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9" r:id="rId2"/>
    <p:sldId id="298" r:id="rId3"/>
    <p:sldId id="299" r:id="rId4"/>
    <p:sldId id="300" r:id="rId5"/>
    <p:sldId id="303" r:id="rId6"/>
    <p:sldId id="309" r:id="rId7"/>
    <p:sldId id="301" r:id="rId8"/>
    <p:sldId id="308" r:id="rId9"/>
    <p:sldId id="288" r:id="rId10"/>
    <p:sldId id="289" r:id="rId11"/>
    <p:sldId id="290" r:id="rId12"/>
    <p:sldId id="291" r:id="rId13"/>
    <p:sldId id="292" r:id="rId14"/>
    <p:sldId id="296" r:id="rId15"/>
    <p:sldId id="293" r:id="rId16"/>
    <p:sldId id="286" r:id="rId17"/>
    <p:sldId id="294" r:id="rId18"/>
    <p:sldId id="281" r:id="rId19"/>
    <p:sldId id="276" r:id="rId20"/>
    <p:sldId id="282" r:id="rId21"/>
    <p:sldId id="277" r:id="rId22"/>
    <p:sldId id="283" r:id="rId23"/>
    <p:sldId id="256" r:id="rId24"/>
    <p:sldId id="305" r:id="rId25"/>
    <p:sldId id="274" r:id="rId26"/>
    <p:sldId id="297" r:id="rId27"/>
    <p:sldId id="284" r:id="rId28"/>
    <p:sldId id="306" r:id="rId29"/>
    <p:sldId id="278" r:id="rId30"/>
    <p:sldId id="275" r:id="rId31"/>
    <p:sldId id="307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335" userDrawn="1">
          <p15:clr>
            <a:srgbClr val="A4A3A4"/>
          </p15:clr>
        </p15:guide>
        <p15:guide id="3" pos="1345" userDrawn="1">
          <p15:clr>
            <a:srgbClr val="A4A3A4"/>
          </p15:clr>
        </p15:guide>
        <p15:guide id="4" pos="7197" userDrawn="1">
          <p15:clr>
            <a:srgbClr val="A4A3A4"/>
          </p15:clr>
        </p15:guide>
        <p15:guide id="5" pos="3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1929"/>
    <a:srgbClr val="9F5E65"/>
    <a:srgbClr val="5B9BD5"/>
    <a:srgbClr val="B41A2B"/>
    <a:srgbClr val="0B458C"/>
    <a:srgbClr val="1976B6"/>
    <a:srgbClr val="9D1320"/>
    <a:srgbClr val="2C191E"/>
    <a:srgbClr val="421415"/>
    <a:srgbClr val="3216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28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96"/>
      </p:cViewPr>
      <p:guideLst>
        <p:guide orient="horz" pos="2160"/>
        <p:guide pos="6335"/>
        <p:guide pos="1345"/>
        <p:guide pos="7197"/>
        <p:guide pos="393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69A427-52AF-419D-AECC-5DA1FD45914B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3CAC0-C5AC-43A4-9C6B-7A9DE928F9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068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" name="Google Shape;2396;ged23b46f48_0_5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7" name="Google Shape;2397;ged23b46f48_0_5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10212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712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00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035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8"/>
          <p:cNvSpPr/>
          <p:nvPr/>
        </p:nvSpPr>
        <p:spPr>
          <a:xfrm>
            <a:off x="511800" y="365433"/>
            <a:ext cx="11168400" cy="6155600"/>
          </a:xfrm>
          <a:prstGeom prst="roundRect">
            <a:avLst>
              <a:gd name="adj" fmla="val 16667"/>
            </a:avLst>
          </a:prstGeom>
          <a:solidFill>
            <a:srgbClr val="FFF2CC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8" name="Google Shape;258;p8"/>
          <p:cNvSpPr txBox="1">
            <a:spLocks noGrp="1"/>
          </p:cNvSpPr>
          <p:nvPr>
            <p:ph type="title"/>
          </p:nvPr>
        </p:nvSpPr>
        <p:spPr>
          <a:xfrm>
            <a:off x="1850800" y="7018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12000" b="1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259" name="Google Shape;259;p8"/>
          <p:cNvSpPr/>
          <p:nvPr/>
        </p:nvSpPr>
        <p:spPr>
          <a:xfrm rot="4384720">
            <a:off x="1220843" y="1201582"/>
            <a:ext cx="952988" cy="1055509"/>
          </a:xfrm>
          <a:custGeom>
            <a:avLst/>
            <a:gdLst/>
            <a:ahLst/>
            <a:cxnLst/>
            <a:rect l="l" t="t" r="r" b="b"/>
            <a:pathLst>
              <a:path w="16481" h="18254" extrusionOk="0">
                <a:moveTo>
                  <a:pt x="8305" y="6963"/>
                </a:moveTo>
                <a:cubicBezTo>
                  <a:pt x="9038" y="6963"/>
                  <a:pt x="9748" y="7295"/>
                  <a:pt x="10386" y="7921"/>
                </a:cubicBezTo>
                <a:cubicBezTo>
                  <a:pt x="10889" y="8400"/>
                  <a:pt x="11163" y="9039"/>
                  <a:pt x="11345" y="9701"/>
                </a:cubicBezTo>
                <a:cubicBezTo>
                  <a:pt x="11459" y="10181"/>
                  <a:pt x="11368" y="10592"/>
                  <a:pt x="11048" y="10980"/>
                </a:cubicBezTo>
                <a:cubicBezTo>
                  <a:pt x="10386" y="11710"/>
                  <a:pt x="9610" y="12167"/>
                  <a:pt x="8606" y="12167"/>
                </a:cubicBezTo>
                <a:cubicBezTo>
                  <a:pt x="8510" y="12169"/>
                  <a:pt x="8414" y="12170"/>
                  <a:pt x="8318" y="12170"/>
                </a:cubicBezTo>
                <a:cubicBezTo>
                  <a:pt x="7551" y="12170"/>
                  <a:pt x="6798" y="12080"/>
                  <a:pt x="6027" y="11756"/>
                </a:cubicBezTo>
                <a:cubicBezTo>
                  <a:pt x="5639" y="10911"/>
                  <a:pt x="5548" y="10067"/>
                  <a:pt x="5616" y="9199"/>
                </a:cubicBezTo>
                <a:cubicBezTo>
                  <a:pt x="5662" y="8492"/>
                  <a:pt x="6050" y="8012"/>
                  <a:pt x="6552" y="7602"/>
                </a:cubicBezTo>
                <a:cubicBezTo>
                  <a:pt x="7135" y="7169"/>
                  <a:pt x="7727" y="6963"/>
                  <a:pt x="8305" y="6963"/>
                </a:cubicBezTo>
                <a:close/>
                <a:moveTo>
                  <a:pt x="480" y="1"/>
                </a:moveTo>
                <a:cubicBezTo>
                  <a:pt x="389" y="343"/>
                  <a:pt x="321" y="571"/>
                  <a:pt x="275" y="822"/>
                </a:cubicBezTo>
                <a:cubicBezTo>
                  <a:pt x="24" y="2352"/>
                  <a:pt x="1" y="3904"/>
                  <a:pt x="298" y="5433"/>
                </a:cubicBezTo>
                <a:cubicBezTo>
                  <a:pt x="663" y="7305"/>
                  <a:pt x="1302" y="9039"/>
                  <a:pt x="2489" y="10569"/>
                </a:cubicBezTo>
                <a:cubicBezTo>
                  <a:pt x="3105" y="11368"/>
                  <a:pt x="3813" y="12098"/>
                  <a:pt x="4749" y="12532"/>
                </a:cubicBezTo>
                <a:cubicBezTo>
                  <a:pt x="5182" y="12714"/>
                  <a:pt x="5433" y="13011"/>
                  <a:pt x="5639" y="13422"/>
                </a:cubicBezTo>
                <a:cubicBezTo>
                  <a:pt x="6415" y="14951"/>
                  <a:pt x="7625" y="16115"/>
                  <a:pt x="9131" y="16891"/>
                </a:cubicBezTo>
                <a:cubicBezTo>
                  <a:pt x="10840" y="17775"/>
                  <a:pt x="12633" y="18253"/>
                  <a:pt x="14525" y="18253"/>
                </a:cubicBezTo>
                <a:cubicBezTo>
                  <a:pt x="14832" y="18253"/>
                  <a:pt x="15141" y="18241"/>
                  <a:pt x="15454" y="18215"/>
                </a:cubicBezTo>
                <a:cubicBezTo>
                  <a:pt x="15728" y="18192"/>
                  <a:pt x="16002" y="18124"/>
                  <a:pt x="16275" y="18055"/>
                </a:cubicBezTo>
                <a:cubicBezTo>
                  <a:pt x="16412" y="18010"/>
                  <a:pt x="16481" y="17896"/>
                  <a:pt x="16435" y="17759"/>
                </a:cubicBezTo>
                <a:cubicBezTo>
                  <a:pt x="16412" y="17667"/>
                  <a:pt x="16298" y="17576"/>
                  <a:pt x="16230" y="17576"/>
                </a:cubicBezTo>
                <a:cubicBezTo>
                  <a:pt x="15750" y="17530"/>
                  <a:pt x="15271" y="17508"/>
                  <a:pt x="14792" y="17508"/>
                </a:cubicBezTo>
                <a:cubicBezTo>
                  <a:pt x="12646" y="17416"/>
                  <a:pt x="10729" y="16709"/>
                  <a:pt x="8971" y="15499"/>
                </a:cubicBezTo>
                <a:cubicBezTo>
                  <a:pt x="8150" y="14951"/>
                  <a:pt x="7442" y="14266"/>
                  <a:pt x="6849" y="13308"/>
                </a:cubicBezTo>
                <a:lnTo>
                  <a:pt x="7259" y="13308"/>
                </a:lnTo>
                <a:cubicBezTo>
                  <a:pt x="7610" y="13326"/>
                  <a:pt x="7946" y="13360"/>
                  <a:pt x="8291" y="13360"/>
                </a:cubicBezTo>
                <a:cubicBezTo>
                  <a:pt x="8373" y="13360"/>
                  <a:pt x="8455" y="13358"/>
                  <a:pt x="8538" y="13353"/>
                </a:cubicBezTo>
                <a:cubicBezTo>
                  <a:pt x="9177" y="13353"/>
                  <a:pt x="9725" y="13125"/>
                  <a:pt x="10227" y="12737"/>
                </a:cubicBezTo>
                <a:cubicBezTo>
                  <a:pt x="11117" y="12075"/>
                  <a:pt x="11596" y="11162"/>
                  <a:pt x="11870" y="10089"/>
                </a:cubicBezTo>
                <a:cubicBezTo>
                  <a:pt x="12213" y="8788"/>
                  <a:pt x="11916" y="7624"/>
                  <a:pt x="11094" y="6597"/>
                </a:cubicBezTo>
                <a:cubicBezTo>
                  <a:pt x="10501" y="5863"/>
                  <a:pt x="9682" y="5391"/>
                  <a:pt x="8776" y="5391"/>
                </a:cubicBezTo>
                <a:cubicBezTo>
                  <a:pt x="8216" y="5391"/>
                  <a:pt x="7624" y="5571"/>
                  <a:pt x="7031" y="5981"/>
                </a:cubicBezTo>
                <a:cubicBezTo>
                  <a:pt x="6826" y="6141"/>
                  <a:pt x="6643" y="6300"/>
                  <a:pt x="6483" y="6506"/>
                </a:cubicBezTo>
                <a:cubicBezTo>
                  <a:pt x="5662" y="7373"/>
                  <a:pt x="5205" y="8446"/>
                  <a:pt x="5000" y="9610"/>
                </a:cubicBezTo>
                <a:cubicBezTo>
                  <a:pt x="4908" y="10112"/>
                  <a:pt x="4886" y="10614"/>
                  <a:pt x="4840" y="11139"/>
                </a:cubicBezTo>
                <a:cubicBezTo>
                  <a:pt x="4726" y="11094"/>
                  <a:pt x="4612" y="11094"/>
                  <a:pt x="4543" y="11025"/>
                </a:cubicBezTo>
                <a:cubicBezTo>
                  <a:pt x="4224" y="10774"/>
                  <a:pt x="3904" y="10523"/>
                  <a:pt x="3630" y="10249"/>
                </a:cubicBezTo>
                <a:cubicBezTo>
                  <a:pt x="2694" y="9268"/>
                  <a:pt x="2032" y="8149"/>
                  <a:pt x="1576" y="6894"/>
                </a:cubicBezTo>
                <a:cubicBezTo>
                  <a:pt x="1028" y="5433"/>
                  <a:pt x="709" y="3927"/>
                  <a:pt x="731" y="2352"/>
                </a:cubicBezTo>
                <a:cubicBezTo>
                  <a:pt x="731" y="1850"/>
                  <a:pt x="731" y="1347"/>
                  <a:pt x="709" y="845"/>
                </a:cubicBezTo>
                <a:cubicBezTo>
                  <a:pt x="709" y="571"/>
                  <a:pt x="709" y="320"/>
                  <a:pt x="48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0" name="Google Shape;260;p8"/>
          <p:cNvSpPr/>
          <p:nvPr/>
        </p:nvSpPr>
        <p:spPr>
          <a:xfrm>
            <a:off x="10043433" y="4348008"/>
            <a:ext cx="952987" cy="1055507"/>
          </a:xfrm>
          <a:custGeom>
            <a:avLst/>
            <a:gdLst/>
            <a:ahLst/>
            <a:cxnLst/>
            <a:rect l="l" t="t" r="r" b="b"/>
            <a:pathLst>
              <a:path w="16481" h="18254" extrusionOk="0">
                <a:moveTo>
                  <a:pt x="8305" y="6963"/>
                </a:moveTo>
                <a:cubicBezTo>
                  <a:pt x="9038" y="6963"/>
                  <a:pt x="9748" y="7295"/>
                  <a:pt x="10386" y="7921"/>
                </a:cubicBezTo>
                <a:cubicBezTo>
                  <a:pt x="10889" y="8400"/>
                  <a:pt x="11163" y="9039"/>
                  <a:pt x="11345" y="9701"/>
                </a:cubicBezTo>
                <a:cubicBezTo>
                  <a:pt x="11459" y="10181"/>
                  <a:pt x="11368" y="10592"/>
                  <a:pt x="11048" y="10980"/>
                </a:cubicBezTo>
                <a:cubicBezTo>
                  <a:pt x="10386" y="11710"/>
                  <a:pt x="9610" y="12167"/>
                  <a:pt x="8606" y="12167"/>
                </a:cubicBezTo>
                <a:cubicBezTo>
                  <a:pt x="8510" y="12169"/>
                  <a:pt x="8414" y="12170"/>
                  <a:pt x="8318" y="12170"/>
                </a:cubicBezTo>
                <a:cubicBezTo>
                  <a:pt x="7551" y="12170"/>
                  <a:pt x="6798" y="12080"/>
                  <a:pt x="6027" y="11756"/>
                </a:cubicBezTo>
                <a:cubicBezTo>
                  <a:pt x="5639" y="10911"/>
                  <a:pt x="5548" y="10067"/>
                  <a:pt x="5616" y="9199"/>
                </a:cubicBezTo>
                <a:cubicBezTo>
                  <a:pt x="5662" y="8492"/>
                  <a:pt x="6050" y="8012"/>
                  <a:pt x="6552" y="7602"/>
                </a:cubicBezTo>
                <a:cubicBezTo>
                  <a:pt x="7135" y="7169"/>
                  <a:pt x="7727" y="6963"/>
                  <a:pt x="8305" y="6963"/>
                </a:cubicBezTo>
                <a:close/>
                <a:moveTo>
                  <a:pt x="480" y="1"/>
                </a:moveTo>
                <a:cubicBezTo>
                  <a:pt x="389" y="343"/>
                  <a:pt x="321" y="571"/>
                  <a:pt x="275" y="822"/>
                </a:cubicBezTo>
                <a:cubicBezTo>
                  <a:pt x="24" y="2352"/>
                  <a:pt x="1" y="3904"/>
                  <a:pt x="298" y="5433"/>
                </a:cubicBezTo>
                <a:cubicBezTo>
                  <a:pt x="663" y="7305"/>
                  <a:pt x="1302" y="9039"/>
                  <a:pt x="2489" y="10569"/>
                </a:cubicBezTo>
                <a:cubicBezTo>
                  <a:pt x="3105" y="11368"/>
                  <a:pt x="3813" y="12098"/>
                  <a:pt x="4749" y="12532"/>
                </a:cubicBezTo>
                <a:cubicBezTo>
                  <a:pt x="5182" y="12714"/>
                  <a:pt x="5433" y="13011"/>
                  <a:pt x="5639" y="13422"/>
                </a:cubicBezTo>
                <a:cubicBezTo>
                  <a:pt x="6415" y="14951"/>
                  <a:pt x="7625" y="16115"/>
                  <a:pt x="9131" y="16891"/>
                </a:cubicBezTo>
                <a:cubicBezTo>
                  <a:pt x="10840" y="17775"/>
                  <a:pt x="12633" y="18253"/>
                  <a:pt x="14525" y="18253"/>
                </a:cubicBezTo>
                <a:cubicBezTo>
                  <a:pt x="14832" y="18253"/>
                  <a:pt x="15141" y="18241"/>
                  <a:pt x="15454" y="18215"/>
                </a:cubicBezTo>
                <a:cubicBezTo>
                  <a:pt x="15728" y="18192"/>
                  <a:pt x="16002" y="18124"/>
                  <a:pt x="16275" y="18055"/>
                </a:cubicBezTo>
                <a:cubicBezTo>
                  <a:pt x="16412" y="18010"/>
                  <a:pt x="16481" y="17896"/>
                  <a:pt x="16435" y="17759"/>
                </a:cubicBezTo>
                <a:cubicBezTo>
                  <a:pt x="16412" y="17667"/>
                  <a:pt x="16298" y="17576"/>
                  <a:pt x="16230" y="17576"/>
                </a:cubicBezTo>
                <a:cubicBezTo>
                  <a:pt x="15750" y="17530"/>
                  <a:pt x="15271" y="17508"/>
                  <a:pt x="14792" y="17508"/>
                </a:cubicBezTo>
                <a:cubicBezTo>
                  <a:pt x="12646" y="17416"/>
                  <a:pt x="10729" y="16709"/>
                  <a:pt x="8971" y="15499"/>
                </a:cubicBezTo>
                <a:cubicBezTo>
                  <a:pt x="8150" y="14951"/>
                  <a:pt x="7442" y="14266"/>
                  <a:pt x="6849" y="13308"/>
                </a:cubicBezTo>
                <a:lnTo>
                  <a:pt x="7259" y="13308"/>
                </a:lnTo>
                <a:cubicBezTo>
                  <a:pt x="7610" y="13326"/>
                  <a:pt x="7946" y="13360"/>
                  <a:pt x="8291" y="13360"/>
                </a:cubicBezTo>
                <a:cubicBezTo>
                  <a:pt x="8373" y="13360"/>
                  <a:pt x="8455" y="13358"/>
                  <a:pt x="8538" y="13353"/>
                </a:cubicBezTo>
                <a:cubicBezTo>
                  <a:pt x="9177" y="13353"/>
                  <a:pt x="9725" y="13125"/>
                  <a:pt x="10227" y="12737"/>
                </a:cubicBezTo>
                <a:cubicBezTo>
                  <a:pt x="11117" y="12075"/>
                  <a:pt x="11596" y="11162"/>
                  <a:pt x="11870" y="10089"/>
                </a:cubicBezTo>
                <a:cubicBezTo>
                  <a:pt x="12213" y="8788"/>
                  <a:pt x="11916" y="7624"/>
                  <a:pt x="11094" y="6597"/>
                </a:cubicBezTo>
                <a:cubicBezTo>
                  <a:pt x="10501" y="5863"/>
                  <a:pt x="9682" y="5391"/>
                  <a:pt x="8776" y="5391"/>
                </a:cubicBezTo>
                <a:cubicBezTo>
                  <a:pt x="8216" y="5391"/>
                  <a:pt x="7624" y="5571"/>
                  <a:pt x="7031" y="5981"/>
                </a:cubicBezTo>
                <a:cubicBezTo>
                  <a:pt x="6826" y="6141"/>
                  <a:pt x="6643" y="6300"/>
                  <a:pt x="6483" y="6506"/>
                </a:cubicBezTo>
                <a:cubicBezTo>
                  <a:pt x="5662" y="7373"/>
                  <a:pt x="5205" y="8446"/>
                  <a:pt x="5000" y="9610"/>
                </a:cubicBezTo>
                <a:cubicBezTo>
                  <a:pt x="4908" y="10112"/>
                  <a:pt x="4886" y="10614"/>
                  <a:pt x="4840" y="11139"/>
                </a:cubicBezTo>
                <a:cubicBezTo>
                  <a:pt x="4726" y="11094"/>
                  <a:pt x="4612" y="11094"/>
                  <a:pt x="4543" y="11025"/>
                </a:cubicBezTo>
                <a:cubicBezTo>
                  <a:pt x="4224" y="10774"/>
                  <a:pt x="3904" y="10523"/>
                  <a:pt x="3630" y="10249"/>
                </a:cubicBezTo>
                <a:cubicBezTo>
                  <a:pt x="2694" y="9268"/>
                  <a:pt x="2032" y="8149"/>
                  <a:pt x="1576" y="6894"/>
                </a:cubicBezTo>
                <a:cubicBezTo>
                  <a:pt x="1028" y="5433"/>
                  <a:pt x="709" y="3927"/>
                  <a:pt x="731" y="2352"/>
                </a:cubicBezTo>
                <a:cubicBezTo>
                  <a:pt x="731" y="1850"/>
                  <a:pt x="731" y="1347"/>
                  <a:pt x="709" y="845"/>
                </a:cubicBezTo>
                <a:cubicBezTo>
                  <a:pt x="709" y="571"/>
                  <a:pt x="709" y="320"/>
                  <a:pt x="480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61" name="Google Shape;261;p8"/>
          <p:cNvGrpSpPr/>
          <p:nvPr/>
        </p:nvGrpSpPr>
        <p:grpSpPr>
          <a:xfrm rot="-7537935">
            <a:off x="1542029" y="4923044"/>
            <a:ext cx="353939" cy="337547"/>
            <a:chOff x="8373602" y="4288128"/>
            <a:chExt cx="265445" cy="253151"/>
          </a:xfrm>
        </p:grpSpPr>
        <p:sp>
          <p:nvSpPr>
            <p:cNvPr id="262" name="Google Shape;262;p8"/>
            <p:cNvSpPr/>
            <p:nvPr/>
          </p:nvSpPr>
          <p:spPr>
            <a:xfrm>
              <a:off x="8373602" y="4288128"/>
              <a:ext cx="265445" cy="253151"/>
            </a:xfrm>
            <a:custGeom>
              <a:avLst/>
              <a:gdLst/>
              <a:ahLst/>
              <a:cxnLst/>
              <a:rect l="l" t="t" r="r" b="b"/>
              <a:pathLst>
                <a:path w="8140" h="7763" extrusionOk="0">
                  <a:moveTo>
                    <a:pt x="3677" y="692"/>
                  </a:moveTo>
                  <a:cubicBezTo>
                    <a:pt x="5453" y="692"/>
                    <a:pt x="7344" y="2300"/>
                    <a:pt x="7285" y="4480"/>
                  </a:cubicBezTo>
                  <a:cubicBezTo>
                    <a:pt x="7285" y="4607"/>
                    <a:pt x="7348" y="4670"/>
                    <a:pt x="7443" y="4765"/>
                  </a:cubicBezTo>
                  <a:cubicBezTo>
                    <a:pt x="7443" y="4765"/>
                    <a:pt x="7411" y="4765"/>
                    <a:pt x="7411" y="4797"/>
                  </a:cubicBezTo>
                  <a:cubicBezTo>
                    <a:pt x="6666" y="6133"/>
                    <a:pt x="5316" y="7157"/>
                    <a:pt x="3801" y="7157"/>
                  </a:cubicBezTo>
                  <a:cubicBezTo>
                    <a:pt x="3449" y="7157"/>
                    <a:pt x="3088" y="7101"/>
                    <a:pt x="2724" y="6982"/>
                  </a:cubicBezTo>
                  <a:cubicBezTo>
                    <a:pt x="951" y="6348"/>
                    <a:pt x="412" y="4322"/>
                    <a:pt x="1014" y="2738"/>
                  </a:cubicBezTo>
                  <a:cubicBezTo>
                    <a:pt x="1543" y="1295"/>
                    <a:pt x="2589" y="692"/>
                    <a:pt x="3677" y="692"/>
                  </a:cubicBezTo>
                  <a:close/>
                  <a:moveTo>
                    <a:pt x="3843" y="1"/>
                  </a:moveTo>
                  <a:cubicBezTo>
                    <a:pt x="2338" y="1"/>
                    <a:pt x="968" y="971"/>
                    <a:pt x="381" y="2580"/>
                  </a:cubicBezTo>
                  <a:cubicBezTo>
                    <a:pt x="254" y="2897"/>
                    <a:pt x="222" y="3182"/>
                    <a:pt x="191" y="3530"/>
                  </a:cubicBezTo>
                  <a:cubicBezTo>
                    <a:pt x="1" y="5082"/>
                    <a:pt x="634" y="6760"/>
                    <a:pt x="2249" y="7489"/>
                  </a:cubicBezTo>
                  <a:cubicBezTo>
                    <a:pt x="2693" y="7671"/>
                    <a:pt x="3200" y="7762"/>
                    <a:pt x="3724" y="7762"/>
                  </a:cubicBezTo>
                  <a:cubicBezTo>
                    <a:pt x="4472" y="7762"/>
                    <a:pt x="5252" y="7576"/>
                    <a:pt x="5923" y="7204"/>
                  </a:cubicBezTo>
                  <a:cubicBezTo>
                    <a:pt x="6873" y="6697"/>
                    <a:pt x="7506" y="5873"/>
                    <a:pt x="7633" y="4923"/>
                  </a:cubicBezTo>
                  <a:lnTo>
                    <a:pt x="7633" y="4828"/>
                  </a:lnTo>
                  <a:cubicBezTo>
                    <a:pt x="7760" y="4797"/>
                    <a:pt x="7823" y="4670"/>
                    <a:pt x="7855" y="4543"/>
                  </a:cubicBezTo>
                  <a:cubicBezTo>
                    <a:pt x="7855" y="4480"/>
                    <a:pt x="7918" y="4448"/>
                    <a:pt x="7918" y="4353"/>
                  </a:cubicBezTo>
                  <a:cubicBezTo>
                    <a:pt x="8140" y="2390"/>
                    <a:pt x="6588" y="680"/>
                    <a:pt x="4941" y="173"/>
                  </a:cubicBezTo>
                  <a:cubicBezTo>
                    <a:pt x="4573" y="57"/>
                    <a:pt x="4204" y="1"/>
                    <a:pt x="384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63" name="Google Shape;263;p8"/>
            <p:cNvSpPr/>
            <p:nvPr/>
          </p:nvSpPr>
          <p:spPr>
            <a:xfrm>
              <a:off x="8520249" y="4360881"/>
              <a:ext cx="60981" cy="100211"/>
            </a:xfrm>
            <a:custGeom>
              <a:avLst/>
              <a:gdLst/>
              <a:ahLst/>
              <a:cxnLst/>
              <a:rect l="l" t="t" r="r" b="b"/>
              <a:pathLst>
                <a:path w="1870" h="3073" extrusionOk="0">
                  <a:moveTo>
                    <a:pt x="159" y="1"/>
                  </a:moveTo>
                  <a:cubicBezTo>
                    <a:pt x="32" y="64"/>
                    <a:pt x="1" y="317"/>
                    <a:pt x="191" y="381"/>
                  </a:cubicBezTo>
                  <a:cubicBezTo>
                    <a:pt x="1077" y="697"/>
                    <a:pt x="1584" y="1774"/>
                    <a:pt x="1109" y="2629"/>
                  </a:cubicBezTo>
                  <a:cubicBezTo>
                    <a:pt x="982" y="2851"/>
                    <a:pt x="1204" y="3041"/>
                    <a:pt x="1362" y="3072"/>
                  </a:cubicBezTo>
                  <a:cubicBezTo>
                    <a:pt x="1426" y="3041"/>
                    <a:pt x="1521" y="3009"/>
                    <a:pt x="1552" y="2914"/>
                  </a:cubicBezTo>
                  <a:cubicBezTo>
                    <a:pt x="1869" y="2376"/>
                    <a:pt x="1869" y="1616"/>
                    <a:pt x="1584" y="1014"/>
                  </a:cubicBezTo>
                  <a:cubicBezTo>
                    <a:pt x="1331" y="476"/>
                    <a:pt x="887" y="96"/>
                    <a:pt x="31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64" name="Google Shape;264;p8"/>
            <p:cNvSpPr/>
            <p:nvPr/>
          </p:nvSpPr>
          <p:spPr>
            <a:xfrm>
              <a:off x="8385994" y="4309357"/>
              <a:ext cx="228270" cy="209748"/>
            </a:xfrm>
            <a:custGeom>
              <a:avLst/>
              <a:gdLst/>
              <a:ahLst/>
              <a:cxnLst/>
              <a:rect l="l" t="t" r="r" b="b"/>
              <a:pathLst>
                <a:path w="7000" h="6432" extrusionOk="0">
                  <a:moveTo>
                    <a:pt x="4434" y="1486"/>
                  </a:moveTo>
                  <a:cubicBezTo>
                    <a:pt x="5733" y="1802"/>
                    <a:pt x="6303" y="3386"/>
                    <a:pt x="5701" y="4494"/>
                  </a:cubicBezTo>
                  <a:cubicBezTo>
                    <a:pt x="5669" y="4621"/>
                    <a:pt x="5543" y="4621"/>
                    <a:pt x="5479" y="4621"/>
                  </a:cubicBezTo>
                  <a:cubicBezTo>
                    <a:pt x="5258" y="4621"/>
                    <a:pt x="5099" y="4431"/>
                    <a:pt x="5226" y="4177"/>
                  </a:cubicBezTo>
                  <a:cubicBezTo>
                    <a:pt x="5701" y="3354"/>
                    <a:pt x="5194" y="2277"/>
                    <a:pt x="4308" y="1929"/>
                  </a:cubicBezTo>
                  <a:cubicBezTo>
                    <a:pt x="4118" y="1834"/>
                    <a:pt x="4149" y="1644"/>
                    <a:pt x="4276" y="1517"/>
                  </a:cubicBezTo>
                  <a:cubicBezTo>
                    <a:pt x="4308" y="1486"/>
                    <a:pt x="4403" y="1486"/>
                    <a:pt x="4434" y="1486"/>
                  </a:cubicBezTo>
                  <a:close/>
                  <a:moveTo>
                    <a:pt x="3265" y="1"/>
                  </a:moveTo>
                  <a:cubicBezTo>
                    <a:pt x="2179" y="1"/>
                    <a:pt x="1133" y="608"/>
                    <a:pt x="602" y="2056"/>
                  </a:cubicBezTo>
                  <a:cubicBezTo>
                    <a:pt x="1" y="3639"/>
                    <a:pt x="507" y="5697"/>
                    <a:pt x="2313" y="6236"/>
                  </a:cubicBezTo>
                  <a:cubicBezTo>
                    <a:pt x="2701" y="6370"/>
                    <a:pt x="3088" y="6432"/>
                    <a:pt x="3463" y="6432"/>
                  </a:cubicBezTo>
                  <a:cubicBezTo>
                    <a:pt x="4955" y="6432"/>
                    <a:pt x="6285" y="5455"/>
                    <a:pt x="6968" y="4114"/>
                  </a:cubicBezTo>
                  <a:cubicBezTo>
                    <a:pt x="6968" y="4051"/>
                    <a:pt x="7000" y="4051"/>
                    <a:pt x="7000" y="4051"/>
                  </a:cubicBezTo>
                  <a:cubicBezTo>
                    <a:pt x="6936" y="3987"/>
                    <a:pt x="6841" y="3892"/>
                    <a:pt x="6841" y="3797"/>
                  </a:cubicBezTo>
                  <a:cubicBezTo>
                    <a:pt x="6900" y="1602"/>
                    <a:pt x="5030" y="1"/>
                    <a:pt x="32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</p:grpSp>
      <p:grpSp>
        <p:nvGrpSpPr>
          <p:cNvPr id="265" name="Google Shape;265;p8"/>
          <p:cNvGrpSpPr/>
          <p:nvPr/>
        </p:nvGrpSpPr>
        <p:grpSpPr>
          <a:xfrm rot="-7537935">
            <a:off x="2137565" y="5099583"/>
            <a:ext cx="176969" cy="168773"/>
            <a:chOff x="8373602" y="4288128"/>
            <a:chExt cx="265445" cy="253151"/>
          </a:xfrm>
        </p:grpSpPr>
        <p:sp>
          <p:nvSpPr>
            <p:cNvPr id="266" name="Google Shape;266;p8"/>
            <p:cNvSpPr/>
            <p:nvPr/>
          </p:nvSpPr>
          <p:spPr>
            <a:xfrm>
              <a:off x="8373602" y="4288128"/>
              <a:ext cx="265445" cy="253151"/>
            </a:xfrm>
            <a:custGeom>
              <a:avLst/>
              <a:gdLst/>
              <a:ahLst/>
              <a:cxnLst/>
              <a:rect l="l" t="t" r="r" b="b"/>
              <a:pathLst>
                <a:path w="8140" h="7763" extrusionOk="0">
                  <a:moveTo>
                    <a:pt x="3677" y="692"/>
                  </a:moveTo>
                  <a:cubicBezTo>
                    <a:pt x="5453" y="692"/>
                    <a:pt x="7344" y="2300"/>
                    <a:pt x="7285" y="4480"/>
                  </a:cubicBezTo>
                  <a:cubicBezTo>
                    <a:pt x="7285" y="4607"/>
                    <a:pt x="7348" y="4670"/>
                    <a:pt x="7443" y="4765"/>
                  </a:cubicBezTo>
                  <a:cubicBezTo>
                    <a:pt x="7443" y="4765"/>
                    <a:pt x="7411" y="4765"/>
                    <a:pt x="7411" y="4797"/>
                  </a:cubicBezTo>
                  <a:cubicBezTo>
                    <a:pt x="6666" y="6133"/>
                    <a:pt x="5316" y="7157"/>
                    <a:pt x="3801" y="7157"/>
                  </a:cubicBezTo>
                  <a:cubicBezTo>
                    <a:pt x="3449" y="7157"/>
                    <a:pt x="3088" y="7101"/>
                    <a:pt x="2724" y="6982"/>
                  </a:cubicBezTo>
                  <a:cubicBezTo>
                    <a:pt x="951" y="6348"/>
                    <a:pt x="412" y="4322"/>
                    <a:pt x="1014" y="2738"/>
                  </a:cubicBezTo>
                  <a:cubicBezTo>
                    <a:pt x="1543" y="1295"/>
                    <a:pt x="2589" y="692"/>
                    <a:pt x="3677" y="692"/>
                  </a:cubicBezTo>
                  <a:close/>
                  <a:moveTo>
                    <a:pt x="3843" y="1"/>
                  </a:moveTo>
                  <a:cubicBezTo>
                    <a:pt x="2338" y="1"/>
                    <a:pt x="968" y="971"/>
                    <a:pt x="381" y="2580"/>
                  </a:cubicBezTo>
                  <a:cubicBezTo>
                    <a:pt x="254" y="2897"/>
                    <a:pt x="222" y="3182"/>
                    <a:pt x="191" y="3530"/>
                  </a:cubicBezTo>
                  <a:cubicBezTo>
                    <a:pt x="1" y="5082"/>
                    <a:pt x="634" y="6760"/>
                    <a:pt x="2249" y="7489"/>
                  </a:cubicBezTo>
                  <a:cubicBezTo>
                    <a:pt x="2693" y="7671"/>
                    <a:pt x="3200" y="7762"/>
                    <a:pt x="3724" y="7762"/>
                  </a:cubicBezTo>
                  <a:cubicBezTo>
                    <a:pt x="4472" y="7762"/>
                    <a:pt x="5252" y="7576"/>
                    <a:pt x="5923" y="7204"/>
                  </a:cubicBezTo>
                  <a:cubicBezTo>
                    <a:pt x="6873" y="6697"/>
                    <a:pt x="7506" y="5873"/>
                    <a:pt x="7633" y="4923"/>
                  </a:cubicBezTo>
                  <a:lnTo>
                    <a:pt x="7633" y="4828"/>
                  </a:lnTo>
                  <a:cubicBezTo>
                    <a:pt x="7760" y="4797"/>
                    <a:pt x="7823" y="4670"/>
                    <a:pt x="7855" y="4543"/>
                  </a:cubicBezTo>
                  <a:cubicBezTo>
                    <a:pt x="7855" y="4480"/>
                    <a:pt x="7918" y="4448"/>
                    <a:pt x="7918" y="4353"/>
                  </a:cubicBezTo>
                  <a:cubicBezTo>
                    <a:pt x="8140" y="2390"/>
                    <a:pt x="6588" y="680"/>
                    <a:pt x="4941" y="173"/>
                  </a:cubicBezTo>
                  <a:cubicBezTo>
                    <a:pt x="4573" y="57"/>
                    <a:pt x="4204" y="1"/>
                    <a:pt x="384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67" name="Google Shape;267;p8"/>
            <p:cNvSpPr/>
            <p:nvPr/>
          </p:nvSpPr>
          <p:spPr>
            <a:xfrm>
              <a:off x="8520249" y="4360881"/>
              <a:ext cx="60981" cy="100211"/>
            </a:xfrm>
            <a:custGeom>
              <a:avLst/>
              <a:gdLst/>
              <a:ahLst/>
              <a:cxnLst/>
              <a:rect l="l" t="t" r="r" b="b"/>
              <a:pathLst>
                <a:path w="1870" h="3073" extrusionOk="0">
                  <a:moveTo>
                    <a:pt x="159" y="1"/>
                  </a:moveTo>
                  <a:cubicBezTo>
                    <a:pt x="32" y="64"/>
                    <a:pt x="1" y="317"/>
                    <a:pt x="191" y="381"/>
                  </a:cubicBezTo>
                  <a:cubicBezTo>
                    <a:pt x="1077" y="697"/>
                    <a:pt x="1584" y="1774"/>
                    <a:pt x="1109" y="2629"/>
                  </a:cubicBezTo>
                  <a:cubicBezTo>
                    <a:pt x="982" y="2851"/>
                    <a:pt x="1204" y="3041"/>
                    <a:pt x="1362" y="3072"/>
                  </a:cubicBezTo>
                  <a:cubicBezTo>
                    <a:pt x="1426" y="3041"/>
                    <a:pt x="1521" y="3009"/>
                    <a:pt x="1552" y="2914"/>
                  </a:cubicBezTo>
                  <a:cubicBezTo>
                    <a:pt x="1869" y="2376"/>
                    <a:pt x="1869" y="1616"/>
                    <a:pt x="1584" y="1014"/>
                  </a:cubicBezTo>
                  <a:cubicBezTo>
                    <a:pt x="1331" y="476"/>
                    <a:pt x="887" y="96"/>
                    <a:pt x="31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68" name="Google Shape;268;p8"/>
            <p:cNvSpPr/>
            <p:nvPr/>
          </p:nvSpPr>
          <p:spPr>
            <a:xfrm>
              <a:off x="8385994" y="4309357"/>
              <a:ext cx="228270" cy="209748"/>
            </a:xfrm>
            <a:custGeom>
              <a:avLst/>
              <a:gdLst/>
              <a:ahLst/>
              <a:cxnLst/>
              <a:rect l="l" t="t" r="r" b="b"/>
              <a:pathLst>
                <a:path w="7000" h="6432" extrusionOk="0">
                  <a:moveTo>
                    <a:pt x="4434" y="1486"/>
                  </a:moveTo>
                  <a:cubicBezTo>
                    <a:pt x="5733" y="1802"/>
                    <a:pt x="6303" y="3386"/>
                    <a:pt x="5701" y="4494"/>
                  </a:cubicBezTo>
                  <a:cubicBezTo>
                    <a:pt x="5669" y="4621"/>
                    <a:pt x="5543" y="4621"/>
                    <a:pt x="5479" y="4621"/>
                  </a:cubicBezTo>
                  <a:cubicBezTo>
                    <a:pt x="5258" y="4621"/>
                    <a:pt x="5099" y="4431"/>
                    <a:pt x="5226" y="4177"/>
                  </a:cubicBezTo>
                  <a:cubicBezTo>
                    <a:pt x="5701" y="3354"/>
                    <a:pt x="5194" y="2277"/>
                    <a:pt x="4308" y="1929"/>
                  </a:cubicBezTo>
                  <a:cubicBezTo>
                    <a:pt x="4118" y="1834"/>
                    <a:pt x="4149" y="1644"/>
                    <a:pt x="4276" y="1517"/>
                  </a:cubicBezTo>
                  <a:cubicBezTo>
                    <a:pt x="4308" y="1486"/>
                    <a:pt x="4403" y="1486"/>
                    <a:pt x="4434" y="1486"/>
                  </a:cubicBezTo>
                  <a:close/>
                  <a:moveTo>
                    <a:pt x="3265" y="1"/>
                  </a:moveTo>
                  <a:cubicBezTo>
                    <a:pt x="2179" y="1"/>
                    <a:pt x="1133" y="608"/>
                    <a:pt x="602" y="2056"/>
                  </a:cubicBezTo>
                  <a:cubicBezTo>
                    <a:pt x="1" y="3639"/>
                    <a:pt x="507" y="5697"/>
                    <a:pt x="2313" y="6236"/>
                  </a:cubicBezTo>
                  <a:cubicBezTo>
                    <a:pt x="2701" y="6370"/>
                    <a:pt x="3088" y="6432"/>
                    <a:pt x="3463" y="6432"/>
                  </a:cubicBezTo>
                  <a:cubicBezTo>
                    <a:pt x="4955" y="6432"/>
                    <a:pt x="6285" y="5455"/>
                    <a:pt x="6968" y="4114"/>
                  </a:cubicBezTo>
                  <a:cubicBezTo>
                    <a:pt x="6968" y="4051"/>
                    <a:pt x="7000" y="4051"/>
                    <a:pt x="7000" y="4051"/>
                  </a:cubicBezTo>
                  <a:cubicBezTo>
                    <a:pt x="6936" y="3987"/>
                    <a:pt x="6841" y="3892"/>
                    <a:pt x="6841" y="3797"/>
                  </a:cubicBezTo>
                  <a:cubicBezTo>
                    <a:pt x="6900" y="1602"/>
                    <a:pt x="5030" y="1"/>
                    <a:pt x="32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</p:grpSp>
      <p:grpSp>
        <p:nvGrpSpPr>
          <p:cNvPr id="269" name="Google Shape;269;p8"/>
          <p:cNvGrpSpPr/>
          <p:nvPr/>
        </p:nvGrpSpPr>
        <p:grpSpPr>
          <a:xfrm rot="-9604304">
            <a:off x="1247628" y="5497719"/>
            <a:ext cx="176941" cy="168747"/>
            <a:chOff x="8373602" y="4288128"/>
            <a:chExt cx="265445" cy="253151"/>
          </a:xfrm>
        </p:grpSpPr>
        <p:sp>
          <p:nvSpPr>
            <p:cNvPr id="270" name="Google Shape;270;p8"/>
            <p:cNvSpPr/>
            <p:nvPr/>
          </p:nvSpPr>
          <p:spPr>
            <a:xfrm>
              <a:off x="8373602" y="4288128"/>
              <a:ext cx="265445" cy="253151"/>
            </a:xfrm>
            <a:custGeom>
              <a:avLst/>
              <a:gdLst/>
              <a:ahLst/>
              <a:cxnLst/>
              <a:rect l="l" t="t" r="r" b="b"/>
              <a:pathLst>
                <a:path w="8140" h="7763" extrusionOk="0">
                  <a:moveTo>
                    <a:pt x="3677" y="692"/>
                  </a:moveTo>
                  <a:cubicBezTo>
                    <a:pt x="5453" y="692"/>
                    <a:pt x="7344" y="2300"/>
                    <a:pt x="7285" y="4480"/>
                  </a:cubicBezTo>
                  <a:cubicBezTo>
                    <a:pt x="7285" y="4607"/>
                    <a:pt x="7348" y="4670"/>
                    <a:pt x="7443" y="4765"/>
                  </a:cubicBezTo>
                  <a:cubicBezTo>
                    <a:pt x="7443" y="4765"/>
                    <a:pt x="7411" y="4765"/>
                    <a:pt x="7411" y="4797"/>
                  </a:cubicBezTo>
                  <a:cubicBezTo>
                    <a:pt x="6666" y="6133"/>
                    <a:pt x="5316" y="7157"/>
                    <a:pt x="3801" y="7157"/>
                  </a:cubicBezTo>
                  <a:cubicBezTo>
                    <a:pt x="3449" y="7157"/>
                    <a:pt x="3088" y="7101"/>
                    <a:pt x="2724" y="6982"/>
                  </a:cubicBezTo>
                  <a:cubicBezTo>
                    <a:pt x="951" y="6348"/>
                    <a:pt x="412" y="4322"/>
                    <a:pt x="1014" y="2738"/>
                  </a:cubicBezTo>
                  <a:cubicBezTo>
                    <a:pt x="1543" y="1295"/>
                    <a:pt x="2589" y="692"/>
                    <a:pt x="3677" y="692"/>
                  </a:cubicBezTo>
                  <a:close/>
                  <a:moveTo>
                    <a:pt x="3843" y="1"/>
                  </a:moveTo>
                  <a:cubicBezTo>
                    <a:pt x="2338" y="1"/>
                    <a:pt x="968" y="971"/>
                    <a:pt x="381" y="2580"/>
                  </a:cubicBezTo>
                  <a:cubicBezTo>
                    <a:pt x="254" y="2897"/>
                    <a:pt x="222" y="3182"/>
                    <a:pt x="191" y="3530"/>
                  </a:cubicBezTo>
                  <a:cubicBezTo>
                    <a:pt x="1" y="5082"/>
                    <a:pt x="634" y="6760"/>
                    <a:pt x="2249" y="7489"/>
                  </a:cubicBezTo>
                  <a:cubicBezTo>
                    <a:pt x="2693" y="7671"/>
                    <a:pt x="3200" y="7762"/>
                    <a:pt x="3724" y="7762"/>
                  </a:cubicBezTo>
                  <a:cubicBezTo>
                    <a:pt x="4472" y="7762"/>
                    <a:pt x="5252" y="7576"/>
                    <a:pt x="5923" y="7204"/>
                  </a:cubicBezTo>
                  <a:cubicBezTo>
                    <a:pt x="6873" y="6697"/>
                    <a:pt x="7506" y="5873"/>
                    <a:pt x="7633" y="4923"/>
                  </a:cubicBezTo>
                  <a:lnTo>
                    <a:pt x="7633" y="4828"/>
                  </a:lnTo>
                  <a:cubicBezTo>
                    <a:pt x="7760" y="4797"/>
                    <a:pt x="7823" y="4670"/>
                    <a:pt x="7855" y="4543"/>
                  </a:cubicBezTo>
                  <a:cubicBezTo>
                    <a:pt x="7855" y="4480"/>
                    <a:pt x="7918" y="4448"/>
                    <a:pt x="7918" y="4353"/>
                  </a:cubicBezTo>
                  <a:cubicBezTo>
                    <a:pt x="8140" y="2390"/>
                    <a:pt x="6588" y="680"/>
                    <a:pt x="4941" y="173"/>
                  </a:cubicBezTo>
                  <a:cubicBezTo>
                    <a:pt x="4573" y="57"/>
                    <a:pt x="4204" y="1"/>
                    <a:pt x="384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71" name="Google Shape;271;p8"/>
            <p:cNvSpPr/>
            <p:nvPr/>
          </p:nvSpPr>
          <p:spPr>
            <a:xfrm>
              <a:off x="8520249" y="4360881"/>
              <a:ext cx="60981" cy="100211"/>
            </a:xfrm>
            <a:custGeom>
              <a:avLst/>
              <a:gdLst/>
              <a:ahLst/>
              <a:cxnLst/>
              <a:rect l="l" t="t" r="r" b="b"/>
              <a:pathLst>
                <a:path w="1870" h="3073" extrusionOk="0">
                  <a:moveTo>
                    <a:pt x="159" y="1"/>
                  </a:moveTo>
                  <a:cubicBezTo>
                    <a:pt x="32" y="64"/>
                    <a:pt x="1" y="317"/>
                    <a:pt x="191" y="381"/>
                  </a:cubicBezTo>
                  <a:cubicBezTo>
                    <a:pt x="1077" y="697"/>
                    <a:pt x="1584" y="1774"/>
                    <a:pt x="1109" y="2629"/>
                  </a:cubicBezTo>
                  <a:cubicBezTo>
                    <a:pt x="982" y="2851"/>
                    <a:pt x="1204" y="3041"/>
                    <a:pt x="1362" y="3072"/>
                  </a:cubicBezTo>
                  <a:cubicBezTo>
                    <a:pt x="1426" y="3041"/>
                    <a:pt x="1521" y="3009"/>
                    <a:pt x="1552" y="2914"/>
                  </a:cubicBezTo>
                  <a:cubicBezTo>
                    <a:pt x="1869" y="2376"/>
                    <a:pt x="1869" y="1616"/>
                    <a:pt x="1584" y="1014"/>
                  </a:cubicBezTo>
                  <a:cubicBezTo>
                    <a:pt x="1331" y="476"/>
                    <a:pt x="887" y="96"/>
                    <a:pt x="31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72" name="Google Shape;272;p8"/>
            <p:cNvSpPr/>
            <p:nvPr/>
          </p:nvSpPr>
          <p:spPr>
            <a:xfrm>
              <a:off x="8385994" y="4309357"/>
              <a:ext cx="228270" cy="209748"/>
            </a:xfrm>
            <a:custGeom>
              <a:avLst/>
              <a:gdLst/>
              <a:ahLst/>
              <a:cxnLst/>
              <a:rect l="l" t="t" r="r" b="b"/>
              <a:pathLst>
                <a:path w="7000" h="6432" extrusionOk="0">
                  <a:moveTo>
                    <a:pt x="4434" y="1486"/>
                  </a:moveTo>
                  <a:cubicBezTo>
                    <a:pt x="5733" y="1802"/>
                    <a:pt x="6303" y="3386"/>
                    <a:pt x="5701" y="4494"/>
                  </a:cubicBezTo>
                  <a:cubicBezTo>
                    <a:pt x="5669" y="4621"/>
                    <a:pt x="5543" y="4621"/>
                    <a:pt x="5479" y="4621"/>
                  </a:cubicBezTo>
                  <a:cubicBezTo>
                    <a:pt x="5258" y="4621"/>
                    <a:pt x="5099" y="4431"/>
                    <a:pt x="5226" y="4177"/>
                  </a:cubicBezTo>
                  <a:cubicBezTo>
                    <a:pt x="5701" y="3354"/>
                    <a:pt x="5194" y="2277"/>
                    <a:pt x="4308" y="1929"/>
                  </a:cubicBezTo>
                  <a:cubicBezTo>
                    <a:pt x="4118" y="1834"/>
                    <a:pt x="4149" y="1644"/>
                    <a:pt x="4276" y="1517"/>
                  </a:cubicBezTo>
                  <a:cubicBezTo>
                    <a:pt x="4308" y="1486"/>
                    <a:pt x="4403" y="1486"/>
                    <a:pt x="4434" y="1486"/>
                  </a:cubicBezTo>
                  <a:close/>
                  <a:moveTo>
                    <a:pt x="3265" y="1"/>
                  </a:moveTo>
                  <a:cubicBezTo>
                    <a:pt x="2179" y="1"/>
                    <a:pt x="1133" y="608"/>
                    <a:pt x="602" y="2056"/>
                  </a:cubicBezTo>
                  <a:cubicBezTo>
                    <a:pt x="1" y="3639"/>
                    <a:pt x="507" y="5697"/>
                    <a:pt x="2313" y="6236"/>
                  </a:cubicBezTo>
                  <a:cubicBezTo>
                    <a:pt x="2701" y="6370"/>
                    <a:pt x="3088" y="6432"/>
                    <a:pt x="3463" y="6432"/>
                  </a:cubicBezTo>
                  <a:cubicBezTo>
                    <a:pt x="4955" y="6432"/>
                    <a:pt x="6285" y="5455"/>
                    <a:pt x="6968" y="4114"/>
                  </a:cubicBezTo>
                  <a:cubicBezTo>
                    <a:pt x="6968" y="4051"/>
                    <a:pt x="7000" y="4051"/>
                    <a:pt x="7000" y="4051"/>
                  </a:cubicBezTo>
                  <a:cubicBezTo>
                    <a:pt x="6936" y="3987"/>
                    <a:pt x="6841" y="3892"/>
                    <a:pt x="6841" y="3797"/>
                  </a:cubicBezTo>
                  <a:cubicBezTo>
                    <a:pt x="6900" y="1602"/>
                    <a:pt x="5030" y="1"/>
                    <a:pt x="32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</p:grpSp>
      <p:grpSp>
        <p:nvGrpSpPr>
          <p:cNvPr id="273" name="Google Shape;273;p8"/>
          <p:cNvGrpSpPr/>
          <p:nvPr/>
        </p:nvGrpSpPr>
        <p:grpSpPr>
          <a:xfrm rot="-7537935">
            <a:off x="2184402" y="4816126"/>
            <a:ext cx="176969" cy="168773"/>
            <a:chOff x="8373602" y="4288128"/>
            <a:chExt cx="265445" cy="253151"/>
          </a:xfrm>
        </p:grpSpPr>
        <p:sp>
          <p:nvSpPr>
            <p:cNvPr id="274" name="Google Shape;274;p8"/>
            <p:cNvSpPr/>
            <p:nvPr/>
          </p:nvSpPr>
          <p:spPr>
            <a:xfrm>
              <a:off x="8373602" y="4288128"/>
              <a:ext cx="265445" cy="253151"/>
            </a:xfrm>
            <a:custGeom>
              <a:avLst/>
              <a:gdLst/>
              <a:ahLst/>
              <a:cxnLst/>
              <a:rect l="l" t="t" r="r" b="b"/>
              <a:pathLst>
                <a:path w="8140" h="7763" extrusionOk="0">
                  <a:moveTo>
                    <a:pt x="3677" y="692"/>
                  </a:moveTo>
                  <a:cubicBezTo>
                    <a:pt x="5453" y="692"/>
                    <a:pt x="7344" y="2300"/>
                    <a:pt x="7285" y="4480"/>
                  </a:cubicBezTo>
                  <a:cubicBezTo>
                    <a:pt x="7285" y="4607"/>
                    <a:pt x="7348" y="4670"/>
                    <a:pt x="7443" y="4765"/>
                  </a:cubicBezTo>
                  <a:cubicBezTo>
                    <a:pt x="7443" y="4765"/>
                    <a:pt x="7411" y="4765"/>
                    <a:pt x="7411" y="4797"/>
                  </a:cubicBezTo>
                  <a:cubicBezTo>
                    <a:pt x="6666" y="6133"/>
                    <a:pt x="5316" y="7157"/>
                    <a:pt x="3801" y="7157"/>
                  </a:cubicBezTo>
                  <a:cubicBezTo>
                    <a:pt x="3449" y="7157"/>
                    <a:pt x="3088" y="7101"/>
                    <a:pt x="2724" y="6982"/>
                  </a:cubicBezTo>
                  <a:cubicBezTo>
                    <a:pt x="951" y="6348"/>
                    <a:pt x="412" y="4322"/>
                    <a:pt x="1014" y="2738"/>
                  </a:cubicBezTo>
                  <a:cubicBezTo>
                    <a:pt x="1543" y="1295"/>
                    <a:pt x="2589" y="692"/>
                    <a:pt x="3677" y="692"/>
                  </a:cubicBezTo>
                  <a:close/>
                  <a:moveTo>
                    <a:pt x="3843" y="1"/>
                  </a:moveTo>
                  <a:cubicBezTo>
                    <a:pt x="2338" y="1"/>
                    <a:pt x="968" y="971"/>
                    <a:pt x="381" y="2580"/>
                  </a:cubicBezTo>
                  <a:cubicBezTo>
                    <a:pt x="254" y="2897"/>
                    <a:pt x="222" y="3182"/>
                    <a:pt x="191" y="3530"/>
                  </a:cubicBezTo>
                  <a:cubicBezTo>
                    <a:pt x="1" y="5082"/>
                    <a:pt x="634" y="6760"/>
                    <a:pt x="2249" y="7489"/>
                  </a:cubicBezTo>
                  <a:cubicBezTo>
                    <a:pt x="2693" y="7671"/>
                    <a:pt x="3200" y="7762"/>
                    <a:pt x="3724" y="7762"/>
                  </a:cubicBezTo>
                  <a:cubicBezTo>
                    <a:pt x="4472" y="7762"/>
                    <a:pt x="5252" y="7576"/>
                    <a:pt x="5923" y="7204"/>
                  </a:cubicBezTo>
                  <a:cubicBezTo>
                    <a:pt x="6873" y="6697"/>
                    <a:pt x="7506" y="5873"/>
                    <a:pt x="7633" y="4923"/>
                  </a:cubicBezTo>
                  <a:lnTo>
                    <a:pt x="7633" y="4828"/>
                  </a:lnTo>
                  <a:cubicBezTo>
                    <a:pt x="7760" y="4797"/>
                    <a:pt x="7823" y="4670"/>
                    <a:pt x="7855" y="4543"/>
                  </a:cubicBezTo>
                  <a:cubicBezTo>
                    <a:pt x="7855" y="4480"/>
                    <a:pt x="7918" y="4448"/>
                    <a:pt x="7918" y="4353"/>
                  </a:cubicBezTo>
                  <a:cubicBezTo>
                    <a:pt x="8140" y="2390"/>
                    <a:pt x="6588" y="680"/>
                    <a:pt x="4941" y="173"/>
                  </a:cubicBezTo>
                  <a:cubicBezTo>
                    <a:pt x="4573" y="57"/>
                    <a:pt x="4204" y="1"/>
                    <a:pt x="384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75" name="Google Shape;275;p8"/>
            <p:cNvSpPr/>
            <p:nvPr/>
          </p:nvSpPr>
          <p:spPr>
            <a:xfrm>
              <a:off x="8520249" y="4360881"/>
              <a:ext cx="60981" cy="100211"/>
            </a:xfrm>
            <a:custGeom>
              <a:avLst/>
              <a:gdLst/>
              <a:ahLst/>
              <a:cxnLst/>
              <a:rect l="l" t="t" r="r" b="b"/>
              <a:pathLst>
                <a:path w="1870" h="3073" extrusionOk="0">
                  <a:moveTo>
                    <a:pt x="159" y="1"/>
                  </a:moveTo>
                  <a:cubicBezTo>
                    <a:pt x="32" y="64"/>
                    <a:pt x="1" y="317"/>
                    <a:pt x="191" y="381"/>
                  </a:cubicBezTo>
                  <a:cubicBezTo>
                    <a:pt x="1077" y="697"/>
                    <a:pt x="1584" y="1774"/>
                    <a:pt x="1109" y="2629"/>
                  </a:cubicBezTo>
                  <a:cubicBezTo>
                    <a:pt x="982" y="2851"/>
                    <a:pt x="1204" y="3041"/>
                    <a:pt x="1362" y="3072"/>
                  </a:cubicBezTo>
                  <a:cubicBezTo>
                    <a:pt x="1426" y="3041"/>
                    <a:pt x="1521" y="3009"/>
                    <a:pt x="1552" y="2914"/>
                  </a:cubicBezTo>
                  <a:cubicBezTo>
                    <a:pt x="1869" y="2376"/>
                    <a:pt x="1869" y="1616"/>
                    <a:pt x="1584" y="1014"/>
                  </a:cubicBezTo>
                  <a:cubicBezTo>
                    <a:pt x="1331" y="476"/>
                    <a:pt x="887" y="96"/>
                    <a:pt x="31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76" name="Google Shape;276;p8"/>
            <p:cNvSpPr/>
            <p:nvPr/>
          </p:nvSpPr>
          <p:spPr>
            <a:xfrm>
              <a:off x="8385994" y="4309357"/>
              <a:ext cx="228270" cy="209748"/>
            </a:xfrm>
            <a:custGeom>
              <a:avLst/>
              <a:gdLst/>
              <a:ahLst/>
              <a:cxnLst/>
              <a:rect l="l" t="t" r="r" b="b"/>
              <a:pathLst>
                <a:path w="7000" h="6432" extrusionOk="0">
                  <a:moveTo>
                    <a:pt x="4434" y="1486"/>
                  </a:moveTo>
                  <a:cubicBezTo>
                    <a:pt x="5733" y="1802"/>
                    <a:pt x="6303" y="3386"/>
                    <a:pt x="5701" y="4494"/>
                  </a:cubicBezTo>
                  <a:cubicBezTo>
                    <a:pt x="5669" y="4621"/>
                    <a:pt x="5543" y="4621"/>
                    <a:pt x="5479" y="4621"/>
                  </a:cubicBezTo>
                  <a:cubicBezTo>
                    <a:pt x="5258" y="4621"/>
                    <a:pt x="5099" y="4431"/>
                    <a:pt x="5226" y="4177"/>
                  </a:cubicBezTo>
                  <a:cubicBezTo>
                    <a:pt x="5701" y="3354"/>
                    <a:pt x="5194" y="2277"/>
                    <a:pt x="4308" y="1929"/>
                  </a:cubicBezTo>
                  <a:cubicBezTo>
                    <a:pt x="4118" y="1834"/>
                    <a:pt x="4149" y="1644"/>
                    <a:pt x="4276" y="1517"/>
                  </a:cubicBezTo>
                  <a:cubicBezTo>
                    <a:pt x="4308" y="1486"/>
                    <a:pt x="4403" y="1486"/>
                    <a:pt x="4434" y="1486"/>
                  </a:cubicBezTo>
                  <a:close/>
                  <a:moveTo>
                    <a:pt x="3265" y="1"/>
                  </a:moveTo>
                  <a:cubicBezTo>
                    <a:pt x="2179" y="1"/>
                    <a:pt x="1133" y="608"/>
                    <a:pt x="602" y="2056"/>
                  </a:cubicBezTo>
                  <a:cubicBezTo>
                    <a:pt x="1" y="3639"/>
                    <a:pt x="507" y="5697"/>
                    <a:pt x="2313" y="6236"/>
                  </a:cubicBezTo>
                  <a:cubicBezTo>
                    <a:pt x="2701" y="6370"/>
                    <a:pt x="3088" y="6432"/>
                    <a:pt x="3463" y="6432"/>
                  </a:cubicBezTo>
                  <a:cubicBezTo>
                    <a:pt x="4955" y="6432"/>
                    <a:pt x="6285" y="5455"/>
                    <a:pt x="6968" y="4114"/>
                  </a:cubicBezTo>
                  <a:cubicBezTo>
                    <a:pt x="6968" y="4051"/>
                    <a:pt x="7000" y="4051"/>
                    <a:pt x="7000" y="4051"/>
                  </a:cubicBezTo>
                  <a:cubicBezTo>
                    <a:pt x="6936" y="3987"/>
                    <a:pt x="6841" y="3892"/>
                    <a:pt x="6841" y="3797"/>
                  </a:cubicBezTo>
                  <a:cubicBezTo>
                    <a:pt x="6900" y="1602"/>
                    <a:pt x="5030" y="1"/>
                    <a:pt x="32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</p:grpSp>
      <p:grpSp>
        <p:nvGrpSpPr>
          <p:cNvPr id="277" name="Google Shape;277;p8"/>
          <p:cNvGrpSpPr/>
          <p:nvPr/>
        </p:nvGrpSpPr>
        <p:grpSpPr>
          <a:xfrm rot="-7537935">
            <a:off x="10276779" y="807095"/>
            <a:ext cx="353939" cy="337547"/>
            <a:chOff x="8373602" y="4288128"/>
            <a:chExt cx="265445" cy="253151"/>
          </a:xfrm>
        </p:grpSpPr>
        <p:sp>
          <p:nvSpPr>
            <p:cNvPr id="278" name="Google Shape;278;p8"/>
            <p:cNvSpPr/>
            <p:nvPr/>
          </p:nvSpPr>
          <p:spPr>
            <a:xfrm>
              <a:off x="8373602" y="4288128"/>
              <a:ext cx="265445" cy="253151"/>
            </a:xfrm>
            <a:custGeom>
              <a:avLst/>
              <a:gdLst/>
              <a:ahLst/>
              <a:cxnLst/>
              <a:rect l="l" t="t" r="r" b="b"/>
              <a:pathLst>
                <a:path w="8140" h="7763" extrusionOk="0">
                  <a:moveTo>
                    <a:pt x="3677" y="692"/>
                  </a:moveTo>
                  <a:cubicBezTo>
                    <a:pt x="5453" y="692"/>
                    <a:pt x="7344" y="2300"/>
                    <a:pt x="7285" y="4480"/>
                  </a:cubicBezTo>
                  <a:cubicBezTo>
                    <a:pt x="7285" y="4607"/>
                    <a:pt x="7348" y="4670"/>
                    <a:pt x="7443" y="4765"/>
                  </a:cubicBezTo>
                  <a:cubicBezTo>
                    <a:pt x="7443" y="4765"/>
                    <a:pt x="7411" y="4765"/>
                    <a:pt x="7411" y="4797"/>
                  </a:cubicBezTo>
                  <a:cubicBezTo>
                    <a:pt x="6666" y="6133"/>
                    <a:pt x="5316" y="7157"/>
                    <a:pt x="3801" y="7157"/>
                  </a:cubicBezTo>
                  <a:cubicBezTo>
                    <a:pt x="3449" y="7157"/>
                    <a:pt x="3088" y="7101"/>
                    <a:pt x="2724" y="6982"/>
                  </a:cubicBezTo>
                  <a:cubicBezTo>
                    <a:pt x="951" y="6348"/>
                    <a:pt x="412" y="4322"/>
                    <a:pt x="1014" y="2738"/>
                  </a:cubicBezTo>
                  <a:cubicBezTo>
                    <a:pt x="1543" y="1295"/>
                    <a:pt x="2589" y="692"/>
                    <a:pt x="3677" y="692"/>
                  </a:cubicBezTo>
                  <a:close/>
                  <a:moveTo>
                    <a:pt x="3843" y="1"/>
                  </a:moveTo>
                  <a:cubicBezTo>
                    <a:pt x="2338" y="1"/>
                    <a:pt x="968" y="971"/>
                    <a:pt x="381" y="2580"/>
                  </a:cubicBezTo>
                  <a:cubicBezTo>
                    <a:pt x="254" y="2897"/>
                    <a:pt x="222" y="3182"/>
                    <a:pt x="191" y="3530"/>
                  </a:cubicBezTo>
                  <a:cubicBezTo>
                    <a:pt x="1" y="5082"/>
                    <a:pt x="634" y="6760"/>
                    <a:pt x="2249" y="7489"/>
                  </a:cubicBezTo>
                  <a:cubicBezTo>
                    <a:pt x="2693" y="7671"/>
                    <a:pt x="3200" y="7762"/>
                    <a:pt x="3724" y="7762"/>
                  </a:cubicBezTo>
                  <a:cubicBezTo>
                    <a:pt x="4472" y="7762"/>
                    <a:pt x="5252" y="7576"/>
                    <a:pt x="5923" y="7204"/>
                  </a:cubicBezTo>
                  <a:cubicBezTo>
                    <a:pt x="6873" y="6697"/>
                    <a:pt x="7506" y="5873"/>
                    <a:pt x="7633" y="4923"/>
                  </a:cubicBezTo>
                  <a:lnTo>
                    <a:pt x="7633" y="4828"/>
                  </a:lnTo>
                  <a:cubicBezTo>
                    <a:pt x="7760" y="4797"/>
                    <a:pt x="7823" y="4670"/>
                    <a:pt x="7855" y="4543"/>
                  </a:cubicBezTo>
                  <a:cubicBezTo>
                    <a:pt x="7855" y="4480"/>
                    <a:pt x="7918" y="4448"/>
                    <a:pt x="7918" y="4353"/>
                  </a:cubicBezTo>
                  <a:cubicBezTo>
                    <a:pt x="8140" y="2390"/>
                    <a:pt x="6588" y="680"/>
                    <a:pt x="4941" y="173"/>
                  </a:cubicBezTo>
                  <a:cubicBezTo>
                    <a:pt x="4573" y="57"/>
                    <a:pt x="4204" y="1"/>
                    <a:pt x="384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79" name="Google Shape;279;p8"/>
            <p:cNvSpPr/>
            <p:nvPr/>
          </p:nvSpPr>
          <p:spPr>
            <a:xfrm>
              <a:off x="8520249" y="4360881"/>
              <a:ext cx="60981" cy="100211"/>
            </a:xfrm>
            <a:custGeom>
              <a:avLst/>
              <a:gdLst/>
              <a:ahLst/>
              <a:cxnLst/>
              <a:rect l="l" t="t" r="r" b="b"/>
              <a:pathLst>
                <a:path w="1870" h="3073" extrusionOk="0">
                  <a:moveTo>
                    <a:pt x="159" y="1"/>
                  </a:moveTo>
                  <a:cubicBezTo>
                    <a:pt x="32" y="64"/>
                    <a:pt x="1" y="317"/>
                    <a:pt x="191" y="381"/>
                  </a:cubicBezTo>
                  <a:cubicBezTo>
                    <a:pt x="1077" y="697"/>
                    <a:pt x="1584" y="1774"/>
                    <a:pt x="1109" y="2629"/>
                  </a:cubicBezTo>
                  <a:cubicBezTo>
                    <a:pt x="982" y="2851"/>
                    <a:pt x="1204" y="3041"/>
                    <a:pt x="1362" y="3072"/>
                  </a:cubicBezTo>
                  <a:cubicBezTo>
                    <a:pt x="1426" y="3041"/>
                    <a:pt x="1521" y="3009"/>
                    <a:pt x="1552" y="2914"/>
                  </a:cubicBezTo>
                  <a:cubicBezTo>
                    <a:pt x="1869" y="2376"/>
                    <a:pt x="1869" y="1616"/>
                    <a:pt x="1584" y="1014"/>
                  </a:cubicBezTo>
                  <a:cubicBezTo>
                    <a:pt x="1331" y="476"/>
                    <a:pt x="887" y="96"/>
                    <a:pt x="31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80" name="Google Shape;280;p8"/>
            <p:cNvSpPr/>
            <p:nvPr/>
          </p:nvSpPr>
          <p:spPr>
            <a:xfrm>
              <a:off x="8385994" y="4309357"/>
              <a:ext cx="228270" cy="209748"/>
            </a:xfrm>
            <a:custGeom>
              <a:avLst/>
              <a:gdLst/>
              <a:ahLst/>
              <a:cxnLst/>
              <a:rect l="l" t="t" r="r" b="b"/>
              <a:pathLst>
                <a:path w="7000" h="6432" extrusionOk="0">
                  <a:moveTo>
                    <a:pt x="4434" y="1486"/>
                  </a:moveTo>
                  <a:cubicBezTo>
                    <a:pt x="5733" y="1802"/>
                    <a:pt x="6303" y="3386"/>
                    <a:pt x="5701" y="4494"/>
                  </a:cubicBezTo>
                  <a:cubicBezTo>
                    <a:pt x="5669" y="4621"/>
                    <a:pt x="5543" y="4621"/>
                    <a:pt x="5479" y="4621"/>
                  </a:cubicBezTo>
                  <a:cubicBezTo>
                    <a:pt x="5258" y="4621"/>
                    <a:pt x="5099" y="4431"/>
                    <a:pt x="5226" y="4177"/>
                  </a:cubicBezTo>
                  <a:cubicBezTo>
                    <a:pt x="5701" y="3354"/>
                    <a:pt x="5194" y="2277"/>
                    <a:pt x="4308" y="1929"/>
                  </a:cubicBezTo>
                  <a:cubicBezTo>
                    <a:pt x="4118" y="1834"/>
                    <a:pt x="4149" y="1644"/>
                    <a:pt x="4276" y="1517"/>
                  </a:cubicBezTo>
                  <a:cubicBezTo>
                    <a:pt x="4308" y="1486"/>
                    <a:pt x="4403" y="1486"/>
                    <a:pt x="4434" y="1486"/>
                  </a:cubicBezTo>
                  <a:close/>
                  <a:moveTo>
                    <a:pt x="3265" y="1"/>
                  </a:moveTo>
                  <a:cubicBezTo>
                    <a:pt x="2179" y="1"/>
                    <a:pt x="1133" y="608"/>
                    <a:pt x="602" y="2056"/>
                  </a:cubicBezTo>
                  <a:cubicBezTo>
                    <a:pt x="1" y="3639"/>
                    <a:pt x="507" y="5697"/>
                    <a:pt x="2313" y="6236"/>
                  </a:cubicBezTo>
                  <a:cubicBezTo>
                    <a:pt x="2701" y="6370"/>
                    <a:pt x="3088" y="6432"/>
                    <a:pt x="3463" y="6432"/>
                  </a:cubicBezTo>
                  <a:cubicBezTo>
                    <a:pt x="4955" y="6432"/>
                    <a:pt x="6285" y="5455"/>
                    <a:pt x="6968" y="4114"/>
                  </a:cubicBezTo>
                  <a:cubicBezTo>
                    <a:pt x="6968" y="4051"/>
                    <a:pt x="7000" y="4051"/>
                    <a:pt x="7000" y="4051"/>
                  </a:cubicBezTo>
                  <a:cubicBezTo>
                    <a:pt x="6936" y="3987"/>
                    <a:pt x="6841" y="3892"/>
                    <a:pt x="6841" y="3797"/>
                  </a:cubicBezTo>
                  <a:cubicBezTo>
                    <a:pt x="6900" y="1602"/>
                    <a:pt x="5030" y="1"/>
                    <a:pt x="32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</p:grpSp>
      <p:grpSp>
        <p:nvGrpSpPr>
          <p:cNvPr id="281" name="Google Shape;281;p8"/>
          <p:cNvGrpSpPr/>
          <p:nvPr/>
        </p:nvGrpSpPr>
        <p:grpSpPr>
          <a:xfrm rot="-9604304">
            <a:off x="10493646" y="1511368"/>
            <a:ext cx="176941" cy="168747"/>
            <a:chOff x="8373602" y="4288128"/>
            <a:chExt cx="265445" cy="253151"/>
          </a:xfrm>
        </p:grpSpPr>
        <p:sp>
          <p:nvSpPr>
            <p:cNvPr id="282" name="Google Shape;282;p8"/>
            <p:cNvSpPr/>
            <p:nvPr/>
          </p:nvSpPr>
          <p:spPr>
            <a:xfrm>
              <a:off x="8373602" y="4288128"/>
              <a:ext cx="265445" cy="253151"/>
            </a:xfrm>
            <a:custGeom>
              <a:avLst/>
              <a:gdLst/>
              <a:ahLst/>
              <a:cxnLst/>
              <a:rect l="l" t="t" r="r" b="b"/>
              <a:pathLst>
                <a:path w="8140" h="7763" extrusionOk="0">
                  <a:moveTo>
                    <a:pt x="3677" y="692"/>
                  </a:moveTo>
                  <a:cubicBezTo>
                    <a:pt x="5453" y="692"/>
                    <a:pt x="7344" y="2300"/>
                    <a:pt x="7285" y="4480"/>
                  </a:cubicBezTo>
                  <a:cubicBezTo>
                    <a:pt x="7285" y="4607"/>
                    <a:pt x="7348" y="4670"/>
                    <a:pt x="7443" y="4765"/>
                  </a:cubicBezTo>
                  <a:cubicBezTo>
                    <a:pt x="7443" y="4765"/>
                    <a:pt x="7411" y="4765"/>
                    <a:pt x="7411" y="4797"/>
                  </a:cubicBezTo>
                  <a:cubicBezTo>
                    <a:pt x="6666" y="6133"/>
                    <a:pt x="5316" y="7157"/>
                    <a:pt x="3801" y="7157"/>
                  </a:cubicBezTo>
                  <a:cubicBezTo>
                    <a:pt x="3449" y="7157"/>
                    <a:pt x="3088" y="7101"/>
                    <a:pt x="2724" y="6982"/>
                  </a:cubicBezTo>
                  <a:cubicBezTo>
                    <a:pt x="951" y="6348"/>
                    <a:pt x="412" y="4322"/>
                    <a:pt x="1014" y="2738"/>
                  </a:cubicBezTo>
                  <a:cubicBezTo>
                    <a:pt x="1543" y="1295"/>
                    <a:pt x="2589" y="692"/>
                    <a:pt x="3677" y="692"/>
                  </a:cubicBezTo>
                  <a:close/>
                  <a:moveTo>
                    <a:pt x="3843" y="1"/>
                  </a:moveTo>
                  <a:cubicBezTo>
                    <a:pt x="2338" y="1"/>
                    <a:pt x="968" y="971"/>
                    <a:pt x="381" y="2580"/>
                  </a:cubicBezTo>
                  <a:cubicBezTo>
                    <a:pt x="254" y="2897"/>
                    <a:pt x="222" y="3182"/>
                    <a:pt x="191" y="3530"/>
                  </a:cubicBezTo>
                  <a:cubicBezTo>
                    <a:pt x="1" y="5082"/>
                    <a:pt x="634" y="6760"/>
                    <a:pt x="2249" y="7489"/>
                  </a:cubicBezTo>
                  <a:cubicBezTo>
                    <a:pt x="2693" y="7671"/>
                    <a:pt x="3200" y="7762"/>
                    <a:pt x="3724" y="7762"/>
                  </a:cubicBezTo>
                  <a:cubicBezTo>
                    <a:pt x="4472" y="7762"/>
                    <a:pt x="5252" y="7576"/>
                    <a:pt x="5923" y="7204"/>
                  </a:cubicBezTo>
                  <a:cubicBezTo>
                    <a:pt x="6873" y="6697"/>
                    <a:pt x="7506" y="5873"/>
                    <a:pt x="7633" y="4923"/>
                  </a:cubicBezTo>
                  <a:lnTo>
                    <a:pt x="7633" y="4828"/>
                  </a:lnTo>
                  <a:cubicBezTo>
                    <a:pt x="7760" y="4797"/>
                    <a:pt x="7823" y="4670"/>
                    <a:pt x="7855" y="4543"/>
                  </a:cubicBezTo>
                  <a:cubicBezTo>
                    <a:pt x="7855" y="4480"/>
                    <a:pt x="7918" y="4448"/>
                    <a:pt x="7918" y="4353"/>
                  </a:cubicBezTo>
                  <a:cubicBezTo>
                    <a:pt x="8140" y="2390"/>
                    <a:pt x="6588" y="680"/>
                    <a:pt x="4941" y="173"/>
                  </a:cubicBezTo>
                  <a:cubicBezTo>
                    <a:pt x="4573" y="57"/>
                    <a:pt x="4204" y="1"/>
                    <a:pt x="384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83" name="Google Shape;283;p8"/>
            <p:cNvSpPr/>
            <p:nvPr/>
          </p:nvSpPr>
          <p:spPr>
            <a:xfrm>
              <a:off x="8520249" y="4360881"/>
              <a:ext cx="60981" cy="100211"/>
            </a:xfrm>
            <a:custGeom>
              <a:avLst/>
              <a:gdLst/>
              <a:ahLst/>
              <a:cxnLst/>
              <a:rect l="l" t="t" r="r" b="b"/>
              <a:pathLst>
                <a:path w="1870" h="3073" extrusionOk="0">
                  <a:moveTo>
                    <a:pt x="159" y="1"/>
                  </a:moveTo>
                  <a:cubicBezTo>
                    <a:pt x="32" y="64"/>
                    <a:pt x="1" y="317"/>
                    <a:pt x="191" y="381"/>
                  </a:cubicBezTo>
                  <a:cubicBezTo>
                    <a:pt x="1077" y="697"/>
                    <a:pt x="1584" y="1774"/>
                    <a:pt x="1109" y="2629"/>
                  </a:cubicBezTo>
                  <a:cubicBezTo>
                    <a:pt x="982" y="2851"/>
                    <a:pt x="1204" y="3041"/>
                    <a:pt x="1362" y="3072"/>
                  </a:cubicBezTo>
                  <a:cubicBezTo>
                    <a:pt x="1426" y="3041"/>
                    <a:pt x="1521" y="3009"/>
                    <a:pt x="1552" y="2914"/>
                  </a:cubicBezTo>
                  <a:cubicBezTo>
                    <a:pt x="1869" y="2376"/>
                    <a:pt x="1869" y="1616"/>
                    <a:pt x="1584" y="1014"/>
                  </a:cubicBezTo>
                  <a:cubicBezTo>
                    <a:pt x="1331" y="476"/>
                    <a:pt x="887" y="96"/>
                    <a:pt x="31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84" name="Google Shape;284;p8"/>
            <p:cNvSpPr/>
            <p:nvPr/>
          </p:nvSpPr>
          <p:spPr>
            <a:xfrm>
              <a:off x="8385994" y="4309357"/>
              <a:ext cx="228270" cy="209748"/>
            </a:xfrm>
            <a:custGeom>
              <a:avLst/>
              <a:gdLst/>
              <a:ahLst/>
              <a:cxnLst/>
              <a:rect l="l" t="t" r="r" b="b"/>
              <a:pathLst>
                <a:path w="7000" h="6432" extrusionOk="0">
                  <a:moveTo>
                    <a:pt x="4434" y="1486"/>
                  </a:moveTo>
                  <a:cubicBezTo>
                    <a:pt x="5733" y="1802"/>
                    <a:pt x="6303" y="3386"/>
                    <a:pt x="5701" y="4494"/>
                  </a:cubicBezTo>
                  <a:cubicBezTo>
                    <a:pt x="5669" y="4621"/>
                    <a:pt x="5543" y="4621"/>
                    <a:pt x="5479" y="4621"/>
                  </a:cubicBezTo>
                  <a:cubicBezTo>
                    <a:pt x="5258" y="4621"/>
                    <a:pt x="5099" y="4431"/>
                    <a:pt x="5226" y="4177"/>
                  </a:cubicBezTo>
                  <a:cubicBezTo>
                    <a:pt x="5701" y="3354"/>
                    <a:pt x="5194" y="2277"/>
                    <a:pt x="4308" y="1929"/>
                  </a:cubicBezTo>
                  <a:cubicBezTo>
                    <a:pt x="4118" y="1834"/>
                    <a:pt x="4149" y="1644"/>
                    <a:pt x="4276" y="1517"/>
                  </a:cubicBezTo>
                  <a:cubicBezTo>
                    <a:pt x="4308" y="1486"/>
                    <a:pt x="4403" y="1486"/>
                    <a:pt x="4434" y="1486"/>
                  </a:cubicBezTo>
                  <a:close/>
                  <a:moveTo>
                    <a:pt x="3265" y="1"/>
                  </a:moveTo>
                  <a:cubicBezTo>
                    <a:pt x="2179" y="1"/>
                    <a:pt x="1133" y="608"/>
                    <a:pt x="602" y="2056"/>
                  </a:cubicBezTo>
                  <a:cubicBezTo>
                    <a:pt x="1" y="3639"/>
                    <a:pt x="507" y="5697"/>
                    <a:pt x="2313" y="6236"/>
                  </a:cubicBezTo>
                  <a:cubicBezTo>
                    <a:pt x="2701" y="6370"/>
                    <a:pt x="3088" y="6432"/>
                    <a:pt x="3463" y="6432"/>
                  </a:cubicBezTo>
                  <a:cubicBezTo>
                    <a:pt x="4955" y="6432"/>
                    <a:pt x="6285" y="5455"/>
                    <a:pt x="6968" y="4114"/>
                  </a:cubicBezTo>
                  <a:cubicBezTo>
                    <a:pt x="6968" y="4051"/>
                    <a:pt x="7000" y="4051"/>
                    <a:pt x="7000" y="4051"/>
                  </a:cubicBezTo>
                  <a:cubicBezTo>
                    <a:pt x="6936" y="3987"/>
                    <a:pt x="6841" y="3892"/>
                    <a:pt x="6841" y="3797"/>
                  </a:cubicBezTo>
                  <a:cubicBezTo>
                    <a:pt x="6900" y="1602"/>
                    <a:pt x="5030" y="1"/>
                    <a:pt x="32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</p:grpSp>
      <p:grpSp>
        <p:nvGrpSpPr>
          <p:cNvPr id="285" name="Google Shape;285;p8"/>
          <p:cNvGrpSpPr/>
          <p:nvPr/>
        </p:nvGrpSpPr>
        <p:grpSpPr>
          <a:xfrm rot="-7537935">
            <a:off x="10872314" y="983632"/>
            <a:ext cx="176969" cy="168773"/>
            <a:chOff x="8373602" y="4288128"/>
            <a:chExt cx="265445" cy="253151"/>
          </a:xfrm>
        </p:grpSpPr>
        <p:sp>
          <p:nvSpPr>
            <p:cNvPr id="286" name="Google Shape;286;p8"/>
            <p:cNvSpPr/>
            <p:nvPr/>
          </p:nvSpPr>
          <p:spPr>
            <a:xfrm>
              <a:off x="8373602" y="4288128"/>
              <a:ext cx="265445" cy="253151"/>
            </a:xfrm>
            <a:custGeom>
              <a:avLst/>
              <a:gdLst/>
              <a:ahLst/>
              <a:cxnLst/>
              <a:rect l="l" t="t" r="r" b="b"/>
              <a:pathLst>
                <a:path w="8140" h="7763" extrusionOk="0">
                  <a:moveTo>
                    <a:pt x="3677" y="692"/>
                  </a:moveTo>
                  <a:cubicBezTo>
                    <a:pt x="5453" y="692"/>
                    <a:pt x="7344" y="2300"/>
                    <a:pt x="7285" y="4480"/>
                  </a:cubicBezTo>
                  <a:cubicBezTo>
                    <a:pt x="7285" y="4607"/>
                    <a:pt x="7348" y="4670"/>
                    <a:pt x="7443" y="4765"/>
                  </a:cubicBezTo>
                  <a:cubicBezTo>
                    <a:pt x="7443" y="4765"/>
                    <a:pt x="7411" y="4765"/>
                    <a:pt x="7411" y="4797"/>
                  </a:cubicBezTo>
                  <a:cubicBezTo>
                    <a:pt x="6666" y="6133"/>
                    <a:pt x="5316" y="7157"/>
                    <a:pt x="3801" y="7157"/>
                  </a:cubicBezTo>
                  <a:cubicBezTo>
                    <a:pt x="3449" y="7157"/>
                    <a:pt x="3088" y="7101"/>
                    <a:pt x="2724" y="6982"/>
                  </a:cubicBezTo>
                  <a:cubicBezTo>
                    <a:pt x="951" y="6348"/>
                    <a:pt x="412" y="4322"/>
                    <a:pt x="1014" y="2738"/>
                  </a:cubicBezTo>
                  <a:cubicBezTo>
                    <a:pt x="1543" y="1295"/>
                    <a:pt x="2589" y="692"/>
                    <a:pt x="3677" y="692"/>
                  </a:cubicBezTo>
                  <a:close/>
                  <a:moveTo>
                    <a:pt x="3843" y="1"/>
                  </a:moveTo>
                  <a:cubicBezTo>
                    <a:pt x="2338" y="1"/>
                    <a:pt x="968" y="971"/>
                    <a:pt x="381" y="2580"/>
                  </a:cubicBezTo>
                  <a:cubicBezTo>
                    <a:pt x="254" y="2897"/>
                    <a:pt x="222" y="3182"/>
                    <a:pt x="191" y="3530"/>
                  </a:cubicBezTo>
                  <a:cubicBezTo>
                    <a:pt x="1" y="5082"/>
                    <a:pt x="634" y="6760"/>
                    <a:pt x="2249" y="7489"/>
                  </a:cubicBezTo>
                  <a:cubicBezTo>
                    <a:pt x="2693" y="7671"/>
                    <a:pt x="3200" y="7762"/>
                    <a:pt x="3724" y="7762"/>
                  </a:cubicBezTo>
                  <a:cubicBezTo>
                    <a:pt x="4472" y="7762"/>
                    <a:pt x="5252" y="7576"/>
                    <a:pt x="5923" y="7204"/>
                  </a:cubicBezTo>
                  <a:cubicBezTo>
                    <a:pt x="6873" y="6697"/>
                    <a:pt x="7506" y="5873"/>
                    <a:pt x="7633" y="4923"/>
                  </a:cubicBezTo>
                  <a:lnTo>
                    <a:pt x="7633" y="4828"/>
                  </a:lnTo>
                  <a:cubicBezTo>
                    <a:pt x="7760" y="4797"/>
                    <a:pt x="7823" y="4670"/>
                    <a:pt x="7855" y="4543"/>
                  </a:cubicBezTo>
                  <a:cubicBezTo>
                    <a:pt x="7855" y="4480"/>
                    <a:pt x="7918" y="4448"/>
                    <a:pt x="7918" y="4353"/>
                  </a:cubicBezTo>
                  <a:cubicBezTo>
                    <a:pt x="8140" y="2390"/>
                    <a:pt x="6588" y="680"/>
                    <a:pt x="4941" y="173"/>
                  </a:cubicBezTo>
                  <a:cubicBezTo>
                    <a:pt x="4573" y="57"/>
                    <a:pt x="4204" y="1"/>
                    <a:pt x="384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87" name="Google Shape;287;p8"/>
            <p:cNvSpPr/>
            <p:nvPr/>
          </p:nvSpPr>
          <p:spPr>
            <a:xfrm>
              <a:off x="8520249" y="4360881"/>
              <a:ext cx="60981" cy="100211"/>
            </a:xfrm>
            <a:custGeom>
              <a:avLst/>
              <a:gdLst/>
              <a:ahLst/>
              <a:cxnLst/>
              <a:rect l="l" t="t" r="r" b="b"/>
              <a:pathLst>
                <a:path w="1870" h="3073" extrusionOk="0">
                  <a:moveTo>
                    <a:pt x="159" y="1"/>
                  </a:moveTo>
                  <a:cubicBezTo>
                    <a:pt x="32" y="64"/>
                    <a:pt x="1" y="317"/>
                    <a:pt x="191" y="381"/>
                  </a:cubicBezTo>
                  <a:cubicBezTo>
                    <a:pt x="1077" y="697"/>
                    <a:pt x="1584" y="1774"/>
                    <a:pt x="1109" y="2629"/>
                  </a:cubicBezTo>
                  <a:cubicBezTo>
                    <a:pt x="982" y="2851"/>
                    <a:pt x="1204" y="3041"/>
                    <a:pt x="1362" y="3072"/>
                  </a:cubicBezTo>
                  <a:cubicBezTo>
                    <a:pt x="1426" y="3041"/>
                    <a:pt x="1521" y="3009"/>
                    <a:pt x="1552" y="2914"/>
                  </a:cubicBezTo>
                  <a:cubicBezTo>
                    <a:pt x="1869" y="2376"/>
                    <a:pt x="1869" y="1616"/>
                    <a:pt x="1584" y="1014"/>
                  </a:cubicBezTo>
                  <a:cubicBezTo>
                    <a:pt x="1331" y="476"/>
                    <a:pt x="887" y="96"/>
                    <a:pt x="317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  <p:sp>
          <p:nvSpPr>
            <p:cNvPr id="288" name="Google Shape;288;p8"/>
            <p:cNvSpPr/>
            <p:nvPr/>
          </p:nvSpPr>
          <p:spPr>
            <a:xfrm>
              <a:off x="8385994" y="4309357"/>
              <a:ext cx="228270" cy="209748"/>
            </a:xfrm>
            <a:custGeom>
              <a:avLst/>
              <a:gdLst/>
              <a:ahLst/>
              <a:cxnLst/>
              <a:rect l="l" t="t" r="r" b="b"/>
              <a:pathLst>
                <a:path w="7000" h="6432" extrusionOk="0">
                  <a:moveTo>
                    <a:pt x="4434" y="1486"/>
                  </a:moveTo>
                  <a:cubicBezTo>
                    <a:pt x="5733" y="1802"/>
                    <a:pt x="6303" y="3386"/>
                    <a:pt x="5701" y="4494"/>
                  </a:cubicBezTo>
                  <a:cubicBezTo>
                    <a:pt x="5669" y="4621"/>
                    <a:pt x="5543" y="4621"/>
                    <a:pt x="5479" y="4621"/>
                  </a:cubicBezTo>
                  <a:cubicBezTo>
                    <a:pt x="5258" y="4621"/>
                    <a:pt x="5099" y="4431"/>
                    <a:pt x="5226" y="4177"/>
                  </a:cubicBezTo>
                  <a:cubicBezTo>
                    <a:pt x="5701" y="3354"/>
                    <a:pt x="5194" y="2277"/>
                    <a:pt x="4308" y="1929"/>
                  </a:cubicBezTo>
                  <a:cubicBezTo>
                    <a:pt x="4118" y="1834"/>
                    <a:pt x="4149" y="1644"/>
                    <a:pt x="4276" y="1517"/>
                  </a:cubicBezTo>
                  <a:cubicBezTo>
                    <a:pt x="4308" y="1486"/>
                    <a:pt x="4403" y="1486"/>
                    <a:pt x="4434" y="1486"/>
                  </a:cubicBezTo>
                  <a:close/>
                  <a:moveTo>
                    <a:pt x="3265" y="1"/>
                  </a:moveTo>
                  <a:cubicBezTo>
                    <a:pt x="2179" y="1"/>
                    <a:pt x="1133" y="608"/>
                    <a:pt x="602" y="2056"/>
                  </a:cubicBezTo>
                  <a:cubicBezTo>
                    <a:pt x="1" y="3639"/>
                    <a:pt x="507" y="5697"/>
                    <a:pt x="2313" y="6236"/>
                  </a:cubicBezTo>
                  <a:cubicBezTo>
                    <a:pt x="2701" y="6370"/>
                    <a:pt x="3088" y="6432"/>
                    <a:pt x="3463" y="6432"/>
                  </a:cubicBezTo>
                  <a:cubicBezTo>
                    <a:pt x="4955" y="6432"/>
                    <a:pt x="6285" y="5455"/>
                    <a:pt x="6968" y="4114"/>
                  </a:cubicBezTo>
                  <a:cubicBezTo>
                    <a:pt x="6968" y="4051"/>
                    <a:pt x="7000" y="4051"/>
                    <a:pt x="7000" y="4051"/>
                  </a:cubicBezTo>
                  <a:cubicBezTo>
                    <a:pt x="6936" y="3987"/>
                    <a:pt x="6841" y="3892"/>
                    <a:pt x="6841" y="3797"/>
                  </a:cubicBezTo>
                  <a:cubicBezTo>
                    <a:pt x="6900" y="1602"/>
                    <a:pt x="5030" y="1"/>
                    <a:pt x="3265" y="1"/>
                  </a:cubicBezTo>
                  <a:close/>
                </a:path>
              </a:pathLst>
            </a:cu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8410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044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397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399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222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2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704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396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0662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3B833-5BD0-4AE6-B9BC-2DEF0089971D}" type="datetimeFigureOut">
              <a:rPr lang="zh-CN" altLang="en-US" smtClean="0"/>
              <a:pPr/>
              <a:t>2022/7/14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CBC24-A973-44EC-AE77-21FCC36459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8043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lideplayer.com/slide/5682354/18/images/7/Linear+accelerator+(LINAC).jpg" TargetMode="External"/><Relationship Id="rId5" Type="http://schemas.openxmlformats.org/officeDocument/2006/relationships/hyperlink" Target="http://pressbooks-dev.oer.hawaii.edu/collegephysics/chapter/19-2-electric-potential-in-a-uniform-electric-field/" TargetMode="Externa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hyperlink" Target="https://en.m.wikipedia.org/wiki/Particle_accelerator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m/news/science-environment-61149387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hyperlink" Target="https://m.youtube.com/watch?v=TVeEJsfD-2k" TargetMode="Externa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32906/contributions/4889583/attachments/2476115/4249589/2022-intro-to-acc-second-general.pdf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hyperlink" Target="https://gfycat.com/discover/ignore-gifs" TargetMode="Externa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32906/contributions/4889583/attachments/2476115/4249589/2022-intro-to-acc-second-general.pd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hyperlink" Target="https://indico.cern.ch/event/932906/contributions/4928501/attachments/2476662/4250567/Teachers%20Programme%20-%20From%20Physics%20to%20Medical%20Applications-6%20July%202022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g"/><Relationship Id="rId5" Type="http://schemas.openxmlformats.org/officeDocument/2006/relationships/image" Target="../media/image50.png"/><Relationship Id="rId4" Type="http://schemas.openxmlformats.org/officeDocument/2006/relationships/image" Target="../media/image49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jpg"/><Relationship Id="rId4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slideplayer.com/slide/5682354/18/images/7/Linear+accelerator+(LINAC).jpg" TargetMode="External"/><Relationship Id="rId7" Type="http://schemas.openxmlformats.org/officeDocument/2006/relationships/hyperlink" Target="https://indico.cern.ch/event/932906/contributions/4928501/attachments/2476662/4250567/Teachers%20Programme%20-%20From%20Physics%20to%20Medical%20Applications-6%20July%202022.pdf" TargetMode="External"/><Relationship Id="rId2" Type="http://schemas.openxmlformats.org/officeDocument/2006/relationships/hyperlink" Target="http://pressbooks-dev.oer.hawaii.edu/collegephysics/chapter/19-2-electric-potential-in-a-uniform-electric-field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932906/contributions/4889583/attachments/2476115/4249589/2022-intro-to-acc-second-general.pdf" TargetMode="External"/><Relationship Id="rId5" Type="http://schemas.openxmlformats.org/officeDocument/2006/relationships/hyperlink" Target="https://www.bbc.com/news/science-environment-61149387" TargetMode="External"/><Relationship Id="rId4" Type="http://schemas.openxmlformats.org/officeDocument/2006/relationships/hyperlink" Target="https://en.m.wikipedia.org/wiki/Particle_accelerator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archenginejournal.com/blogging-challenges/321109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1296" y="-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WWW.HOMEPPT.COM/moban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WWW.HOMEPPT.COM/hangye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WWW.HOMEPPT.COM/jieri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素材下载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WWW.HOMEPPT.COM/sucai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背景图片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WWW.HOMEPPT.COM/beijing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图表下载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WWW.HOMEPPT.COM/tubiao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WWW.HOMEPPT.COM/xiazai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WWW.HOMEPPT.COM/powerpoint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WWW.HOMEPPT.COM/word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WWW.HOMEPPT.COM/excel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资料下载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WWW.HOMEPPT.COM/ziliao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课件下载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WWW.HOMEPPT.COM/kejian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范文下载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WWW.HOMEPPT.COM/fanwen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试卷下载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WWW.HOMEPPT.COM/shiti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教案下载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WWW.HOMEPPT.COM/jiaoan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5800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flipH="1">
            <a:off x="-1" y="0"/>
            <a:ext cx="12342125" cy="6858002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63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083577" y="1635213"/>
            <a:ext cx="4367185" cy="918501"/>
            <a:chOff x="2315806" y="1635211"/>
            <a:chExt cx="4367184" cy="918501"/>
          </a:xfrm>
        </p:grpSpPr>
        <p:sp>
          <p:nvSpPr>
            <p:cNvPr id="10" name="矩形 9"/>
            <p:cNvSpPr/>
            <p:nvPr/>
          </p:nvSpPr>
          <p:spPr>
            <a:xfrm>
              <a:off x="4497713" y="2184380"/>
              <a:ext cx="21852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hr-HR" altLang="zh-CN" b="1" dirty="0" smtClean="0">
                  <a:solidFill>
                    <a:schemeClr val="bg2">
                      <a:lumMod val="75000"/>
                    </a:schemeClr>
                  </a:solidFill>
                  <a:latin typeface="+mj-lt"/>
                  <a:ea typeface="造字工房悦黑体验版特细体" pitchFamily="50" charset="-122"/>
                </a:rPr>
                <a:t>Tracie </a:t>
              </a:r>
              <a:r>
                <a:rPr lang="hr-HR" b="1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Schroeder </a:t>
              </a:r>
              <a:r>
                <a:rPr lang="hr-HR" altLang="zh-CN" b="1" dirty="0" smtClean="0">
                  <a:solidFill>
                    <a:schemeClr val="bg2">
                      <a:lumMod val="75000"/>
                    </a:schemeClr>
                  </a:solidFill>
                  <a:latin typeface="+mj-lt"/>
                  <a:ea typeface="造字工房悦黑体验版特细体" pitchFamily="50" charset="-122"/>
                </a:rPr>
                <a:t> </a:t>
              </a:r>
              <a:endParaRPr lang="zh-CN" altLang="en-US" b="1" dirty="0">
                <a:solidFill>
                  <a:schemeClr val="bg2">
                    <a:lumMod val="75000"/>
                  </a:schemeClr>
                </a:solidFill>
                <a:latin typeface="+mj-lt"/>
                <a:ea typeface="造字工房悦黑体验版特细体" pitchFamily="50" charset="-122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2750439" y="1842461"/>
              <a:ext cx="2839913" cy="430794"/>
            </a:xfrm>
            <a:prstGeom prst="parallelogram">
              <a:avLst>
                <a:gd name="adj" fmla="val 47265"/>
              </a:avLst>
            </a:prstGeom>
            <a:gradFill>
              <a:gsLst>
                <a:gs pos="0">
                  <a:srgbClr val="A3F8FF">
                    <a:alpha val="5000"/>
                  </a:srgbClr>
                </a:gs>
                <a:gs pos="100000">
                  <a:srgbClr val="81F6FF">
                    <a:alpha val="55000"/>
                  </a:srgbClr>
                </a:gs>
              </a:gsLst>
              <a:lin ang="0" scaled="1"/>
            </a:gradFill>
            <a:ln>
              <a:gradFill flip="none" rotWithShape="1">
                <a:gsLst>
                  <a:gs pos="0">
                    <a:srgbClr val="81F6FF">
                      <a:alpha val="25000"/>
                    </a:srgbClr>
                  </a:gs>
                  <a:gs pos="100000">
                    <a:srgbClr val="81F6FF">
                      <a:alpha val="95000"/>
                    </a:srgbClr>
                  </a:gs>
                </a:gsLst>
                <a:lin ang="10800000" scaled="1"/>
                <a:tileRect/>
              </a:gradFill>
            </a:ln>
            <a:effectLst>
              <a:glow rad="228600">
                <a:schemeClr val="accent1">
                  <a:satMod val="175000"/>
                  <a:alpha val="15000"/>
                </a:schemeClr>
              </a:glo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zh-CN" altLang="en-US" sz="6000" kern="100" dirty="0">
                <a:ln>
                  <a:gradFill flip="none" rotWithShape="1">
                    <a:gsLst>
                      <a:gs pos="38000">
                        <a:schemeClr val="bg1">
                          <a:lumMod val="6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  <a:tileRect/>
                  </a:gra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  <a:latin typeface="汉仪菱心体简" panose="02010609000101010101" pitchFamily="49" charset="-122"/>
                <a:ea typeface="中國龍淡古體" panose="02010609000101010101" pitchFamily="49" charset="-120"/>
                <a:cs typeface="Times New Roman" panose="02020603050405020304" pitchFamily="18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315806" y="1635211"/>
              <a:ext cx="743294" cy="743294"/>
              <a:chOff x="2315806" y="1635211"/>
              <a:chExt cx="743294" cy="743294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2315806" y="1635211"/>
                <a:ext cx="743294" cy="743294"/>
              </a:xfrm>
              <a:prstGeom prst="ellipse">
                <a:avLst/>
              </a:prstGeom>
              <a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gradFill flip="none" rotWithShape="1">
                  <a:gsLst>
                    <a:gs pos="0">
                      <a:schemeClr val="bg1"/>
                    </a:gs>
                    <a:gs pos="73000">
                      <a:schemeClr val="tx1">
                        <a:lumMod val="85000"/>
                        <a:lumOff val="15000"/>
                      </a:schemeClr>
                    </a:gs>
                  </a:gsLst>
                  <a:lin ang="2400000" scaled="0"/>
                  <a:tileRect/>
                </a:gradFill>
              </a:ln>
              <a:effectLst>
                <a:outerShdw blurRad="139700" dist="63500" dir="2700000" algn="tl" rotWithShape="0">
                  <a:prstClr val="black">
                    <a:alpha val="6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2354171" y="1673574"/>
                <a:ext cx="666568" cy="666568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4318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2374901" y="1694304"/>
                <a:ext cx="625108" cy="625108"/>
              </a:xfrm>
              <a:prstGeom prst="ellipse">
                <a:avLst/>
              </a:prstGeom>
              <a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2400729" y="1720132"/>
                <a:ext cx="573452" cy="573452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228600">
                  <a:schemeClr val="accent1">
                    <a:satMod val="175000"/>
                    <a:alpha val="2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2429306" y="1748712"/>
                <a:ext cx="516300" cy="516294"/>
              </a:xfrm>
              <a:prstGeom prst="ellipse">
                <a:avLst/>
              </a:prstGeom>
              <a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glow rad="228600">
                  <a:srgbClr val="81F6FF">
                    <a:alpha val="5000"/>
                  </a:srgbClr>
                </a:glow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457879" y="1777282"/>
                <a:ext cx="459152" cy="459152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>
                <a:innerShdw blurRad="25400">
                  <a:prstClr val="black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2550749" y="1853417"/>
                <a:ext cx="273414" cy="306882"/>
              </a:xfrm>
              <a:custGeom>
                <a:avLst/>
                <a:gdLst>
                  <a:gd name="connsiteX0" fmla="*/ 6278564 w 8585200"/>
                  <a:gd name="connsiteY0" fmla="*/ 6867525 h 9636124"/>
                  <a:gd name="connsiteX1" fmla="*/ 6278564 w 8585200"/>
                  <a:gd name="connsiteY1" fmla="*/ 7900988 h 9636124"/>
                  <a:gd name="connsiteX2" fmla="*/ 5068889 w 8585200"/>
                  <a:gd name="connsiteY2" fmla="*/ 7900988 h 9636124"/>
                  <a:gd name="connsiteX3" fmla="*/ 5068889 w 8585200"/>
                  <a:gd name="connsiteY3" fmla="*/ 7894638 h 9636124"/>
                  <a:gd name="connsiteX4" fmla="*/ 6279162 w 8585200"/>
                  <a:gd name="connsiteY4" fmla="*/ 2203449 h 9636124"/>
                  <a:gd name="connsiteX5" fmla="*/ 6279162 w 8585200"/>
                  <a:gd name="connsiteY5" fmla="*/ 5777313 h 9636124"/>
                  <a:gd name="connsiteX6" fmla="*/ 5041891 w 8585200"/>
                  <a:gd name="connsiteY6" fmla="*/ 4684131 h 9636124"/>
                  <a:gd name="connsiteX7" fmla="*/ 5041891 w 8585200"/>
                  <a:gd name="connsiteY7" fmla="*/ 2497768 h 9636124"/>
                  <a:gd name="connsiteX8" fmla="*/ 3543352 w 8585200"/>
                  <a:gd name="connsiteY8" fmla="*/ 5651177 h 9636124"/>
                  <a:gd name="connsiteX9" fmla="*/ 5041891 w 8585200"/>
                  <a:gd name="connsiteY9" fmla="*/ 5651177 h 9636124"/>
                  <a:gd name="connsiteX10" fmla="*/ 5041891 w 8585200"/>
                  <a:gd name="connsiteY10" fmla="*/ 5341842 h 9636124"/>
                  <a:gd name="connsiteX11" fmla="*/ 6077955 w 8585200"/>
                  <a:gd name="connsiteY11" fmla="*/ 6296875 h 9636124"/>
                  <a:gd name="connsiteX12" fmla="*/ 5068919 w 8585200"/>
                  <a:gd name="connsiteY12" fmla="*/ 7320982 h 9636124"/>
                  <a:gd name="connsiteX13" fmla="*/ 5068919 w 8585200"/>
                  <a:gd name="connsiteY13" fmla="*/ 6864489 h 9636124"/>
                  <a:gd name="connsiteX14" fmla="*/ 3146945 w 8585200"/>
                  <a:gd name="connsiteY14" fmla="*/ 6864489 h 9636124"/>
                  <a:gd name="connsiteX15" fmla="*/ 2324100 w 8585200"/>
                  <a:gd name="connsiteY15" fmla="*/ 8495252 h 9636124"/>
                  <a:gd name="connsiteX16" fmla="*/ 4294123 w 8585200"/>
                  <a:gd name="connsiteY16" fmla="*/ 9059862 h 9636124"/>
                  <a:gd name="connsiteX17" fmla="*/ 8008938 w 8585200"/>
                  <a:gd name="connsiteY17" fmla="*/ 5344846 h 9636124"/>
                  <a:gd name="connsiteX18" fmla="*/ 6279162 w 8585200"/>
                  <a:gd name="connsiteY18" fmla="*/ 2203449 h 9636124"/>
                  <a:gd name="connsiteX19" fmla="*/ 4183063 w 8585200"/>
                  <a:gd name="connsiteY19" fmla="*/ 1633538 h 9636124"/>
                  <a:gd name="connsiteX20" fmla="*/ 576263 w 8585200"/>
                  <a:gd name="connsiteY20" fmla="*/ 5345229 h 9636124"/>
                  <a:gd name="connsiteX21" fmla="*/ 1312038 w 8585200"/>
                  <a:gd name="connsiteY21" fmla="*/ 7564437 h 9636124"/>
                  <a:gd name="connsiteX22" fmla="*/ 4183063 w 8585200"/>
                  <a:gd name="connsiteY22" fmla="*/ 1633538 h 9636124"/>
                  <a:gd name="connsiteX23" fmla="*/ 4972750 w 8585200"/>
                  <a:gd name="connsiteY23" fmla="*/ 0 h 9636124"/>
                  <a:gd name="connsiteX24" fmla="*/ 6278998 w 8585200"/>
                  <a:gd name="connsiteY24" fmla="*/ 0 h 9636124"/>
                  <a:gd name="connsiteX25" fmla="*/ 6278998 w 8585200"/>
                  <a:gd name="connsiteY25" fmla="*/ 1540458 h 9636124"/>
                  <a:gd name="connsiteX26" fmla="*/ 8585200 w 8585200"/>
                  <a:gd name="connsiteY26" fmla="*/ 5345061 h 9636124"/>
                  <a:gd name="connsiteX27" fmla="*/ 4294102 w 8585200"/>
                  <a:gd name="connsiteY27" fmla="*/ 9636124 h 9636124"/>
                  <a:gd name="connsiteX28" fmla="*/ 2062970 w 8585200"/>
                  <a:gd name="connsiteY28" fmla="*/ 9014535 h 9636124"/>
                  <a:gd name="connsiteX29" fmla="*/ 1837755 w 8585200"/>
                  <a:gd name="connsiteY29" fmla="*/ 9458956 h 9636124"/>
                  <a:gd name="connsiteX30" fmla="*/ 396379 w 8585200"/>
                  <a:gd name="connsiteY30" fmla="*/ 9458956 h 9636124"/>
                  <a:gd name="connsiteX31" fmla="*/ 1035990 w 8585200"/>
                  <a:gd name="connsiteY31" fmla="*/ 8137705 h 9636124"/>
                  <a:gd name="connsiteX32" fmla="*/ 0 w 8585200"/>
                  <a:gd name="connsiteY32" fmla="*/ 5345061 h 9636124"/>
                  <a:gd name="connsiteX33" fmla="*/ 4294102 w 8585200"/>
                  <a:gd name="connsiteY33" fmla="*/ 1053998 h 9636124"/>
                  <a:gd name="connsiteX34" fmla="*/ 4462262 w 8585200"/>
                  <a:gd name="connsiteY34" fmla="*/ 1057000 h 9636124"/>
                  <a:gd name="connsiteX35" fmla="*/ 4972750 w 8585200"/>
                  <a:gd name="connsiteY35" fmla="*/ 0 h 963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85200" h="9636124">
                    <a:moveTo>
                      <a:pt x="6278564" y="6867525"/>
                    </a:moveTo>
                    <a:lnTo>
                      <a:pt x="6278564" y="7900988"/>
                    </a:lnTo>
                    <a:lnTo>
                      <a:pt x="5068889" y="7900988"/>
                    </a:lnTo>
                    <a:lnTo>
                      <a:pt x="5068889" y="7894638"/>
                    </a:lnTo>
                    <a:close/>
                    <a:moveTo>
                      <a:pt x="6279162" y="2203449"/>
                    </a:moveTo>
                    <a:cubicBezTo>
                      <a:pt x="6279162" y="2203449"/>
                      <a:pt x="6279162" y="2203449"/>
                      <a:pt x="6279162" y="5777313"/>
                    </a:cubicBezTo>
                    <a:cubicBezTo>
                      <a:pt x="6279162" y="5777313"/>
                      <a:pt x="6279162" y="5777313"/>
                      <a:pt x="5041891" y="4684131"/>
                    </a:cubicBezTo>
                    <a:cubicBezTo>
                      <a:pt x="5041891" y="4684131"/>
                      <a:pt x="5041891" y="4684131"/>
                      <a:pt x="5041891" y="2497768"/>
                    </a:cubicBezTo>
                    <a:cubicBezTo>
                      <a:pt x="5041891" y="2497768"/>
                      <a:pt x="5041891" y="2497768"/>
                      <a:pt x="3543352" y="5651177"/>
                    </a:cubicBezTo>
                    <a:cubicBezTo>
                      <a:pt x="3543352" y="5651177"/>
                      <a:pt x="3543352" y="5651177"/>
                      <a:pt x="5041891" y="5651177"/>
                    </a:cubicBezTo>
                    <a:cubicBezTo>
                      <a:pt x="5041891" y="5651177"/>
                      <a:pt x="5041891" y="5651177"/>
                      <a:pt x="5041891" y="5341842"/>
                    </a:cubicBezTo>
                    <a:cubicBezTo>
                      <a:pt x="5041891" y="5341842"/>
                      <a:pt x="5041891" y="5341842"/>
                      <a:pt x="6077955" y="6296875"/>
                    </a:cubicBezTo>
                    <a:cubicBezTo>
                      <a:pt x="6077955" y="6296875"/>
                      <a:pt x="6077955" y="6296875"/>
                      <a:pt x="5068919" y="7320982"/>
                    </a:cubicBezTo>
                    <a:cubicBezTo>
                      <a:pt x="5068919" y="7320982"/>
                      <a:pt x="5068919" y="7320982"/>
                      <a:pt x="5068919" y="6864489"/>
                    </a:cubicBezTo>
                    <a:cubicBezTo>
                      <a:pt x="5068919" y="6864489"/>
                      <a:pt x="5068919" y="6864489"/>
                      <a:pt x="3146945" y="6864489"/>
                    </a:cubicBezTo>
                    <a:cubicBezTo>
                      <a:pt x="3146945" y="6864489"/>
                      <a:pt x="3146945" y="6864489"/>
                      <a:pt x="2324100" y="8495252"/>
                    </a:cubicBezTo>
                    <a:cubicBezTo>
                      <a:pt x="2894686" y="8852638"/>
                      <a:pt x="3570380" y="9059862"/>
                      <a:pt x="4294123" y="9059862"/>
                    </a:cubicBezTo>
                    <a:cubicBezTo>
                      <a:pt x="6345230" y="9059862"/>
                      <a:pt x="8008938" y="7396063"/>
                      <a:pt x="8008938" y="5344846"/>
                    </a:cubicBezTo>
                    <a:cubicBezTo>
                      <a:pt x="8008938" y="4023417"/>
                      <a:pt x="7318229" y="2864164"/>
                      <a:pt x="6279162" y="2203449"/>
                    </a:cubicBezTo>
                    <a:close/>
                    <a:moveTo>
                      <a:pt x="4183063" y="1633538"/>
                    </a:moveTo>
                    <a:cubicBezTo>
                      <a:pt x="2182956" y="1690594"/>
                      <a:pt x="576263" y="3330226"/>
                      <a:pt x="576263" y="5345229"/>
                    </a:cubicBezTo>
                    <a:cubicBezTo>
                      <a:pt x="576263" y="6177057"/>
                      <a:pt x="852554" y="6945822"/>
                      <a:pt x="1312038" y="7564437"/>
                    </a:cubicBezTo>
                    <a:cubicBezTo>
                      <a:pt x="1312038" y="7564437"/>
                      <a:pt x="1312038" y="7564437"/>
                      <a:pt x="4183063" y="1633538"/>
                    </a:cubicBezTo>
                    <a:close/>
                    <a:moveTo>
                      <a:pt x="4972750" y="0"/>
                    </a:moveTo>
                    <a:cubicBezTo>
                      <a:pt x="4972750" y="0"/>
                      <a:pt x="4972750" y="0"/>
                      <a:pt x="6278998" y="0"/>
                    </a:cubicBezTo>
                    <a:cubicBezTo>
                      <a:pt x="6278998" y="0"/>
                      <a:pt x="6278998" y="0"/>
                      <a:pt x="6278998" y="1540458"/>
                    </a:cubicBezTo>
                    <a:cubicBezTo>
                      <a:pt x="7651308" y="2258138"/>
                      <a:pt x="8585200" y="3690495"/>
                      <a:pt x="8585200" y="5345061"/>
                    </a:cubicBezTo>
                    <a:cubicBezTo>
                      <a:pt x="8585200" y="7714304"/>
                      <a:pt x="6663364" y="9636124"/>
                      <a:pt x="4294102" y="9636124"/>
                    </a:cubicBezTo>
                    <a:cubicBezTo>
                      <a:pt x="3477321" y="9636124"/>
                      <a:pt x="2714593" y="9407908"/>
                      <a:pt x="2062970" y="9014535"/>
                    </a:cubicBezTo>
                    <a:cubicBezTo>
                      <a:pt x="2062970" y="9014535"/>
                      <a:pt x="2062970" y="9014535"/>
                      <a:pt x="1837755" y="9458956"/>
                    </a:cubicBezTo>
                    <a:cubicBezTo>
                      <a:pt x="1837755" y="9458956"/>
                      <a:pt x="1837755" y="9458956"/>
                      <a:pt x="396379" y="9458956"/>
                    </a:cubicBezTo>
                    <a:cubicBezTo>
                      <a:pt x="396379" y="9458956"/>
                      <a:pt x="396379" y="9458956"/>
                      <a:pt x="1035990" y="8137705"/>
                    </a:cubicBezTo>
                    <a:cubicBezTo>
                      <a:pt x="390373" y="7386994"/>
                      <a:pt x="0" y="6411070"/>
                      <a:pt x="0" y="5345061"/>
                    </a:cubicBezTo>
                    <a:cubicBezTo>
                      <a:pt x="0" y="2975817"/>
                      <a:pt x="1921836" y="1053998"/>
                      <a:pt x="4294102" y="1053998"/>
                    </a:cubicBezTo>
                    <a:cubicBezTo>
                      <a:pt x="4351156" y="1053998"/>
                      <a:pt x="4405208" y="1053998"/>
                      <a:pt x="4462262" y="1057000"/>
                    </a:cubicBezTo>
                    <a:cubicBezTo>
                      <a:pt x="4462262" y="1057000"/>
                      <a:pt x="4462262" y="1057000"/>
                      <a:pt x="4972750" y="0"/>
                    </a:cubicBezTo>
                    <a:close/>
                  </a:path>
                </a:pathLst>
              </a:custGeom>
              <a:solidFill>
                <a:srgbClr val="A3F8FF"/>
              </a:solidFill>
              <a:ln w="6350">
                <a:solidFill>
                  <a:srgbClr val="81F6FF"/>
                </a:solidFill>
              </a:ln>
              <a:effectLst>
                <a:glow rad="228600">
                  <a:srgbClr val="A3F8FF">
                    <a:alpha val="35000"/>
                  </a:srgbClr>
                </a:glow>
                <a:innerShdw blurRad="38100">
                  <a:srgbClr val="00B0F0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3137566" y="1827026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i="0" dirty="0">
                  <a:solidFill>
                    <a:srgbClr val="A3F8FF"/>
                  </a:solidFill>
                  <a:effectLst>
                    <a:glow rad="114300">
                      <a:schemeClr val="accent1">
                        <a:satMod val="175000"/>
                        <a:alpha val="15000"/>
                      </a:schemeClr>
                    </a:glow>
                  </a:effectLst>
                  <a:latin typeface="造字工房悦黑体验版常规体" pitchFamily="50" charset="-122"/>
                  <a:ea typeface="造字工房悦黑体验版常规体" pitchFamily="50" charset="-122"/>
                </a:rPr>
                <a:t>Iron Man</a:t>
              </a:r>
              <a:endParaRPr lang="zh-CN" altLang="en-US" sz="2400" dirty="0">
                <a:solidFill>
                  <a:srgbClr val="A3F8FF"/>
                </a:solidFill>
                <a:effectLst>
                  <a:glow rad="114300">
                    <a:schemeClr val="accent1">
                      <a:satMod val="175000"/>
                      <a:alpha val="15000"/>
                    </a:schemeClr>
                  </a:glow>
                </a:effectLst>
              </a:endParaRPr>
            </a:p>
          </p:txBody>
        </p:sp>
      </p:grpSp>
      <p:sp>
        <p:nvSpPr>
          <p:cNvPr id="153" name="矩形 152"/>
          <p:cNvSpPr/>
          <p:nvPr/>
        </p:nvSpPr>
        <p:spPr>
          <a:xfrm>
            <a:off x="1894370" y="545920"/>
            <a:ext cx="55451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>
                <a:ln>
                  <a:gradFill flip="none" rotWithShape="1">
                    <a:gsLst>
                      <a:gs pos="0">
                        <a:srgbClr val="81F6FF">
                          <a:alpha val="25000"/>
                        </a:srgbClr>
                      </a:gs>
                      <a:gs pos="100000">
                        <a:srgbClr val="81F6FF">
                          <a:alpha val="95000"/>
                        </a:srgbClr>
                      </a:gs>
                    </a:gsLst>
                    <a:lin ang="16200000" scaled="1"/>
                    <a:tileRect/>
                  </a:gradFill>
                </a:ln>
                <a:gradFill flip="none" rotWithShape="1">
                  <a:gsLst>
                    <a:gs pos="0">
                      <a:srgbClr val="A3F8FF">
                        <a:alpha val="5000"/>
                      </a:srgbClr>
                    </a:gs>
                    <a:gs pos="100000">
                      <a:srgbClr val="A3F8FF">
                        <a:alpha val="55000"/>
                      </a:srgbClr>
                    </a:gs>
                  </a:gsLst>
                  <a:lin ang="5400000" scaled="1"/>
                  <a:tileRect/>
                </a:gradFill>
                <a:effectLst>
                  <a:glow rad="114300">
                    <a:schemeClr val="accent1">
                      <a:satMod val="175000"/>
                      <a:alpha val="15000"/>
                    </a:schemeClr>
                  </a:glo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THE MIGHTY </a:t>
            </a:r>
            <a:r>
              <a:rPr lang="hr-HR" altLang="zh-CN" sz="4400" dirty="0" smtClean="0">
                <a:ln>
                  <a:gradFill flip="none" rotWithShape="1">
                    <a:gsLst>
                      <a:gs pos="0">
                        <a:srgbClr val="81F6FF">
                          <a:alpha val="25000"/>
                        </a:srgbClr>
                      </a:gs>
                      <a:gs pos="100000">
                        <a:srgbClr val="81F6FF">
                          <a:alpha val="95000"/>
                        </a:srgbClr>
                      </a:gs>
                    </a:gsLst>
                    <a:lin ang="16200000" scaled="1"/>
                    <a:tileRect/>
                  </a:gradFill>
                </a:ln>
                <a:gradFill flip="none" rotWithShape="1">
                  <a:gsLst>
                    <a:gs pos="0">
                      <a:srgbClr val="A3F8FF">
                        <a:alpha val="5000"/>
                      </a:srgbClr>
                    </a:gs>
                    <a:gs pos="100000">
                      <a:srgbClr val="A3F8FF">
                        <a:alpha val="55000"/>
                      </a:srgbClr>
                    </a:gs>
                  </a:gsLst>
                  <a:lin ang="5400000" scaled="1"/>
                  <a:tileRect/>
                </a:gradFill>
                <a:effectLst>
                  <a:glow rad="114300">
                    <a:schemeClr val="accent1">
                      <a:satMod val="175000"/>
                      <a:alpha val="15000"/>
                    </a:schemeClr>
                  </a:glo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TEACHERS</a:t>
            </a:r>
            <a:endParaRPr lang="en-US" altLang="zh-CN" sz="4400" dirty="0">
              <a:ln>
                <a:gradFill flip="none" rotWithShape="1">
                  <a:gsLst>
                    <a:gs pos="0">
                      <a:srgbClr val="81F6FF">
                        <a:alpha val="25000"/>
                      </a:srgbClr>
                    </a:gs>
                    <a:gs pos="100000">
                      <a:srgbClr val="81F6FF">
                        <a:alpha val="95000"/>
                      </a:srgbClr>
                    </a:gs>
                  </a:gsLst>
                  <a:lin ang="16200000" scaled="1"/>
                  <a:tileRect/>
                </a:gradFill>
              </a:ln>
              <a:gradFill flip="none" rotWithShape="1">
                <a:gsLst>
                  <a:gs pos="0">
                    <a:srgbClr val="A3F8FF">
                      <a:alpha val="5000"/>
                    </a:srgbClr>
                  </a:gs>
                  <a:gs pos="100000">
                    <a:srgbClr val="A3F8FF">
                      <a:alpha val="55000"/>
                    </a:srgbClr>
                  </a:gs>
                </a:gsLst>
                <a:lin ang="5400000" scaled="1"/>
                <a:tileRect/>
              </a:gradFill>
              <a:effectLst>
                <a:glow rad="114300">
                  <a:schemeClr val="accent1">
                    <a:satMod val="175000"/>
                    <a:alpha val="15000"/>
                  </a:schemeClr>
                </a:glow>
              </a:effectLst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39423" y="2612287"/>
            <a:ext cx="3935892" cy="903867"/>
            <a:chOff x="1971651" y="2612285"/>
            <a:chExt cx="3935892" cy="903867"/>
          </a:xfrm>
        </p:grpSpPr>
        <p:sp>
          <p:nvSpPr>
            <p:cNvPr id="124" name="矩形 123"/>
            <p:cNvSpPr/>
            <p:nvPr/>
          </p:nvSpPr>
          <p:spPr>
            <a:xfrm>
              <a:off x="4273761" y="3146820"/>
              <a:ext cx="16337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hr-HR" altLang="zh-CN" b="1" i="0" dirty="0" smtClean="0">
                  <a:solidFill>
                    <a:schemeClr val="bg2">
                      <a:lumMod val="75000"/>
                    </a:schemeClr>
                  </a:solidFill>
                  <a:effectLst/>
                  <a:latin typeface="+mj-lt"/>
                  <a:ea typeface="造字工房悦黑体验版特细体" pitchFamily="50" charset="-122"/>
                </a:rPr>
                <a:t>Dana </a:t>
              </a:r>
              <a:r>
                <a:rPr lang="hr-HR" b="1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Eliyahu</a:t>
              </a:r>
              <a:endParaRPr lang="en-US" altLang="zh-CN" b="1" i="0" dirty="0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造字工房悦黑体验版特细体" pitchFamily="50" charset="-122"/>
              </a:endParaRPr>
            </a:p>
          </p:txBody>
        </p:sp>
        <p:sp>
          <p:nvSpPr>
            <p:cNvPr id="126" name="平行四边形 125"/>
            <p:cNvSpPr/>
            <p:nvPr/>
          </p:nvSpPr>
          <p:spPr>
            <a:xfrm>
              <a:off x="2406282" y="2819535"/>
              <a:ext cx="2839913" cy="430794"/>
            </a:xfrm>
            <a:prstGeom prst="parallelogram">
              <a:avLst>
                <a:gd name="adj" fmla="val 47265"/>
              </a:avLst>
            </a:prstGeom>
            <a:gradFill>
              <a:gsLst>
                <a:gs pos="0">
                  <a:srgbClr val="A3F8FF">
                    <a:alpha val="5000"/>
                  </a:srgbClr>
                </a:gs>
                <a:gs pos="100000">
                  <a:srgbClr val="81F6FF">
                    <a:alpha val="55000"/>
                  </a:srgbClr>
                </a:gs>
              </a:gsLst>
              <a:lin ang="0" scaled="1"/>
            </a:gradFill>
            <a:ln>
              <a:gradFill flip="none" rotWithShape="1">
                <a:gsLst>
                  <a:gs pos="0">
                    <a:srgbClr val="81F6FF">
                      <a:alpha val="25000"/>
                    </a:srgbClr>
                  </a:gs>
                  <a:gs pos="100000">
                    <a:srgbClr val="81F6FF">
                      <a:alpha val="95000"/>
                    </a:srgbClr>
                  </a:gs>
                </a:gsLst>
                <a:lin ang="10800000" scaled="1"/>
                <a:tileRect/>
              </a:gradFill>
            </a:ln>
            <a:effectLst>
              <a:glow rad="228600">
                <a:schemeClr val="accent1">
                  <a:satMod val="175000"/>
                  <a:alpha val="15000"/>
                </a:schemeClr>
              </a:glo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zh-CN" altLang="en-US" sz="6000" kern="100" dirty="0">
                <a:ln>
                  <a:gradFill flip="none" rotWithShape="1">
                    <a:gsLst>
                      <a:gs pos="38000">
                        <a:schemeClr val="bg1">
                          <a:lumMod val="6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  <a:tileRect/>
                  </a:gra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  <a:latin typeface="汉仪菱心体简" panose="02010609000101010101" pitchFamily="49" charset="-122"/>
                <a:ea typeface="中國龍淡古體" panose="02010609000101010101" pitchFamily="49" charset="-120"/>
                <a:cs typeface="Times New Roman" panose="02020603050405020304" pitchFamily="18" charset="0"/>
              </a:endParaRPr>
            </a:p>
          </p:txBody>
        </p:sp>
        <p:sp>
          <p:nvSpPr>
            <p:cNvPr id="128" name="矩形 127"/>
            <p:cNvSpPr/>
            <p:nvPr/>
          </p:nvSpPr>
          <p:spPr>
            <a:xfrm>
              <a:off x="2793410" y="2804100"/>
              <a:ext cx="187743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A3F8FF"/>
                  </a:solidFill>
                  <a:effectLst>
                    <a:glow rad="114300">
                      <a:schemeClr val="accent1">
                        <a:satMod val="175000"/>
                        <a:alpha val="15000"/>
                      </a:schemeClr>
                    </a:glow>
                  </a:effectLst>
                  <a:latin typeface="造字工房悦黑体验版常规体" pitchFamily="50" charset="-122"/>
                  <a:ea typeface="造字工房悦黑体验版常规体" pitchFamily="50" charset="-122"/>
                </a:rPr>
                <a:t>Black Widow</a:t>
              </a: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1971651" y="2612285"/>
              <a:ext cx="743294" cy="743294"/>
              <a:chOff x="2315806" y="1635211"/>
              <a:chExt cx="743294" cy="743294"/>
            </a:xfrm>
          </p:grpSpPr>
          <p:sp>
            <p:nvSpPr>
              <p:cNvPr id="160" name="椭圆 159"/>
              <p:cNvSpPr/>
              <p:nvPr/>
            </p:nvSpPr>
            <p:spPr>
              <a:xfrm>
                <a:off x="2315806" y="1635211"/>
                <a:ext cx="743294" cy="743294"/>
              </a:xfrm>
              <a:prstGeom prst="ellipse">
                <a:avLst/>
              </a:prstGeom>
              <a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gradFill flip="none" rotWithShape="1">
                  <a:gsLst>
                    <a:gs pos="0">
                      <a:schemeClr val="bg1"/>
                    </a:gs>
                    <a:gs pos="73000">
                      <a:schemeClr val="tx1">
                        <a:lumMod val="85000"/>
                        <a:lumOff val="15000"/>
                      </a:schemeClr>
                    </a:gs>
                  </a:gsLst>
                  <a:lin ang="2400000" scaled="0"/>
                  <a:tileRect/>
                </a:gradFill>
              </a:ln>
              <a:effectLst>
                <a:outerShdw blurRad="139700" dist="63500" dir="2700000" algn="tl" rotWithShape="0">
                  <a:prstClr val="black">
                    <a:alpha val="6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2354171" y="1673574"/>
                <a:ext cx="666568" cy="666568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4318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2374901" y="1694304"/>
                <a:ext cx="625108" cy="625108"/>
              </a:xfrm>
              <a:prstGeom prst="ellipse">
                <a:avLst/>
              </a:prstGeom>
              <a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2400729" y="1720132"/>
                <a:ext cx="573452" cy="573452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228600">
                  <a:schemeClr val="accent1">
                    <a:satMod val="175000"/>
                    <a:alpha val="2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" name="椭圆 163"/>
              <p:cNvSpPr/>
              <p:nvPr/>
            </p:nvSpPr>
            <p:spPr>
              <a:xfrm>
                <a:off x="2429306" y="1748712"/>
                <a:ext cx="516300" cy="516294"/>
              </a:xfrm>
              <a:prstGeom prst="ellipse">
                <a:avLst/>
              </a:prstGeom>
              <a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glow rad="228600">
                  <a:srgbClr val="81F6FF">
                    <a:alpha val="5000"/>
                  </a:srgbClr>
                </a:glow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" name="椭圆 164"/>
              <p:cNvSpPr/>
              <p:nvPr/>
            </p:nvSpPr>
            <p:spPr>
              <a:xfrm>
                <a:off x="2457879" y="1777282"/>
                <a:ext cx="459152" cy="459152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>
                <a:innerShdw blurRad="25400">
                  <a:prstClr val="black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" name="任意多边形 165"/>
              <p:cNvSpPr/>
              <p:nvPr/>
            </p:nvSpPr>
            <p:spPr>
              <a:xfrm>
                <a:off x="2550749" y="1853417"/>
                <a:ext cx="273414" cy="306882"/>
              </a:xfrm>
              <a:custGeom>
                <a:avLst/>
                <a:gdLst>
                  <a:gd name="connsiteX0" fmla="*/ 6278564 w 8585200"/>
                  <a:gd name="connsiteY0" fmla="*/ 6867525 h 9636124"/>
                  <a:gd name="connsiteX1" fmla="*/ 6278564 w 8585200"/>
                  <a:gd name="connsiteY1" fmla="*/ 7900988 h 9636124"/>
                  <a:gd name="connsiteX2" fmla="*/ 5068889 w 8585200"/>
                  <a:gd name="connsiteY2" fmla="*/ 7900988 h 9636124"/>
                  <a:gd name="connsiteX3" fmla="*/ 5068889 w 8585200"/>
                  <a:gd name="connsiteY3" fmla="*/ 7894638 h 9636124"/>
                  <a:gd name="connsiteX4" fmla="*/ 6279162 w 8585200"/>
                  <a:gd name="connsiteY4" fmla="*/ 2203449 h 9636124"/>
                  <a:gd name="connsiteX5" fmla="*/ 6279162 w 8585200"/>
                  <a:gd name="connsiteY5" fmla="*/ 5777313 h 9636124"/>
                  <a:gd name="connsiteX6" fmla="*/ 5041891 w 8585200"/>
                  <a:gd name="connsiteY6" fmla="*/ 4684131 h 9636124"/>
                  <a:gd name="connsiteX7" fmla="*/ 5041891 w 8585200"/>
                  <a:gd name="connsiteY7" fmla="*/ 2497768 h 9636124"/>
                  <a:gd name="connsiteX8" fmla="*/ 3543352 w 8585200"/>
                  <a:gd name="connsiteY8" fmla="*/ 5651177 h 9636124"/>
                  <a:gd name="connsiteX9" fmla="*/ 5041891 w 8585200"/>
                  <a:gd name="connsiteY9" fmla="*/ 5651177 h 9636124"/>
                  <a:gd name="connsiteX10" fmla="*/ 5041891 w 8585200"/>
                  <a:gd name="connsiteY10" fmla="*/ 5341842 h 9636124"/>
                  <a:gd name="connsiteX11" fmla="*/ 6077955 w 8585200"/>
                  <a:gd name="connsiteY11" fmla="*/ 6296875 h 9636124"/>
                  <a:gd name="connsiteX12" fmla="*/ 5068919 w 8585200"/>
                  <a:gd name="connsiteY12" fmla="*/ 7320982 h 9636124"/>
                  <a:gd name="connsiteX13" fmla="*/ 5068919 w 8585200"/>
                  <a:gd name="connsiteY13" fmla="*/ 6864489 h 9636124"/>
                  <a:gd name="connsiteX14" fmla="*/ 3146945 w 8585200"/>
                  <a:gd name="connsiteY14" fmla="*/ 6864489 h 9636124"/>
                  <a:gd name="connsiteX15" fmla="*/ 2324100 w 8585200"/>
                  <a:gd name="connsiteY15" fmla="*/ 8495252 h 9636124"/>
                  <a:gd name="connsiteX16" fmla="*/ 4294123 w 8585200"/>
                  <a:gd name="connsiteY16" fmla="*/ 9059862 h 9636124"/>
                  <a:gd name="connsiteX17" fmla="*/ 8008938 w 8585200"/>
                  <a:gd name="connsiteY17" fmla="*/ 5344846 h 9636124"/>
                  <a:gd name="connsiteX18" fmla="*/ 6279162 w 8585200"/>
                  <a:gd name="connsiteY18" fmla="*/ 2203449 h 9636124"/>
                  <a:gd name="connsiteX19" fmla="*/ 4183063 w 8585200"/>
                  <a:gd name="connsiteY19" fmla="*/ 1633538 h 9636124"/>
                  <a:gd name="connsiteX20" fmla="*/ 576263 w 8585200"/>
                  <a:gd name="connsiteY20" fmla="*/ 5345229 h 9636124"/>
                  <a:gd name="connsiteX21" fmla="*/ 1312038 w 8585200"/>
                  <a:gd name="connsiteY21" fmla="*/ 7564437 h 9636124"/>
                  <a:gd name="connsiteX22" fmla="*/ 4183063 w 8585200"/>
                  <a:gd name="connsiteY22" fmla="*/ 1633538 h 9636124"/>
                  <a:gd name="connsiteX23" fmla="*/ 4972750 w 8585200"/>
                  <a:gd name="connsiteY23" fmla="*/ 0 h 9636124"/>
                  <a:gd name="connsiteX24" fmla="*/ 6278998 w 8585200"/>
                  <a:gd name="connsiteY24" fmla="*/ 0 h 9636124"/>
                  <a:gd name="connsiteX25" fmla="*/ 6278998 w 8585200"/>
                  <a:gd name="connsiteY25" fmla="*/ 1540458 h 9636124"/>
                  <a:gd name="connsiteX26" fmla="*/ 8585200 w 8585200"/>
                  <a:gd name="connsiteY26" fmla="*/ 5345061 h 9636124"/>
                  <a:gd name="connsiteX27" fmla="*/ 4294102 w 8585200"/>
                  <a:gd name="connsiteY27" fmla="*/ 9636124 h 9636124"/>
                  <a:gd name="connsiteX28" fmla="*/ 2062970 w 8585200"/>
                  <a:gd name="connsiteY28" fmla="*/ 9014535 h 9636124"/>
                  <a:gd name="connsiteX29" fmla="*/ 1837755 w 8585200"/>
                  <a:gd name="connsiteY29" fmla="*/ 9458956 h 9636124"/>
                  <a:gd name="connsiteX30" fmla="*/ 396379 w 8585200"/>
                  <a:gd name="connsiteY30" fmla="*/ 9458956 h 9636124"/>
                  <a:gd name="connsiteX31" fmla="*/ 1035990 w 8585200"/>
                  <a:gd name="connsiteY31" fmla="*/ 8137705 h 9636124"/>
                  <a:gd name="connsiteX32" fmla="*/ 0 w 8585200"/>
                  <a:gd name="connsiteY32" fmla="*/ 5345061 h 9636124"/>
                  <a:gd name="connsiteX33" fmla="*/ 4294102 w 8585200"/>
                  <a:gd name="connsiteY33" fmla="*/ 1053998 h 9636124"/>
                  <a:gd name="connsiteX34" fmla="*/ 4462262 w 8585200"/>
                  <a:gd name="connsiteY34" fmla="*/ 1057000 h 9636124"/>
                  <a:gd name="connsiteX35" fmla="*/ 4972750 w 8585200"/>
                  <a:gd name="connsiteY35" fmla="*/ 0 h 963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85200" h="9636124">
                    <a:moveTo>
                      <a:pt x="6278564" y="6867525"/>
                    </a:moveTo>
                    <a:lnTo>
                      <a:pt x="6278564" y="7900988"/>
                    </a:lnTo>
                    <a:lnTo>
                      <a:pt x="5068889" y="7900988"/>
                    </a:lnTo>
                    <a:lnTo>
                      <a:pt x="5068889" y="7894638"/>
                    </a:lnTo>
                    <a:close/>
                    <a:moveTo>
                      <a:pt x="6279162" y="2203449"/>
                    </a:moveTo>
                    <a:cubicBezTo>
                      <a:pt x="6279162" y="2203449"/>
                      <a:pt x="6279162" y="2203449"/>
                      <a:pt x="6279162" y="5777313"/>
                    </a:cubicBezTo>
                    <a:cubicBezTo>
                      <a:pt x="6279162" y="5777313"/>
                      <a:pt x="6279162" y="5777313"/>
                      <a:pt x="5041891" y="4684131"/>
                    </a:cubicBezTo>
                    <a:cubicBezTo>
                      <a:pt x="5041891" y="4684131"/>
                      <a:pt x="5041891" y="4684131"/>
                      <a:pt x="5041891" y="2497768"/>
                    </a:cubicBezTo>
                    <a:cubicBezTo>
                      <a:pt x="5041891" y="2497768"/>
                      <a:pt x="5041891" y="2497768"/>
                      <a:pt x="3543352" y="5651177"/>
                    </a:cubicBezTo>
                    <a:cubicBezTo>
                      <a:pt x="3543352" y="5651177"/>
                      <a:pt x="3543352" y="5651177"/>
                      <a:pt x="5041891" y="5651177"/>
                    </a:cubicBezTo>
                    <a:cubicBezTo>
                      <a:pt x="5041891" y="5651177"/>
                      <a:pt x="5041891" y="5651177"/>
                      <a:pt x="5041891" y="5341842"/>
                    </a:cubicBezTo>
                    <a:cubicBezTo>
                      <a:pt x="5041891" y="5341842"/>
                      <a:pt x="5041891" y="5341842"/>
                      <a:pt x="6077955" y="6296875"/>
                    </a:cubicBezTo>
                    <a:cubicBezTo>
                      <a:pt x="6077955" y="6296875"/>
                      <a:pt x="6077955" y="6296875"/>
                      <a:pt x="5068919" y="7320982"/>
                    </a:cubicBezTo>
                    <a:cubicBezTo>
                      <a:pt x="5068919" y="7320982"/>
                      <a:pt x="5068919" y="7320982"/>
                      <a:pt x="5068919" y="6864489"/>
                    </a:cubicBezTo>
                    <a:cubicBezTo>
                      <a:pt x="5068919" y="6864489"/>
                      <a:pt x="5068919" y="6864489"/>
                      <a:pt x="3146945" y="6864489"/>
                    </a:cubicBezTo>
                    <a:cubicBezTo>
                      <a:pt x="3146945" y="6864489"/>
                      <a:pt x="3146945" y="6864489"/>
                      <a:pt x="2324100" y="8495252"/>
                    </a:cubicBezTo>
                    <a:cubicBezTo>
                      <a:pt x="2894686" y="8852638"/>
                      <a:pt x="3570380" y="9059862"/>
                      <a:pt x="4294123" y="9059862"/>
                    </a:cubicBezTo>
                    <a:cubicBezTo>
                      <a:pt x="6345230" y="9059862"/>
                      <a:pt x="8008938" y="7396063"/>
                      <a:pt x="8008938" y="5344846"/>
                    </a:cubicBezTo>
                    <a:cubicBezTo>
                      <a:pt x="8008938" y="4023417"/>
                      <a:pt x="7318229" y="2864164"/>
                      <a:pt x="6279162" y="2203449"/>
                    </a:cubicBezTo>
                    <a:close/>
                    <a:moveTo>
                      <a:pt x="4183063" y="1633538"/>
                    </a:moveTo>
                    <a:cubicBezTo>
                      <a:pt x="2182956" y="1690594"/>
                      <a:pt x="576263" y="3330226"/>
                      <a:pt x="576263" y="5345229"/>
                    </a:cubicBezTo>
                    <a:cubicBezTo>
                      <a:pt x="576263" y="6177057"/>
                      <a:pt x="852554" y="6945822"/>
                      <a:pt x="1312038" y="7564437"/>
                    </a:cubicBezTo>
                    <a:cubicBezTo>
                      <a:pt x="1312038" y="7564437"/>
                      <a:pt x="1312038" y="7564437"/>
                      <a:pt x="4183063" y="1633538"/>
                    </a:cubicBezTo>
                    <a:close/>
                    <a:moveTo>
                      <a:pt x="4972750" y="0"/>
                    </a:moveTo>
                    <a:cubicBezTo>
                      <a:pt x="4972750" y="0"/>
                      <a:pt x="4972750" y="0"/>
                      <a:pt x="6278998" y="0"/>
                    </a:cubicBezTo>
                    <a:cubicBezTo>
                      <a:pt x="6278998" y="0"/>
                      <a:pt x="6278998" y="0"/>
                      <a:pt x="6278998" y="1540458"/>
                    </a:cubicBezTo>
                    <a:cubicBezTo>
                      <a:pt x="7651308" y="2258138"/>
                      <a:pt x="8585200" y="3690495"/>
                      <a:pt x="8585200" y="5345061"/>
                    </a:cubicBezTo>
                    <a:cubicBezTo>
                      <a:pt x="8585200" y="7714304"/>
                      <a:pt x="6663364" y="9636124"/>
                      <a:pt x="4294102" y="9636124"/>
                    </a:cubicBezTo>
                    <a:cubicBezTo>
                      <a:pt x="3477321" y="9636124"/>
                      <a:pt x="2714593" y="9407908"/>
                      <a:pt x="2062970" y="9014535"/>
                    </a:cubicBezTo>
                    <a:cubicBezTo>
                      <a:pt x="2062970" y="9014535"/>
                      <a:pt x="2062970" y="9014535"/>
                      <a:pt x="1837755" y="9458956"/>
                    </a:cubicBezTo>
                    <a:cubicBezTo>
                      <a:pt x="1837755" y="9458956"/>
                      <a:pt x="1837755" y="9458956"/>
                      <a:pt x="396379" y="9458956"/>
                    </a:cubicBezTo>
                    <a:cubicBezTo>
                      <a:pt x="396379" y="9458956"/>
                      <a:pt x="396379" y="9458956"/>
                      <a:pt x="1035990" y="8137705"/>
                    </a:cubicBezTo>
                    <a:cubicBezTo>
                      <a:pt x="390373" y="7386994"/>
                      <a:pt x="0" y="6411070"/>
                      <a:pt x="0" y="5345061"/>
                    </a:cubicBezTo>
                    <a:cubicBezTo>
                      <a:pt x="0" y="2975817"/>
                      <a:pt x="1921836" y="1053998"/>
                      <a:pt x="4294102" y="1053998"/>
                    </a:cubicBezTo>
                    <a:cubicBezTo>
                      <a:pt x="4351156" y="1053998"/>
                      <a:pt x="4405208" y="1053998"/>
                      <a:pt x="4462262" y="1057000"/>
                    </a:cubicBezTo>
                    <a:cubicBezTo>
                      <a:pt x="4462262" y="1057000"/>
                      <a:pt x="4462262" y="1057000"/>
                      <a:pt x="4972750" y="0"/>
                    </a:cubicBezTo>
                    <a:close/>
                  </a:path>
                </a:pathLst>
              </a:custGeom>
              <a:solidFill>
                <a:srgbClr val="A3F8FF"/>
              </a:solidFill>
              <a:ln w="6350">
                <a:solidFill>
                  <a:srgbClr val="81F6FF"/>
                </a:solidFill>
              </a:ln>
              <a:effectLst>
                <a:glow rad="228600">
                  <a:srgbClr val="A3F8FF">
                    <a:alpha val="35000"/>
                  </a:srgbClr>
                </a:glow>
                <a:innerShdw blurRad="38100">
                  <a:srgbClr val="00B0F0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395264" y="3589361"/>
            <a:ext cx="4956215" cy="846552"/>
            <a:chOff x="1627493" y="3589359"/>
            <a:chExt cx="4956215" cy="846552"/>
          </a:xfrm>
        </p:grpSpPr>
        <p:sp>
          <p:nvSpPr>
            <p:cNvPr id="110" name="矩形 109"/>
            <p:cNvSpPr/>
            <p:nvPr/>
          </p:nvSpPr>
          <p:spPr>
            <a:xfrm>
              <a:off x="3894125" y="4066579"/>
              <a:ext cx="26895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hr-HR" altLang="zh-CN" b="1" i="0" dirty="0" smtClean="0">
                  <a:solidFill>
                    <a:schemeClr val="bg2">
                      <a:lumMod val="75000"/>
                    </a:schemeClr>
                  </a:solidFill>
                  <a:effectLst/>
                  <a:latin typeface="+mj-lt"/>
                  <a:ea typeface="造字工房悦黑体验版特细体" pitchFamily="50" charset="-122"/>
                </a:rPr>
                <a:t>Zokir </a:t>
              </a:r>
              <a:r>
                <a:rPr lang="hr-HR" b="1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Abdurakhmanov </a:t>
              </a:r>
              <a:endParaRPr lang="en-US" altLang="zh-CN" b="1" i="0" dirty="0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造字工房悦黑体验版特细体" pitchFamily="50" charset="-122"/>
              </a:endParaRPr>
            </a:p>
          </p:txBody>
        </p:sp>
        <p:sp>
          <p:nvSpPr>
            <p:cNvPr id="112" name="平行四边形 111"/>
            <p:cNvSpPr/>
            <p:nvPr/>
          </p:nvSpPr>
          <p:spPr>
            <a:xfrm>
              <a:off x="2062124" y="3796609"/>
              <a:ext cx="2839913" cy="430794"/>
            </a:xfrm>
            <a:prstGeom prst="parallelogram">
              <a:avLst>
                <a:gd name="adj" fmla="val 47265"/>
              </a:avLst>
            </a:prstGeom>
            <a:gradFill>
              <a:gsLst>
                <a:gs pos="0">
                  <a:srgbClr val="A3F8FF">
                    <a:alpha val="5000"/>
                  </a:srgbClr>
                </a:gs>
                <a:gs pos="100000">
                  <a:srgbClr val="81F6FF">
                    <a:alpha val="55000"/>
                  </a:srgbClr>
                </a:gs>
              </a:gsLst>
              <a:lin ang="0" scaled="1"/>
            </a:gradFill>
            <a:ln>
              <a:gradFill flip="none" rotWithShape="1">
                <a:gsLst>
                  <a:gs pos="0">
                    <a:srgbClr val="81F6FF">
                      <a:alpha val="25000"/>
                    </a:srgbClr>
                  </a:gs>
                  <a:gs pos="100000">
                    <a:srgbClr val="81F6FF">
                      <a:alpha val="95000"/>
                    </a:srgbClr>
                  </a:gs>
                </a:gsLst>
                <a:lin ang="10800000" scaled="1"/>
                <a:tileRect/>
              </a:gradFill>
            </a:ln>
            <a:effectLst>
              <a:glow rad="228600">
                <a:schemeClr val="accent1">
                  <a:satMod val="175000"/>
                  <a:alpha val="15000"/>
                </a:schemeClr>
              </a:glo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zh-CN" altLang="en-US" sz="6000" kern="100" dirty="0">
                <a:ln>
                  <a:gradFill flip="none" rotWithShape="1">
                    <a:gsLst>
                      <a:gs pos="38000">
                        <a:schemeClr val="bg1">
                          <a:lumMod val="6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  <a:tileRect/>
                  </a:gra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  <a:latin typeface="汉仪菱心体简" panose="02010609000101010101" pitchFamily="49" charset="-122"/>
                <a:ea typeface="中國龍淡古體" panose="02010609000101010101" pitchFamily="49" charset="-120"/>
                <a:cs typeface="Times New Roman" panose="02020603050405020304" pitchFamily="18" charset="0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2449252" y="3781174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A3F8FF"/>
                  </a:solidFill>
                  <a:effectLst>
                    <a:glow rad="114300">
                      <a:schemeClr val="accent1">
                        <a:satMod val="175000"/>
                        <a:alpha val="15000"/>
                      </a:schemeClr>
                    </a:glow>
                  </a:effectLst>
                  <a:latin typeface="造字工房悦黑体验版常规体" pitchFamily="50" charset="-122"/>
                  <a:ea typeface="造字工房悦黑体验版常规体" pitchFamily="50" charset="-122"/>
                </a:rPr>
                <a:t>Iron Patriot</a:t>
              </a:r>
            </a:p>
          </p:txBody>
        </p:sp>
        <p:grpSp>
          <p:nvGrpSpPr>
            <p:cNvPr id="167" name="组合 166"/>
            <p:cNvGrpSpPr/>
            <p:nvPr/>
          </p:nvGrpSpPr>
          <p:grpSpPr>
            <a:xfrm>
              <a:off x="1627493" y="3589359"/>
              <a:ext cx="743294" cy="743294"/>
              <a:chOff x="2315806" y="1635211"/>
              <a:chExt cx="743294" cy="743294"/>
            </a:xfrm>
          </p:grpSpPr>
          <p:sp>
            <p:nvSpPr>
              <p:cNvPr id="168" name="椭圆 167"/>
              <p:cNvSpPr/>
              <p:nvPr/>
            </p:nvSpPr>
            <p:spPr>
              <a:xfrm>
                <a:off x="2315806" y="1635211"/>
                <a:ext cx="743294" cy="743294"/>
              </a:xfrm>
              <a:prstGeom prst="ellipse">
                <a:avLst/>
              </a:prstGeom>
              <a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gradFill flip="none" rotWithShape="1">
                  <a:gsLst>
                    <a:gs pos="0">
                      <a:schemeClr val="bg1"/>
                    </a:gs>
                    <a:gs pos="73000">
                      <a:schemeClr val="tx1">
                        <a:lumMod val="85000"/>
                        <a:lumOff val="15000"/>
                      </a:schemeClr>
                    </a:gs>
                  </a:gsLst>
                  <a:lin ang="2400000" scaled="0"/>
                  <a:tileRect/>
                </a:gradFill>
              </a:ln>
              <a:effectLst>
                <a:outerShdw blurRad="139700" dist="63500" dir="2700000" algn="tl" rotWithShape="0">
                  <a:prstClr val="black">
                    <a:alpha val="6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2354171" y="1673574"/>
                <a:ext cx="666568" cy="666568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4318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" name="椭圆 169"/>
              <p:cNvSpPr/>
              <p:nvPr/>
            </p:nvSpPr>
            <p:spPr>
              <a:xfrm>
                <a:off x="2374901" y="1694304"/>
                <a:ext cx="625108" cy="625108"/>
              </a:xfrm>
              <a:prstGeom prst="ellipse">
                <a:avLst/>
              </a:prstGeom>
              <a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2400729" y="1720132"/>
                <a:ext cx="573452" cy="573452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228600">
                  <a:schemeClr val="accent1">
                    <a:satMod val="175000"/>
                    <a:alpha val="2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" name="椭圆 171"/>
              <p:cNvSpPr/>
              <p:nvPr/>
            </p:nvSpPr>
            <p:spPr>
              <a:xfrm>
                <a:off x="2429306" y="1748712"/>
                <a:ext cx="516300" cy="516294"/>
              </a:xfrm>
              <a:prstGeom prst="ellipse">
                <a:avLst/>
              </a:prstGeom>
              <a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glow rad="228600">
                  <a:srgbClr val="81F6FF">
                    <a:alpha val="5000"/>
                  </a:srgbClr>
                </a:glow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椭圆 172"/>
              <p:cNvSpPr/>
              <p:nvPr/>
            </p:nvSpPr>
            <p:spPr>
              <a:xfrm>
                <a:off x="2457879" y="1777282"/>
                <a:ext cx="459152" cy="459152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>
                <a:innerShdw blurRad="25400">
                  <a:prstClr val="black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" name="任意多边形 173"/>
              <p:cNvSpPr/>
              <p:nvPr/>
            </p:nvSpPr>
            <p:spPr>
              <a:xfrm>
                <a:off x="2550749" y="1853417"/>
                <a:ext cx="273414" cy="306882"/>
              </a:xfrm>
              <a:custGeom>
                <a:avLst/>
                <a:gdLst>
                  <a:gd name="connsiteX0" fmla="*/ 6278564 w 8585200"/>
                  <a:gd name="connsiteY0" fmla="*/ 6867525 h 9636124"/>
                  <a:gd name="connsiteX1" fmla="*/ 6278564 w 8585200"/>
                  <a:gd name="connsiteY1" fmla="*/ 7900988 h 9636124"/>
                  <a:gd name="connsiteX2" fmla="*/ 5068889 w 8585200"/>
                  <a:gd name="connsiteY2" fmla="*/ 7900988 h 9636124"/>
                  <a:gd name="connsiteX3" fmla="*/ 5068889 w 8585200"/>
                  <a:gd name="connsiteY3" fmla="*/ 7894638 h 9636124"/>
                  <a:gd name="connsiteX4" fmla="*/ 6279162 w 8585200"/>
                  <a:gd name="connsiteY4" fmla="*/ 2203449 h 9636124"/>
                  <a:gd name="connsiteX5" fmla="*/ 6279162 w 8585200"/>
                  <a:gd name="connsiteY5" fmla="*/ 5777313 h 9636124"/>
                  <a:gd name="connsiteX6" fmla="*/ 5041891 w 8585200"/>
                  <a:gd name="connsiteY6" fmla="*/ 4684131 h 9636124"/>
                  <a:gd name="connsiteX7" fmla="*/ 5041891 w 8585200"/>
                  <a:gd name="connsiteY7" fmla="*/ 2497768 h 9636124"/>
                  <a:gd name="connsiteX8" fmla="*/ 3543352 w 8585200"/>
                  <a:gd name="connsiteY8" fmla="*/ 5651177 h 9636124"/>
                  <a:gd name="connsiteX9" fmla="*/ 5041891 w 8585200"/>
                  <a:gd name="connsiteY9" fmla="*/ 5651177 h 9636124"/>
                  <a:gd name="connsiteX10" fmla="*/ 5041891 w 8585200"/>
                  <a:gd name="connsiteY10" fmla="*/ 5341842 h 9636124"/>
                  <a:gd name="connsiteX11" fmla="*/ 6077955 w 8585200"/>
                  <a:gd name="connsiteY11" fmla="*/ 6296875 h 9636124"/>
                  <a:gd name="connsiteX12" fmla="*/ 5068919 w 8585200"/>
                  <a:gd name="connsiteY12" fmla="*/ 7320982 h 9636124"/>
                  <a:gd name="connsiteX13" fmla="*/ 5068919 w 8585200"/>
                  <a:gd name="connsiteY13" fmla="*/ 6864489 h 9636124"/>
                  <a:gd name="connsiteX14" fmla="*/ 3146945 w 8585200"/>
                  <a:gd name="connsiteY14" fmla="*/ 6864489 h 9636124"/>
                  <a:gd name="connsiteX15" fmla="*/ 2324100 w 8585200"/>
                  <a:gd name="connsiteY15" fmla="*/ 8495252 h 9636124"/>
                  <a:gd name="connsiteX16" fmla="*/ 4294123 w 8585200"/>
                  <a:gd name="connsiteY16" fmla="*/ 9059862 h 9636124"/>
                  <a:gd name="connsiteX17" fmla="*/ 8008938 w 8585200"/>
                  <a:gd name="connsiteY17" fmla="*/ 5344846 h 9636124"/>
                  <a:gd name="connsiteX18" fmla="*/ 6279162 w 8585200"/>
                  <a:gd name="connsiteY18" fmla="*/ 2203449 h 9636124"/>
                  <a:gd name="connsiteX19" fmla="*/ 4183063 w 8585200"/>
                  <a:gd name="connsiteY19" fmla="*/ 1633538 h 9636124"/>
                  <a:gd name="connsiteX20" fmla="*/ 576263 w 8585200"/>
                  <a:gd name="connsiteY20" fmla="*/ 5345229 h 9636124"/>
                  <a:gd name="connsiteX21" fmla="*/ 1312038 w 8585200"/>
                  <a:gd name="connsiteY21" fmla="*/ 7564437 h 9636124"/>
                  <a:gd name="connsiteX22" fmla="*/ 4183063 w 8585200"/>
                  <a:gd name="connsiteY22" fmla="*/ 1633538 h 9636124"/>
                  <a:gd name="connsiteX23" fmla="*/ 4972750 w 8585200"/>
                  <a:gd name="connsiteY23" fmla="*/ 0 h 9636124"/>
                  <a:gd name="connsiteX24" fmla="*/ 6278998 w 8585200"/>
                  <a:gd name="connsiteY24" fmla="*/ 0 h 9636124"/>
                  <a:gd name="connsiteX25" fmla="*/ 6278998 w 8585200"/>
                  <a:gd name="connsiteY25" fmla="*/ 1540458 h 9636124"/>
                  <a:gd name="connsiteX26" fmla="*/ 8585200 w 8585200"/>
                  <a:gd name="connsiteY26" fmla="*/ 5345061 h 9636124"/>
                  <a:gd name="connsiteX27" fmla="*/ 4294102 w 8585200"/>
                  <a:gd name="connsiteY27" fmla="*/ 9636124 h 9636124"/>
                  <a:gd name="connsiteX28" fmla="*/ 2062970 w 8585200"/>
                  <a:gd name="connsiteY28" fmla="*/ 9014535 h 9636124"/>
                  <a:gd name="connsiteX29" fmla="*/ 1837755 w 8585200"/>
                  <a:gd name="connsiteY29" fmla="*/ 9458956 h 9636124"/>
                  <a:gd name="connsiteX30" fmla="*/ 396379 w 8585200"/>
                  <a:gd name="connsiteY30" fmla="*/ 9458956 h 9636124"/>
                  <a:gd name="connsiteX31" fmla="*/ 1035990 w 8585200"/>
                  <a:gd name="connsiteY31" fmla="*/ 8137705 h 9636124"/>
                  <a:gd name="connsiteX32" fmla="*/ 0 w 8585200"/>
                  <a:gd name="connsiteY32" fmla="*/ 5345061 h 9636124"/>
                  <a:gd name="connsiteX33" fmla="*/ 4294102 w 8585200"/>
                  <a:gd name="connsiteY33" fmla="*/ 1053998 h 9636124"/>
                  <a:gd name="connsiteX34" fmla="*/ 4462262 w 8585200"/>
                  <a:gd name="connsiteY34" fmla="*/ 1057000 h 9636124"/>
                  <a:gd name="connsiteX35" fmla="*/ 4972750 w 8585200"/>
                  <a:gd name="connsiteY35" fmla="*/ 0 h 963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85200" h="9636124">
                    <a:moveTo>
                      <a:pt x="6278564" y="6867525"/>
                    </a:moveTo>
                    <a:lnTo>
                      <a:pt x="6278564" y="7900988"/>
                    </a:lnTo>
                    <a:lnTo>
                      <a:pt x="5068889" y="7900988"/>
                    </a:lnTo>
                    <a:lnTo>
                      <a:pt x="5068889" y="7894638"/>
                    </a:lnTo>
                    <a:close/>
                    <a:moveTo>
                      <a:pt x="6279162" y="2203449"/>
                    </a:moveTo>
                    <a:cubicBezTo>
                      <a:pt x="6279162" y="2203449"/>
                      <a:pt x="6279162" y="2203449"/>
                      <a:pt x="6279162" y="5777313"/>
                    </a:cubicBezTo>
                    <a:cubicBezTo>
                      <a:pt x="6279162" y="5777313"/>
                      <a:pt x="6279162" y="5777313"/>
                      <a:pt x="5041891" y="4684131"/>
                    </a:cubicBezTo>
                    <a:cubicBezTo>
                      <a:pt x="5041891" y="4684131"/>
                      <a:pt x="5041891" y="4684131"/>
                      <a:pt x="5041891" y="2497768"/>
                    </a:cubicBezTo>
                    <a:cubicBezTo>
                      <a:pt x="5041891" y="2497768"/>
                      <a:pt x="5041891" y="2497768"/>
                      <a:pt x="3543352" y="5651177"/>
                    </a:cubicBezTo>
                    <a:cubicBezTo>
                      <a:pt x="3543352" y="5651177"/>
                      <a:pt x="3543352" y="5651177"/>
                      <a:pt x="5041891" y="5651177"/>
                    </a:cubicBezTo>
                    <a:cubicBezTo>
                      <a:pt x="5041891" y="5651177"/>
                      <a:pt x="5041891" y="5651177"/>
                      <a:pt x="5041891" y="5341842"/>
                    </a:cubicBezTo>
                    <a:cubicBezTo>
                      <a:pt x="5041891" y="5341842"/>
                      <a:pt x="5041891" y="5341842"/>
                      <a:pt x="6077955" y="6296875"/>
                    </a:cubicBezTo>
                    <a:cubicBezTo>
                      <a:pt x="6077955" y="6296875"/>
                      <a:pt x="6077955" y="6296875"/>
                      <a:pt x="5068919" y="7320982"/>
                    </a:cubicBezTo>
                    <a:cubicBezTo>
                      <a:pt x="5068919" y="7320982"/>
                      <a:pt x="5068919" y="7320982"/>
                      <a:pt x="5068919" y="6864489"/>
                    </a:cubicBezTo>
                    <a:cubicBezTo>
                      <a:pt x="5068919" y="6864489"/>
                      <a:pt x="5068919" y="6864489"/>
                      <a:pt x="3146945" y="6864489"/>
                    </a:cubicBezTo>
                    <a:cubicBezTo>
                      <a:pt x="3146945" y="6864489"/>
                      <a:pt x="3146945" y="6864489"/>
                      <a:pt x="2324100" y="8495252"/>
                    </a:cubicBezTo>
                    <a:cubicBezTo>
                      <a:pt x="2894686" y="8852638"/>
                      <a:pt x="3570380" y="9059862"/>
                      <a:pt x="4294123" y="9059862"/>
                    </a:cubicBezTo>
                    <a:cubicBezTo>
                      <a:pt x="6345230" y="9059862"/>
                      <a:pt x="8008938" y="7396063"/>
                      <a:pt x="8008938" y="5344846"/>
                    </a:cubicBezTo>
                    <a:cubicBezTo>
                      <a:pt x="8008938" y="4023417"/>
                      <a:pt x="7318229" y="2864164"/>
                      <a:pt x="6279162" y="2203449"/>
                    </a:cubicBezTo>
                    <a:close/>
                    <a:moveTo>
                      <a:pt x="4183063" y="1633538"/>
                    </a:moveTo>
                    <a:cubicBezTo>
                      <a:pt x="2182956" y="1690594"/>
                      <a:pt x="576263" y="3330226"/>
                      <a:pt x="576263" y="5345229"/>
                    </a:cubicBezTo>
                    <a:cubicBezTo>
                      <a:pt x="576263" y="6177057"/>
                      <a:pt x="852554" y="6945822"/>
                      <a:pt x="1312038" y="7564437"/>
                    </a:cubicBezTo>
                    <a:cubicBezTo>
                      <a:pt x="1312038" y="7564437"/>
                      <a:pt x="1312038" y="7564437"/>
                      <a:pt x="4183063" y="1633538"/>
                    </a:cubicBezTo>
                    <a:close/>
                    <a:moveTo>
                      <a:pt x="4972750" y="0"/>
                    </a:moveTo>
                    <a:cubicBezTo>
                      <a:pt x="4972750" y="0"/>
                      <a:pt x="4972750" y="0"/>
                      <a:pt x="6278998" y="0"/>
                    </a:cubicBezTo>
                    <a:cubicBezTo>
                      <a:pt x="6278998" y="0"/>
                      <a:pt x="6278998" y="0"/>
                      <a:pt x="6278998" y="1540458"/>
                    </a:cubicBezTo>
                    <a:cubicBezTo>
                      <a:pt x="7651308" y="2258138"/>
                      <a:pt x="8585200" y="3690495"/>
                      <a:pt x="8585200" y="5345061"/>
                    </a:cubicBezTo>
                    <a:cubicBezTo>
                      <a:pt x="8585200" y="7714304"/>
                      <a:pt x="6663364" y="9636124"/>
                      <a:pt x="4294102" y="9636124"/>
                    </a:cubicBezTo>
                    <a:cubicBezTo>
                      <a:pt x="3477321" y="9636124"/>
                      <a:pt x="2714593" y="9407908"/>
                      <a:pt x="2062970" y="9014535"/>
                    </a:cubicBezTo>
                    <a:cubicBezTo>
                      <a:pt x="2062970" y="9014535"/>
                      <a:pt x="2062970" y="9014535"/>
                      <a:pt x="1837755" y="9458956"/>
                    </a:cubicBezTo>
                    <a:cubicBezTo>
                      <a:pt x="1837755" y="9458956"/>
                      <a:pt x="1837755" y="9458956"/>
                      <a:pt x="396379" y="9458956"/>
                    </a:cubicBezTo>
                    <a:cubicBezTo>
                      <a:pt x="396379" y="9458956"/>
                      <a:pt x="396379" y="9458956"/>
                      <a:pt x="1035990" y="8137705"/>
                    </a:cubicBezTo>
                    <a:cubicBezTo>
                      <a:pt x="390373" y="7386994"/>
                      <a:pt x="0" y="6411070"/>
                      <a:pt x="0" y="5345061"/>
                    </a:cubicBezTo>
                    <a:cubicBezTo>
                      <a:pt x="0" y="2975817"/>
                      <a:pt x="1921836" y="1053998"/>
                      <a:pt x="4294102" y="1053998"/>
                    </a:cubicBezTo>
                    <a:cubicBezTo>
                      <a:pt x="4351156" y="1053998"/>
                      <a:pt x="4405208" y="1053998"/>
                      <a:pt x="4462262" y="1057000"/>
                    </a:cubicBezTo>
                    <a:cubicBezTo>
                      <a:pt x="4462262" y="1057000"/>
                      <a:pt x="4462262" y="1057000"/>
                      <a:pt x="4972750" y="0"/>
                    </a:cubicBezTo>
                    <a:close/>
                  </a:path>
                </a:pathLst>
              </a:custGeom>
              <a:solidFill>
                <a:srgbClr val="A3F8FF"/>
              </a:solidFill>
              <a:ln w="6350">
                <a:solidFill>
                  <a:srgbClr val="81F6FF"/>
                </a:solidFill>
              </a:ln>
              <a:effectLst>
                <a:glow rad="228600">
                  <a:srgbClr val="A3F8FF">
                    <a:alpha val="35000"/>
                  </a:srgbClr>
                </a:glow>
                <a:innerShdw blurRad="38100">
                  <a:srgbClr val="00B0F0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051107" y="4566435"/>
            <a:ext cx="4382787" cy="845294"/>
            <a:chOff x="1051106" y="4566433"/>
            <a:chExt cx="4382787" cy="845294"/>
          </a:xfrm>
        </p:grpSpPr>
        <p:grpSp>
          <p:nvGrpSpPr>
            <p:cNvPr id="12" name="组合 11"/>
            <p:cNvGrpSpPr/>
            <p:nvPr/>
          </p:nvGrpSpPr>
          <p:grpSpPr>
            <a:xfrm>
              <a:off x="1051106" y="4566433"/>
              <a:ext cx="3274544" cy="743294"/>
              <a:chOff x="1283335" y="4566433"/>
              <a:chExt cx="3274544" cy="743294"/>
            </a:xfrm>
          </p:grpSpPr>
          <p:sp>
            <p:nvSpPr>
              <p:cNvPr id="98" name="平行四边形 97"/>
              <p:cNvSpPr/>
              <p:nvPr/>
            </p:nvSpPr>
            <p:spPr>
              <a:xfrm>
                <a:off x="1717966" y="4773683"/>
                <a:ext cx="2839913" cy="430794"/>
              </a:xfrm>
              <a:prstGeom prst="parallelogram">
                <a:avLst>
                  <a:gd name="adj" fmla="val 47265"/>
                </a:avLst>
              </a:prstGeom>
              <a:gradFill>
                <a:gsLst>
                  <a:gs pos="0">
                    <a:srgbClr val="A3F8FF">
                      <a:alpha val="5000"/>
                    </a:srgbClr>
                  </a:gs>
                  <a:gs pos="100000">
                    <a:srgbClr val="81F6FF">
                      <a:alpha val="55000"/>
                    </a:srgbClr>
                  </a:gs>
                </a:gsLst>
                <a:lin ang="0" scaled="1"/>
              </a:gradFill>
              <a:ln>
                <a:gradFill flip="none" rotWithShape="1">
                  <a:gsLst>
                    <a:gs pos="0">
                      <a:srgbClr val="81F6FF">
                        <a:alpha val="25000"/>
                      </a:srgbClr>
                    </a:gs>
                    <a:gs pos="100000">
                      <a:srgbClr val="81F6FF">
                        <a:alpha val="95000"/>
                      </a:srgbClr>
                    </a:gs>
                  </a:gsLst>
                  <a:lin ang="10800000" scaled="1"/>
                  <a:tileRect/>
                </a:gradFill>
              </a:ln>
              <a:effectLst>
                <a:glow rad="2286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2105094" y="4758248"/>
                <a:ext cx="110799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dirty="0">
                    <a:solidFill>
                      <a:srgbClr val="A3F8FF"/>
                    </a:solidFill>
                    <a:effectLst>
                      <a:glow rad="114300">
                        <a:schemeClr val="accent1">
                          <a:satMod val="175000"/>
                          <a:alpha val="15000"/>
                        </a:schemeClr>
                      </a:glow>
                    </a:effectLst>
                    <a:latin typeface="造字工房悦黑体验版常规体" pitchFamily="50" charset="-122"/>
                    <a:ea typeface="造字工房悦黑体验版常规体" pitchFamily="50" charset="-122"/>
                  </a:rPr>
                  <a:t>Vision</a:t>
                </a:r>
              </a:p>
            </p:txBody>
          </p:sp>
          <p:grpSp>
            <p:nvGrpSpPr>
              <p:cNvPr id="175" name="组合 174"/>
              <p:cNvGrpSpPr/>
              <p:nvPr/>
            </p:nvGrpSpPr>
            <p:grpSpPr>
              <a:xfrm>
                <a:off x="1283335" y="4566433"/>
                <a:ext cx="743294" cy="743294"/>
                <a:chOff x="2315806" y="1635211"/>
                <a:chExt cx="743294" cy="743294"/>
              </a:xfrm>
            </p:grpSpPr>
            <p:sp>
              <p:nvSpPr>
                <p:cNvPr id="176" name="椭圆 175"/>
                <p:cNvSpPr/>
                <p:nvPr/>
              </p:nvSpPr>
              <p:spPr>
                <a:xfrm>
                  <a:off x="2315806" y="1635211"/>
                  <a:ext cx="743294" cy="743294"/>
                </a:xfrm>
                <a:prstGeom prst="ellipse">
                  <a:avLst/>
                </a:prstGeom>
                <a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gradFill flip="none" rotWithShape="1">
                    <a:gsLst>
                      <a:gs pos="0">
                        <a:schemeClr val="bg1"/>
                      </a:gs>
                      <a:gs pos="73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2400000" scaled="0"/>
                    <a:tileRect/>
                  </a:gradFill>
                </a:ln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7" name="椭圆 176"/>
                <p:cNvSpPr/>
                <p:nvPr/>
              </p:nvSpPr>
              <p:spPr>
                <a:xfrm>
                  <a:off x="2354171" y="1673574"/>
                  <a:ext cx="666568" cy="666568"/>
                </a:xfrm>
                <a:prstGeom prst="ellipse">
                  <a:avLst/>
                </a:prstGeom>
                <a:solidFill>
                  <a:srgbClr val="A3F8FF"/>
                </a:solidFill>
                <a:ln w="28575">
                  <a:noFill/>
                </a:ln>
                <a:effectLst>
                  <a:glow rad="431800">
                    <a:schemeClr val="accent1">
                      <a:satMod val="175000"/>
                      <a:alpha val="15000"/>
                    </a:schemeClr>
                  </a:glo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8" name="椭圆 177"/>
                <p:cNvSpPr/>
                <p:nvPr/>
              </p:nvSpPr>
              <p:spPr>
                <a:xfrm>
                  <a:off x="2374901" y="1694304"/>
                  <a:ext cx="625108" cy="625108"/>
                </a:xfrm>
                <a:prstGeom prst="ellipse">
                  <a:avLst/>
                </a:prstGeom>
                <a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  <a:effectLst>
                  <a:outerShdw blurRad="127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9" name="椭圆 178"/>
                <p:cNvSpPr/>
                <p:nvPr/>
              </p:nvSpPr>
              <p:spPr>
                <a:xfrm>
                  <a:off x="2400729" y="1720132"/>
                  <a:ext cx="573452" cy="573452"/>
                </a:xfrm>
                <a:prstGeom prst="ellipse">
                  <a:avLst/>
                </a:prstGeom>
                <a:solidFill>
                  <a:srgbClr val="A3F8FF"/>
                </a:solidFill>
                <a:ln w="28575">
                  <a:noFill/>
                </a:ln>
                <a:effectLst>
                  <a:glow rad="228600">
                    <a:schemeClr val="accent1">
                      <a:satMod val="175000"/>
                      <a:alpha val="25000"/>
                    </a:schemeClr>
                  </a:glo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 dirty="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0" name="椭圆 179"/>
                <p:cNvSpPr/>
                <p:nvPr/>
              </p:nvSpPr>
              <p:spPr>
                <a:xfrm>
                  <a:off x="2429306" y="1748712"/>
                  <a:ext cx="516300" cy="516294"/>
                </a:xfrm>
                <a:prstGeom prst="ellipse">
                  <a:avLst/>
                </a:prstGeom>
                <a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  <a:effectLst>
                  <a:glow rad="228600">
                    <a:srgbClr val="81F6FF">
                      <a:alpha val="5000"/>
                    </a:srgbClr>
                  </a:glow>
                  <a:outerShdw blurRad="127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1" name="椭圆 180"/>
                <p:cNvSpPr/>
                <p:nvPr/>
              </p:nvSpPr>
              <p:spPr>
                <a:xfrm>
                  <a:off x="2457879" y="1777282"/>
                  <a:ext cx="459152" cy="45915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  <a:effectLst>
                  <a:innerShdw blurRad="25400">
                    <a:prstClr val="black"/>
                  </a:inn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 dirty="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" name="任意多边形 181"/>
                <p:cNvSpPr/>
                <p:nvPr/>
              </p:nvSpPr>
              <p:spPr>
                <a:xfrm>
                  <a:off x="2550749" y="1853417"/>
                  <a:ext cx="273414" cy="306882"/>
                </a:xfrm>
                <a:custGeom>
                  <a:avLst/>
                  <a:gdLst>
                    <a:gd name="connsiteX0" fmla="*/ 6278564 w 8585200"/>
                    <a:gd name="connsiteY0" fmla="*/ 6867525 h 9636124"/>
                    <a:gd name="connsiteX1" fmla="*/ 6278564 w 8585200"/>
                    <a:gd name="connsiteY1" fmla="*/ 7900988 h 9636124"/>
                    <a:gd name="connsiteX2" fmla="*/ 5068889 w 8585200"/>
                    <a:gd name="connsiteY2" fmla="*/ 7900988 h 9636124"/>
                    <a:gd name="connsiteX3" fmla="*/ 5068889 w 8585200"/>
                    <a:gd name="connsiteY3" fmla="*/ 7894638 h 9636124"/>
                    <a:gd name="connsiteX4" fmla="*/ 6279162 w 8585200"/>
                    <a:gd name="connsiteY4" fmla="*/ 2203449 h 9636124"/>
                    <a:gd name="connsiteX5" fmla="*/ 6279162 w 8585200"/>
                    <a:gd name="connsiteY5" fmla="*/ 5777313 h 9636124"/>
                    <a:gd name="connsiteX6" fmla="*/ 5041891 w 8585200"/>
                    <a:gd name="connsiteY6" fmla="*/ 4684131 h 9636124"/>
                    <a:gd name="connsiteX7" fmla="*/ 5041891 w 8585200"/>
                    <a:gd name="connsiteY7" fmla="*/ 2497768 h 9636124"/>
                    <a:gd name="connsiteX8" fmla="*/ 3543352 w 8585200"/>
                    <a:gd name="connsiteY8" fmla="*/ 5651177 h 9636124"/>
                    <a:gd name="connsiteX9" fmla="*/ 5041891 w 8585200"/>
                    <a:gd name="connsiteY9" fmla="*/ 5651177 h 9636124"/>
                    <a:gd name="connsiteX10" fmla="*/ 5041891 w 8585200"/>
                    <a:gd name="connsiteY10" fmla="*/ 5341842 h 9636124"/>
                    <a:gd name="connsiteX11" fmla="*/ 6077955 w 8585200"/>
                    <a:gd name="connsiteY11" fmla="*/ 6296875 h 9636124"/>
                    <a:gd name="connsiteX12" fmla="*/ 5068919 w 8585200"/>
                    <a:gd name="connsiteY12" fmla="*/ 7320982 h 9636124"/>
                    <a:gd name="connsiteX13" fmla="*/ 5068919 w 8585200"/>
                    <a:gd name="connsiteY13" fmla="*/ 6864489 h 9636124"/>
                    <a:gd name="connsiteX14" fmla="*/ 3146945 w 8585200"/>
                    <a:gd name="connsiteY14" fmla="*/ 6864489 h 9636124"/>
                    <a:gd name="connsiteX15" fmla="*/ 2324100 w 8585200"/>
                    <a:gd name="connsiteY15" fmla="*/ 8495252 h 9636124"/>
                    <a:gd name="connsiteX16" fmla="*/ 4294123 w 8585200"/>
                    <a:gd name="connsiteY16" fmla="*/ 9059862 h 9636124"/>
                    <a:gd name="connsiteX17" fmla="*/ 8008938 w 8585200"/>
                    <a:gd name="connsiteY17" fmla="*/ 5344846 h 9636124"/>
                    <a:gd name="connsiteX18" fmla="*/ 6279162 w 8585200"/>
                    <a:gd name="connsiteY18" fmla="*/ 2203449 h 9636124"/>
                    <a:gd name="connsiteX19" fmla="*/ 4183063 w 8585200"/>
                    <a:gd name="connsiteY19" fmla="*/ 1633538 h 9636124"/>
                    <a:gd name="connsiteX20" fmla="*/ 576263 w 8585200"/>
                    <a:gd name="connsiteY20" fmla="*/ 5345229 h 9636124"/>
                    <a:gd name="connsiteX21" fmla="*/ 1312038 w 8585200"/>
                    <a:gd name="connsiteY21" fmla="*/ 7564437 h 9636124"/>
                    <a:gd name="connsiteX22" fmla="*/ 4183063 w 8585200"/>
                    <a:gd name="connsiteY22" fmla="*/ 1633538 h 9636124"/>
                    <a:gd name="connsiteX23" fmla="*/ 4972750 w 8585200"/>
                    <a:gd name="connsiteY23" fmla="*/ 0 h 9636124"/>
                    <a:gd name="connsiteX24" fmla="*/ 6278998 w 8585200"/>
                    <a:gd name="connsiteY24" fmla="*/ 0 h 9636124"/>
                    <a:gd name="connsiteX25" fmla="*/ 6278998 w 8585200"/>
                    <a:gd name="connsiteY25" fmla="*/ 1540458 h 9636124"/>
                    <a:gd name="connsiteX26" fmla="*/ 8585200 w 8585200"/>
                    <a:gd name="connsiteY26" fmla="*/ 5345061 h 9636124"/>
                    <a:gd name="connsiteX27" fmla="*/ 4294102 w 8585200"/>
                    <a:gd name="connsiteY27" fmla="*/ 9636124 h 9636124"/>
                    <a:gd name="connsiteX28" fmla="*/ 2062970 w 8585200"/>
                    <a:gd name="connsiteY28" fmla="*/ 9014535 h 9636124"/>
                    <a:gd name="connsiteX29" fmla="*/ 1837755 w 8585200"/>
                    <a:gd name="connsiteY29" fmla="*/ 9458956 h 9636124"/>
                    <a:gd name="connsiteX30" fmla="*/ 396379 w 8585200"/>
                    <a:gd name="connsiteY30" fmla="*/ 9458956 h 9636124"/>
                    <a:gd name="connsiteX31" fmla="*/ 1035990 w 8585200"/>
                    <a:gd name="connsiteY31" fmla="*/ 8137705 h 9636124"/>
                    <a:gd name="connsiteX32" fmla="*/ 0 w 8585200"/>
                    <a:gd name="connsiteY32" fmla="*/ 5345061 h 9636124"/>
                    <a:gd name="connsiteX33" fmla="*/ 4294102 w 8585200"/>
                    <a:gd name="connsiteY33" fmla="*/ 1053998 h 9636124"/>
                    <a:gd name="connsiteX34" fmla="*/ 4462262 w 8585200"/>
                    <a:gd name="connsiteY34" fmla="*/ 1057000 h 9636124"/>
                    <a:gd name="connsiteX35" fmla="*/ 4972750 w 8585200"/>
                    <a:gd name="connsiteY35" fmla="*/ 0 h 963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585200" h="9636124">
                      <a:moveTo>
                        <a:pt x="6278564" y="6867525"/>
                      </a:moveTo>
                      <a:lnTo>
                        <a:pt x="6278564" y="7900988"/>
                      </a:lnTo>
                      <a:lnTo>
                        <a:pt x="5068889" y="7900988"/>
                      </a:lnTo>
                      <a:lnTo>
                        <a:pt x="5068889" y="7894638"/>
                      </a:lnTo>
                      <a:close/>
                      <a:moveTo>
                        <a:pt x="6279162" y="2203449"/>
                      </a:moveTo>
                      <a:cubicBezTo>
                        <a:pt x="6279162" y="2203449"/>
                        <a:pt x="6279162" y="2203449"/>
                        <a:pt x="6279162" y="5777313"/>
                      </a:cubicBezTo>
                      <a:cubicBezTo>
                        <a:pt x="6279162" y="5777313"/>
                        <a:pt x="6279162" y="5777313"/>
                        <a:pt x="5041891" y="4684131"/>
                      </a:cubicBezTo>
                      <a:cubicBezTo>
                        <a:pt x="5041891" y="4684131"/>
                        <a:pt x="5041891" y="4684131"/>
                        <a:pt x="5041891" y="2497768"/>
                      </a:cubicBezTo>
                      <a:cubicBezTo>
                        <a:pt x="5041891" y="2497768"/>
                        <a:pt x="5041891" y="2497768"/>
                        <a:pt x="3543352" y="5651177"/>
                      </a:cubicBezTo>
                      <a:cubicBezTo>
                        <a:pt x="3543352" y="5651177"/>
                        <a:pt x="3543352" y="5651177"/>
                        <a:pt x="5041891" y="5651177"/>
                      </a:cubicBezTo>
                      <a:cubicBezTo>
                        <a:pt x="5041891" y="5651177"/>
                        <a:pt x="5041891" y="5651177"/>
                        <a:pt x="5041891" y="5341842"/>
                      </a:cubicBezTo>
                      <a:cubicBezTo>
                        <a:pt x="5041891" y="5341842"/>
                        <a:pt x="5041891" y="5341842"/>
                        <a:pt x="6077955" y="6296875"/>
                      </a:cubicBezTo>
                      <a:cubicBezTo>
                        <a:pt x="6077955" y="6296875"/>
                        <a:pt x="6077955" y="6296875"/>
                        <a:pt x="5068919" y="7320982"/>
                      </a:cubicBezTo>
                      <a:cubicBezTo>
                        <a:pt x="5068919" y="7320982"/>
                        <a:pt x="5068919" y="7320982"/>
                        <a:pt x="5068919" y="6864489"/>
                      </a:cubicBezTo>
                      <a:cubicBezTo>
                        <a:pt x="5068919" y="6864489"/>
                        <a:pt x="5068919" y="6864489"/>
                        <a:pt x="3146945" y="6864489"/>
                      </a:cubicBezTo>
                      <a:cubicBezTo>
                        <a:pt x="3146945" y="6864489"/>
                        <a:pt x="3146945" y="6864489"/>
                        <a:pt x="2324100" y="8495252"/>
                      </a:cubicBezTo>
                      <a:cubicBezTo>
                        <a:pt x="2894686" y="8852638"/>
                        <a:pt x="3570380" y="9059862"/>
                        <a:pt x="4294123" y="9059862"/>
                      </a:cubicBezTo>
                      <a:cubicBezTo>
                        <a:pt x="6345230" y="9059862"/>
                        <a:pt x="8008938" y="7396063"/>
                        <a:pt x="8008938" y="5344846"/>
                      </a:cubicBezTo>
                      <a:cubicBezTo>
                        <a:pt x="8008938" y="4023417"/>
                        <a:pt x="7318229" y="2864164"/>
                        <a:pt x="6279162" y="2203449"/>
                      </a:cubicBezTo>
                      <a:close/>
                      <a:moveTo>
                        <a:pt x="4183063" y="1633538"/>
                      </a:moveTo>
                      <a:cubicBezTo>
                        <a:pt x="2182956" y="1690594"/>
                        <a:pt x="576263" y="3330226"/>
                        <a:pt x="576263" y="5345229"/>
                      </a:cubicBezTo>
                      <a:cubicBezTo>
                        <a:pt x="576263" y="6177057"/>
                        <a:pt x="852554" y="6945822"/>
                        <a:pt x="1312038" y="7564437"/>
                      </a:cubicBezTo>
                      <a:cubicBezTo>
                        <a:pt x="1312038" y="7564437"/>
                        <a:pt x="1312038" y="7564437"/>
                        <a:pt x="4183063" y="1633538"/>
                      </a:cubicBezTo>
                      <a:close/>
                      <a:moveTo>
                        <a:pt x="4972750" y="0"/>
                      </a:moveTo>
                      <a:cubicBezTo>
                        <a:pt x="4972750" y="0"/>
                        <a:pt x="4972750" y="0"/>
                        <a:pt x="6278998" y="0"/>
                      </a:cubicBezTo>
                      <a:cubicBezTo>
                        <a:pt x="6278998" y="0"/>
                        <a:pt x="6278998" y="0"/>
                        <a:pt x="6278998" y="1540458"/>
                      </a:cubicBezTo>
                      <a:cubicBezTo>
                        <a:pt x="7651308" y="2258138"/>
                        <a:pt x="8585200" y="3690495"/>
                        <a:pt x="8585200" y="5345061"/>
                      </a:cubicBezTo>
                      <a:cubicBezTo>
                        <a:pt x="8585200" y="7714304"/>
                        <a:pt x="6663364" y="9636124"/>
                        <a:pt x="4294102" y="9636124"/>
                      </a:cubicBezTo>
                      <a:cubicBezTo>
                        <a:pt x="3477321" y="9636124"/>
                        <a:pt x="2714593" y="9407908"/>
                        <a:pt x="2062970" y="9014535"/>
                      </a:cubicBezTo>
                      <a:cubicBezTo>
                        <a:pt x="2062970" y="9014535"/>
                        <a:pt x="2062970" y="9014535"/>
                        <a:pt x="1837755" y="9458956"/>
                      </a:cubicBezTo>
                      <a:cubicBezTo>
                        <a:pt x="1837755" y="9458956"/>
                        <a:pt x="1837755" y="9458956"/>
                        <a:pt x="396379" y="9458956"/>
                      </a:cubicBezTo>
                      <a:cubicBezTo>
                        <a:pt x="396379" y="9458956"/>
                        <a:pt x="396379" y="9458956"/>
                        <a:pt x="1035990" y="8137705"/>
                      </a:cubicBezTo>
                      <a:cubicBezTo>
                        <a:pt x="390373" y="7386994"/>
                        <a:pt x="0" y="6411070"/>
                        <a:pt x="0" y="5345061"/>
                      </a:cubicBezTo>
                      <a:cubicBezTo>
                        <a:pt x="0" y="2975817"/>
                        <a:pt x="1921836" y="1053998"/>
                        <a:pt x="4294102" y="1053998"/>
                      </a:cubicBezTo>
                      <a:cubicBezTo>
                        <a:pt x="4351156" y="1053998"/>
                        <a:pt x="4405208" y="1053998"/>
                        <a:pt x="4462262" y="1057000"/>
                      </a:cubicBezTo>
                      <a:cubicBezTo>
                        <a:pt x="4462262" y="1057000"/>
                        <a:pt x="4462262" y="1057000"/>
                        <a:pt x="4972750" y="0"/>
                      </a:cubicBezTo>
                      <a:close/>
                    </a:path>
                  </a:pathLst>
                </a:custGeom>
                <a:solidFill>
                  <a:srgbClr val="A3F8FF"/>
                </a:solidFill>
                <a:ln w="6350">
                  <a:solidFill>
                    <a:srgbClr val="81F6FF"/>
                  </a:solidFill>
                </a:ln>
                <a:effectLst>
                  <a:glow rad="228600">
                    <a:srgbClr val="A3F8FF">
                      <a:alpha val="35000"/>
                    </a:srgbClr>
                  </a:glow>
                  <a:innerShdw blurRad="38100">
                    <a:srgbClr val="00B0F0"/>
                  </a:inn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 dirty="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96" name="矩形 95"/>
            <p:cNvSpPr/>
            <p:nvPr/>
          </p:nvSpPr>
          <p:spPr>
            <a:xfrm>
              <a:off x="3325624" y="5042395"/>
              <a:ext cx="21082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hr-HR" altLang="zh-CN" b="1" i="0" dirty="0" smtClean="0">
                  <a:solidFill>
                    <a:schemeClr val="tx2">
                      <a:lumMod val="25000"/>
                    </a:schemeClr>
                  </a:solidFill>
                  <a:effectLst/>
                  <a:latin typeface="+mj-lt"/>
                  <a:ea typeface="造字工房悦黑体验版特细体" pitchFamily="50" charset="-122"/>
                </a:rPr>
                <a:t>Marlena Ćukteraš</a:t>
              </a:r>
              <a:endParaRPr lang="en-US" altLang="zh-CN" b="1" i="0" dirty="0">
                <a:solidFill>
                  <a:schemeClr val="tx2">
                    <a:lumMod val="25000"/>
                  </a:schemeClr>
                </a:solidFill>
                <a:effectLst/>
                <a:latin typeface="+mj-lt"/>
                <a:ea typeface="造字工房悦黑体验版特细体" pitchFamily="50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06948" y="5543510"/>
            <a:ext cx="4234058" cy="845789"/>
            <a:chOff x="706948" y="5543508"/>
            <a:chExt cx="4234057" cy="845789"/>
          </a:xfrm>
        </p:grpSpPr>
        <p:sp>
          <p:nvSpPr>
            <p:cNvPr id="138" name="矩形 137"/>
            <p:cNvSpPr/>
            <p:nvPr/>
          </p:nvSpPr>
          <p:spPr>
            <a:xfrm>
              <a:off x="2935327" y="6019965"/>
              <a:ext cx="20056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hr-HR" altLang="zh-CN" b="1" i="0" dirty="0" smtClean="0">
                  <a:solidFill>
                    <a:schemeClr val="bg2">
                      <a:lumMod val="75000"/>
                    </a:schemeClr>
                  </a:solidFill>
                  <a:effectLst/>
                  <a:latin typeface="+mj-lt"/>
                  <a:ea typeface="造字工房悦黑体验版特细体" pitchFamily="50" charset="-122"/>
                </a:rPr>
                <a:t>Omid </a:t>
              </a:r>
              <a:r>
                <a:rPr lang="hr-HR" b="1" dirty="0">
                  <a:solidFill>
                    <a:schemeClr val="bg2">
                      <a:lumMod val="75000"/>
                    </a:schemeClr>
                  </a:solidFill>
                  <a:latin typeface="+mj-lt"/>
                </a:rPr>
                <a:t>Shamsara </a:t>
              </a:r>
              <a:endParaRPr lang="en-US" altLang="zh-CN" b="1" i="0" dirty="0">
                <a:solidFill>
                  <a:schemeClr val="bg2">
                    <a:lumMod val="75000"/>
                  </a:schemeClr>
                </a:solidFill>
                <a:effectLst/>
                <a:latin typeface="+mj-lt"/>
                <a:ea typeface="造字工房悦黑体验版特细体" pitchFamily="50" charset="-122"/>
              </a:endParaRPr>
            </a:p>
          </p:txBody>
        </p:sp>
        <p:sp>
          <p:nvSpPr>
            <p:cNvPr id="140" name="平行四边形 139"/>
            <p:cNvSpPr/>
            <p:nvPr/>
          </p:nvSpPr>
          <p:spPr>
            <a:xfrm>
              <a:off x="1141579" y="5750758"/>
              <a:ext cx="2839913" cy="430794"/>
            </a:xfrm>
            <a:prstGeom prst="parallelogram">
              <a:avLst>
                <a:gd name="adj" fmla="val 47265"/>
              </a:avLst>
            </a:prstGeom>
            <a:gradFill>
              <a:gsLst>
                <a:gs pos="0">
                  <a:srgbClr val="A3F8FF">
                    <a:alpha val="5000"/>
                  </a:srgbClr>
                </a:gs>
                <a:gs pos="100000">
                  <a:srgbClr val="81F6FF">
                    <a:alpha val="55000"/>
                  </a:srgbClr>
                </a:gs>
              </a:gsLst>
              <a:lin ang="0" scaled="1"/>
            </a:gradFill>
            <a:ln>
              <a:gradFill flip="none" rotWithShape="1">
                <a:gsLst>
                  <a:gs pos="0">
                    <a:srgbClr val="81F6FF">
                      <a:alpha val="25000"/>
                    </a:srgbClr>
                  </a:gs>
                  <a:gs pos="100000">
                    <a:srgbClr val="81F6FF">
                      <a:alpha val="95000"/>
                    </a:srgbClr>
                  </a:gs>
                </a:gsLst>
                <a:lin ang="10800000" scaled="1"/>
                <a:tileRect/>
              </a:gradFill>
            </a:ln>
            <a:effectLst>
              <a:glow rad="228600">
                <a:schemeClr val="accent1">
                  <a:satMod val="175000"/>
                  <a:alpha val="15000"/>
                </a:schemeClr>
              </a:glo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zh-CN" altLang="en-US" sz="6000" kern="100" dirty="0">
                <a:ln>
                  <a:gradFill flip="none" rotWithShape="1">
                    <a:gsLst>
                      <a:gs pos="38000">
                        <a:schemeClr val="bg1">
                          <a:lumMod val="6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  <a:tileRect/>
                  </a:gra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  <a:latin typeface="汉仪菱心体简" panose="02010609000101010101" pitchFamily="49" charset="-122"/>
                <a:ea typeface="中國龍淡古體" panose="02010609000101010101" pitchFamily="49" charset="-120"/>
                <a:cs typeface="Times New Roman" panose="02020603050405020304" pitchFamily="18" charset="0"/>
              </a:endParaRPr>
            </a:p>
          </p:txBody>
        </p:sp>
        <p:sp>
          <p:nvSpPr>
            <p:cNvPr id="142" name="矩形 141"/>
            <p:cNvSpPr/>
            <p:nvPr/>
          </p:nvSpPr>
          <p:spPr>
            <a:xfrm>
              <a:off x="1528707" y="5735323"/>
              <a:ext cx="218521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A3F8FF"/>
                  </a:solidFill>
                  <a:effectLst>
                    <a:glow rad="114300">
                      <a:schemeClr val="accent1">
                        <a:satMod val="175000"/>
                        <a:alpha val="15000"/>
                      </a:schemeClr>
                    </a:glow>
                  </a:effectLst>
                  <a:latin typeface="造字工房悦黑体验版常规体" pitchFamily="50" charset="-122"/>
                  <a:ea typeface="造字工房悦黑体验版常规体" pitchFamily="50" charset="-122"/>
                </a:rPr>
                <a:t>Black Panther</a:t>
              </a:r>
            </a:p>
          </p:txBody>
        </p:sp>
        <p:grpSp>
          <p:nvGrpSpPr>
            <p:cNvPr id="183" name="组合 182"/>
            <p:cNvGrpSpPr/>
            <p:nvPr/>
          </p:nvGrpSpPr>
          <p:grpSpPr>
            <a:xfrm>
              <a:off x="706948" y="5543508"/>
              <a:ext cx="743294" cy="743294"/>
              <a:chOff x="2315806" y="1635211"/>
              <a:chExt cx="743294" cy="743294"/>
            </a:xfrm>
          </p:grpSpPr>
          <p:sp>
            <p:nvSpPr>
              <p:cNvPr id="184" name="椭圆 183"/>
              <p:cNvSpPr/>
              <p:nvPr/>
            </p:nvSpPr>
            <p:spPr>
              <a:xfrm>
                <a:off x="2315806" y="1635211"/>
                <a:ext cx="743294" cy="743294"/>
              </a:xfrm>
              <a:prstGeom prst="ellipse">
                <a:avLst/>
              </a:prstGeom>
              <a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gradFill flip="none" rotWithShape="1">
                  <a:gsLst>
                    <a:gs pos="0">
                      <a:schemeClr val="bg1"/>
                    </a:gs>
                    <a:gs pos="73000">
                      <a:schemeClr val="tx1">
                        <a:lumMod val="85000"/>
                        <a:lumOff val="15000"/>
                      </a:schemeClr>
                    </a:gs>
                  </a:gsLst>
                  <a:lin ang="2400000" scaled="0"/>
                  <a:tileRect/>
                </a:gradFill>
              </a:ln>
              <a:effectLst>
                <a:outerShdw blurRad="139700" dist="63500" dir="2700000" algn="tl" rotWithShape="0">
                  <a:prstClr val="black">
                    <a:alpha val="6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椭圆 184"/>
              <p:cNvSpPr/>
              <p:nvPr/>
            </p:nvSpPr>
            <p:spPr>
              <a:xfrm>
                <a:off x="2354171" y="1673574"/>
                <a:ext cx="666568" cy="666568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4318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6" name="椭圆 185"/>
              <p:cNvSpPr/>
              <p:nvPr/>
            </p:nvSpPr>
            <p:spPr>
              <a:xfrm>
                <a:off x="2374901" y="1694304"/>
                <a:ext cx="625108" cy="625108"/>
              </a:xfrm>
              <a:prstGeom prst="ellipse">
                <a:avLst/>
              </a:prstGeom>
              <a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2400729" y="1720132"/>
                <a:ext cx="573452" cy="573452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228600">
                  <a:schemeClr val="accent1">
                    <a:satMod val="175000"/>
                    <a:alpha val="2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椭圆 187"/>
              <p:cNvSpPr/>
              <p:nvPr/>
            </p:nvSpPr>
            <p:spPr>
              <a:xfrm>
                <a:off x="2429306" y="1748712"/>
                <a:ext cx="516300" cy="516294"/>
              </a:xfrm>
              <a:prstGeom prst="ellipse">
                <a:avLst/>
              </a:prstGeom>
              <a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glow rad="228600">
                  <a:srgbClr val="81F6FF">
                    <a:alpha val="5000"/>
                  </a:srgbClr>
                </a:glow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9" name="椭圆 188"/>
              <p:cNvSpPr/>
              <p:nvPr/>
            </p:nvSpPr>
            <p:spPr>
              <a:xfrm>
                <a:off x="2457879" y="1777282"/>
                <a:ext cx="459152" cy="459152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>
                <a:innerShdw blurRad="25400">
                  <a:prstClr val="black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0" name="任意多边形 189"/>
              <p:cNvSpPr/>
              <p:nvPr/>
            </p:nvSpPr>
            <p:spPr>
              <a:xfrm>
                <a:off x="2550749" y="1853417"/>
                <a:ext cx="273414" cy="306882"/>
              </a:xfrm>
              <a:custGeom>
                <a:avLst/>
                <a:gdLst>
                  <a:gd name="connsiteX0" fmla="*/ 6278564 w 8585200"/>
                  <a:gd name="connsiteY0" fmla="*/ 6867525 h 9636124"/>
                  <a:gd name="connsiteX1" fmla="*/ 6278564 w 8585200"/>
                  <a:gd name="connsiteY1" fmla="*/ 7900988 h 9636124"/>
                  <a:gd name="connsiteX2" fmla="*/ 5068889 w 8585200"/>
                  <a:gd name="connsiteY2" fmla="*/ 7900988 h 9636124"/>
                  <a:gd name="connsiteX3" fmla="*/ 5068889 w 8585200"/>
                  <a:gd name="connsiteY3" fmla="*/ 7894638 h 9636124"/>
                  <a:gd name="connsiteX4" fmla="*/ 6279162 w 8585200"/>
                  <a:gd name="connsiteY4" fmla="*/ 2203449 h 9636124"/>
                  <a:gd name="connsiteX5" fmla="*/ 6279162 w 8585200"/>
                  <a:gd name="connsiteY5" fmla="*/ 5777313 h 9636124"/>
                  <a:gd name="connsiteX6" fmla="*/ 5041891 w 8585200"/>
                  <a:gd name="connsiteY6" fmla="*/ 4684131 h 9636124"/>
                  <a:gd name="connsiteX7" fmla="*/ 5041891 w 8585200"/>
                  <a:gd name="connsiteY7" fmla="*/ 2497768 h 9636124"/>
                  <a:gd name="connsiteX8" fmla="*/ 3543352 w 8585200"/>
                  <a:gd name="connsiteY8" fmla="*/ 5651177 h 9636124"/>
                  <a:gd name="connsiteX9" fmla="*/ 5041891 w 8585200"/>
                  <a:gd name="connsiteY9" fmla="*/ 5651177 h 9636124"/>
                  <a:gd name="connsiteX10" fmla="*/ 5041891 w 8585200"/>
                  <a:gd name="connsiteY10" fmla="*/ 5341842 h 9636124"/>
                  <a:gd name="connsiteX11" fmla="*/ 6077955 w 8585200"/>
                  <a:gd name="connsiteY11" fmla="*/ 6296875 h 9636124"/>
                  <a:gd name="connsiteX12" fmla="*/ 5068919 w 8585200"/>
                  <a:gd name="connsiteY12" fmla="*/ 7320982 h 9636124"/>
                  <a:gd name="connsiteX13" fmla="*/ 5068919 w 8585200"/>
                  <a:gd name="connsiteY13" fmla="*/ 6864489 h 9636124"/>
                  <a:gd name="connsiteX14" fmla="*/ 3146945 w 8585200"/>
                  <a:gd name="connsiteY14" fmla="*/ 6864489 h 9636124"/>
                  <a:gd name="connsiteX15" fmla="*/ 2324100 w 8585200"/>
                  <a:gd name="connsiteY15" fmla="*/ 8495252 h 9636124"/>
                  <a:gd name="connsiteX16" fmla="*/ 4294123 w 8585200"/>
                  <a:gd name="connsiteY16" fmla="*/ 9059862 h 9636124"/>
                  <a:gd name="connsiteX17" fmla="*/ 8008938 w 8585200"/>
                  <a:gd name="connsiteY17" fmla="*/ 5344846 h 9636124"/>
                  <a:gd name="connsiteX18" fmla="*/ 6279162 w 8585200"/>
                  <a:gd name="connsiteY18" fmla="*/ 2203449 h 9636124"/>
                  <a:gd name="connsiteX19" fmla="*/ 4183063 w 8585200"/>
                  <a:gd name="connsiteY19" fmla="*/ 1633538 h 9636124"/>
                  <a:gd name="connsiteX20" fmla="*/ 576263 w 8585200"/>
                  <a:gd name="connsiteY20" fmla="*/ 5345229 h 9636124"/>
                  <a:gd name="connsiteX21" fmla="*/ 1312038 w 8585200"/>
                  <a:gd name="connsiteY21" fmla="*/ 7564437 h 9636124"/>
                  <a:gd name="connsiteX22" fmla="*/ 4183063 w 8585200"/>
                  <a:gd name="connsiteY22" fmla="*/ 1633538 h 9636124"/>
                  <a:gd name="connsiteX23" fmla="*/ 4972750 w 8585200"/>
                  <a:gd name="connsiteY23" fmla="*/ 0 h 9636124"/>
                  <a:gd name="connsiteX24" fmla="*/ 6278998 w 8585200"/>
                  <a:gd name="connsiteY24" fmla="*/ 0 h 9636124"/>
                  <a:gd name="connsiteX25" fmla="*/ 6278998 w 8585200"/>
                  <a:gd name="connsiteY25" fmla="*/ 1540458 h 9636124"/>
                  <a:gd name="connsiteX26" fmla="*/ 8585200 w 8585200"/>
                  <a:gd name="connsiteY26" fmla="*/ 5345061 h 9636124"/>
                  <a:gd name="connsiteX27" fmla="*/ 4294102 w 8585200"/>
                  <a:gd name="connsiteY27" fmla="*/ 9636124 h 9636124"/>
                  <a:gd name="connsiteX28" fmla="*/ 2062970 w 8585200"/>
                  <a:gd name="connsiteY28" fmla="*/ 9014535 h 9636124"/>
                  <a:gd name="connsiteX29" fmla="*/ 1837755 w 8585200"/>
                  <a:gd name="connsiteY29" fmla="*/ 9458956 h 9636124"/>
                  <a:gd name="connsiteX30" fmla="*/ 396379 w 8585200"/>
                  <a:gd name="connsiteY30" fmla="*/ 9458956 h 9636124"/>
                  <a:gd name="connsiteX31" fmla="*/ 1035990 w 8585200"/>
                  <a:gd name="connsiteY31" fmla="*/ 8137705 h 9636124"/>
                  <a:gd name="connsiteX32" fmla="*/ 0 w 8585200"/>
                  <a:gd name="connsiteY32" fmla="*/ 5345061 h 9636124"/>
                  <a:gd name="connsiteX33" fmla="*/ 4294102 w 8585200"/>
                  <a:gd name="connsiteY33" fmla="*/ 1053998 h 9636124"/>
                  <a:gd name="connsiteX34" fmla="*/ 4462262 w 8585200"/>
                  <a:gd name="connsiteY34" fmla="*/ 1057000 h 9636124"/>
                  <a:gd name="connsiteX35" fmla="*/ 4972750 w 8585200"/>
                  <a:gd name="connsiteY35" fmla="*/ 0 h 963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85200" h="9636124">
                    <a:moveTo>
                      <a:pt x="6278564" y="6867525"/>
                    </a:moveTo>
                    <a:lnTo>
                      <a:pt x="6278564" y="7900988"/>
                    </a:lnTo>
                    <a:lnTo>
                      <a:pt x="5068889" y="7900988"/>
                    </a:lnTo>
                    <a:lnTo>
                      <a:pt x="5068889" y="7894638"/>
                    </a:lnTo>
                    <a:close/>
                    <a:moveTo>
                      <a:pt x="6279162" y="2203449"/>
                    </a:moveTo>
                    <a:cubicBezTo>
                      <a:pt x="6279162" y="2203449"/>
                      <a:pt x="6279162" y="2203449"/>
                      <a:pt x="6279162" y="5777313"/>
                    </a:cubicBezTo>
                    <a:cubicBezTo>
                      <a:pt x="6279162" y="5777313"/>
                      <a:pt x="6279162" y="5777313"/>
                      <a:pt x="5041891" y="4684131"/>
                    </a:cubicBezTo>
                    <a:cubicBezTo>
                      <a:pt x="5041891" y="4684131"/>
                      <a:pt x="5041891" y="4684131"/>
                      <a:pt x="5041891" y="2497768"/>
                    </a:cubicBezTo>
                    <a:cubicBezTo>
                      <a:pt x="5041891" y="2497768"/>
                      <a:pt x="5041891" y="2497768"/>
                      <a:pt x="3543352" y="5651177"/>
                    </a:cubicBezTo>
                    <a:cubicBezTo>
                      <a:pt x="3543352" y="5651177"/>
                      <a:pt x="3543352" y="5651177"/>
                      <a:pt x="5041891" y="5651177"/>
                    </a:cubicBezTo>
                    <a:cubicBezTo>
                      <a:pt x="5041891" y="5651177"/>
                      <a:pt x="5041891" y="5651177"/>
                      <a:pt x="5041891" y="5341842"/>
                    </a:cubicBezTo>
                    <a:cubicBezTo>
                      <a:pt x="5041891" y="5341842"/>
                      <a:pt x="5041891" y="5341842"/>
                      <a:pt x="6077955" y="6296875"/>
                    </a:cubicBezTo>
                    <a:cubicBezTo>
                      <a:pt x="6077955" y="6296875"/>
                      <a:pt x="6077955" y="6296875"/>
                      <a:pt x="5068919" y="7320982"/>
                    </a:cubicBezTo>
                    <a:cubicBezTo>
                      <a:pt x="5068919" y="7320982"/>
                      <a:pt x="5068919" y="7320982"/>
                      <a:pt x="5068919" y="6864489"/>
                    </a:cubicBezTo>
                    <a:cubicBezTo>
                      <a:pt x="5068919" y="6864489"/>
                      <a:pt x="5068919" y="6864489"/>
                      <a:pt x="3146945" y="6864489"/>
                    </a:cubicBezTo>
                    <a:cubicBezTo>
                      <a:pt x="3146945" y="6864489"/>
                      <a:pt x="3146945" y="6864489"/>
                      <a:pt x="2324100" y="8495252"/>
                    </a:cubicBezTo>
                    <a:cubicBezTo>
                      <a:pt x="2894686" y="8852638"/>
                      <a:pt x="3570380" y="9059862"/>
                      <a:pt x="4294123" y="9059862"/>
                    </a:cubicBezTo>
                    <a:cubicBezTo>
                      <a:pt x="6345230" y="9059862"/>
                      <a:pt x="8008938" y="7396063"/>
                      <a:pt x="8008938" y="5344846"/>
                    </a:cubicBezTo>
                    <a:cubicBezTo>
                      <a:pt x="8008938" y="4023417"/>
                      <a:pt x="7318229" y="2864164"/>
                      <a:pt x="6279162" y="2203449"/>
                    </a:cubicBezTo>
                    <a:close/>
                    <a:moveTo>
                      <a:pt x="4183063" y="1633538"/>
                    </a:moveTo>
                    <a:cubicBezTo>
                      <a:pt x="2182956" y="1690594"/>
                      <a:pt x="576263" y="3330226"/>
                      <a:pt x="576263" y="5345229"/>
                    </a:cubicBezTo>
                    <a:cubicBezTo>
                      <a:pt x="576263" y="6177057"/>
                      <a:pt x="852554" y="6945822"/>
                      <a:pt x="1312038" y="7564437"/>
                    </a:cubicBezTo>
                    <a:cubicBezTo>
                      <a:pt x="1312038" y="7564437"/>
                      <a:pt x="1312038" y="7564437"/>
                      <a:pt x="4183063" y="1633538"/>
                    </a:cubicBezTo>
                    <a:close/>
                    <a:moveTo>
                      <a:pt x="4972750" y="0"/>
                    </a:moveTo>
                    <a:cubicBezTo>
                      <a:pt x="4972750" y="0"/>
                      <a:pt x="4972750" y="0"/>
                      <a:pt x="6278998" y="0"/>
                    </a:cubicBezTo>
                    <a:cubicBezTo>
                      <a:pt x="6278998" y="0"/>
                      <a:pt x="6278998" y="0"/>
                      <a:pt x="6278998" y="1540458"/>
                    </a:cubicBezTo>
                    <a:cubicBezTo>
                      <a:pt x="7651308" y="2258138"/>
                      <a:pt x="8585200" y="3690495"/>
                      <a:pt x="8585200" y="5345061"/>
                    </a:cubicBezTo>
                    <a:cubicBezTo>
                      <a:pt x="8585200" y="7714304"/>
                      <a:pt x="6663364" y="9636124"/>
                      <a:pt x="4294102" y="9636124"/>
                    </a:cubicBezTo>
                    <a:cubicBezTo>
                      <a:pt x="3477321" y="9636124"/>
                      <a:pt x="2714593" y="9407908"/>
                      <a:pt x="2062970" y="9014535"/>
                    </a:cubicBezTo>
                    <a:cubicBezTo>
                      <a:pt x="2062970" y="9014535"/>
                      <a:pt x="2062970" y="9014535"/>
                      <a:pt x="1837755" y="9458956"/>
                    </a:cubicBezTo>
                    <a:cubicBezTo>
                      <a:pt x="1837755" y="9458956"/>
                      <a:pt x="1837755" y="9458956"/>
                      <a:pt x="396379" y="9458956"/>
                    </a:cubicBezTo>
                    <a:cubicBezTo>
                      <a:pt x="396379" y="9458956"/>
                      <a:pt x="396379" y="9458956"/>
                      <a:pt x="1035990" y="8137705"/>
                    </a:cubicBezTo>
                    <a:cubicBezTo>
                      <a:pt x="390373" y="7386994"/>
                      <a:pt x="0" y="6411070"/>
                      <a:pt x="0" y="5345061"/>
                    </a:cubicBezTo>
                    <a:cubicBezTo>
                      <a:pt x="0" y="2975817"/>
                      <a:pt x="1921836" y="1053998"/>
                      <a:pt x="4294102" y="1053998"/>
                    </a:cubicBezTo>
                    <a:cubicBezTo>
                      <a:pt x="4351156" y="1053998"/>
                      <a:pt x="4405208" y="1053998"/>
                      <a:pt x="4462262" y="1057000"/>
                    </a:cubicBezTo>
                    <a:cubicBezTo>
                      <a:pt x="4462262" y="1057000"/>
                      <a:pt x="4462262" y="1057000"/>
                      <a:pt x="4972750" y="0"/>
                    </a:cubicBezTo>
                    <a:close/>
                  </a:path>
                </a:pathLst>
              </a:custGeom>
              <a:solidFill>
                <a:srgbClr val="A3F8FF"/>
              </a:solidFill>
              <a:ln w="6350">
                <a:solidFill>
                  <a:srgbClr val="81F6FF"/>
                </a:solidFill>
              </a:ln>
              <a:effectLst>
                <a:glow rad="228600">
                  <a:srgbClr val="A3F8FF">
                    <a:alpha val="35000"/>
                  </a:srgbClr>
                </a:glow>
                <a:innerShdw blurRad="38100">
                  <a:srgbClr val="00B0F0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475" y="4718865"/>
            <a:ext cx="1038646" cy="5193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730" y="1756391"/>
            <a:ext cx="897170" cy="57738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522" y="2585924"/>
            <a:ext cx="1024065" cy="74404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687" y="3627201"/>
            <a:ext cx="1084481" cy="5443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21" y="5685581"/>
            <a:ext cx="1025290" cy="585737"/>
          </a:xfrm>
          <a:prstGeom prst="rect">
            <a:avLst/>
          </a:prstGeom>
        </p:spPr>
      </p:pic>
      <p:sp>
        <p:nvSpPr>
          <p:cNvPr id="75" name="Horizontal Scroll 74"/>
          <p:cNvSpPr/>
          <p:nvPr/>
        </p:nvSpPr>
        <p:spPr>
          <a:xfrm>
            <a:off x="1973478" y="38665"/>
            <a:ext cx="6769289" cy="1370946"/>
          </a:xfrm>
          <a:prstGeom prst="horizontalScroll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2400" dirty="0" smtClean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hr-HR" sz="2800" b="1" dirty="0" smtClean="0">
                <a:solidFill>
                  <a:srgbClr val="C00000"/>
                </a:solidFill>
                <a:latin typeface="+mj-lt"/>
              </a:rPr>
              <a:t>Particle </a:t>
            </a:r>
            <a:r>
              <a:rPr lang="hr-HR" sz="2800" b="1" dirty="0" smtClean="0">
                <a:solidFill>
                  <a:srgbClr val="C00000"/>
                </a:solidFill>
                <a:latin typeface="+mj-lt"/>
              </a:rPr>
              <a:t>Accelerators</a:t>
            </a:r>
          </a:p>
          <a:p>
            <a:pPr algn="ctr"/>
            <a:r>
              <a:rPr lang="hr-HR" sz="2800" b="1" dirty="0">
                <a:solidFill>
                  <a:srgbClr val="C00000"/>
                </a:solidFill>
                <a:latin typeface="+mj-lt"/>
              </a:rPr>
              <a:t>Group 1</a:t>
            </a:r>
          </a:p>
          <a:p>
            <a:pPr algn="ctr"/>
            <a:endParaRPr lang="hr-HR" sz="28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61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064" y="264126"/>
            <a:ext cx="113239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The following misconceptions and challenges are listed based on observations </a:t>
            </a:r>
            <a:endParaRPr lang="hr-HR" sz="2400" dirty="0" smtClean="0">
              <a:latin typeface="Comic Sans MS" panose="030F0702030302020204" pitchFamily="66" charset="0"/>
            </a:endParaRPr>
          </a:p>
          <a:p>
            <a:r>
              <a:rPr lang="en-US" sz="2400" dirty="0" smtClean="0">
                <a:latin typeface="Comic Sans MS" panose="030F0702030302020204" pitchFamily="66" charset="0"/>
              </a:rPr>
              <a:t>and </a:t>
            </a:r>
            <a:r>
              <a:rPr lang="en-US" sz="2400" dirty="0">
                <a:latin typeface="Comic Sans MS" panose="030F0702030302020204" pitchFamily="66" charset="0"/>
              </a:rPr>
              <a:t>experience because…</a:t>
            </a:r>
            <a:endParaRPr lang="hr-HR" sz="2400" dirty="0">
              <a:latin typeface="Comic Sans MS" panose="030F0702030302020204" pitchFamily="66" charset="0"/>
            </a:endParaRPr>
          </a:p>
          <a:p>
            <a:endParaRPr lang="hr-HR" sz="2400" dirty="0">
              <a:latin typeface="Comic Sans MS" panose="030F0702030302020204" pitchFamily="66" charset="0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2"/>
          <a:stretch>
            <a:fillRect/>
          </a:stretch>
        </p:blipFill>
        <p:spPr>
          <a:xfrm>
            <a:off x="2673925" y="1167761"/>
            <a:ext cx="6068293" cy="39307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60764" y="5268707"/>
            <a:ext cx="98505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hr-HR" sz="2000" u="sng" dirty="0" smtClean="0">
                <a:latin typeface="Comic Sans MS" panose="030F0702030302020204" pitchFamily="66" charset="0"/>
              </a:rPr>
              <a:t>Challenges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000" u="sng" dirty="0" smtClean="0">
                <a:latin typeface="Comic Sans MS" panose="030F0702030302020204" pitchFamily="66" charset="0"/>
              </a:rPr>
              <a:t>Students</a:t>
            </a:r>
            <a:r>
              <a:rPr lang="en-US" sz="2000" u="sng" dirty="0">
                <a:latin typeface="Comic Sans MS" panose="030F0702030302020204" pitchFamily="66" charset="0"/>
              </a:rPr>
              <a:t>’ misconceptions about technical/physical principles of particle accelerators</a:t>
            </a:r>
            <a:endParaRPr lang="hr-HR" sz="2000" dirty="0">
              <a:latin typeface="Comic Sans MS" panose="030F0702030302020204" pitchFamily="66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2000" u="sng" dirty="0">
                <a:latin typeface="Comic Sans MS" panose="030F0702030302020204" pitchFamily="66" charset="0"/>
              </a:rPr>
              <a:t>Not knowing the aims from building particle accelerators</a:t>
            </a:r>
            <a:endParaRPr lang="hr-HR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57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 </a:t>
            </a:r>
            <a:r>
              <a:rPr lang="hr-HR" dirty="0"/>
              <a:t/>
            </a:r>
            <a:br>
              <a:rPr lang="hr-HR" dirty="0"/>
            </a:br>
            <a:r>
              <a:rPr lang="hr-HR" sz="2800" dirty="0" smtClean="0">
                <a:latin typeface="Comic Sans MS" panose="030F0702030302020204" pitchFamily="66" charset="0"/>
              </a:rPr>
              <a:t>1.</a:t>
            </a:r>
            <a:r>
              <a:rPr lang="en-US" sz="2800" u="sng" dirty="0" smtClean="0">
                <a:latin typeface="Comic Sans MS" panose="030F0702030302020204" pitchFamily="66" charset="0"/>
              </a:rPr>
              <a:t>Misconceptions </a:t>
            </a:r>
            <a:r>
              <a:rPr lang="en-US" sz="2800" u="sng" dirty="0">
                <a:latin typeface="Comic Sans MS" panose="030F0702030302020204" pitchFamily="66" charset="0"/>
              </a:rPr>
              <a:t>about </a:t>
            </a:r>
            <a:r>
              <a:rPr lang="en-US" sz="2800" u="sng" dirty="0" smtClean="0">
                <a:latin typeface="Comic Sans MS" panose="030F0702030302020204" pitchFamily="66" charset="0"/>
              </a:rPr>
              <a:t>technical/physical principles</a:t>
            </a:r>
            <a:r>
              <a:rPr lang="hr-HR" sz="2800" u="sng" dirty="0" smtClean="0">
                <a:latin typeface="Comic Sans MS" panose="030F0702030302020204" pitchFamily="66" charset="0"/>
              </a:rPr>
              <a:t/>
            </a:r>
            <a:br>
              <a:rPr lang="hr-HR" sz="2800" u="sng" dirty="0" smtClean="0">
                <a:latin typeface="Comic Sans MS" panose="030F0702030302020204" pitchFamily="66" charset="0"/>
              </a:rPr>
            </a:br>
            <a:r>
              <a:rPr lang="hr-HR" sz="2800" dirty="0">
                <a:latin typeface="Comic Sans MS" panose="030F0702030302020204" pitchFamily="66" charset="0"/>
              </a:rPr>
              <a:t/>
            </a:r>
            <a:br>
              <a:rPr lang="hr-HR" sz="2800" dirty="0">
                <a:latin typeface="Comic Sans MS" panose="030F0702030302020204" pitchFamily="66" charset="0"/>
              </a:rPr>
            </a:br>
            <a:r>
              <a:rPr lang="hr-HR" sz="2800" dirty="0" smtClean="0">
                <a:latin typeface="Comic Sans MS" panose="030F0702030302020204" pitchFamily="66" charset="0"/>
              </a:rPr>
              <a:t>a. </a:t>
            </a:r>
            <a:r>
              <a:rPr lang="en-US" sz="2800" u="sng" dirty="0" smtClean="0">
                <a:latin typeface="Comic Sans MS" panose="030F0702030302020204" pitchFamily="66" charset="0"/>
              </a:rPr>
              <a:t>How </a:t>
            </a:r>
            <a:r>
              <a:rPr lang="en-US" sz="2800" u="sng" dirty="0">
                <a:latin typeface="Comic Sans MS" panose="030F0702030302020204" pitchFamily="66" charset="0"/>
              </a:rPr>
              <a:t>can you continuously accelerate a particle???</a:t>
            </a:r>
            <a:r>
              <a:rPr lang="hr-HR" sz="2200" dirty="0"/>
              <a:t/>
            </a:r>
            <a:br>
              <a:rPr lang="hr-HR" sz="2200" dirty="0"/>
            </a:br>
            <a:endParaRPr lang="hr-HR" sz="2200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671368" y="2010093"/>
            <a:ext cx="2667577" cy="4362998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88485" y="3917220"/>
            <a:ext cx="7156512" cy="1133081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6026727" y="2010093"/>
            <a:ext cx="3881941" cy="16328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67297" y="5407470"/>
            <a:ext cx="74247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Figures are from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http://pressbooks-dev.oer.hawaii.edu/collegephysics/chapter/19-2-electric-potential-in-a-uniform-electric-field/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https://slideplayer.com/slide/5682354/18/images/7/Linear+accelerator+%28LINAC%29.jpg</a:t>
            </a:r>
            <a:endParaRPr lang="hr-H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74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A possible solution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sp>
        <p:nvSpPr>
          <p:cNvPr id="6" name="Rectangle 5"/>
          <p:cNvSpPr/>
          <p:nvPr/>
        </p:nvSpPr>
        <p:spPr>
          <a:xfrm>
            <a:off x="955963" y="1554126"/>
            <a:ext cx="106498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visual materials(ex: animation) to demonstrate how it happens.</a:t>
            </a:r>
            <a:endParaRPr lang="hr-HR" sz="2400" dirty="0">
              <a:latin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46099" y="5817062"/>
            <a:ext cx="10169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from </a:t>
            </a: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https://en.m.wikipedia.org/wiki/Particle_accelerator</a:t>
            </a:r>
            <a:endParaRPr lang="hr-H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214562"/>
            <a:ext cx="762000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11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hr-HR" sz="2800" u="sng" dirty="0" smtClean="0">
                <a:latin typeface="Comic Sans MS" panose="030F0702030302020204" pitchFamily="66" charset="0"/>
              </a:rPr>
              <a:t>b. </a:t>
            </a:r>
            <a:r>
              <a:rPr lang="en-US" sz="2800" u="sng" dirty="0" smtClean="0">
                <a:latin typeface="Comic Sans MS" panose="030F0702030302020204" pitchFamily="66" charset="0"/>
              </a:rPr>
              <a:t>Why </a:t>
            </a:r>
            <a:r>
              <a:rPr lang="en-US" sz="2800" u="sng" dirty="0">
                <a:latin typeface="Comic Sans MS" panose="030F0702030302020204" pitchFamily="66" charset="0"/>
              </a:rPr>
              <a:t>are some accelerators circular and how charges move in them?</a:t>
            </a:r>
            <a:endParaRPr lang="hr-HR" sz="28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0709" y="1978025"/>
            <a:ext cx="10515600" cy="4351338"/>
          </a:xfrm>
        </p:spPr>
        <p:txBody>
          <a:bodyPr/>
          <a:lstStyle/>
          <a:p>
            <a:r>
              <a:rPr lang="en-US" u="sng" dirty="0"/>
              <a:t>Why circle</a:t>
            </a:r>
            <a:r>
              <a:rPr lang="en-US" u="sng" dirty="0" smtClean="0"/>
              <a:t>??</a:t>
            </a:r>
            <a:r>
              <a:rPr lang="hr-HR" u="sng" dirty="0" smtClean="0"/>
              <a:t>?</a:t>
            </a:r>
          </a:p>
          <a:p>
            <a:endParaRPr lang="hr-HR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481387" y="2423276"/>
            <a:ext cx="4619625" cy="25933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8200" y="5126183"/>
            <a:ext cx="80564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from </a:t>
            </a: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https://www.bbc.com/news/science-environment-61149387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hr-H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7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circle???</a:t>
            </a:r>
            <a:r>
              <a:rPr lang="hr-HR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sz="4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dirty="0"/>
          </a:p>
        </p:txBody>
      </p:sp>
      <p:pic>
        <p:nvPicPr>
          <p:cNvPr id="5" name="videoplayback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8056" y="1313007"/>
            <a:ext cx="7735888" cy="4351338"/>
          </a:xfrm>
        </p:spPr>
      </p:pic>
      <p:sp>
        <p:nvSpPr>
          <p:cNvPr id="4" name="Rectangle 3"/>
          <p:cNvSpPr/>
          <p:nvPr/>
        </p:nvSpPr>
        <p:spPr>
          <a:xfrm>
            <a:off x="2244436" y="6004121"/>
            <a:ext cx="6096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https://m.youtube.com/watch?v=TVeEJsfD-2k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9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600" u="sng" dirty="0" smtClean="0">
                <a:latin typeface="Comic Sans MS" panose="030F0702030302020204" pitchFamily="66" charset="0"/>
              </a:rPr>
              <a:t>c. </a:t>
            </a:r>
            <a:r>
              <a:rPr lang="en-US" sz="3600" u="sng" dirty="0" smtClean="0">
                <a:latin typeface="Comic Sans MS" panose="030F0702030302020204" pitchFamily="66" charset="0"/>
              </a:rPr>
              <a:t>Math </a:t>
            </a:r>
            <a:r>
              <a:rPr lang="en-US" sz="3600" u="sng" dirty="0">
                <a:latin typeface="Comic Sans MS" panose="030F0702030302020204" pitchFamily="66" charset="0"/>
              </a:rPr>
              <a:t>involved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4329" y="1368425"/>
            <a:ext cx="8456979" cy="40487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50258" y="5957455"/>
            <a:ext cx="107499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https://indico.cern.ch/event/932906/contributions/4889583/attachments/2476115/4249589/2022-intro-to-acc-second-general.pdf</a:t>
            </a:r>
            <a:endParaRPr lang="hr-H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82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90937" y="667388"/>
            <a:ext cx="32455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3200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best solution:</a:t>
            </a:r>
            <a:endParaRPr lang="hr-HR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90937" y="1512516"/>
            <a:ext cx="23165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Ignore </a:t>
            </a:r>
            <a:r>
              <a:rPr lang="hr-HR" sz="2800" u="sng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math</a:t>
            </a:r>
            <a:r>
              <a:rPr lang="en-US" sz="2800" u="sng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hr-HR" sz="2800" dirty="0"/>
          </a:p>
        </p:txBody>
      </p:sp>
      <p:sp>
        <p:nvSpPr>
          <p:cNvPr id="6" name="Rectangle 5"/>
          <p:cNvSpPr/>
          <p:nvPr/>
        </p:nvSpPr>
        <p:spPr>
          <a:xfrm>
            <a:off x="1953491" y="541954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Picture from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https://gfycat.com/discover/ignore-gifs</a:t>
            </a:r>
            <a:endParaRPr lang="hr-H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096" y="2144856"/>
            <a:ext cx="4434139" cy="283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87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u="sng" dirty="0" smtClean="0">
                <a:latin typeface="Comic Sans MS" panose="030F0702030302020204" pitchFamily="66" charset="0"/>
              </a:rPr>
              <a:t>2. </a:t>
            </a:r>
            <a:r>
              <a:rPr lang="en-US" u="sng" dirty="0" smtClean="0">
                <a:latin typeface="Comic Sans MS" panose="030F0702030302020204" pitchFamily="66" charset="0"/>
              </a:rPr>
              <a:t>Not </a:t>
            </a:r>
            <a:r>
              <a:rPr lang="en-US" u="sng" dirty="0">
                <a:latin typeface="Comic Sans MS" panose="030F0702030302020204" pitchFamily="66" charset="0"/>
              </a:rPr>
              <a:t>comprehending the aim from building particle accelerators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u="sng" dirty="0">
                <a:latin typeface="Comic Sans MS" panose="030F0702030302020204" pitchFamily="66" charset="0"/>
              </a:rPr>
              <a:t>Why do we build accelerators???</a:t>
            </a:r>
            <a:endParaRPr lang="hr-HR" sz="1800" dirty="0">
              <a:latin typeface="Comic Sans MS" panose="030F0702030302020204" pitchFamily="66" charset="0"/>
            </a:endParaRPr>
          </a:p>
          <a:p>
            <a:r>
              <a:rPr lang="en-US" sz="1800" dirty="0">
                <a:latin typeface="Comic Sans MS" panose="030F0702030302020204" pitchFamily="66" charset="0"/>
              </a:rPr>
              <a:t> </a:t>
            </a:r>
            <a:r>
              <a:rPr lang="en-US" sz="1800" u="sng" dirty="0" smtClean="0">
                <a:latin typeface="Comic Sans MS" panose="030F0702030302020204" pitchFamily="66" charset="0"/>
              </a:rPr>
              <a:t>At </a:t>
            </a:r>
            <a:r>
              <a:rPr lang="en-US" sz="1800" u="sng" dirty="0">
                <a:latin typeface="Comic Sans MS" panose="030F0702030302020204" pitchFamily="66" charset="0"/>
              </a:rPr>
              <a:t>school do not stress about fundamental research, stress on applications</a:t>
            </a:r>
            <a:r>
              <a:rPr lang="en-US" sz="1800" u="sng" dirty="0" smtClean="0">
                <a:latin typeface="Comic Sans MS" panose="030F0702030302020204" pitchFamily="66" charset="0"/>
              </a:rPr>
              <a:t>.</a:t>
            </a:r>
            <a:endParaRPr lang="hr-HR" sz="1800" dirty="0">
              <a:latin typeface="Comic Sans MS" panose="030F0702030302020204" pitchFamily="66" charset="0"/>
            </a:endParaRPr>
          </a:p>
          <a:p>
            <a:r>
              <a:rPr lang="en-US" sz="1800" u="sng" dirty="0">
                <a:latin typeface="Comic Sans MS" panose="030F0702030302020204" pitchFamily="66" charset="0"/>
              </a:rPr>
              <a:t>Like, Tube </a:t>
            </a:r>
            <a:r>
              <a:rPr lang="en-US" sz="1800" u="sng" dirty="0" smtClean="0">
                <a:latin typeface="Comic Sans MS" panose="030F0702030302020204" pitchFamily="66" charset="0"/>
              </a:rPr>
              <a:t>monitors</a:t>
            </a:r>
            <a:r>
              <a:rPr lang="hr-HR" sz="1800" u="sng" dirty="0" smtClean="0">
                <a:latin typeface="Comic Sans MS" panose="030F0702030302020204" pitchFamily="66" charset="0"/>
              </a:rPr>
              <a:t> or medical applications</a:t>
            </a:r>
          </a:p>
          <a:p>
            <a:endParaRPr lang="hr-HR" sz="1800" dirty="0"/>
          </a:p>
          <a:p>
            <a:endParaRPr lang="hr-HR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1" y="2957167"/>
            <a:ext cx="4227342" cy="27965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8200" y="5769000"/>
            <a:ext cx="1078576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u="sng" dirty="0" smtClean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indico.cern.ch/event/932906/contributions/4889583/attachments/2476115/4249589/2022-intro-to-acc-second-general.pdf</a:t>
            </a:r>
            <a:endParaRPr lang="hr-HR" u="sng" dirty="0" smtClean="0">
              <a:solidFill>
                <a:srgbClr val="0563C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u="sng" dirty="0">
                <a:hlinkClick r:id="rId4"/>
              </a:rPr>
              <a:t>https://indico.cern.ch/event/932906/contributions/4928501/attachments/2476662/4250567/Teachers%20Programme%20-%20From%20Physics%20to%20Medical%20Applications-6%20July%202022.pdf</a:t>
            </a:r>
            <a:endParaRPr lang="hr-HR" sz="1600" dirty="0"/>
          </a:p>
          <a:p>
            <a:pPr>
              <a:spcAft>
                <a:spcPts val="0"/>
              </a:spcAft>
            </a:pP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hr-H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Content Placeholder 3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541476" y="2745528"/>
            <a:ext cx="3849685" cy="300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63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rizontal Scroll 1"/>
          <p:cNvSpPr/>
          <p:nvPr/>
        </p:nvSpPr>
        <p:spPr>
          <a:xfrm>
            <a:off x="2064327" y="1717964"/>
            <a:ext cx="7426036" cy="3394363"/>
          </a:xfrm>
          <a:prstGeom prst="horizontalScroll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4400" dirty="0" smtClean="0">
                <a:solidFill>
                  <a:srgbClr val="B01929"/>
                </a:solidFill>
                <a:latin typeface="Comic Sans MS" panose="030F0702030302020204" pitchFamily="66" charset="0"/>
              </a:rPr>
              <a:t>Best practise</a:t>
            </a:r>
            <a:endParaRPr lang="hr-HR" sz="4400" dirty="0">
              <a:solidFill>
                <a:srgbClr val="B01929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5527963" y="207819"/>
            <a:ext cx="3588327" cy="2189019"/>
          </a:xfrm>
          <a:prstGeom prst="cloudCallou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Comic Sans </a:t>
            </a:r>
          </a:p>
          <a:p>
            <a:pPr algn="ctr"/>
            <a:r>
              <a:rPr lang="hr-HR" dirty="0" smtClean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OFC</a:t>
            </a:r>
            <a:endParaRPr lang="hr-HR" dirty="0">
              <a:solidFill>
                <a:schemeClr val="accent3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88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9" name="Google Shape;2399;p44"/>
          <p:cNvSpPr txBox="1">
            <a:spLocks noGrp="1"/>
          </p:cNvSpPr>
          <p:nvPr>
            <p:ph type="title"/>
          </p:nvPr>
        </p:nvSpPr>
        <p:spPr>
          <a:xfrm>
            <a:off x="2151049" y="-158008"/>
            <a:ext cx="7470621" cy="2355299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hr-HR" sz="7200" dirty="0" smtClean="0">
                <a:solidFill>
                  <a:schemeClr val="accent5">
                    <a:lumMod val="50000"/>
                  </a:schemeClr>
                </a:solidFill>
              </a:rPr>
              <a:t>Super </a:t>
            </a:r>
            <a:r>
              <a:rPr lang="hr-HR" sz="7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s</a:t>
            </a:r>
            <a:r>
              <a:rPr lang="hr-HR" sz="7200" dirty="0" smtClean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hr-HR" sz="7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h</a:t>
            </a:r>
            <a:r>
              <a:rPr lang="hr-HR" sz="7200" dirty="0" smtClean="0">
                <a:solidFill>
                  <a:schemeClr val="accent5">
                    <a:lumMod val="50000"/>
                  </a:schemeClr>
                </a:solidFill>
              </a:rPr>
              <a:t>ool</a:t>
            </a:r>
            <a:endParaRPr sz="72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472" y="2255675"/>
            <a:ext cx="1174706" cy="120400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811" y="1542197"/>
            <a:ext cx="5045153" cy="46811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39004" y="3882787"/>
            <a:ext cx="3034790" cy="1200329"/>
          </a:xfrm>
          <a:prstGeom prst="rect">
            <a:avLst/>
          </a:prstGeom>
          <a:solidFill>
            <a:schemeClr val="tx1">
              <a:lumMod val="5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r-HR" sz="72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CERN</a:t>
            </a:r>
            <a:endParaRPr lang="en-US" sz="72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pSp>
        <p:nvGrpSpPr>
          <p:cNvPr id="8" name="Google Shape;1091;p29"/>
          <p:cNvGrpSpPr/>
          <p:nvPr/>
        </p:nvGrpSpPr>
        <p:grpSpPr>
          <a:xfrm>
            <a:off x="2247251" y="2458657"/>
            <a:ext cx="657028" cy="710617"/>
            <a:chOff x="6050758" y="3857638"/>
            <a:chExt cx="599204" cy="648018"/>
          </a:xfrm>
        </p:grpSpPr>
        <p:grpSp>
          <p:nvGrpSpPr>
            <p:cNvPr id="9" name="Google Shape;1092;p29"/>
            <p:cNvGrpSpPr/>
            <p:nvPr/>
          </p:nvGrpSpPr>
          <p:grpSpPr>
            <a:xfrm>
              <a:off x="6050758" y="3857638"/>
              <a:ext cx="599204" cy="648012"/>
              <a:chOff x="1496783" y="89788"/>
              <a:chExt cx="599204" cy="648012"/>
            </a:xfrm>
          </p:grpSpPr>
          <p:sp>
            <p:nvSpPr>
              <p:cNvPr id="13" name="Google Shape;1093;p29"/>
              <p:cNvSpPr/>
              <p:nvPr/>
            </p:nvSpPr>
            <p:spPr>
              <a:xfrm>
                <a:off x="1572004" y="634803"/>
                <a:ext cx="38639" cy="54539"/>
              </a:xfrm>
              <a:custGeom>
                <a:avLst/>
                <a:gdLst/>
                <a:ahLst/>
                <a:cxnLst/>
                <a:rect l="l" t="t" r="r" b="b"/>
                <a:pathLst>
                  <a:path w="1838" h="2594" extrusionOk="0">
                    <a:moveTo>
                      <a:pt x="1575" y="0"/>
                    </a:moveTo>
                    <a:cubicBezTo>
                      <a:pt x="1559" y="0"/>
                      <a:pt x="1542" y="7"/>
                      <a:pt x="1521" y="28"/>
                    </a:cubicBezTo>
                    <a:cubicBezTo>
                      <a:pt x="1046" y="60"/>
                      <a:pt x="666" y="345"/>
                      <a:pt x="381" y="757"/>
                    </a:cubicBezTo>
                    <a:cubicBezTo>
                      <a:pt x="64" y="1295"/>
                      <a:pt x="1" y="1929"/>
                      <a:pt x="159" y="2435"/>
                    </a:cubicBezTo>
                    <a:cubicBezTo>
                      <a:pt x="191" y="2562"/>
                      <a:pt x="317" y="2594"/>
                      <a:pt x="412" y="2594"/>
                    </a:cubicBezTo>
                    <a:cubicBezTo>
                      <a:pt x="539" y="2562"/>
                      <a:pt x="634" y="2435"/>
                      <a:pt x="571" y="2309"/>
                    </a:cubicBezTo>
                    <a:cubicBezTo>
                      <a:pt x="349" y="1390"/>
                      <a:pt x="1014" y="757"/>
                      <a:pt x="1647" y="567"/>
                    </a:cubicBezTo>
                    <a:cubicBezTo>
                      <a:pt x="1774" y="535"/>
                      <a:pt x="1837" y="408"/>
                      <a:pt x="1806" y="250"/>
                    </a:cubicBezTo>
                    <a:cubicBezTo>
                      <a:pt x="1774" y="123"/>
                      <a:pt x="1742" y="60"/>
                      <a:pt x="1647" y="28"/>
                    </a:cubicBezTo>
                    <a:cubicBezTo>
                      <a:pt x="1626" y="28"/>
                      <a:pt x="1605" y="0"/>
                      <a:pt x="1575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094;p29"/>
              <p:cNvSpPr/>
              <p:nvPr/>
            </p:nvSpPr>
            <p:spPr>
              <a:xfrm>
                <a:off x="1544043" y="99712"/>
                <a:ext cx="99226" cy="92931"/>
              </a:xfrm>
              <a:custGeom>
                <a:avLst/>
                <a:gdLst/>
                <a:ahLst/>
                <a:cxnLst/>
                <a:rect l="l" t="t" r="r" b="b"/>
                <a:pathLst>
                  <a:path w="4720" h="4420" extrusionOk="0">
                    <a:moveTo>
                      <a:pt x="806" y="2490"/>
                    </a:moveTo>
                    <a:cubicBezTo>
                      <a:pt x="873" y="2490"/>
                      <a:pt x="937" y="2530"/>
                      <a:pt x="951" y="2615"/>
                    </a:cubicBezTo>
                    <a:cubicBezTo>
                      <a:pt x="1046" y="3153"/>
                      <a:pt x="1362" y="3533"/>
                      <a:pt x="1901" y="3660"/>
                    </a:cubicBezTo>
                    <a:cubicBezTo>
                      <a:pt x="2059" y="3691"/>
                      <a:pt x="2027" y="3881"/>
                      <a:pt x="1869" y="3881"/>
                    </a:cubicBezTo>
                    <a:cubicBezTo>
                      <a:pt x="1267" y="3850"/>
                      <a:pt x="634" y="3311"/>
                      <a:pt x="634" y="2678"/>
                    </a:cubicBezTo>
                    <a:cubicBezTo>
                      <a:pt x="634" y="2554"/>
                      <a:pt x="722" y="2490"/>
                      <a:pt x="806" y="2490"/>
                    </a:cubicBezTo>
                    <a:close/>
                    <a:moveTo>
                      <a:pt x="2372" y="1"/>
                    </a:moveTo>
                    <a:cubicBezTo>
                      <a:pt x="2290" y="1"/>
                      <a:pt x="2206" y="6"/>
                      <a:pt x="2122" y="18"/>
                    </a:cubicBezTo>
                    <a:cubicBezTo>
                      <a:pt x="761" y="208"/>
                      <a:pt x="1" y="1474"/>
                      <a:pt x="127" y="2741"/>
                    </a:cubicBezTo>
                    <a:cubicBezTo>
                      <a:pt x="396" y="3763"/>
                      <a:pt x="1259" y="4420"/>
                      <a:pt x="2289" y="4420"/>
                    </a:cubicBezTo>
                    <a:cubicBezTo>
                      <a:pt x="2472" y="4420"/>
                      <a:pt x="2660" y="4399"/>
                      <a:pt x="2851" y="4356"/>
                    </a:cubicBezTo>
                    <a:cubicBezTo>
                      <a:pt x="3959" y="4103"/>
                      <a:pt x="4719" y="3090"/>
                      <a:pt x="4529" y="1949"/>
                    </a:cubicBezTo>
                    <a:cubicBezTo>
                      <a:pt x="4353" y="921"/>
                      <a:pt x="3440" y="1"/>
                      <a:pt x="2372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095;p29"/>
              <p:cNvSpPr/>
              <p:nvPr/>
            </p:nvSpPr>
            <p:spPr>
              <a:xfrm>
                <a:off x="1556026" y="149708"/>
                <a:ext cx="33300" cy="34271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630" extrusionOk="0">
                    <a:moveTo>
                      <a:pt x="262" y="1"/>
                    </a:moveTo>
                    <a:cubicBezTo>
                      <a:pt x="247" y="1"/>
                      <a:pt x="233" y="4"/>
                      <a:pt x="222" y="15"/>
                    </a:cubicBezTo>
                    <a:cubicBezTo>
                      <a:pt x="127" y="15"/>
                      <a:pt x="1" y="142"/>
                      <a:pt x="1" y="300"/>
                    </a:cubicBezTo>
                    <a:cubicBezTo>
                      <a:pt x="1" y="965"/>
                      <a:pt x="634" y="1598"/>
                      <a:pt x="1331" y="1630"/>
                    </a:cubicBezTo>
                    <a:cubicBezTo>
                      <a:pt x="1489" y="1630"/>
                      <a:pt x="1584" y="1567"/>
                      <a:pt x="1584" y="1440"/>
                    </a:cubicBezTo>
                    <a:cubicBezTo>
                      <a:pt x="1584" y="1282"/>
                      <a:pt x="1489" y="1187"/>
                      <a:pt x="1394" y="1155"/>
                    </a:cubicBezTo>
                    <a:cubicBezTo>
                      <a:pt x="919" y="1092"/>
                      <a:pt x="602" y="712"/>
                      <a:pt x="507" y="205"/>
                    </a:cubicBezTo>
                    <a:cubicBezTo>
                      <a:pt x="507" y="142"/>
                      <a:pt x="444" y="46"/>
                      <a:pt x="349" y="15"/>
                    </a:cubicBezTo>
                    <a:cubicBezTo>
                      <a:pt x="328" y="15"/>
                      <a:pt x="293" y="1"/>
                      <a:pt x="262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096;p29"/>
              <p:cNvSpPr/>
              <p:nvPr/>
            </p:nvSpPr>
            <p:spPr>
              <a:xfrm>
                <a:off x="2002763" y="309661"/>
                <a:ext cx="83901" cy="88726"/>
              </a:xfrm>
              <a:custGeom>
                <a:avLst/>
                <a:gdLst/>
                <a:ahLst/>
                <a:cxnLst/>
                <a:rect l="l" t="t" r="r" b="b"/>
                <a:pathLst>
                  <a:path w="3991" h="4220" extrusionOk="0">
                    <a:moveTo>
                      <a:pt x="1591" y="902"/>
                    </a:moveTo>
                    <a:cubicBezTo>
                      <a:pt x="1782" y="902"/>
                      <a:pt x="1976" y="959"/>
                      <a:pt x="2154" y="1084"/>
                    </a:cubicBezTo>
                    <a:cubicBezTo>
                      <a:pt x="2310" y="1162"/>
                      <a:pt x="2166" y="1369"/>
                      <a:pt x="2022" y="1369"/>
                    </a:cubicBezTo>
                    <a:cubicBezTo>
                      <a:pt x="1991" y="1369"/>
                      <a:pt x="1960" y="1360"/>
                      <a:pt x="1932" y="1337"/>
                    </a:cubicBezTo>
                    <a:cubicBezTo>
                      <a:pt x="1814" y="1262"/>
                      <a:pt x="1678" y="1227"/>
                      <a:pt x="1542" y="1227"/>
                    </a:cubicBezTo>
                    <a:cubicBezTo>
                      <a:pt x="1277" y="1227"/>
                      <a:pt x="1013" y="1361"/>
                      <a:pt x="887" y="1591"/>
                    </a:cubicBezTo>
                    <a:cubicBezTo>
                      <a:pt x="856" y="1633"/>
                      <a:pt x="817" y="1651"/>
                      <a:pt x="781" y="1651"/>
                    </a:cubicBezTo>
                    <a:cubicBezTo>
                      <a:pt x="708" y="1651"/>
                      <a:pt x="644" y="1580"/>
                      <a:pt x="666" y="1496"/>
                    </a:cubicBezTo>
                    <a:cubicBezTo>
                      <a:pt x="835" y="1135"/>
                      <a:pt x="1204" y="902"/>
                      <a:pt x="1591" y="902"/>
                    </a:cubicBezTo>
                    <a:close/>
                    <a:moveTo>
                      <a:pt x="1923" y="0"/>
                    </a:moveTo>
                    <a:cubicBezTo>
                      <a:pt x="1874" y="0"/>
                      <a:pt x="1824" y="3"/>
                      <a:pt x="1774" y="7"/>
                    </a:cubicBezTo>
                    <a:cubicBezTo>
                      <a:pt x="761" y="71"/>
                      <a:pt x="32" y="957"/>
                      <a:pt x="1" y="1939"/>
                    </a:cubicBezTo>
                    <a:cubicBezTo>
                      <a:pt x="32" y="1939"/>
                      <a:pt x="127" y="1971"/>
                      <a:pt x="127" y="2066"/>
                    </a:cubicBezTo>
                    <a:cubicBezTo>
                      <a:pt x="32" y="3143"/>
                      <a:pt x="824" y="4219"/>
                      <a:pt x="1901" y="4219"/>
                    </a:cubicBezTo>
                    <a:lnTo>
                      <a:pt x="1964" y="4124"/>
                    </a:lnTo>
                    <a:cubicBezTo>
                      <a:pt x="2018" y="4071"/>
                      <a:pt x="2077" y="4051"/>
                      <a:pt x="2134" y="4051"/>
                    </a:cubicBezTo>
                    <a:cubicBezTo>
                      <a:pt x="2213" y="4051"/>
                      <a:pt x="2289" y="4088"/>
                      <a:pt x="2344" y="4124"/>
                    </a:cubicBezTo>
                    <a:cubicBezTo>
                      <a:pt x="3357" y="3839"/>
                      <a:pt x="3991" y="2731"/>
                      <a:pt x="3801" y="1717"/>
                    </a:cubicBezTo>
                    <a:cubicBezTo>
                      <a:pt x="3620" y="845"/>
                      <a:pt x="2867" y="0"/>
                      <a:pt x="192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097;p29"/>
              <p:cNvSpPr/>
              <p:nvPr/>
            </p:nvSpPr>
            <p:spPr>
              <a:xfrm>
                <a:off x="1703775" y="355536"/>
                <a:ext cx="111251" cy="86854"/>
              </a:xfrm>
              <a:custGeom>
                <a:avLst/>
                <a:gdLst/>
                <a:ahLst/>
                <a:cxnLst/>
                <a:rect l="l" t="t" r="r" b="b"/>
                <a:pathLst>
                  <a:path w="5292" h="4131" extrusionOk="0">
                    <a:moveTo>
                      <a:pt x="2231" y="1181"/>
                    </a:moveTo>
                    <a:cubicBezTo>
                      <a:pt x="2249" y="1181"/>
                      <a:pt x="2266" y="1182"/>
                      <a:pt x="2283" y="1182"/>
                    </a:cubicBezTo>
                    <a:cubicBezTo>
                      <a:pt x="2488" y="1212"/>
                      <a:pt x="2477" y="1538"/>
                      <a:pt x="2274" y="1538"/>
                    </a:cubicBezTo>
                    <a:cubicBezTo>
                      <a:pt x="2258" y="1538"/>
                      <a:pt x="2239" y="1535"/>
                      <a:pt x="2220" y="1531"/>
                    </a:cubicBezTo>
                    <a:cubicBezTo>
                      <a:pt x="2206" y="1530"/>
                      <a:pt x="2191" y="1529"/>
                      <a:pt x="2177" y="1529"/>
                    </a:cubicBezTo>
                    <a:cubicBezTo>
                      <a:pt x="1653" y="1529"/>
                      <a:pt x="1146" y="2083"/>
                      <a:pt x="1238" y="2607"/>
                    </a:cubicBezTo>
                    <a:cubicBezTo>
                      <a:pt x="1238" y="2694"/>
                      <a:pt x="1181" y="2743"/>
                      <a:pt x="1124" y="2743"/>
                    </a:cubicBezTo>
                    <a:cubicBezTo>
                      <a:pt x="1077" y="2743"/>
                      <a:pt x="1031" y="2710"/>
                      <a:pt x="1017" y="2639"/>
                    </a:cubicBezTo>
                    <a:cubicBezTo>
                      <a:pt x="800" y="1865"/>
                      <a:pt x="1461" y="1181"/>
                      <a:pt x="2231" y="1181"/>
                    </a:cubicBezTo>
                    <a:close/>
                    <a:moveTo>
                      <a:pt x="2939" y="1"/>
                    </a:moveTo>
                    <a:cubicBezTo>
                      <a:pt x="1855" y="1"/>
                      <a:pt x="1" y="1089"/>
                      <a:pt x="541" y="2291"/>
                    </a:cubicBezTo>
                    <a:cubicBezTo>
                      <a:pt x="569" y="2485"/>
                      <a:pt x="500" y="2582"/>
                      <a:pt x="376" y="2582"/>
                    </a:cubicBezTo>
                    <a:cubicBezTo>
                      <a:pt x="358" y="2582"/>
                      <a:pt x="340" y="2580"/>
                      <a:pt x="320" y="2576"/>
                    </a:cubicBezTo>
                    <a:lnTo>
                      <a:pt x="320" y="2576"/>
                    </a:lnTo>
                    <a:cubicBezTo>
                      <a:pt x="700" y="3241"/>
                      <a:pt x="1238" y="3811"/>
                      <a:pt x="1998" y="4032"/>
                    </a:cubicBezTo>
                    <a:cubicBezTo>
                      <a:pt x="2210" y="4099"/>
                      <a:pt x="2425" y="4130"/>
                      <a:pt x="2639" y="4130"/>
                    </a:cubicBezTo>
                    <a:cubicBezTo>
                      <a:pt x="3450" y="4130"/>
                      <a:pt x="4232" y="3676"/>
                      <a:pt x="4658" y="2924"/>
                    </a:cubicBezTo>
                    <a:cubicBezTo>
                      <a:pt x="5292" y="1752"/>
                      <a:pt x="4500" y="169"/>
                      <a:pt x="3107" y="11"/>
                    </a:cubicBezTo>
                    <a:cubicBezTo>
                      <a:pt x="3053" y="4"/>
                      <a:pt x="2997" y="1"/>
                      <a:pt x="293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098;p29"/>
              <p:cNvSpPr/>
              <p:nvPr/>
            </p:nvSpPr>
            <p:spPr>
              <a:xfrm>
                <a:off x="1699171" y="345760"/>
                <a:ext cx="117810" cy="107900"/>
              </a:xfrm>
              <a:custGeom>
                <a:avLst/>
                <a:gdLst/>
                <a:ahLst/>
                <a:cxnLst/>
                <a:rect l="l" t="t" r="r" b="b"/>
                <a:pathLst>
                  <a:path w="5604" h="5132" extrusionOk="0">
                    <a:moveTo>
                      <a:pt x="3047" y="621"/>
                    </a:moveTo>
                    <a:cubicBezTo>
                      <a:pt x="3112" y="621"/>
                      <a:pt x="3173" y="625"/>
                      <a:pt x="3231" y="634"/>
                    </a:cubicBezTo>
                    <a:cubicBezTo>
                      <a:pt x="3927" y="666"/>
                      <a:pt x="4434" y="1046"/>
                      <a:pt x="4751" y="1616"/>
                    </a:cubicBezTo>
                    <a:cubicBezTo>
                      <a:pt x="5036" y="2154"/>
                      <a:pt x="5067" y="2851"/>
                      <a:pt x="4751" y="3389"/>
                    </a:cubicBezTo>
                    <a:cubicBezTo>
                      <a:pt x="4372" y="4121"/>
                      <a:pt x="3611" y="4551"/>
                      <a:pt x="2820" y="4551"/>
                    </a:cubicBezTo>
                    <a:cubicBezTo>
                      <a:pt x="2619" y="4551"/>
                      <a:pt x="2416" y="4524"/>
                      <a:pt x="2217" y="4466"/>
                    </a:cubicBezTo>
                    <a:cubicBezTo>
                      <a:pt x="2122" y="4434"/>
                      <a:pt x="2059" y="4434"/>
                      <a:pt x="1964" y="4371"/>
                    </a:cubicBezTo>
                    <a:cubicBezTo>
                      <a:pt x="1457" y="4149"/>
                      <a:pt x="1014" y="3737"/>
                      <a:pt x="665" y="3167"/>
                    </a:cubicBezTo>
                    <a:lnTo>
                      <a:pt x="792" y="3041"/>
                    </a:lnTo>
                    <a:cubicBezTo>
                      <a:pt x="824" y="2946"/>
                      <a:pt x="824" y="2851"/>
                      <a:pt x="792" y="2756"/>
                    </a:cubicBezTo>
                    <a:cubicBezTo>
                      <a:pt x="634" y="2407"/>
                      <a:pt x="697" y="2059"/>
                      <a:pt x="951" y="1679"/>
                    </a:cubicBezTo>
                    <a:cubicBezTo>
                      <a:pt x="1411" y="1045"/>
                      <a:pt x="2396" y="621"/>
                      <a:pt x="3047" y="621"/>
                    </a:cubicBezTo>
                    <a:close/>
                    <a:moveTo>
                      <a:pt x="3110" y="1"/>
                    </a:moveTo>
                    <a:cubicBezTo>
                      <a:pt x="2993" y="1"/>
                      <a:pt x="2874" y="11"/>
                      <a:pt x="2756" y="32"/>
                    </a:cubicBezTo>
                    <a:cubicBezTo>
                      <a:pt x="1742" y="190"/>
                      <a:pt x="190" y="1109"/>
                      <a:pt x="159" y="2249"/>
                    </a:cubicBezTo>
                    <a:cubicBezTo>
                      <a:pt x="127" y="2249"/>
                      <a:pt x="32" y="2281"/>
                      <a:pt x="32" y="2312"/>
                    </a:cubicBezTo>
                    <a:cubicBezTo>
                      <a:pt x="1" y="3846"/>
                      <a:pt x="1361" y="5131"/>
                      <a:pt x="2859" y="5131"/>
                    </a:cubicBezTo>
                    <a:cubicBezTo>
                      <a:pt x="2878" y="5131"/>
                      <a:pt x="2896" y="5131"/>
                      <a:pt x="2914" y="5131"/>
                    </a:cubicBezTo>
                    <a:cubicBezTo>
                      <a:pt x="4276" y="5099"/>
                      <a:pt x="5543" y="3959"/>
                      <a:pt x="5574" y="2566"/>
                    </a:cubicBezTo>
                    <a:cubicBezTo>
                      <a:pt x="5603" y="1230"/>
                      <a:pt x="4408" y="1"/>
                      <a:pt x="31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099;p29"/>
              <p:cNvSpPr/>
              <p:nvPr/>
            </p:nvSpPr>
            <p:spPr>
              <a:xfrm>
                <a:off x="1720467" y="378831"/>
                <a:ext cx="35969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761" extrusionOk="0">
                    <a:moveTo>
                      <a:pt x="1324" y="0"/>
                    </a:moveTo>
                    <a:cubicBezTo>
                      <a:pt x="977" y="0"/>
                      <a:pt x="601" y="206"/>
                      <a:pt x="349" y="486"/>
                    </a:cubicBezTo>
                    <a:cubicBezTo>
                      <a:pt x="128" y="803"/>
                      <a:pt x="1" y="1183"/>
                      <a:pt x="96" y="1594"/>
                    </a:cubicBezTo>
                    <a:cubicBezTo>
                      <a:pt x="122" y="1699"/>
                      <a:pt x="192" y="1761"/>
                      <a:pt x="269" y="1761"/>
                    </a:cubicBezTo>
                    <a:cubicBezTo>
                      <a:pt x="285" y="1761"/>
                      <a:pt x="301" y="1758"/>
                      <a:pt x="318" y="1753"/>
                    </a:cubicBezTo>
                    <a:cubicBezTo>
                      <a:pt x="444" y="1753"/>
                      <a:pt x="539" y="1626"/>
                      <a:pt x="476" y="1499"/>
                    </a:cubicBezTo>
                    <a:cubicBezTo>
                      <a:pt x="444" y="1278"/>
                      <a:pt x="571" y="993"/>
                      <a:pt x="729" y="834"/>
                    </a:cubicBezTo>
                    <a:cubicBezTo>
                      <a:pt x="867" y="668"/>
                      <a:pt x="1054" y="575"/>
                      <a:pt x="1268" y="575"/>
                    </a:cubicBezTo>
                    <a:cubicBezTo>
                      <a:pt x="1299" y="575"/>
                      <a:pt x="1330" y="577"/>
                      <a:pt x="1363" y="581"/>
                    </a:cubicBezTo>
                    <a:cubicBezTo>
                      <a:pt x="1458" y="581"/>
                      <a:pt x="1553" y="549"/>
                      <a:pt x="1648" y="486"/>
                    </a:cubicBezTo>
                    <a:cubicBezTo>
                      <a:pt x="1711" y="391"/>
                      <a:pt x="1711" y="264"/>
                      <a:pt x="1679" y="169"/>
                    </a:cubicBezTo>
                    <a:lnTo>
                      <a:pt x="1553" y="43"/>
                    </a:lnTo>
                    <a:cubicBezTo>
                      <a:pt x="1521" y="43"/>
                      <a:pt x="1458" y="43"/>
                      <a:pt x="1458" y="11"/>
                    </a:cubicBezTo>
                    <a:cubicBezTo>
                      <a:pt x="1414" y="4"/>
                      <a:pt x="1369" y="0"/>
                      <a:pt x="132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1100;p29"/>
              <p:cNvSpPr/>
              <p:nvPr/>
            </p:nvSpPr>
            <p:spPr>
              <a:xfrm>
                <a:off x="2013422" y="326397"/>
                <a:ext cx="36621" cy="19763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940" extrusionOk="0">
                    <a:moveTo>
                      <a:pt x="993" y="0"/>
                    </a:moveTo>
                    <a:cubicBezTo>
                      <a:pt x="903" y="0"/>
                      <a:pt x="813" y="11"/>
                      <a:pt x="729" y="35"/>
                    </a:cubicBezTo>
                    <a:cubicBezTo>
                      <a:pt x="412" y="130"/>
                      <a:pt x="127" y="351"/>
                      <a:pt x="0" y="636"/>
                    </a:cubicBezTo>
                    <a:cubicBezTo>
                      <a:pt x="0" y="763"/>
                      <a:pt x="64" y="858"/>
                      <a:pt x="127" y="921"/>
                    </a:cubicBezTo>
                    <a:cubicBezTo>
                      <a:pt x="159" y="932"/>
                      <a:pt x="197" y="939"/>
                      <a:pt x="236" y="939"/>
                    </a:cubicBezTo>
                    <a:cubicBezTo>
                      <a:pt x="313" y="939"/>
                      <a:pt x="391" y="911"/>
                      <a:pt x="412" y="826"/>
                    </a:cubicBezTo>
                    <a:cubicBezTo>
                      <a:pt x="475" y="668"/>
                      <a:pt x="634" y="605"/>
                      <a:pt x="792" y="573"/>
                    </a:cubicBezTo>
                    <a:cubicBezTo>
                      <a:pt x="857" y="555"/>
                      <a:pt x="919" y="547"/>
                      <a:pt x="978" y="547"/>
                    </a:cubicBezTo>
                    <a:cubicBezTo>
                      <a:pt x="1120" y="547"/>
                      <a:pt x="1241" y="592"/>
                      <a:pt x="1330" y="636"/>
                    </a:cubicBezTo>
                    <a:cubicBezTo>
                      <a:pt x="1375" y="659"/>
                      <a:pt x="1452" y="681"/>
                      <a:pt x="1515" y="681"/>
                    </a:cubicBezTo>
                    <a:cubicBezTo>
                      <a:pt x="1541" y="681"/>
                      <a:pt x="1565" y="677"/>
                      <a:pt x="1584" y="668"/>
                    </a:cubicBezTo>
                    <a:cubicBezTo>
                      <a:pt x="1679" y="636"/>
                      <a:pt x="1742" y="510"/>
                      <a:pt x="1742" y="446"/>
                    </a:cubicBezTo>
                    <a:cubicBezTo>
                      <a:pt x="1742" y="351"/>
                      <a:pt x="1710" y="288"/>
                      <a:pt x="1647" y="193"/>
                    </a:cubicBezTo>
                    <a:cubicBezTo>
                      <a:pt x="1584" y="161"/>
                      <a:pt x="1520" y="130"/>
                      <a:pt x="1425" y="66"/>
                    </a:cubicBezTo>
                    <a:cubicBezTo>
                      <a:pt x="1288" y="27"/>
                      <a:pt x="1139" y="0"/>
                      <a:pt x="99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1101;p29"/>
              <p:cNvSpPr/>
              <p:nvPr/>
            </p:nvSpPr>
            <p:spPr>
              <a:xfrm>
                <a:off x="1496783" y="89788"/>
                <a:ext cx="599204" cy="648012"/>
              </a:xfrm>
              <a:custGeom>
                <a:avLst/>
                <a:gdLst/>
                <a:ahLst/>
                <a:cxnLst/>
                <a:rect l="l" t="t" r="r" b="b"/>
                <a:pathLst>
                  <a:path w="28503" h="30821" extrusionOk="0">
                    <a:moveTo>
                      <a:pt x="4644" y="537"/>
                    </a:moveTo>
                    <a:cubicBezTo>
                      <a:pt x="5699" y="537"/>
                      <a:pt x="6506" y="1479"/>
                      <a:pt x="6682" y="2421"/>
                    </a:cubicBezTo>
                    <a:cubicBezTo>
                      <a:pt x="6841" y="3530"/>
                      <a:pt x="6176" y="4480"/>
                      <a:pt x="5067" y="4733"/>
                    </a:cubicBezTo>
                    <a:cubicBezTo>
                      <a:pt x="4885" y="4767"/>
                      <a:pt x="4707" y="4785"/>
                      <a:pt x="4535" y="4785"/>
                    </a:cubicBezTo>
                    <a:cubicBezTo>
                      <a:pt x="4228" y="4785"/>
                      <a:pt x="3938" y="4728"/>
                      <a:pt x="3674" y="4607"/>
                    </a:cubicBezTo>
                    <a:cubicBezTo>
                      <a:pt x="3104" y="4353"/>
                      <a:pt x="2660" y="3847"/>
                      <a:pt x="2470" y="3182"/>
                    </a:cubicBezTo>
                    <a:cubicBezTo>
                      <a:pt x="2407" y="2041"/>
                      <a:pt x="3040" y="711"/>
                      <a:pt x="4402" y="553"/>
                    </a:cubicBezTo>
                    <a:cubicBezTo>
                      <a:pt x="4484" y="542"/>
                      <a:pt x="4565" y="537"/>
                      <a:pt x="4644" y="537"/>
                    </a:cubicBezTo>
                    <a:close/>
                    <a:moveTo>
                      <a:pt x="17204" y="684"/>
                    </a:moveTo>
                    <a:cubicBezTo>
                      <a:pt x="18291" y="684"/>
                      <a:pt x="19212" y="1310"/>
                      <a:pt x="19635" y="3023"/>
                    </a:cubicBezTo>
                    <a:cubicBezTo>
                      <a:pt x="20142" y="5050"/>
                      <a:pt x="19793" y="7488"/>
                      <a:pt x="19413" y="9547"/>
                    </a:cubicBezTo>
                    <a:cubicBezTo>
                      <a:pt x="18685" y="9515"/>
                      <a:pt x="17925" y="9515"/>
                      <a:pt x="17228" y="9515"/>
                    </a:cubicBezTo>
                    <a:cubicBezTo>
                      <a:pt x="15613" y="7457"/>
                      <a:pt x="13744" y="5588"/>
                      <a:pt x="11559" y="4195"/>
                    </a:cubicBezTo>
                    <a:cubicBezTo>
                      <a:pt x="11591" y="4163"/>
                      <a:pt x="11654" y="4100"/>
                      <a:pt x="11718" y="4005"/>
                    </a:cubicBezTo>
                    <a:cubicBezTo>
                      <a:pt x="12831" y="2649"/>
                      <a:pt x="15277" y="684"/>
                      <a:pt x="17204" y="684"/>
                    </a:cubicBezTo>
                    <a:close/>
                    <a:moveTo>
                      <a:pt x="11179" y="4733"/>
                    </a:moveTo>
                    <a:cubicBezTo>
                      <a:pt x="13143" y="6000"/>
                      <a:pt x="14885" y="7678"/>
                      <a:pt x="16405" y="9547"/>
                    </a:cubicBezTo>
                    <a:cubicBezTo>
                      <a:pt x="13586" y="9642"/>
                      <a:pt x="10799" y="10022"/>
                      <a:pt x="8076" y="10750"/>
                    </a:cubicBezTo>
                    <a:cubicBezTo>
                      <a:pt x="7917" y="10782"/>
                      <a:pt x="7759" y="10814"/>
                      <a:pt x="7569" y="10909"/>
                    </a:cubicBezTo>
                    <a:cubicBezTo>
                      <a:pt x="7601" y="10814"/>
                      <a:pt x="7601" y="10782"/>
                      <a:pt x="7632" y="10687"/>
                    </a:cubicBezTo>
                    <a:cubicBezTo>
                      <a:pt x="8677" y="8597"/>
                      <a:pt x="9786" y="6538"/>
                      <a:pt x="11179" y="4733"/>
                    </a:cubicBezTo>
                    <a:close/>
                    <a:moveTo>
                      <a:pt x="7252" y="2928"/>
                    </a:moveTo>
                    <a:cubicBezTo>
                      <a:pt x="8487" y="3245"/>
                      <a:pt x="9596" y="3783"/>
                      <a:pt x="10609" y="4353"/>
                    </a:cubicBezTo>
                    <a:cubicBezTo>
                      <a:pt x="9849" y="5430"/>
                      <a:pt x="9184" y="6538"/>
                      <a:pt x="8551" y="7615"/>
                    </a:cubicBezTo>
                    <a:cubicBezTo>
                      <a:pt x="7886" y="8755"/>
                      <a:pt x="7284" y="9895"/>
                      <a:pt x="6777" y="11099"/>
                    </a:cubicBezTo>
                    <a:cubicBezTo>
                      <a:pt x="6302" y="11257"/>
                      <a:pt x="5827" y="11415"/>
                      <a:pt x="5320" y="11637"/>
                    </a:cubicBezTo>
                    <a:cubicBezTo>
                      <a:pt x="4465" y="9547"/>
                      <a:pt x="3895" y="7425"/>
                      <a:pt x="3515" y="5145"/>
                    </a:cubicBezTo>
                    <a:lnTo>
                      <a:pt x="3515" y="5145"/>
                    </a:lnTo>
                    <a:cubicBezTo>
                      <a:pt x="3815" y="5239"/>
                      <a:pt x="4140" y="5285"/>
                      <a:pt x="4469" y="5285"/>
                    </a:cubicBezTo>
                    <a:cubicBezTo>
                      <a:pt x="5812" y="5285"/>
                      <a:pt x="7227" y="4505"/>
                      <a:pt x="7252" y="2928"/>
                    </a:cubicBezTo>
                    <a:close/>
                    <a:moveTo>
                      <a:pt x="17703" y="10117"/>
                    </a:moveTo>
                    <a:cubicBezTo>
                      <a:pt x="18241" y="10117"/>
                      <a:pt x="18780" y="10117"/>
                      <a:pt x="19318" y="10149"/>
                    </a:cubicBezTo>
                    <a:cubicBezTo>
                      <a:pt x="19160" y="10687"/>
                      <a:pt x="19033" y="11257"/>
                      <a:pt x="18938" y="11795"/>
                    </a:cubicBezTo>
                    <a:cubicBezTo>
                      <a:pt x="18938" y="11764"/>
                      <a:pt x="18875" y="11764"/>
                      <a:pt x="18875" y="11732"/>
                    </a:cubicBezTo>
                    <a:cubicBezTo>
                      <a:pt x="18495" y="11162"/>
                      <a:pt x="18083" y="10655"/>
                      <a:pt x="17703" y="10117"/>
                    </a:cubicBezTo>
                    <a:close/>
                    <a:moveTo>
                      <a:pt x="6461" y="11764"/>
                    </a:moveTo>
                    <a:lnTo>
                      <a:pt x="6461" y="11764"/>
                    </a:lnTo>
                    <a:cubicBezTo>
                      <a:pt x="6271" y="12207"/>
                      <a:pt x="6112" y="12651"/>
                      <a:pt x="5890" y="13126"/>
                    </a:cubicBezTo>
                    <a:cubicBezTo>
                      <a:pt x="5795" y="12746"/>
                      <a:pt x="5637" y="12429"/>
                      <a:pt x="5510" y="12112"/>
                    </a:cubicBezTo>
                    <a:cubicBezTo>
                      <a:pt x="5542" y="12112"/>
                      <a:pt x="5574" y="12080"/>
                      <a:pt x="5574" y="12080"/>
                    </a:cubicBezTo>
                    <a:cubicBezTo>
                      <a:pt x="5859" y="11954"/>
                      <a:pt x="6176" y="11890"/>
                      <a:pt x="6461" y="11764"/>
                    </a:cubicBezTo>
                    <a:close/>
                    <a:moveTo>
                      <a:pt x="25941" y="10525"/>
                    </a:moveTo>
                    <a:cubicBezTo>
                      <a:pt x="26847" y="10525"/>
                      <a:pt x="27589" y="11350"/>
                      <a:pt x="27742" y="12175"/>
                    </a:cubicBezTo>
                    <a:cubicBezTo>
                      <a:pt x="27964" y="13126"/>
                      <a:pt x="27362" y="14139"/>
                      <a:pt x="26412" y="14456"/>
                    </a:cubicBezTo>
                    <a:cubicBezTo>
                      <a:pt x="26317" y="14424"/>
                      <a:pt x="26285" y="14392"/>
                      <a:pt x="26222" y="14392"/>
                    </a:cubicBezTo>
                    <a:cubicBezTo>
                      <a:pt x="26127" y="14392"/>
                      <a:pt x="26000" y="14424"/>
                      <a:pt x="25937" y="14519"/>
                    </a:cubicBezTo>
                    <a:lnTo>
                      <a:pt x="25905" y="14551"/>
                    </a:lnTo>
                    <a:cubicBezTo>
                      <a:pt x="25462" y="14551"/>
                      <a:pt x="25050" y="14361"/>
                      <a:pt x="24797" y="14044"/>
                    </a:cubicBezTo>
                    <a:cubicBezTo>
                      <a:pt x="24417" y="13632"/>
                      <a:pt x="24227" y="13094"/>
                      <a:pt x="24259" y="12524"/>
                    </a:cubicBezTo>
                    <a:cubicBezTo>
                      <a:pt x="24259" y="12492"/>
                      <a:pt x="24259" y="12397"/>
                      <a:pt x="24227" y="12365"/>
                    </a:cubicBezTo>
                    <a:cubicBezTo>
                      <a:pt x="24227" y="12334"/>
                      <a:pt x="24195" y="12334"/>
                      <a:pt x="24164" y="12334"/>
                    </a:cubicBezTo>
                    <a:cubicBezTo>
                      <a:pt x="24227" y="11384"/>
                      <a:pt x="24955" y="10624"/>
                      <a:pt x="25842" y="10529"/>
                    </a:cubicBezTo>
                    <a:cubicBezTo>
                      <a:pt x="25875" y="10526"/>
                      <a:pt x="25908" y="10525"/>
                      <a:pt x="25941" y="10525"/>
                    </a:cubicBezTo>
                    <a:close/>
                    <a:moveTo>
                      <a:pt x="19857" y="10212"/>
                    </a:moveTo>
                    <a:cubicBezTo>
                      <a:pt x="21345" y="10275"/>
                      <a:pt x="22802" y="10465"/>
                      <a:pt x="24227" y="10750"/>
                    </a:cubicBezTo>
                    <a:cubicBezTo>
                      <a:pt x="23720" y="11257"/>
                      <a:pt x="23467" y="12017"/>
                      <a:pt x="23625" y="12714"/>
                    </a:cubicBezTo>
                    <a:cubicBezTo>
                      <a:pt x="23657" y="12841"/>
                      <a:pt x="23752" y="12904"/>
                      <a:pt x="23879" y="12904"/>
                    </a:cubicBezTo>
                    <a:cubicBezTo>
                      <a:pt x="23752" y="13917"/>
                      <a:pt x="24512" y="14867"/>
                      <a:pt x="25494" y="15089"/>
                    </a:cubicBezTo>
                    <a:cubicBezTo>
                      <a:pt x="24544" y="15944"/>
                      <a:pt x="23435" y="16641"/>
                      <a:pt x="22295" y="17243"/>
                    </a:cubicBezTo>
                    <a:cubicBezTo>
                      <a:pt x="21472" y="15406"/>
                      <a:pt x="20268" y="13696"/>
                      <a:pt x="19350" y="12429"/>
                    </a:cubicBezTo>
                    <a:cubicBezTo>
                      <a:pt x="19540" y="11732"/>
                      <a:pt x="19762" y="10972"/>
                      <a:pt x="19857" y="10212"/>
                    </a:cubicBezTo>
                    <a:close/>
                    <a:moveTo>
                      <a:pt x="19128" y="13126"/>
                    </a:moveTo>
                    <a:cubicBezTo>
                      <a:pt x="20047" y="14392"/>
                      <a:pt x="21028" y="15944"/>
                      <a:pt x="21725" y="17433"/>
                    </a:cubicBezTo>
                    <a:cubicBezTo>
                      <a:pt x="20078" y="18193"/>
                      <a:pt x="18241" y="18731"/>
                      <a:pt x="16500" y="19143"/>
                    </a:cubicBezTo>
                    <a:cubicBezTo>
                      <a:pt x="17291" y="17781"/>
                      <a:pt x="17988" y="16356"/>
                      <a:pt x="18526" y="14867"/>
                    </a:cubicBezTo>
                    <a:cubicBezTo>
                      <a:pt x="18716" y="14297"/>
                      <a:pt x="18938" y="13696"/>
                      <a:pt x="19128" y="13126"/>
                    </a:cubicBezTo>
                    <a:close/>
                    <a:moveTo>
                      <a:pt x="4877" y="12365"/>
                    </a:moveTo>
                    <a:cubicBezTo>
                      <a:pt x="5099" y="12904"/>
                      <a:pt x="5352" y="13442"/>
                      <a:pt x="5574" y="13949"/>
                    </a:cubicBezTo>
                    <a:cubicBezTo>
                      <a:pt x="4940" y="15659"/>
                      <a:pt x="4465" y="17401"/>
                      <a:pt x="4085" y="19174"/>
                    </a:cubicBezTo>
                    <a:cubicBezTo>
                      <a:pt x="3135" y="18858"/>
                      <a:pt x="2249" y="18351"/>
                      <a:pt x="1837" y="17433"/>
                    </a:cubicBezTo>
                    <a:cubicBezTo>
                      <a:pt x="760" y="15089"/>
                      <a:pt x="2945" y="13284"/>
                      <a:pt x="4877" y="12365"/>
                    </a:cubicBezTo>
                    <a:close/>
                    <a:moveTo>
                      <a:pt x="6017" y="14741"/>
                    </a:moveTo>
                    <a:cubicBezTo>
                      <a:pt x="6967" y="16577"/>
                      <a:pt x="8171" y="18319"/>
                      <a:pt x="9501" y="19839"/>
                    </a:cubicBezTo>
                    <a:cubicBezTo>
                      <a:pt x="8867" y="19839"/>
                      <a:pt x="8234" y="19808"/>
                      <a:pt x="7632" y="19713"/>
                    </a:cubicBezTo>
                    <a:cubicBezTo>
                      <a:pt x="6809" y="19649"/>
                      <a:pt x="5732" y="19554"/>
                      <a:pt x="4750" y="19333"/>
                    </a:cubicBezTo>
                    <a:cubicBezTo>
                      <a:pt x="5067" y="17781"/>
                      <a:pt x="5510" y="16229"/>
                      <a:pt x="6017" y="14741"/>
                    </a:cubicBezTo>
                    <a:close/>
                    <a:moveTo>
                      <a:pt x="16816" y="10054"/>
                    </a:moveTo>
                    <a:cubicBezTo>
                      <a:pt x="17070" y="10339"/>
                      <a:pt x="17291" y="10655"/>
                      <a:pt x="17513" y="10940"/>
                    </a:cubicBezTo>
                    <a:cubicBezTo>
                      <a:pt x="17830" y="11384"/>
                      <a:pt x="18210" y="11890"/>
                      <a:pt x="18653" y="12492"/>
                    </a:cubicBezTo>
                    <a:cubicBezTo>
                      <a:pt x="18305" y="13949"/>
                      <a:pt x="17766" y="15342"/>
                      <a:pt x="17196" y="16641"/>
                    </a:cubicBezTo>
                    <a:cubicBezTo>
                      <a:pt x="16753" y="17559"/>
                      <a:pt x="16278" y="18446"/>
                      <a:pt x="15771" y="19301"/>
                    </a:cubicBezTo>
                    <a:cubicBezTo>
                      <a:pt x="15201" y="19396"/>
                      <a:pt x="14663" y="19491"/>
                      <a:pt x="14124" y="19554"/>
                    </a:cubicBezTo>
                    <a:cubicBezTo>
                      <a:pt x="12858" y="19776"/>
                      <a:pt x="11591" y="19839"/>
                      <a:pt x="10292" y="19839"/>
                    </a:cubicBezTo>
                    <a:cubicBezTo>
                      <a:pt x="9754" y="19174"/>
                      <a:pt x="9216" y="18573"/>
                      <a:pt x="8836" y="18034"/>
                    </a:cubicBezTo>
                    <a:cubicBezTo>
                      <a:pt x="7854" y="16704"/>
                      <a:pt x="6999" y="15342"/>
                      <a:pt x="6302" y="13854"/>
                    </a:cubicBezTo>
                    <a:cubicBezTo>
                      <a:pt x="6619" y="13062"/>
                      <a:pt x="6936" y="12239"/>
                      <a:pt x="7252" y="11479"/>
                    </a:cubicBezTo>
                    <a:cubicBezTo>
                      <a:pt x="8677" y="11067"/>
                      <a:pt x="10166" y="10750"/>
                      <a:pt x="11654" y="10497"/>
                    </a:cubicBezTo>
                    <a:cubicBezTo>
                      <a:pt x="13333" y="10212"/>
                      <a:pt x="15075" y="10117"/>
                      <a:pt x="16816" y="10054"/>
                    </a:cubicBezTo>
                    <a:close/>
                    <a:moveTo>
                      <a:pt x="15360" y="19998"/>
                    </a:moveTo>
                    <a:lnTo>
                      <a:pt x="15360" y="19998"/>
                    </a:lnTo>
                    <a:cubicBezTo>
                      <a:pt x="14726" y="20948"/>
                      <a:pt x="14029" y="21898"/>
                      <a:pt x="13301" y="22816"/>
                    </a:cubicBezTo>
                    <a:cubicBezTo>
                      <a:pt x="12383" y="22088"/>
                      <a:pt x="11559" y="21264"/>
                      <a:pt x="10863" y="20441"/>
                    </a:cubicBezTo>
                    <a:cubicBezTo>
                      <a:pt x="11559" y="20409"/>
                      <a:pt x="12224" y="20346"/>
                      <a:pt x="12921" y="20314"/>
                    </a:cubicBezTo>
                    <a:cubicBezTo>
                      <a:pt x="13713" y="20251"/>
                      <a:pt x="14536" y="20124"/>
                      <a:pt x="15360" y="19998"/>
                    </a:cubicBezTo>
                    <a:close/>
                    <a:moveTo>
                      <a:pt x="21947" y="18034"/>
                    </a:moveTo>
                    <a:cubicBezTo>
                      <a:pt x="23055" y="20568"/>
                      <a:pt x="23277" y="23070"/>
                      <a:pt x="20997" y="24463"/>
                    </a:cubicBezTo>
                    <a:cubicBezTo>
                      <a:pt x="20213" y="24961"/>
                      <a:pt x="19395" y="25175"/>
                      <a:pt x="18567" y="25175"/>
                    </a:cubicBezTo>
                    <a:cubicBezTo>
                      <a:pt x="16917" y="25175"/>
                      <a:pt x="15231" y="24324"/>
                      <a:pt x="13713" y="23165"/>
                    </a:cubicBezTo>
                    <a:cubicBezTo>
                      <a:pt x="14568" y="22151"/>
                      <a:pt x="15360" y="21043"/>
                      <a:pt x="16088" y="19871"/>
                    </a:cubicBezTo>
                    <a:cubicBezTo>
                      <a:pt x="18051" y="19491"/>
                      <a:pt x="20110" y="18889"/>
                      <a:pt x="21947" y="18034"/>
                    </a:cubicBezTo>
                    <a:close/>
                    <a:moveTo>
                      <a:pt x="4592" y="19903"/>
                    </a:moveTo>
                    <a:lnTo>
                      <a:pt x="5067" y="19998"/>
                    </a:lnTo>
                    <a:cubicBezTo>
                      <a:pt x="6651" y="20314"/>
                      <a:pt x="8329" y="20473"/>
                      <a:pt x="9976" y="20473"/>
                    </a:cubicBezTo>
                    <a:cubicBezTo>
                      <a:pt x="10736" y="21328"/>
                      <a:pt x="11749" y="22341"/>
                      <a:pt x="12921" y="23260"/>
                    </a:cubicBezTo>
                    <a:cubicBezTo>
                      <a:pt x="11718" y="24685"/>
                      <a:pt x="10324" y="26015"/>
                      <a:pt x="8836" y="27218"/>
                    </a:cubicBezTo>
                    <a:cubicBezTo>
                      <a:pt x="8709" y="26458"/>
                      <a:pt x="8361" y="25761"/>
                      <a:pt x="7759" y="25223"/>
                    </a:cubicBezTo>
                    <a:cubicBezTo>
                      <a:pt x="7201" y="24780"/>
                      <a:pt x="6481" y="24549"/>
                      <a:pt x="5762" y="24549"/>
                    </a:cubicBezTo>
                    <a:cubicBezTo>
                      <a:pt x="5095" y="24549"/>
                      <a:pt x="4429" y="24748"/>
                      <a:pt x="3895" y="25160"/>
                    </a:cubicBezTo>
                    <a:cubicBezTo>
                      <a:pt x="3990" y="23386"/>
                      <a:pt x="4275" y="21581"/>
                      <a:pt x="4592" y="19903"/>
                    </a:cubicBezTo>
                    <a:close/>
                    <a:moveTo>
                      <a:pt x="5764" y="25160"/>
                    </a:moveTo>
                    <a:cubicBezTo>
                      <a:pt x="6321" y="25160"/>
                      <a:pt x="6878" y="25324"/>
                      <a:pt x="7316" y="25666"/>
                    </a:cubicBezTo>
                    <a:cubicBezTo>
                      <a:pt x="7822" y="26015"/>
                      <a:pt x="8139" y="26648"/>
                      <a:pt x="8266" y="27345"/>
                    </a:cubicBezTo>
                    <a:cubicBezTo>
                      <a:pt x="8361" y="28042"/>
                      <a:pt x="8202" y="28738"/>
                      <a:pt x="7791" y="29277"/>
                    </a:cubicBezTo>
                    <a:cubicBezTo>
                      <a:pt x="7279" y="29931"/>
                      <a:pt x="6556" y="30216"/>
                      <a:pt x="5818" y="30216"/>
                    </a:cubicBezTo>
                    <a:cubicBezTo>
                      <a:pt x="5414" y="30216"/>
                      <a:pt x="5005" y="30130"/>
                      <a:pt x="4624" y="29973"/>
                    </a:cubicBezTo>
                    <a:cubicBezTo>
                      <a:pt x="4402" y="29910"/>
                      <a:pt x="4212" y="29783"/>
                      <a:pt x="3990" y="29625"/>
                    </a:cubicBezTo>
                    <a:cubicBezTo>
                      <a:pt x="3927" y="29593"/>
                      <a:pt x="3895" y="29562"/>
                      <a:pt x="3800" y="29562"/>
                    </a:cubicBezTo>
                    <a:cubicBezTo>
                      <a:pt x="3135" y="28548"/>
                      <a:pt x="2945" y="27028"/>
                      <a:pt x="3832" y="25983"/>
                    </a:cubicBezTo>
                    <a:cubicBezTo>
                      <a:pt x="4299" y="25444"/>
                      <a:pt x="5032" y="25160"/>
                      <a:pt x="5764" y="25160"/>
                    </a:cubicBezTo>
                    <a:close/>
                    <a:moveTo>
                      <a:pt x="4655" y="0"/>
                    </a:moveTo>
                    <a:cubicBezTo>
                      <a:pt x="4572" y="0"/>
                      <a:pt x="4487" y="5"/>
                      <a:pt x="4402" y="15"/>
                    </a:cubicBezTo>
                    <a:cubicBezTo>
                      <a:pt x="2882" y="141"/>
                      <a:pt x="1520" y="1756"/>
                      <a:pt x="1900" y="3245"/>
                    </a:cubicBezTo>
                    <a:cubicBezTo>
                      <a:pt x="1932" y="3340"/>
                      <a:pt x="1995" y="3403"/>
                      <a:pt x="2059" y="3403"/>
                    </a:cubicBezTo>
                    <a:cubicBezTo>
                      <a:pt x="2059" y="4132"/>
                      <a:pt x="2470" y="4638"/>
                      <a:pt x="2977" y="4955"/>
                    </a:cubicBezTo>
                    <a:lnTo>
                      <a:pt x="2977" y="4987"/>
                    </a:lnTo>
                    <a:cubicBezTo>
                      <a:pt x="3199" y="7362"/>
                      <a:pt x="3800" y="9705"/>
                      <a:pt x="4687" y="11922"/>
                    </a:cubicBezTo>
                    <a:cubicBezTo>
                      <a:pt x="2217" y="13062"/>
                      <a:pt x="0" y="14899"/>
                      <a:pt x="1267" y="17654"/>
                    </a:cubicBezTo>
                    <a:cubicBezTo>
                      <a:pt x="1742" y="18763"/>
                      <a:pt x="2819" y="19364"/>
                      <a:pt x="3959" y="19713"/>
                    </a:cubicBezTo>
                    <a:cubicBezTo>
                      <a:pt x="3579" y="21549"/>
                      <a:pt x="3325" y="23418"/>
                      <a:pt x="3199" y="25255"/>
                    </a:cubicBezTo>
                    <a:cubicBezTo>
                      <a:pt x="3199" y="25413"/>
                      <a:pt x="3294" y="25540"/>
                      <a:pt x="3420" y="25571"/>
                    </a:cubicBezTo>
                    <a:cubicBezTo>
                      <a:pt x="2375" y="26775"/>
                      <a:pt x="2407" y="28675"/>
                      <a:pt x="3515" y="29783"/>
                    </a:cubicBezTo>
                    <a:cubicBezTo>
                      <a:pt x="3579" y="29815"/>
                      <a:pt x="3579" y="29815"/>
                      <a:pt x="3610" y="29815"/>
                    </a:cubicBezTo>
                    <a:lnTo>
                      <a:pt x="3610" y="29910"/>
                    </a:lnTo>
                    <a:lnTo>
                      <a:pt x="3642" y="29910"/>
                    </a:lnTo>
                    <a:cubicBezTo>
                      <a:pt x="3642" y="29973"/>
                      <a:pt x="3642" y="30037"/>
                      <a:pt x="3737" y="30068"/>
                    </a:cubicBezTo>
                    <a:cubicBezTo>
                      <a:pt x="4312" y="30572"/>
                      <a:pt x="5057" y="30820"/>
                      <a:pt x="5803" y="30820"/>
                    </a:cubicBezTo>
                    <a:cubicBezTo>
                      <a:pt x="6699" y="30820"/>
                      <a:pt x="7597" y="30461"/>
                      <a:pt x="8202" y="29752"/>
                    </a:cubicBezTo>
                    <a:cubicBezTo>
                      <a:pt x="8677" y="29182"/>
                      <a:pt x="8899" y="28422"/>
                      <a:pt x="8899" y="27693"/>
                    </a:cubicBezTo>
                    <a:cubicBezTo>
                      <a:pt x="10578" y="26458"/>
                      <a:pt x="12066" y="25065"/>
                      <a:pt x="13428" y="23513"/>
                    </a:cubicBezTo>
                    <a:cubicBezTo>
                      <a:pt x="15116" y="24769"/>
                      <a:pt x="17072" y="25783"/>
                      <a:pt x="18919" y="25783"/>
                    </a:cubicBezTo>
                    <a:cubicBezTo>
                      <a:pt x="20051" y="25783"/>
                      <a:pt x="21142" y="25402"/>
                      <a:pt x="22105" y="24463"/>
                    </a:cubicBezTo>
                    <a:cubicBezTo>
                      <a:pt x="23942" y="22690"/>
                      <a:pt x="23593" y="20156"/>
                      <a:pt x="22580" y="17718"/>
                    </a:cubicBezTo>
                    <a:cubicBezTo>
                      <a:pt x="23910" y="16989"/>
                      <a:pt x="25177" y="16166"/>
                      <a:pt x="26159" y="15089"/>
                    </a:cubicBezTo>
                    <a:cubicBezTo>
                      <a:pt x="27425" y="14962"/>
                      <a:pt x="28502" y="13791"/>
                      <a:pt x="28471" y="12492"/>
                    </a:cubicBezTo>
                    <a:cubicBezTo>
                      <a:pt x="28439" y="11178"/>
                      <a:pt x="27357" y="9895"/>
                      <a:pt x="25987" y="9895"/>
                    </a:cubicBezTo>
                    <a:cubicBezTo>
                      <a:pt x="25970" y="9895"/>
                      <a:pt x="25954" y="9895"/>
                      <a:pt x="25937" y="9895"/>
                    </a:cubicBezTo>
                    <a:cubicBezTo>
                      <a:pt x="25462" y="9895"/>
                      <a:pt x="25019" y="10117"/>
                      <a:pt x="24639" y="10370"/>
                    </a:cubicBezTo>
                    <a:cubicBezTo>
                      <a:pt x="24639" y="10275"/>
                      <a:pt x="24544" y="10149"/>
                      <a:pt x="24385" y="10149"/>
                    </a:cubicBezTo>
                    <a:cubicBezTo>
                      <a:pt x="22928" y="9864"/>
                      <a:pt x="21472" y="9705"/>
                      <a:pt x="19983" y="9579"/>
                    </a:cubicBezTo>
                    <a:cubicBezTo>
                      <a:pt x="20110" y="8882"/>
                      <a:pt x="20237" y="8122"/>
                      <a:pt x="20268" y="7425"/>
                    </a:cubicBezTo>
                    <a:cubicBezTo>
                      <a:pt x="20458" y="5398"/>
                      <a:pt x="20870" y="2358"/>
                      <a:pt x="19128" y="838"/>
                    </a:cubicBezTo>
                    <a:cubicBezTo>
                      <a:pt x="18509" y="307"/>
                      <a:pt x="17779" y="94"/>
                      <a:pt x="17028" y="94"/>
                    </a:cubicBezTo>
                    <a:cubicBezTo>
                      <a:pt x="15898" y="94"/>
                      <a:pt x="14721" y="577"/>
                      <a:pt x="13808" y="1186"/>
                    </a:cubicBezTo>
                    <a:cubicBezTo>
                      <a:pt x="12763" y="1915"/>
                      <a:pt x="11844" y="2865"/>
                      <a:pt x="11021" y="3878"/>
                    </a:cubicBezTo>
                    <a:cubicBezTo>
                      <a:pt x="9912" y="3213"/>
                      <a:pt x="8677" y="2706"/>
                      <a:pt x="7379" y="2358"/>
                    </a:cubicBezTo>
                    <a:lnTo>
                      <a:pt x="7221" y="2358"/>
                    </a:lnTo>
                    <a:cubicBezTo>
                      <a:pt x="6983" y="1109"/>
                      <a:pt x="5935" y="0"/>
                      <a:pt x="46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" name="Google Shape;1102;p29"/>
            <p:cNvGrpSpPr/>
            <p:nvPr/>
          </p:nvGrpSpPr>
          <p:grpSpPr>
            <a:xfrm>
              <a:off x="6116139" y="4384510"/>
              <a:ext cx="117897" cy="121146"/>
              <a:chOff x="2002763" y="309661"/>
              <a:chExt cx="83901" cy="88726"/>
            </a:xfrm>
          </p:grpSpPr>
          <p:sp>
            <p:nvSpPr>
              <p:cNvPr id="11" name="Google Shape;1103;p29"/>
              <p:cNvSpPr/>
              <p:nvPr/>
            </p:nvSpPr>
            <p:spPr>
              <a:xfrm>
                <a:off x="2002763" y="309661"/>
                <a:ext cx="83901" cy="88726"/>
              </a:xfrm>
              <a:custGeom>
                <a:avLst/>
                <a:gdLst/>
                <a:ahLst/>
                <a:cxnLst/>
                <a:rect l="l" t="t" r="r" b="b"/>
                <a:pathLst>
                  <a:path w="3991" h="4220" extrusionOk="0">
                    <a:moveTo>
                      <a:pt x="1591" y="902"/>
                    </a:moveTo>
                    <a:cubicBezTo>
                      <a:pt x="1782" y="902"/>
                      <a:pt x="1976" y="959"/>
                      <a:pt x="2154" y="1084"/>
                    </a:cubicBezTo>
                    <a:cubicBezTo>
                      <a:pt x="2310" y="1162"/>
                      <a:pt x="2166" y="1369"/>
                      <a:pt x="2022" y="1369"/>
                    </a:cubicBezTo>
                    <a:cubicBezTo>
                      <a:pt x="1991" y="1369"/>
                      <a:pt x="1960" y="1360"/>
                      <a:pt x="1932" y="1337"/>
                    </a:cubicBezTo>
                    <a:cubicBezTo>
                      <a:pt x="1814" y="1262"/>
                      <a:pt x="1678" y="1227"/>
                      <a:pt x="1542" y="1227"/>
                    </a:cubicBezTo>
                    <a:cubicBezTo>
                      <a:pt x="1277" y="1227"/>
                      <a:pt x="1013" y="1361"/>
                      <a:pt x="887" y="1591"/>
                    </a:cubicBezTo>
                    <a:cubicBezTo>
                      <a:pt x="856" y="1633"/>
                      <a:pt x="817" y="1651"/>
                      <a:pt x="781" y="1651"/>
                    </a:cubicBezTo>
                    <a:cubicBezTo>
                      <a:pt x="708" y="1651"/>
                      <a:pt x="644" y="1580"/>
                      <a:pt x="666" y="1496"/>
                    </a:cubicBezTo>
                    <a:cubicBezTo>
                      <a:pt x="835" y="1135"/>
                      <a:pt x="1204" y="902"/>
                      <a:pt x="1591" y="902"/>
                    </a:cubicBezTo>
                    <a:close/>
                    <a:moveTo>
                      <a:pt x="1923" y="0"/>
                    </a:moveTo>
                    <a:cubicBezTo>
                      <a:pt x="1874" y="0"/>
                      <a:pt x="1824" y="3"/>
                      <a:pt x="1774" y="7"/>
                    </a:cubicBezTo>
                    <a:cubicBezTo>
                      <a:pt x="761" y="71"/>
                      <a:pt x="32" y="957"/>
                      <a:pt x="1" y="1939"/>
                    </a:cubicBezTo>
                    <a:cubicBezTo>
                      <a:pt x="32" y="1939"/>
                      <a:pt x="127" y="1971"/>
                      <a:pt x="127" y="2066"/>
                    </a:cubicBezTo>
                    <a:cubicBezTo>
                      <a:pt x="32" y="3143"/>
                      <a:pt x="824" y="4219"/>
                      <a:pt x="1901" y="4219"/>
                    </a:cubicBezTo>
                    <a:lnTo>
                      <a:pt x="1964" y="4124"/>
                    </a:lnTo>
                    <a:cubicBezTo>
                      <a:pt x="2018" y="4071"/>
                      <a:pt x="2077" y="4051"/>
                      <a:pt x="2134" y="4051"/>
                    </a:cubicBezTo>
                    <a:cubicBezTo>
                      <a:pt x="2213" y="4051"/>
                      <a:pt x="2289" y="4088"/>
                      <a:pt x="2344" y="4124"/>
                    </a:cubicBezTo>
                    <a:cubicBezTo>
                      <a:pt x="3357" y="3839"/>
                      <a:pt x="3991" y="2731"/>
                      <a:pt x="3801" y="1717"/>
                    </a:cubicBezTo>
                    <a:cubicBezTo>
                      <a:pt x="3620" y="845"/>
                      <a:pt x="2867" y="0"/>
                      <a:pt x="192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104;p29"/>
              <p:cNvSpPr/>
              <p:nvPr/>
            </p:nvSpPr>
            <p:spPr>
              <a:xfrm>
                <a:off x="2013422" y="326397"/>
                <a:ext cx="36621" cy="19763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940" extrusionOk="0">
                    <a:moveTo>
                      <a:pt x="993" y="0"/>
                    </a:moveTo>
                    <a:cubicBezTo>
                      <a:pt x="903" y="0"/>
                      <a:pt x="813" y="11"/>
                      <a:pt x="729" y="35"/>
                    </a:cubicBezTo>
                    <a:cubicBezTo>
                      <a:pt x="412" y="130"/>
                      <a:pt x="127" y="351"/>
                      <a:pt x="0" y="636"/>
                    </a:cubicBezTo>
                    <a:cubicBezTo>
                      <a:pt x="0" y="763"/>
                      <a:pt x="64" y="858"/>
                      <a:pt x="127" y="921"/>
                    </a:cubicBezTo>
                    <a:cubicBezTo>
                      <a:pt x="159" y="932"/>
                      <a:pt x="197" y="939"/>
                      <a:pt x="236" y="939"/>
                    </a:cubicBezTo>
                    <a:cubicBezTo>
                      <a:pt x="313" y="939"/>
                      <a:pt x="391" y="911"/>
                      <a:pt x="412" y="826"/>
                    </a:cubicBezTo>
                    <a:cubicBezTo>
                      <a:pt x="475" y="668"/>
                      <a:pt x="634" y="605"/>
                      <a:pt x="792" y="573"/>
                    </a:cubicBezTo>
                    <a:cubicBezTo>
                      <a:pt x="857" y="555"/>
                      <a:pt x="919" y="547"/>
                      <a:pt x="978" y="547"/>
                    </a:cubicBezTo>
                    <a:cubicBezTo>
                      <a:pt x="1120" y="547"/>
                      <a:pt x="1241" y="592"/>
                      <a:pt x="1330" y="636"/>
                    </a:cubicBezTo>
                    <a:cubicBezTo>
                      <a:pt x="1375" y="659"/>
                      <a:pt x="1452" y="681"/>
                      <a:pt x="1515" y="681"/>
                    </a:cubicBezTo>
                    <a:cubicBezTo>
                      <a:pt x="1541" y="681"/>
                      <a:pt x="1565" y="677"/>
                      <a:pt x="1584" y="668"/>
                    </a:cubicBezTo>
                    <a:cubicBezTo>
                      <a:pt x="1679" y="636"/>
                      <a:pt x="1742" y="510"/>
                      <a:pt x="1742" y="446"/>
                    </a:cubicBezTo>
                    <a:cubicBezTo>
                      <a:pt x="1742" y="351"/>
                      <a:pt x="1710" y="288"/>
                      <a:pt x="1647" y="193"/>
                    </a:cubicBezTo>
                    <a:cubicBezTo>
                      <a:pt x="1584" y="161"/>
                      <a:pt x="1520" y="130"/>
                      <a:pt x="1425" y="66"/>
                    </a:cubicBezTo>
                    <a:cubicBezTo>
                      <a:pt x="1288" y="27"/>
                      <a:pt x="1139" y="0"/>
                      <a:pt x="99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9621670" y="2532208"/>
            <a:ext cx="1938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400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Particle accelerators</a:t>
            </a:r>
            <a:endParaRPr lang="hr-HR" sz="1400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3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2467708" cy="4351338"/>
          </a:xfrm>
        </p:spPr>
        <p:txBody>
          <a:bodyPr>
            <a:normAutofit/>
          </a:bodyPr>
          <a:lstStyle/>
          <a:p>
            <a:r>
              <a:rPr lang="hr-HR" sz="3200" dirty="0"/>
              <a:t>NGSS</a:t>
            </a:r>
          </a:p>
          <a:p>
            <a:r>
              <a:rPr lang="hr-HR" sz="3200" dirty="0"/>
              <a:t>AP</a:t>
            </a:r>
          </a:p>
          <a:p>
            <a:r>
              <a:rPr lang="hr-HR" sz="3200" dirty="0"/>
              <a:t>IB</a:t>
            </a:r>
          </a:p>
          <a:p>
            <a:r>
              <a:rPr lang="hr-HR" sz="3200" dirty="0"/>
              <a:t>ANAS</a:t>
            </a:r>
          </a:p>
          <a:p>
            <a:pPr marL="0" indent="0">
              <a:buNone/>
            </a:pPr>
            <a:endParaRPr lang="hr-HR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7737231" y="1690690"/>
            <a:ext cx="42625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None of these curricula explicitly mention particle physics or particle accelerators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3600" dirty="0"/>
          </a:p>
        </p:txBody>
      </p:sp>
      <p:pic>
        <p:nvPicPr>
          <p:cNvPr id="8194" name="Picture 2" descr="https://lh5.googleusercontent.com/yD41NlVM6ALYC1wH-PCGpIV46M5FEXyiEzHuTbwMvyjc5IJsJwx6eYTFAgbyqrdNa-Gr1ORu8dnFgkxowD6NeizgagFZFEUhAhhgE3dsATz-sEfdF30x1IdbHFijbwZYIq_772WhCKZBO_qvOYwdv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387" y="3682561"/>
            <a:ext cx="20859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Horizontal Scroll 7"/>
          <p:cNvSpPr/>
          <p:nvPr/>
        </p:nvSpPr>
        <p:spPr>
          <a:xfrm>
            <a:off x="665066" y="394153"/>
            <a:ext cx="5281683" cy="1296537"/>
          </a:xfrm>
          <a:prstGeom prst="horizontalScroll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dirty="0">
                <a:solidFill>
                  <a:srgbClr val="C00000"/>
                </a:solidFill>
              </a:rPr>
              <a:t>Curriculums</a:t>
            </a:r>
            <a:endParaRPr lang="hr-HR" sz="36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6" name="Google Shape;1088;p29"/>
          <p:cNvGrpSpPr/>
          <p:nvPr/>
        </p:nvGrpSpPr>
        <p:grpSpPr>
          <a:xfrm rot="9535067">
            <a:off x="2185035" y="2578209"/>
            <a:ext cx="1085911" cy="830254"/>
            <a:chOff x="6497582" y="536062"/>
            <a:chExt cx="1372006" cy="1049164"/>
          </a:xfrm>
        </p:grpSpPr>
        <p:sp>
          <p:nvSpPr>
            <p:cNvPr id="7" name="Google Shape;1089;p29"/>
            <p:cNvSpPr/>
            <p:nvPr/>
          </p:nvSpPr>
          <p:spPr>
            <a:xfrm rot="-1940256">
              <a:off x="6484556" y="882321"/>
              <a:ext cx="1398057" cy="356645"/>
            </a:xfrm>
            <a:custGeom>
              <a:avLst/>
              <a:gdLst/>
              <a:ahLst/>
              <a:cxnLst/>
              <a:rect l="l" t="t" r="r" b="b"/>
              <a:pathLst>
                <a:path w="55923" h="14266" extrusionOk="0">
                  <a:moveTo>
                    <a:pt x="55923" y="2009"/>
                  </a:moveTo>
                  <a:cubicBezTo>
                    <a:pt x="54782" y="2853"/>
                    <a:pt x="53366" y="3424"/>
                    <a:pt x="52225" y="3995"/>
                  </a:cubicBezTo>
                  <a:cubicBezTo>
                    <a:pt x="50217" y="5136"/>
                    <a:pt x="48231" y="6277"/>
                    <a:pt x="46222" y="7145"/>
                  </a:cubicBezTo>
                  <a:cubicBezTo>
                    <a:pt x="44510" y="7989"/>
                    <a:pt x="42798" y="8560"/>
                    <a:pt x="41086" y="8560"/>
                  </a:cubicBezTo>
                  <a:lnTo>
                    <a:pt x="35951" y="9427"/>
                  </a:lnTo>
                  <a:cubicBezTo>
                    <a:pt x="33098" y="9998"/>
                    <a:pt x="30244" y="10568"/>
                    <a:pt x="27391" y="10842"/>
                  </a:cubicBezTo>
                  <a:cubicBezTo>
                    <a:pt x="26547" y="11139"/>
                    <a:pt x="25405" y="11413"/>
                    <a:pt x="24264" y="11413"/>
                  </a:cubicBezTo>
                  <a:cubicBezTo>
                    <a:pt x="22826" y="11710"/>
                    <a:pt x="21114" y="11983"/>
                    <a:pt x="19402" y="11983"/>
                  </a:cubicBezTo>
                  <a:cubicBezTo>
                    <a:pt x="18261" y="12280"/>
                    <a:pt x="16846" y="12554"/>
                    <a:pt x="15408" y="12851"/>
                  </a:cubicBezTo>
                  <a:cubicBezTo>
                    <a:pt x="12281" y="13125"/>
                    <a:pt x="9131" y="13992"/>
                    <a:pt x="5707" y="14266"/>
                  </a:cubicBezTo>
                  <a:cubicBezTo>
                    <a:pt x="4566" y="14266"/>
                    <a:pt x="3425" y="14266"/>
                    <a:pt x="2580" y="13695"/>
                  </a:cubicBezTo>
                  <a:cubicBezTo>
                    <a:pt x="298" y="12851"/>
                    <a:pt x="1" y="9998"/>
                    <a:pt x="1439" y="8286"/>
                  </a:cubicBezTo>
                  <a:cubicBezTo>
                    <a:pt x="2580" y="7145"/>
                    <a:pt x="4292" y="6574"/>
                    <a:pt x="6004" y="6277"/>
                  </a:cubicBezTo>
                  <a:cubicBezTo>
                    <a:pt x="7716" y="6003"/>
                    <a:pt x="9428" y="5707"/>
                    <a:pt x="10843" y="5433"/>
                  </a:cubicBezTo>
                  <a:cubicBezTo>
                    <a:pt x="13696" y="5136"/>
                    <a:pt x="16275" y="4565"/>
                    <a:pt x="19129" y="4291"/>
                  </a:cubicBezTo>
                  <a:cubicBezTo>
                    <a:pt x="21114" y="3995"/>
                    <a:pt x="23123" y="3721"/>
                    <a:pt x="25109" y="3150"/>
                  </a:cubicBezTo>
                  <a:lnTo>
                    <a:pt x="31956" y="2283"/>
                  </a:lnTo>
                  <a:cubicBezTo>
                    <a:pt x="33098" y="2009"/>
                    <a:pt x="33965" y="2009"/>
                    <a:pt x="34810" y="1712"/>
                  </a:cubicBezTo>
                  <a:cubicBezTo>
                    <a:pt x="37663" y="1141"/>
                    <a:pt x="40516" y="571"/>
                    <a:pt x="43369" y="297"/>
                  </a:cubicBezTo>
                  <a:cubicBezTo>
                    <a:pt x="44807" y="0"/>
                    <a:pt x="46222" y="571"/>
                    <a:pt x="47660" y="571"/>
                  </a:cubicBezTo>
                  <a:cubicBezTo>
                    <a:pt x="49943" y="868"/>
                    <a:pt x="52499" y="1141"/>
                    <a:pt x="55078" y="1712"/>
                  </a:cubicBezTo>
                  <a:cubicBezTo>
                    <a:pt x="55352" y="1712"/>
                    <a:pt x="55649" y="1712"/>
                    <a:pt x="55923" y="2009"/>
                  </a:cubicBezTo>
                  <a:close/>
                  <a:moveTo>
                    <a:pt x="15408" y="11983"/>
                  </a:moveTo>
                  <a:cubicBezTo>
                    <a:pt x="16846" y="11983"/>
                    <a:pt x="17987" y="11710"/>
                    <a:pt x="19402" y="11413"/>
                  </a:cubicBezTo>
                  <a:cubicBezTo>
                    <a:pt x="21411" y="11139"/>
                    <a:pt x="23397" y="11139"/>
                    <a:pt x="25405" y="10568"/>
                  </a:cubicBezTo>
                  <a:cubicBezTo>
                    <a:pt x="26547" y="10568"/>
                    <a:pt x="27688" y="10272"/>
                    <a:pt x="28829" y="9998"/>
                  </a:cubicBezTo>
                  <a:cubicBezTo>
                    <a:pt x="31386" y="9427"/>
                    <a:pt x="33965" y="9130"/>
                    <a:pt x="36521" y="8560"/>
                  </a:cubicBezTo>
                  <a:cubicBezTo>
                    <a:pt x="37663" y="8560"/>
                    <a:pt x="38530" y="8286"/>
                    <a:pt x="39375" y="8286"/>
                  </a:cubicBezTo>
                  <a:cubicBezTo>
                    <a:pt x="41086" y="7989"/>
                    <a:pt x="42524" y="7715"/>
                    <a:pt x="43940" y="7418"/>
                  </a:cubicBezTo>
                  <a:cubicBezTo>
                    <a:pt x="44236" y="7418"/>
                    <a:pt x="44510" y="7145"/>
                    <a:pt x="44510" y="6848"/>
                  </a:cubicBezTo>
                  <a:cubicBezTo>
                    <a:pt x="44807" y="6277"/>
                    <a:pt x="44807" y="6003"/>
                    <a:pt x="45081" y="5433"/>
                  </a:cubicBezTo>
                  <a:lnTo>
                    <a:pt x="43095" y="5433"/>
                  </a:lnTo>
                  <a:cubicBezTo>
                    <a:pt x="41086" y="6003"/>
                    <a:pt x="39101" y="6277"/>
                    <a:pt x="37092" y="6574"/>
                  </a:cubicBezTo>
                  <a:cubicBezTo>
                    <a:pt x="35106" y="6848"/>
                    <a:pt x="33394" y="7145"/>
                    <a:pt x="31682" y="7715"/>
                  </a:cubicBezTo>
                  <a:cubicBezTo>
                    <a:pt x="30244" y="7989"/>
                    <a:pt x="28533" y="8286"/>
                    <a:pt x="27117" y="8560"/>
                  </a:cubicBezTo>
                  <a:cubicBezTo>
                    <a:pt x="24264" y="9130"/>
                    <a:pt x="21114" y="9427"/>
                    <a:pt x="18261" y="9998"/>
                  </a:cubicBezTo>
                  <a:cubicBezTo>
                    <a:pt x="17120" y="9998"/>
                    <a:pt x="16275" y="10272"/>
                    <a:pt x="15408" y="10272"/>
                  </a:cubicBezTo>
                  <a:close/>
                  <a:moveTo>
                    <a:pt x="44807" y="4565"/>
                  </a:moveTo>
                  <a:lnTo>
                    <a:pt x="44807" y="4291"/>
                  </a:lnTo>
                  <a:cubicBezTo>
                    <a:pt x="44807" y="3150"/>
                    <a:pt x="44510" y="3150"/>
                    <a:pt x="43666" y="3150"/>
                  </a:cubicBezTo>
                  <a:cubicBezTo>
                    <a:pt x="43095" y="3424"/>
                    <a:pt x="42524" y="3424"/>
                    <a:pt x="41954" y="3424"/>
                  </a:cubicBezTo>
                  <a:cubicBezTo>
                    <a:pt x="40516" y="3721"/>
                    <a:pt x="39101" y="3721"/>
                    <a:pt x="37663" y="3995"/>
                  </a:cubicBezTo>
                  <a:cubicBezTo>
                    <a:pt x="35380" y="4291"/>
                    <a:pt x="33098" y="4862"/>
                    <a:pt x="30815" y="5136"/>
                  </a:cubicBezTo>
                  <a:cubicBezTo>
                    <a:pt x="28259" y="5707"/>
                    <a:pt x="25679" y="6003"/>
                    <a:pt x="23123" y="6277"/>
                  </a:cubicBezTo>
                  <a:cubicBezTo>
                    <a:pt x="22256" y="6574"/>
                    <a:pt x="21685" y="6848"/>
                    <a:pt x="20840" y="6848"/>
                  </a:cubicBezTo>
                  <a:lnTo>
                    <a:pt x="16549" y="7715"/>
                  </a:lnTo>
                  <a:cubicBezTo>
                    <a:pt x="15979" y="7715"/>
                    <a:pt x="15705" y="7989"/>
                    <a:pt x="15134" y="8286"/>
                  </a:cubicBezTo>
                  <a:cubicBezTo>
                    <a:pt x="15134" y="8560"/>
                    <a:pt x="15134" y="9130"/>
                    <a:pt x="15408" y="9427"/>
                  </a:cubicBezTo>
                  <a:lnTo>
                    <a:pt x="16549" y="9427"/>
                  </a:lnTo>
                  <a:cubicBezTo>
                    <a:pt x="17691" y="9130"/>
                    <a:pt x="19129" y="8856"/>
                    <a:pt x="20270" y="8856"/>
                  </a:cubicBezTo>
                  <a:lnTo>
                    <a:pt x="25405" y="7989"/>
                  </a:lnTo>
                  <a:cubicBezTo>
                    <a:pt x="26821" y="7715"/>
                    <a:pt x="28259" y="7418"/>
                    <a:pt x="29400" y="7145"/>
                  </a:cubicBezTo>
                  <a:cubicBezTo>
                    <a:pt x="32253" y="6848"/>
                    <a:pt x="35106" y="6277"/>
                    <a:pt x="37959" y="5707"/>
                  </a:cubicBezTo>
                  <a:cubicBezTo>
                    <a:pt x="39101" y="5433"/>
                    <a:pt x="40242" y="5136"/>
                    <a:pt x="41657" y="4862"/>
                  </a:cubicBezTo>
                  <a:cubicBezTo>
                    <a:pt x="42524" y="4862"/>
                    <a:pt x="43666" y="4565"/>
                    <a:pt x="44807" y="4565"/>
                  </a:cubicBezTo>
                  <a:close/>
                  <a:moveTo>
                    <a:pt x="13696" y="5707"/>
                  </a:moveTo>
                  <a:lnTo>
                    <a:pt x="14563" y="6574"/>
                  </a:lnTo>
                  <a:cubicBezTo>
                    <a:pt x="14563" y="7145"/>
                    <a:pt x="14837" y="7145"/>
                    <a:pt x="15408" y="7145"/>
                  </a:cubicBezTo>
                  <a:cubicBezTo>
                    <a:pt x="18261" y="6574"/>
                    <a:pt x="21114" y="6003"/>
                    <a:pt x="23967" y="5707"/>
                  </a:cubicBezTo>
                  <a:cubicBezTo>
                    <a:pt x="25109" y="5433"/>
                    <a:pt x="25976" y="5136"/>
                    <a:pt x="26821" y="5136"/>
                  </a:cubicBezTo>
                  <a:cubicBezTo>
                    <a:pt x="28533" y="4862"/>
                    <a:pt x="30541" y="4291"/>
                    <a:pt x="32527" y="3995"/>
                  </a:cubicBezTo>
                  <a:cubicBezTo>
                    <a:pt x="33965" y="3995"/>
                    <a:pt x="35380" y="3721"/>
                    <a:pt x="36818" y="3424"/>
                  </a:cubicBezTo>
                  <a:cubicBezTo>
                    <a:pt x="38804" y="3150"/>
                    <a:pt x="40813" y="2853"/>
                    <a:pt x="43095" y="2283"/>
                  </a:cubicBezTo>
                  <a:lnTo>
                    <a:pt x="43940" y="2283"/>
                  </a:lnTo>
                  <a:cubicBezTo>
                    <a:pt x="43666" y="1712"/>
                    <a:pt x="43369" y="1438"/>
                    <a:pt x="43369" y="1141"/>
                  </a:cubicBezTo>
                  <a:cubicBezTo>
                    <a:pt x="43095" y="1141"/>
                    <a:pt x="42798" y="868"/>
                    <a:pt x="42798" y="868"/>
                  </a:cubicBezTo>
                  <a:cubicBezTo>
                    <a:pt x="40813" y="1141"/>
                    <a:pt x="38530" y="1712"/>
                    <a:pt x="36521" y="2009"/>
                  </a:cubicBezTo>
                  <a:cubicBezTo>
                    <a:pt x="34239" y="2283"/>
                    <a:pt x="31682" y="2853"/>
                    <a:pt x="29400" y="3150"/>
                  </a:cubicBezTo>
                  <a:cubicBezTo>
                    <a:pt x="26821" y="3721"/>
                    <a:pt x="24538" y="3995"/>
                    <a:pt x="21982" y="4291"/>
                  </a:cubicBezTo>
                  <a:cubicBezTo>
                    <a:pt x="20544" y="4565"/>
                    <a:pt x="19129" y="4862"/>
                    <a:pt x="17691" y="4862"/>
                  </a:cubicBezTo>
                  <a:cubicBezTo>
                    <a:pt x="16275" y="5136"/>
                    <a:pt x="15134" y="5433"/>
                    <a:pt x="13696" y="5707"/>
                  </a:cubicBezTo>
                  <a:close/>
                  <a:moveTo>
                    <a:pt x="5433" y="6848"/>
                  </a:moveTo>
                  <a:lnTo>
                    <a:pt x="5433" y="6848"/>
                  </a:lnTo>
                  <a:cubicBezTo>
                    <a:pt x="4292" y="7418"/>
                    <a:pt x="3425" y="7715"/>
                    <a:pt x="2580" y="8286"/>
                  </a:cubicBezTo>
                  <a:cubicBezTo>
                    <a:pt x="572" y="9998"/>
                    <a:pt x="1142" y="12280"/>
                    <a:pt x="3425" y="13125"/>
                  </a:cubicBezTo>
                  <a:cubicBezTo>
                    <a:pt x="4863" y="13695"/>
                    <a:pt x="6278" y="13695"/>
                    <a:pt x="7990" y="13421"/>
                  </a:cubicBezTo>
                  <a:cubicBezTo>
                    <a:pt x="7990" y="13125"/>
                    <a:pt x="8287" y="13125"/>
                    <a:pt x="8287" y="12851"/>
                  </a:cubicBezTo>
                  <a:cubicBezTo>
                    <a:pt x="8287" y="11139"/>
                    <a:pt x="7990" y="9130"/>
                    <a:pt x="7145" y="7715"/>
                  </a:cubicBezTo>
                  <a:cubicBezTo>
                    <a:pt x="6575" y="6574"/>
                    <a:pt x="6575" y="6574"/>
                    <a:pt x="5433" y="6848"/>
                  </a:cubicBezTo>
                  <a:close/>
                  <a:moveTo>
                    <a:pt x="11140" y="12851"/>
                  </a:moveTo>
                  <a:cubicBezTo>
                    <a:pt x="11984" y="12554"/>
                    <a:pt x="13125" y="12554"/>
                    <a:pt x="13993" y="12280"/>
                  </a:cubicBezTo>
                  <a:cubicBezTo>
                    <a:pt x="14563" y="12280"/>
                    <a:pt x="14563" y="11983"/>
                    <a:pt x="14563" y="11413"/>
                  </a:cubicBezTo>
                  <a:cubicBezTo>
                    <a:pt x="14563" y="9701"/>
                    <a:pt x="14267" y="7715"/>
                    <a:pt x="13125" y="6277"/>
                  </a:cubicBezTo>
                  <a:cubicBezTo>
                    <a:pt x="12852" y="6003"/>
                    <a:pt x="12852" y="5707"/>
                    <a:pt x="12281" y="5707"/>
                  </a:cubicBezTo>
                  <a:cubicBezTo>
                    <a:pt x="11710" y="6003"/>
                    <a:pt x="11140" y="6003"/>
                    <a:pt x="10569" y="6003"/>
                  </a:cubicBezTo>
                  <a:cubicBezTo>
                    <a:pt x="9428" y="6277"/>
                    <a:pt x="8560" y="6277"/>
                    <a:pt x="7419" y="6574"/>
                  </a:cubicBezTo>
                  <a:cubicBezTo>
                    <a:pt x="8857" y="8560"/>
                    <a:pt x="9428" y="10842"/>
                    <a:pt x="9131" y="13125"/>
                  </a:cubicBezTo>
                  <a:cubicBezTo>
                    <a:pt x="9702" y="13125"/>
                    <a:pt x="9998" y="12851"/>
                    <a:pt x="10569" y="12851"/>
                  </a:cubicBezTo>
                  <a:cubicBezTo>
                    <a:pt x="10272" y="11710"/>
                    <a:pt x="10569" y="10568"/>
                    <a:pt x="10272" y="9427"/>
                  </a:cubicBezTo>
                  <a:cubicBezTo>
                    <a:pt x="9998" y="9701"/>
                    <a:pt x="9702" y="9701"/>
                    <a:pt x="9428" y="9998"/>
                  </a:cubicBezTo>
                  <a:cubicBezTo>
                    <a:pt x="9131" y="9130"/>
                    <a:pt x="9428" y="8856"/>
                    <a:pt x="9998" y="8856"/>
                  </a:cubicBezTo>
                  <a:cubicBezTo>
                    <a:pt x="9702" y="8286"/>
                    <a:pt x="9702" y="7715"/>
                    <a:pt x="9428" y="7145"/>
                  </a:cubicBezTo>
                  <a:lnTo>
                    <a:pt x="9702" y="7145"/>
                  </a:lnTo>
                  <a:cubicBezTo>
                    <a:pt x="11140" y="8856"/>
                    <a:pt x="11414" y="10568"/>
                    <a:pt x="11140" y="12851"/>
                  </a:cubicBezTo>
                  <a:close/>
                  <a:moveTo>
                    <a:pt x="45378" y="6848"/>
                  </a:moveTo>
                  <a:lnTo>
                    <a:pt x="45378" y="6848"/>
                  </a:lnTo>
                  <a:lnTo>
                    <a:pt x="50513" y="4291"/>
                  </a:lnTo>
                  <a:cubicBezTo>
                    <a:pt x="50217" y="3424"/>
                    <a:pt x="49943" y="2579"/>
                    <a:pt x="49646" y="1438"/>
                  </a:cubicBezTo>
                  <a:cubicBezTo>
                    <a:pt x="47934" y="1438"/>
                    <a:pt x="45948" y="1141"/>
                    <a:pt x="43940" y="868"/>
                  </a:cubicBezTo>
                  <a:cubicBezTo>
                    <a:pt x="44236" y="1438"/>
                    <a:pt x="44807" y="1712"/>
                    <a:pt x="45081" y="2283"/>
                  </a:cubicBezTo>
                  <a:lnTo>
                    <a:pt x="45948" y="4862"/>
                  </a:lnTo>
                  <a:cubicBezTo>
                    <a:pt x="45948" y="5433"/>
                    <a:pt x="45378" y="6003"/>
                    <a:pt x="45378" y="6848"/>
                  </a:cubicBezTo>
                  <a:close/>
                  <a:moveTo>
                    <a:pt x="54508" y="2009"/>
                  </a:moveTo>
                  <a:cubicBezTo>
                    <a:pt x="53366" y="2009"/>
                    <a:pt x="52225" y="2009"/>
                    <a:pt x="51358" y="1712"/>
                  </a:cubicBezTo>
                  <a:cubicBezTo>
                    <a:pt x="50513" y="1712"/>
                    <a:pt x="50513" y="1712"/>
                    <a:pt x="50513" y="2579"/>
                  </a:cubicBezTo>
                  <a:cubicBezTo>
                    <a:pt x="50513" y="2853"/>
                    <a:pt x="50787" y="3150"/>
                    <a:pt x="51084" y="3424"/>
                  </a:cubicBezTo>
                  <a:cubicBezTo>
                    <a:pt x="51084" y="3721"/>
                    <a:pt x="51358" y="3721"/>
                    <a:pt x="51655" y="3721"/>
                  </a:cubicBezTo>
                  <a:cubicBezTo>
                    <a:pt x="52499" y="3150"/>
                    <a:pt x="53366" y="2579"/>
                    <a:pt x="54508" y="200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090;p29"/>
            <p:cNvSpPr/>
            <p:nvPr/>
          </p:nvSpPr>
          <p:spPr>
            <a:xfrm rot="-1940256">
              <a:off x="6859409" y="1248166"/>
              <a:ext cx="42824" cy="135273"/>
            </a:xfrm>
            <a:custGeom>
              <a:avLst/>
              <a:gdLst/>
              <a:ahLst/>
              <a:cxnLst/>
              <a:rect l="l" t="t" r="r" b="b"/>
              <a:pathLst>
                <a:path w="1713" h="5411" extrusionOk="0">
                  <a:moveTo>
                    <a:pt x="868" y="572"/>
                  </a:moveTo>
                  <a:cubicBezTo>
                    <a:pt x="1142" y="572"/>
                    <a:pt x="1142" y="275"/>
                    <a:pt x="1439" y="1"/>
                  </a:cubicBezTo>
                  <a:lnTo>
                    <a:pt x="1712" y="1"/>
                  </a:lnTo>
                  <a:lnTo>
                    <a:pt x="1712" y="845"/>
                  </a:lnTo>
                  <a:cubicBezTo>
                    <a:pt x="1712" y="845"/>
                    <a:pt x="1439" y="1142"/>
                    <a:pt x="1142" y="1142"/>
                  </a:cubicBezTo>
                  <a:cubicBezTo>
                    <a:pt x="1439" y="1987"/>
                    <a:pt x="1712" y="3425"/>
                    <a:pt x="1712" y="4566"/>
                  </a:cubicBezTo>
                  <a:lnTo>
                    <a:pt x="1712" y="5137"/>
                  </a:lnTo>
                  <a:cubicBezTo>
                    <a:pt x="1712" y="5137"/>
                    <a:pt x="1439" y="5410"/>
                    <a:pt x="1142" y="5410"/>
                  </a:cubicBezTo>
                  <a:lnTo>
                    <a:pt x="1142" y="4840"/>
                  </a:lnTo>
                  <a:cubicBezTo>
                    <a:pt x="1142" y="3699"/>
                    <a:pt x="868" y="2283"/>
                    <a:pt x="297" y="1142"/>
                  </a:cubicBezTo>
                  <a:cubicBezTo>
                    <a:pt x="1" y="845"/>
                    <a:pt x="297" y="275"/>
                    <a:pt x="1" y="1"/>
                  </a:cubicBezTo>
                  <a:lnTo>
                    <a:pt x="297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278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" y="3834989"/>
            <a:ext cx="3710753" cy="2783064"/>
          </a:xfrm>
          <a:prstGeom prst="rect">
            <a:avLst/>
          </a:prstGeom>
        </p:spPr>
      </p:pic>
      <p:grpSp>
        <p:nvGrpSpPr>
          <p:cNvPr id="4" name="Google Shape;2320;p42"/>
          <p:cNvGrpSpPr/>
          <p:nvPr/>
        </p:nvGrpSpPr>
        <p:grpSpPr>
          <a:xfrm>
            <a:off x="2525571" y="1060810"/>
            <a:ext cx="3501088" cy="2302223"/>
            <a:chOff x="4753322" y="1482665"/>
            <a:chExt cx="3501088" cy="2302223"/>
          </a:xfrm>
        </p:grpSpPr>
        <p:grpSp>
          <p:nvGrpSpPr>
            <p:cNvPr id="5" name="Google Shape;2321;p42"/>
            <p:cNvGrpSpPr/>
            <p:nvPr/>
          </p:nvGrpSpPr>
          <p:grpSpPr>
            <a:xfrm>
              <a:off x="4753322" y="1482665"/>
              <a:ext cx="3501088" cy="2302223"/>
              <a:chOff x="4753322" y="1482665"/>
              <a:chExt cx="3501088" cy="2302223"/>
            </a:xfrm>
          </p:grpSpPr>
          <p:grpSp>
            <p:nvGrpSpPr>
              <p:cNvPr id="7" name="Google Shape;2322;p42"/>
              <p:cNvGrpSpPr/>
              <p:nvPr/>
            </p:nvGrpSpPr>
            <p:grpSpPr>
              <a:xfrm>
                <a:off x="4753322" y="1482665"/>
                <a:ext cx="3501088" cy="2302223"/>
                <a:chOff x="4753322" y="1558865"/>
                <a:chExt cx="3501088" cy="2302223"/>
              </a:xfrm>
            </p:grpSpPr>
            <p:grpSp>
              <p:nvGrpSpPr>
                <p:cNvPr id="10" name="Google Shape;2323;p42"/>
                <p:cNvGrpSpPr/>
                <p:nvPr/>
              </p:nvGrpSpPr>
              <p:grpSpPr>
                <a:xfrm>
                  <a:off x="4753322" y="1558865"/>
                  <a:ext cx="3501088" cy="2302223"/>
                  <a:chOff x="235800" y="830650"/>
                  <a:chExt cx="6978450" cy="4588844"/>
                </a:xfrm>
              </p:grpSpPr>
              <p:sp>
                <p:nvSpPr>
                  <p:cNvPr id="12" name="Google Shape;2324;p42"/>
                  <p:cNvSpPr/>
                  <p:nvPr/>
                </p:nvSpPr>
                <p:spPr>
                  <a:xfrm>
                    <a:off x="235800" y="1224769"/>
                    <a:ext cx="2592225" cy="41947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3689" h="167789" extrusionOk="0">
                        <a:moveTo>
                          <a:pt x="13807" y="0"/>
                        </a:moveTo>
                        <a:cubicBezTo>
                          <a:pt x="11526" y="0"/>
                          <a:pt x="9194" y="921"/>
                          <a:pt x="7431" y="2357"/>
                        </a:cubicBezTo>
                        <a:cubicBezTo>
                          <a:pt x="6418" y="3183"/>
                          <a:pt x="7559" y="5231"/>
                          <a:pt x="8433" y="6203"/>
                        </a:cubicBezTo>
                        <a:cubicBezTo>
                          <a:pt x="9308" y="7175"/>
                          <a:pt x="10393" y="8259"/>
                          <a:pt x="10189" y="9549"/>
                        </a:cubicBezTo>
                        <a:cubicBezTo>
                          <a:pt x="9355" y="9975"/>
                          <a:pt x="8287" y="10084"/>
                          <a:pt x="7292" y="10084"/>
                        </a:cubicBezTo>
                        <a:cubicBezTo>
                          <a:pt x="7024" y="10084"/>
                          <a:pt x="6762" y="10076"/>
                          <a:pt x="6511" y="10065"/>
                        </a:cubicBezTo>
                        <a:cubicBezTo>
                          <a:pt x="6102" y="10046"/>
                          <a:pt x="5686" y="9992"/>
                          <a:pt x="5277" y="9992"/>
                        </a:cubicBezTo>
                        <a:cubicBezTo>
                          <a:pt x="4990" y="9992"/>
                          <a:pt x="4705" y="10019"/>
                          <a:pt x="4430" y="10104"/>
                        </a:cubicBezTo>
                        <a:cubicBezTo>
                          <a:pt x="3763" y="10310"/>
                          <a:pt x="3182" y="11034"/>
                          <a:pt x="3440" y="11683"/>
                        </a:cubicBezTo>
                        <a:cubicBezTo>
                          <a:pt x="2981" y="12481"/>
                          <a:pt x="2431" y="12899"/>
                          <a:pt x="2962" y="13650"/>
                        </a:cubicBezTo>
                        <a:cubicBezTo>
                          <a:pt x="3377" y="14235"/>
                          <a:pt x="4081" y="14716"/>
                          <a:pt x="4076" y="15434"/>
                        </a:cubicBezTo>
                        <a:cubicBezTo>
                          <a:pt x="4071" y="16003"/>
                          <a:pt x="3591" y="16462"/>
                          <a:pt x="3082" y="16719"/>
                        </a:cubicBezTo>
                        <a:cubicBezTo>
                          <a:pt x="2572" y="16973"/>
                          <a:pt x="2000" y="17102"/>
                          <a:pt x="1518" y="17408"/>
                        </a:cubicBezTo>
                        <a:cubicBezTo>
                          <a:pt x="13" y="18366"/>
                          <a:pt x="0" y="20519"/>
                          <a:pt x="159" y="22295"/>
                        </a:cubicBezTo>
                        <a:cubicBezTo>
                          <a:pt x="1133" y="23491"/>
                          <a:pt x="1285" y="25550"/>
                          <a:pt x="817" y="27017"/>
                        </a:cubicBezTo>
                        <a:cubicBezTo>
                          <a:pt x="639" y="27577"/>
                          <a:pt x="351" y="28172"/>
                          <a:pt x="552" y="28724"/>
                        </a:cubicBezTo>
                        <a:cubicBezTo>
                          <a:pt x="782" y="29356"/>
                          <a:pt x="1526" y="29605"/>
                          <a:pt x="2177" y="29773"/>
                        </a:cubicBezTo>
                        <a:cubicBezTo>
                          <a:pt x="2891" y="29958"/>
                          <a:pt x="3669" y="30130"/>
                          <a:pt x="4408" y="30130"/>
                        </a:cubicBezTo>
                        <a:cubicBezTo>
                          <a:pt x="5109" y="30130"/>
                          <a:pt x="5775" y="29975"/>
                          <a:pt x="6314" y="29528"/>
                        </a:cubicBezTo>
                        <a:cubicBezTo>
                          <a:pt x="7583" y="28478"/>
                          <a:pt x="9157" y="28121"/>
                          <a:pt x="10834" y="28121"/>
                        </a:cubicBezTo>
                        <a:cubicBezTo>
                          <a:pt x="13016" y="28121"/>
                          <a:pt x="15374" y="28725"/>
                          <a:pt x="17464" y="29196"/>
                        </a:cubicBezTo>
                        <a:cubicBezTo>
                          <a:pt x="18740" y="29482"/>
                          <a:pt x="20083" y="29952"/>
                          <a:pt x="20830" y="31028"/>
                        </a:cubicBezTo>
                        <a:cubicBezTo>
                          <a:pt x="21824" y="32461"/>
                          <a:pt x="21400" y="34451"/>
                          <a:pt x="20580" y="35993"/>
                        </a:cubicBezTo>
                        <a:cubicBezTo>
                          <a:pt x="19762" y="37533"/>
                          <a:pt x="18587" y="38903"/>
                          <a:pt x="18068" y="40567"/>
                        </a:cubicBezTo>
                        <a:cubicBezTo>
                          <a:pt x="17582" y="42129"/>
                          <a:pt x="17717" y="43806"/>
                          <a:pt x="17859" y="45436"/>
                        </a:cubicBezTo>
                        <a:cubicBezTo>
                          <a:pt x="18032" y="47441"/>
                          <a:pt x="18242" y="49554"/>
                          <a:pt x="19405" y="51198"/>
                        </a:cubicBezTo>
                        <a:cubicBezTo>
                          <a:pt x="20624" y="52922"/>
                          <a:pt x="21392" y="55494"/>
                          <a:pt x="21294" y="57601"/>
                        </a:cubicBezTo>
                        <a:cubicBezTo>
                          <a:pt x="21216" y="59294"/>
                          <a:pt x="20619" y="60958"/>
                          <a:pt x="20775" y="62645"/>
                        </a:cubicBezTo>
                        <a:cubicBezTo>
                          <a:pt x="21057" y="65704"/>
                          <a:pt x="23699" y="67999"/>
                          <a:pt x="26397" y="69471"/>
                        </a:cubicBezTo>
                        <a:cubicBezTo>
                          <a:pt x="29219" y="71013"/>
                          <a:pt x="31651" y="73637"/>
                          <a:pt x="32623" y="76701"/>
                        </a:cubicBezTo>
                        <a:cubicBezTo>
                          <a:pt x="33112" y="78241"/>
                          <a:pt x="33257" y="79868"/>
                          <a:pt x="33688" y="81425"/>
                        </a:cubicBezTo>
                        <a:cubicBezTo>
                          <a:pt x="34432" y="84119"/>
                          <a:pt x="36051" y="86565"/>
                          <a:pt x="38239" y="88307"/>
                        </a:cubicBezTo>
                        <a:cubicBezTo>
                          <a:pt x="39834" y="89575"/>
                          <a:pt x="42451" y="90023"/>
                          <a:pt x="44455" y="90388"/>
                        </a:cubicBezTo>
                        <a:cubicBezTo>
                          <a:pt x="45495" y="90578"/>
                          <a:pt x="46617" y="90728"/>
                          <a:pt x="47400" y="91437"/>
                        </a:cubicBezTo>
                        <a:cubicBezTo>
                          <a:pt x="47762" y="91764"/>
                          <a:pt x="48023" y="92187"/>
                          <a:pt x="48369" y="92530"/>
                        </a:cubicBezTo>
                        <a:cubicBezTo>
                          <a:pt x="50044" y="94188"/>
                          <a:pt x="53127" y="93507"/>
                          <a:pt x="54821" y="95145"/>
                        </a:cubicBezTo>
                        <a:cubicBezTo>
                          <a:pt x="55259" y="95566"/>
                          <a:pt x="55558" y="96107"/>
                          <a:pt x="55941" y="96579"/>
                        </a:cubicBezTo>
                        <a:cubicBezTo>
                          <a:pt x="56887" y="97736"/>
                          <a:pt x="58370" y="98428"/>
                          <a:pt x="59861" y="98428"/>
                        </a:cubicBezTo>
                        <a:cubicBezTo>
                          <a:pt x="60003" y="98428"/>
                          <a:pt x="60145" y="98421"/>
                          <a:pt x="60286" y="98409"/>
                        </a:cubicBezTo>
                        <a:lnTo>
                          <a:pt x="60286" y="98409"/>
                        </a:lnTo>
                        <a:cubicBezTo>
                          <a:pt x="59905" y="99653"/>
                          <a:pt x="61397" y="101114"/>
                          <a:pt x="60936" y="102330"/>
                        </a:cubicBezTo>
                        <a:cubicBezTo>
                          <a:pt x="60565" y="103312"/>
                          <a:pt x="59445" y="103741"/>
                          <a:pt x="58674" y="104452"/>
                        </a:cubicBezTo>
                        <a:cubicBezTo>
                          <a:pt x="57337" y="105685"/>
                          <a:pt x="57129" y="107795"/>
                          <a:pt x="57705" y="109521"/>
                        </a:cubicBezTo>
                        <a:cubicBezTo>
                          <a:pt x="58282" y="111246"/>
                          <a:pt x="59498" y="112671"/>
                          <a:pt x="60717" y="114022"/>
                        </a:cubicBezTo>
                        <a:cubicBezTo>
                          <a:pt x="62978" y="116530"/>
                          <a:pt x="65696" y="117746"/>
                          <a:pt x="68148" y="120066"/>
                        </a:cubicBezTo>
                        <a:cubicBezTo>
                          <a:pt x="70420" y="122216"/>
                          <a:pt x="70937" y="125696"/>
                          <a:pt x="70438" y="128784"/>
                        </a:cubicBezTo>
                        <a:cubicBezTo>
                          <a:pt x="69938" y="131872"/>
                          <a:pt x="68585" y="134744"/>
                          <a:pt x="67620" y="137718"/>
                        </a:cubicBezTo>
                        <a:cubicBezTo>
                          <a:pt x="65814" y="143276"/>
                          <a:pt x="65376" y="149382"/>
                          <a:pt x="67102" y="154963"/>
                        </a:cubicBezTo>
                        <a:cubicBezTo>
                          <a:pt x="68828" y="160546"/>
                          <a:pt x="72869" y="165522"/>
                          <a:pt x="78283" y="167717"/>
                        </a:cubicBezTo>
                        <a:cubicBezTo>
                          <a:pt x="78404" y="167766"/>
                          <a:pt x="78530" y="167788"/>
                          <a:pt x="78658" y="167788"/>
                        </a:cubicBezTo>
                        <a:cubicBezTo>
                          <a:pt x="79167" y="167788"/>
                          <a:pt x="79705" y="167444"/>
                          <a:pt x="80056" y="167066"/>
                        </a:cubicBezTo>
                        <a:cubicBezTo>
                          <a:pt x="80495" y="166591"/>
                          <a:pt x="80589" y="165833"/>
                          <a:pt x="80281" y="165265"/>
                        </a:cubicBezTo>
                        <a:cubicBezTo>
                          <a:pt x="79304" y="163467"/>
                          <a:pt x="77566" y="161932"/>
                          <a:pt x="76298" y="160326"/>
                        </a:cubicBezTo>
                        <a:cubicBezTo>
                          <a:pt x="75898" y="159821"/>
                          <a:pt x="75478" y="159248"/>
                          <a:pt x="75530" y="158607"/>
                        </a:cubicBezTo>
                        <a:cubicBezTo>
                          <a:pt x="75589" y="157886"/>
                          <a:pt x="76208" y="157367"/>
                          <a:pt x="76666" y="156807"/>
                        </a:cubicBezTo>
                        <a:cubicBezTo>
                          <a:pt x="77361" y="155947"/>
                          <a:pt x="77729" y="154867"/>
                          <a:pt x="77704" y="153762"/>
                        </a:cubicBezTo>
                        <a:cubicBezTo>
                          <a:pt x="77674" y="152733"/>
                          <a:pt x="77075" y="151726"/>
                          <a:pt x="77111" y="150697"/>
                        </a:cubicBezTo>
                        <a:cubicBezTo>
                          <a:pt x="77146" y="149667"/>
                          <a:pt x="77701" y="148583"/>
                          <a:pt x="78676" y="148251"/>
                        </a:cubicBezTo>
                        <a:cubicBezTo>
                          <a:pt x="79120" y="148100"/>
                          <a:pt x="79614" y="148115"/>
                          <a:pt x="80042" y="147926"/>
                        </a:cubicBezTo>
                        <a:cubicBezTo>
                          <a:pt x="81453" y="147303"/>
                          <a:pt x="81228" y="145153"/>
                          <a:pt x="82249" y="143996"/>
                        </a:cubicBezTo>
                        <a:cubicBezTo>
                          <a:pt x="82722" y="143460"/>
                          <a:pt x="83419" y="143193"/>
                          <a:pt x="84064" y="142883"/>
                        </a:cubicBezTo>
                        <a:cubicBezTo>
                          <a:pt x="86792" y="141571"/>
                          <a:pt x="89035" y="138972"/>
                          <a:pt x="89283" y="135957"/>
                        </a:cubicBezTo>
                        <a:cubicBezTo>
                          <a:pt x="89483" y="133544"/>
                          <a:pt x="88605" y="130615"/>
                          <a:pt x="90438" y="129034"/>
                        </a:cubicBezTo>
                        <a:cubicBezTo>
                          <a:pt x="91238" y="128344"/>
                          <a:pt x="92244" y="128199"/>
                          <a:pt x="93314" y="128199"/>
                        </a:cubicBezTo>
                        <a:cubicBezTo>
                          <a:pt x="94087" y="128199"/>
                          <a:pt x="94894" y="128275"/>
                          <a:pt x="95682" y="128275"/>
                        </a:cubicBezTo>
                        <a:cubicBezTo>
                          <a:pt x="96098" y="128275"/>
                          <a:pt x="96509" y="128254"/>
                          <a:pt x="96908" y="128189"/>
                        </a:cubicBezTo>
                        <a:cubicBezTo>
                          <a:pt x="97800" y="128044"/>
                          <a:pt x="98396" y="127214"/>
                          <a:pt x="98814" y="126412"/>
                        </a:cubicBezTo>
                        <a:cubicBezTo>
                          <a:pt x="99231" y="125609"/>
                          <a:pt x="99280" y="124658"/>
                          <a:pt x="99129" y="123766"/>
                        </a:cubicBezTo>
                        <a:cubicBezTo>
                          <a:pt x="98945" y="122668"/>
                          <a:pt x="98473" y="121597"/>
                          <a:pt x="98577" y="120489"/>
                        </a:cubicBezTo>
                        <a:cubicBezTo>
                          <a:pt x="98723" y="118930"/>
                          <a:pt x="99942" y="117730"/>
                          <a:pt x="100886" y="116480"/>
                        </a:cubicBezTo>
                        <a:cubicBezTo>
                          <a:pt x="102003" y="114998"/>
                          <a:pt x="102797" y="113297"/>
                          <a:pt x="103214" y="111488"/>
                        </a:cubicBezTo>
                        <a:cubicBezTo>
                          <a:pt x="103689" y="109429"/>
                          <a:pt x="102371" y="106997"/>
                          <a:pt x="100524" y="105970"/>
                        </a:cubicBezTo>
                        <a:cubicBezTo>
                          <a:pt x="98677" y="104943"/>
                          <a:pt x="96462" y="104915"/>
                          <a:pt x="94350" y="104853"/>
                        </a:cubicBezTo>
                        <a:cubicBezTo>
                          <a:pt x="92237" y="104794"/>
                          <a:pt x="89999" y="104633"/>
                          <a:pt x="88273" y="103414"/>
                        </a:cubicBezTo>
                        <a:cubicBezTo>
                          <a:pt x="86692" y="102296"/>
                          <a:pt x="85799" y="100469"/>
                          <a:pt x="84550" y="98991"/>
                        </a:cubicBezTo>
                        <a:cubicBezTo>
                          <a:pt x="82441" y="96497"/>
                          <a:pt x="79375" y="95057"/>
                          <a:pt x="76410" y="93690"/>
                        </a:cubicBezTo>
                        <a:cubicBezTo>
                          <a:pt x="75559" y="93298"/>
                          <a:pt x="74630" y="92901"/>
                          <a:pt x="73720" y="92901"/>
                        </a:cubicBezTo>
                        <a:cubicBezTo>
                          <a:pt x="73431" y="92901"/>
                          <a:pt x="73144" y="92941"/>
                          <a:pt x="72862" y="93034"/>
                        </a:cubicBezTo>
                        <a:cubicBezTo>
                          <a:pt x="72400" y="93185"/>
                          <a:pt x="71985" y="93473"/>
                          <a:pt x="71508" y="93564"/>
                        </a:cubicBezTo>
                        <a:cubicBezTo>
                          <a:pt x="71390" y="93586"/>
                          <a:pt x="71274" y="93597"/>
                          <a:pt x="71159" y="93597"/>
                        </a:cubicBezTo>
                        <a:cubicBezTo>
                          <a:pt x="70006" y="93597"/>
                          <a:pt x="69033" y="92520"/>
                          <a:pt x="67966" y="91944"/>
                        </a:cubicBezTo>
                        <a:cubicBezTo>
                          <a:pt x="67424" y="91651"/>
                          <a:pt x="66830" y="91518"/>
                          <a:pt x="66231" y="91518"/>
                        </a:cubicBezTo>
                        <a:cubicBezTo>
                          <a:pt x="64138" y="91518"/>
                          <a:pt x="61986" y="93147"/>
                          <a:pt x="61817" y="95293"/>
                        </a:cubicBezTo>
                        <a:cubicBezTo>
                          <a:pt x="61476" y="95410"/>
                          <a:pt x="61056" y="95468"/>
                          <a:pt x="60611" y="95468"/>
                        </a:cubicBezTo>
                        <a:cubicBezTo>
                          <a:pt x="59413" y="95468"/>
                          <a:pt x="58031" y="95047"/>
                          <a:pt x="57510" y="94228"/>
                        </a:cubicBezTo>
                        <a:cubicBezTo>
                          <a:pt x="56995" y="93419"/>
                          <a:pt x="56789" y="92287"/>
                          <a:pt x="55904" y="91918"/>
                        </a:cubicBezTo>
                        <a:cubicBezTo>
                          <a:pt x="55432" y="91722"/>
                          <a:pt x="54840" y="91796"/>
                          <a:pt x="54455" y="91458"/>
                        </a:cubicBezTo>
                        <a:cubicBezTo>
                          <a:pt x="53818" y="90898"/>
                          <a:pt x="54313" y="89881"/>
                          <a:pt x="54428" y="89040"/>
                        </a:cubicBezTo>
                        <a:cubicBezTo>
                          <a:pt x="54609" y="87696"/>
                          <a:pt x="53607" y="86419"/>
                          <a:pt x="52383" y="85834"/>
                        </a:cubicBezTo>
                        <a:cubicBezTo>
                          <a:pt x="51161" y="85249"/>
                          <a:pt x="49761" y="85202"/>
                          <a:pt x="48407" y="85159"/>
                        </a:cubicBezTo>
                        <a:cubicBezTo>
                          <a:pt x="47051" y="85115"/>
                          <a:pt x="45649" y="85054"/>
                          <a:pt x="44436" y="84447"/>
                        </a:cubicBezTo>
                        <a:cubicBezTo>
                          <a:pt x="42077" y="83264"/>
                          <a:pt x="41111" y="80063"/>
                          <a:pt x="42146" y="77635"/>
                        </a:cubicBezTo>
                        <a:cubicBezTo>
                          <a:pt x="43156" y="75267"/>
                          <a:pt x="45760" y="73783"/>
                          <a:pt x="48337" y="73783"/>
                        </a:cubicBezTo>
                        <a:cubicBezTo>
                          <a:pt x="48401" y="73783"/>
                          <a:pt x="48464" y="73784"/>
                          <a:pt x="48528" y="73786"/>
                        </a:cubicBezTo>
                        <a:cubicBezTo>
                          <a:pt x="51112" y="73862"/>
                          <a:pt x="53842" y="75749"/>
                          <a:pt x="53870" y="78335"/>
                        </a:cubicBezTo>
                        <a:cubicBezTo>
                          <a:pt x="53875" y="78746"/>
                          <a:pt x="54287" y="78928"/>
                          <a:pt x="54735" y="78928"/>
                        </a:cubicBezTo>
                        <a:cubicBezTo>
                          <a:pt x="55004" y="78928"/>
                          <a:pt x="55285" y="78863"/>
                          <a:pt x="55498" y="78741"/>
                        </a:cubicBezTo>
                        <a:cubicBezTo>
                          <a:pt x="56067" y="78416"/>
                          <a:pt x="56365" y="77760"/>
                          <a:pt x="56505" y="77119"/>
                        </a:cubicBezTo>
                        <a:cubicBezTo>
                          <a:pt x="56645" y="76478"/>
                          <a:pt x="56664" y="75812"/>
                          <a:pt x="56860" y="75186"/>
                        </a:cubicBezTo>
                        <a:cubicBezTo>
                          <a:pt x="57310" y="73749"/>
                          <a:pt x="58757" y="72690"/>
                          <a:pt x="60261" y="72690"/>
                        </a:cubicBezTo>
                        <a:cubicBezTo>
                          <a:pt x="60273" y="72690"/>
                          <a:pt x="60285" y="72690"/>
                          <a:pt x="60297" y="72690"/>
                        </a:cubicBezTo>
                        <a:cubicBezTo>
                          <a:pt x="60306" y="72690"/>
                          <a:pt x="60314" y="72690"/>
                          <a:pt x="60323" y="72690"/>
                        </a:cubicBezTo>
                        <a:cubicBezTo>
                          <a:pt x="61893" y="72690"/>
                          <a:pt x="62998" y="71122"/>
                          <a:pt x="64116" y="70013"/>
                        </a:cubicBezTo>
                        <a:cubicBezTo>
                          <a:pt x="65241" y="68896"/>
                          <a:pt x="65913" y="67214"/>
                          <a:pt x="65469" y="65693"/>
                        </a:cubicBezTo>
                        <a:cubicBezTo>
                          <a:pt x="65229" y="64873"/>
                          <a:pt x="64683" y="64046"/>
                          <a:pt x="64956" y="63238"/>
                        </a:cubicBezTo>
                        <a:cubicBezTo>
                          <a:pt x="65170" y="62604"/>
                          <a:pt x="65822" y="62237"/>
                          <a:pt x="66438" y="61978"/>
                        </a:cubicBezTo>
                        <a:cubicBezTo>
                          <a:pt x="67992" y="61328"/>
                          <a:pt x="69657" y="60995"/>
                          <a:pt x="71338" y="60995"/>
                        </a:cubicBezTo>
                        <a:cubicBezTo>
                          <a:pt x="71514" y="60995"/>
                          <a:pt x="71689" y="60998"/>
                          <a:pt x="71865" y="61005"/>
                        </a:cubicBezTo>
                        <a:cubicBezTo>
                          <a:pt x="71916" y="61008"/>
                          <a:pt x="71966" y="61009"/>
                          <a:pt x="72016" y="61009"/>
                        </a:cubicBezTo>
                        <a:cubicBezTo>
                          <a:pt x="73530" y="61009"/>
                          <a:pt x="74333" y="60016"/>
                          <a:pt x="75129" y="58671"/>
                        </a:cubicBezTo>
                        <a:cubicBezTo>
                          <a:pt x="75724" y="57667"/>
                          <a:pt x="75988" y="56400"/>
                          <a:pt x="76935" y="55719"/>
                        </a:cubicBezTo>
                        <a:cubicBezTo>
                          <a:pt x="77461" y="55341"/>
                          <a:pt x="78061" y="55227"/>
                          <a:pt x="78697" y="55227"/>
                        </a:cubicBezTo>
                        <a:cubicBezTo>
                          <a:pt x="79669" y="55227"/>
                          <a:pt x="80723" y="55493"/>
                          <a:pt x="81724" y="55493"/>
                        </a:cubicBezTo>
                        <a:cubicBezTo>
                          <a:pt x="81835" y="55493"/>
                          <a:pt x="81945" y="55490"/>
                          <a:pt x="82055" y="55483"/>
                        </a:cubicBezTo>
                        <a:cubicBezTo>
                          <a:pt x="84597" y="55311"/>
                          <a:pt x="86582" y="52458"/>
                          <a:pt x="85860" y="50015"/>
                        </a:cubicBezTo>
                        <a:cubicBezTo>
                          <a:pt x="85517" y="48852"/>
                          <a:pt x="84704" y="47901"/>
                          <a:pt x="84043" y="46884"/>
                        </a:cubicBezTo>
                        <a:cubicBezTo>
                          <a:pt x="83131" y="45481"/>
                          <a:pt x="82492" y="43918"/>
                          <a:pt x="82159" y="42277"/>
                        </a:cubicBezTo>
                        <a:cubicBezTo>
                          <a:pt x="81854" y="40773"/>
                          <a:pt x="81767" y="39118"/>
                          <a:pt x="80776" y="37947"/>
                        </a:cubicBezTo>
                        <a:cubicBezTo>
                          <a:pt x="79227" y="38020"/>
                          <a:pt x="77350" y="37975"/>
                          <a:pt x="75971" y="38686"/>
                        </a:cubicBezTo>
                        <a:cubicBezTo>
                          <a:pt x="75699" y="37108"/>
                          <a:pt x="75398" y="35461"/>
                          <a:pt x="74423" y="34192"/>
                        </a:cubicBezTo>
                        <a:cubicBezTo>
                          <a:pt x="73732" y="33291"/>
                          <a:pt x="72587" y="32657"/>
                          <a:pt x="71488" y="32657"/>
                        </a:cubicBezTo>
                        <a:cubicBezTo>
                          <a:pt x="71039" y="32657"/>
                          <a:pt x="70597" y="32763"/>
                          <a:pt x="70198" y="32999"/>
                        </a:cubicBezTo>
                        <a:cubicBezTo>
                          <a:pt x="68851" y="33794"/>
                          <a:pt x="68559" y="35642"/>
                          <a:pt x="68807" y="37187"/>
                        </a:cubicBezTo>
                        <a:cubicBezTo>
                          <a:pt x="69057" y="38731"/>
                          <a:pt x="69698" y="40227"/>
                          <a:pt x="69655" y="41791"/>
                        </a:cubicBezTo>
                        <a:cubicBezTo>
                          <a:pt x="69615" y="43336"/>
                          <a:pt x="68552" y="45042"/>
                          <a:pt x="67017" y="45042"/>
                        </a:cubicBezTo>
                        <a:cubicBezTo>
                          <a:pt x="66998" y="45042"/>
                          <a:pt x="66979" y="45041"/>
                          <a:pt x="66960" y="45041"/>
                        </a:cubicBezTo>
                        <a:cubicBezTo>
                          <a:pt x="66146" y="45019"/>
                          <a:pt x="65416" y="44522"/>
                          <a:pt x="64843" y="43941"/>
                        </a:cubicBezTo>
                        <a:cubicBezTo>
                          <a:pt x="64022" y="43112"/>
                          <a:pt x="63372" y="42052"/>
                          <a:pt x="62317" y="41553"/>
                        </a:cubicBezTo>
                        <a:cubicBezTo>
                          <a:pt x="61507" y="41171"/>
                          <a:pt x="60577" y="41179"/>
                          <a:pt x="59704" y="40982"/>
                        </a:cubicBezTo>
                        <a:cubicBezTo>
                          <a:pt x="56728" y="40316"/>
                          <a:pt x="54688" y="36902"/>
                          <a:pt x="55510" y="33965"/>
                        </a:cubicBezTo>
                        <a:cubicBezTo>
                          <a:pt x="56182" y="31564"/>
                          <a:pt x="58657" y="29882"/>
                          <a:pt x="61117" y="29882"/>
                        </a:cubicBezTo>
                        <a:cubicBezTo>
                          <a:pt x="61664" y="29882"/>
                          <a:pt x="62211" y="29966"/>
                          <a:pt x="62737" y="30143"/>
                        </a:cubicBezTo>
                        <a:cubicBezTo>
                          <a:pt x="66237" y="28861"/>
                          <a:pt x="67660" y="24447"/>
                          <a:pt x="66265" y="20991"/>
                        </a:cubicBezTo>
                        <a:cubicBezTo>
                          <a:pt x="64868" y="17535"/>
                          <a:pt x="61115" y="15389"/>
                          <a:pt x="57392" y="15226"/>
                        </a:cubicBezTo>
                        <a:cubicBezTo>
                          <a:pt x="56302" y="15179"/>
                          <a:pt x="55191" y="15275"/>
                          <a:pt x="54134" y="15007"/>
                        </a:cubicBezTo>
                        <a:cubicBezTo>
                          <a:pt x="51145" y="14251"/>
                          <a:pt x="49582" y="10965"/>
                          <a:pt x="46980" y="9310"/>
                        </a:cubicBezTo>
                        <a:cubicBezTo>
                          <a:pt x="46287" y="8869"/>
                          <a:pt x="45224" y="8778"/>
                          <a:pt x="44079" y="8778"/>
                        </a:cubicBezTo>
                        <a:cubicBezTo>
                          <a:pt x="43277" y="8778"/>
                          <a:pt x="42435" y="8823"/>
                          <a:pt x="41651" y="8823"/>
                        </a:cubicBezTo>
                        <a:cubicBezTo>
                          <a:pt x="40795" y="8823"/>
                          <a:pt x="40007" y="8769"/>
                          <a:pt x="39418" y="8547"/>
                        </a:cubicBezTo>
                        <a:cubicBezTo>
                          <a:pt x="38499" y="8200"/>
                          <a:pt x="37525" y="8023"/>
                          <a:pt x="36546" y="8023"/>
                        </a:cubicBezTo>
                        <a:cubicBezTo>
                          <a:pt x="36275" y="8023"/>
                          <a:pt x="36003" y="8037"/>
                          <a:pt x="35731" y="8064"/>
                        </a:cubicBezTo>
                        <a:cubicBezTo>
                          <a:pt x="34635" y="9104"/>
                          <a:pt x="32585" y="9398"/>
                          <a:pt x="31077" y="9499"/>
                        </a:cubicBezTo>
                        <a:cubicBezTo>
                          <a:pt x="29526" y="7990"/>
                          <a:pt x="27655" y="6585"/>
                          <a:pt x="25725" y="5605"/>
                        </a:cubicBezTo>
                        <a:cubicBezTo>
                          <a:pt x="24435" y="4951"/>
                          <a:pt x="22930" y="4260"/>
                          <a:pt x="22532" y="2870"/>
                        </a:cubicBezTo>
                        <a:cubicBezTo>
                          <a:pt x="22012" y="1053"/>
                          <a:pt x="19376" y="125"/>
                          <a:pt x="17200" y="125"/>
                        </a:cubicBezTo>
                        <a:cubicBezTo>
                          <a:pt x="16716" y="125"/>
                          <a:pt x="16254" y="171"/>
                          <a:pt x="15844" y="263"/>
                        </a:cubicBezTo>
                        <a:cubicBezTo>
                          <a:pt x="15181" y="84"/>
                          <a:pt x="14496" y="0"/>
                          <a:pt x="13807" y="0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3" name="Google Shape;2325;p42"/>
                  <p:cNvSpPr/>
                  <p:nvPr/>
                </p:nvSpPr>
                <p:spPr>
                  <a:xfrm>
                    <a:off x="2370225" y="830650"/>
                    <a:ext cx="1016975" cy="1158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0679" h="46340" extrusionOk="0">
                        <a:moveTo>
                          <a:pt x="15780" y="0"/>
                        </a:moveTo>
                        <a:cubicBezTo>
                          <a:pt x="14989" y="0"/>
                          <a:pt x="14213" y="109"/>
                          <a:pt x="13470" y="421"/>
                        </a:cubicBezTo>
                        <a:cubicBezTo>
                          <a:pt x="9879" y="1928"/>
                          <a:pt x="10933" y="5468"/>
                          <a:pt x="8580" y="7572"/>
                        </a:cubicBezTo>
                        <a:cubicBezTo>
                          <a:pt x="6546" y="9390"/>
                          <a:pt x="2788" y="7963"/>
                          <a:pt x="1150" y="10460"/>
                        </a:cubicBezTo>
                        <a:cubicBezTo>
                          <a:pt x="0" y="12215"/>
                          <a:pt x="1289" y="14606"/>
                          <a:pt x="2962" y="15871"/>
                        </a:cubicBezTo>
                        <a:cubicBezTo>
                          <a:pt x="4636" y="17135"/>
                          <a:pt x="6731" y="17894"/>
                          <a:pt x="8056" y="19522"/>
                        </a:cubicBezTo>
                        <a:cubicBezTo>
                          <a:pt x="10183" y="22136"/>
                          <a:pt x="9577" y="26004"/>
                          <a:pt x="8413" y="29169"/>
                        </a:cubicBezTo>
                        <a:cubicBezTo>
                          <a:pt x="7247" y="32332"/>
                          <a:pt x="5603" y="35532"/>
                          <a:pt x="6005" y="38881"/>
                        </a:cubicBezTo>
                        <a:cubicBezTo>
                          <a:pt x="6193" y="40459"/>
                          <a:pt x="6837" y="41956"/>
                          <a:pt x="7675" y="43307"/>
                        </a:cubicBezTo>
                        <a:cubicBezTo>
                          <a:pt x="8488" y="44615"/>
                          <a:pt x="9597" y="45873"/>
                          <a:pt x="11095" y="46235"/>
                        </a:cubicBezTo>
                        <a:cubicBezTo>
                          <a:pt x="11391" y="46306"/>
                          <a:pt x="11688" y="46339"/>
                          <a:pt x="11983" y="46339"/>
                        </a:cubicBezTo>
                        <a:cubicBezTo>
                          <a:pt x="13586" y="46339"/>
                          <a:pt x="15150" y="45367"/>
                          <a:pt x="16368" y="44250"/>
                        </a:cubicBezTo>
                        <a:cubicBezTo>
                          <a:pt x="17812" y="42927"/>
                          <a:pt x="19065" y="41325"/>
                          <a:pt x="20822" y="40465"/>
                        </a:cubicBezTo>
                        <a:cubicBezTo>
                          <a:pt x="23353" y="39224"/>
                          <a:pt x="26610" y="39686"/>
                          <a:pt x="28815" y="37929"/>
                        </a:cubicBezTo>
                        <a:cubicBezTo>
                          <a:pt x="31544" y="35754"/>
                          <a:pt x="31140" y="31606"/>
                          <a:pt x="31890" y="28199"/>
                        </a:cubicBezTo>
                        <a:cubicBezTo>
                          <a:pt x="33150" y="22476"/>
                          <a:pt x="38102" y="18249"/>
                          <a:pt x="40038" y="12718"/>
                        </a:cubicBezTo>
                        <a:cubicBezTo>
                          <a:pt x="40418" y="11636"/>
                          <a:pt x="40679" y="10499"/>
                          <a:pt x="40652" y="9352"/>
                        </a:cubicBezTo>
                        <a:cubicBezTo>
                          <a:pt x="40569" y="5649"/>
                          <a:pt x="37449" y="2571"/>
                          <a:pt x="33956" y="1339"/>
                        </a:cubicBezTo>
                        <a:cubicBezTo>
                          <a:pt x="31938" y="627"/>
                          <a:pt x="29911" y="457"/>
                          <a:pt x="27871" y="457"/>
                        </a:cubicBezTo>
                        <a:cubicBezTo>
                          <a:pt x="26007" y="457"/>
                          <a:pt x="24132" y="599"/>
                          <a:pt x="22245" y="599"/>
                        </a:cubicBezTo>
                        <a:cubicBezTo>
                          <a:pt x="21785" y="599"/>
                          <a:pt x="21325" y="591"/>
                          <a:pt x="20863" y="570"/>
                        </a:cubicBezTo>
                        <a:cubicBezTo>
                          <a:pt x="19225" y="496"/>
                          <a:pt x="17470" y="0"/>
                          <a:pt x="15780" y="0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4" name="Google Shape;2326;p42"/>
                  <p:cNvSpPr/>
                  <p:nvPr/>
                </p:nvSpPr>
                <p:spPr>
                  <a:xfrm>
                    <a:off x="3143325" y="1089650"/>
                    <a:ext cx="4064350" cy="35039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62574" h="140159" extrusionOk="0">
                        <a:moveTo>
                          <a:pt x="149391" y="0"/>
                        </a:moveTo>
                        <a:cubicBezTo>
                          <a:pt x="148360" y="0"/>
                          <a:pt x="147330" y="156"/>
                          <a:pt x="146349" y="477"/>
                        </a:cubicBezTo>
                        <a:cubicBezTo>
                          <a:pt x="145329" y="812"/>
                          <a:pt x="144363" y="1309"/>
                          <a:pt x="143326" y="1583"/>
                        </a:cubicBezTo>
                        <a:cubicBezTo>
                          <a:pt x="142494" y="1801"/>
                          <a:pt x="141638" y="1870"/>
                          <a:pt x="140776" y="1870"/>
                        </a:cubicBezTo>
                        <a:cubicBezTo>
                          <a:pt x="140050" y="1870"/>
                          <a:pt x="139319" y="1821"/>
                          <a:pt x="138596" y="1772"/>
                        </a:cubicBezTo>
                        <a:lnTo>
                          <a:pt x="130106" y="1191"/>
                        </a:lnTo>
                        <a:cubicBezTo>
                          <a:pt x="129237" y="1132"/>
                          <a:pt x="128350" y="1076"/>
                          <a:pt x="127469" y="1076"/>
                        </a:cubicBezTo>
                        <a:cubicBezTo>
                          <a:pt x="125783" y="1076"/>
                          <a:pt x="124119" y="1281"/>
                          <a:pt x="122644" y="2056"/>
                        </a:cubicBezTo>
                        <a:cubicBezTo>
                          <a:pt x="119360" y="3782"/>
                          <a:pt x="117499" y="8084"/>
                          <a:pt x="113816" y="8529"/>
                        </a:cubicBezTo>
                        <a:cubicBezTo>
                          <a:pt x="113611" y="8554"/>
                          <a:pt x="113408" y="8566"/>
                          <a:pt x="113207" y="8566"/>
                        </a:cubicBezTo>
                        <a:cubicBezTo>
                          <a:pt x="110853" y="8566"/>
                          <a:pt x="108715" y="6973"/>
                          <a:pt x="106473" y="6087"/>
                        </a:cubicBezTo>
                        <a:cubicBezTo>
                          <a:pt x="105100" y="5543"/>
                          <a:pt x="103627" y="5279"/>
                          <a:pt x="102152" y="5279"/>
                        </a:cubicBezTo>
                        <a:cubicBezTo>
                          <a:pt x="99404" y="5279"/>
                          <a:pt x="96647" y="6196"/>
                          <a:pt x="94512" y="7933"/>
                        </a:cubicBezTo>
                        <a:cubicBezTo>
                          <a:pt x="93279" y="7304"/>
                          <a:pt x="93660" y="5468"/>
                          <a:pt x="93225" y="4153"/>
                        </a:cubicBezTo>
                        <a:cubicBezTo>
                          <a:pt x="92771" y="2782"/>
                          <a:pt x="91297" y="1954"/>
                          <a:pt x="89858" y="1828"/>
                        </a:cubicBezTo>
                        <a:cubicBezTo>
                          <a:pt x="89687" y="1813"/>
                          <a:pt x="89517" y="1806"/>
                          <a:pt x="89348" y="1806"/>
                        </a:cubicBezTo>
                        <a:cubicBezTo>
                          <a:pt x="88082" y="1806"/>
                          <a:pt x="86834" y="2194"/>
                          <a:pt x="85623" y="2590"/>
                        </a:cubicBezTo>
                        <a:cubicBezTo>
                          <a:pt x="82664" y="3556"/>
                          <a:pt x="79224" y="5204"/>
                          <a:pt x="78950" y="8303"/>
                        </a:cubicBezTo>
                        <a:cubicBezTo>
                          <a:pt x="78873" y="9176"/>
                          <a:pt x="79068" y="10104"/>
                          <a:pt x="78702" y="10900"/>
                        </a:cubicBezTo>
                        <a:cubicBezTo>
                          <a:pt x="78178" y="12033"/>
                          <a:pt x="76762" y="12408"/>
                          <a:pt x="75881" y="13291"/>
                        </a:cubicBezTo>
                        <a:cubicBezTo>
                          <a:pt x="74831" y="14345"/>
                          <a:pt x="74664" y="15971"/>
                          <a:pt x="74621" y="17458"/>
                        </a:cubicBezTo>
                        <a:cubicBezTo>
                          <a:pt x="74577" y="18944"/>
                          <a:pt x="74563" y="20541"/>
                          <a:pt x="73703" y="21754"/>
                        </a:cubicBezTo>
                        <a:cubicBezTo>
                          <a:pt x="73148" y="22537"/>
                          <a:pt x="71069" y="23068"/>
                          <a:pt x="69376" y="23068"/>
                        </a:cubicBezTo>
                        <a:cubicBezTo>
                          <a:pt x="68445" y="23068"/>
                          <a:pt x="67630" y="22907"/>
                          <a:pt x="67252" y="22539"/>
                        </a:cubicBezTo>
                        <a:cubicBezTo>
                          <a:pt x="66636" y="21940"/>
                          <a:pt x="65905" y="21693"/>
                          <a:pt x="65124" y="21693"/>
                        </a:cubicBezTo>
                        <a:cubicBezTo>
                          <a:pt x="63293" y="21693"/>
                          <a:pt x="61194" y="23048"/>
                          <a:pt x="59696" y="24392"/>
                        </a:cubicBezTo>
                        <a:lnTo>
                          <a:pt x="53326" y="30110"/>
                        </a:lnTo>
                        <a:cubicBezTo>
                          <a:pt x="51731" y="31541"/>
                          <a:pt x="50013" y="33034"/>
                          <a:pt x="47899" y="33389"/>
                        </a:cubicBezTo>
                        <a:cubicBezTo>
                          <a:pt x="47672" y="33427"/>
                          <a:pt x="47440" y="33446"/>
                          <a:pt x="47206" y="33446"/>
                        </a:cubicBezTo>
                        <a:cubicBezTo>
                          <a:pt x="45267" y="33446"/>
                          <a:pt x="43232" y="32171"/>
                          <a:pt x="43155" y="30259"/>
                        </a:cubicBezTo>
                        <a:cubicBezTo>
                          <a:pt x="43563" y="29875"/>
                          <a:pt x="44085" y="29761"/>
                          <a:pt x="44655" y="29761"/>
                        </a:cubicBezTo>
                        <a:cubicBezTo>
                          <a:pt x="45498" y="29761"/>
                          <a:pt x="46445" y="30012"/>
                          <a:pt x="47276" y="30012"/>
                        </a:cubicBezTo>
                        <a:cubicBezTo>
                          <a:pt x="47872" y="30012"/>
                          <a:pt x="48409" y="29883"/>
                          <a:pt x="48805" y="29438"/>
                        </a:cubicBezTo>
                        <a:cubicBezTo>
                          <a:pt x="49977" y="28121"/>
                          <a:pt x="48243" y="26238"/>
                          <a:pt x="46718" y="25356"/>
                        </a:cubicBezTo>
                        <a:cubicBezTo>
                          <a:pt x="43929" y="23744"/>
                          <a:pt x="41047" y="22101"/>
                          <a:pt x="37854" y="21667"/>
                        </a:cubicBezTo>
                        <a:cubicBezTo>
                          <a:pt x="37395" y="21605"/>
                          <a:pt x="36928" y="21573"/>
                          <a:pt x="36459" y="21573"/>
                        </a:cubicBezTo>
                        <a:cubicBezTo>
                          <a:pt x="33662" y="21573"/>
                          <a:pt x="30804" y="22696"/>
                          <a:pt x="29384" y="25062"/>
                        </a:cubicBezTo>
                        <a:cubicBezTo>
                          <a:pt x="27966" y="27426"/>
                          <a:pt x="28225" y="30512"/>
                          <a:pt x="26820" y="32884"/>
                        </a:cubicBezTo>
                        <a:cubicBezTo>
                          <a:pt x="25941" y="34369"/>
                          <a:pt x="24491" y="35431"/>
                          <a:pt x="23493" y="36839"/>
                        </a:cubicBezTo>
                        <a:cubicBezTo>
                          <a:pt x="22495" y="38247"/>
                          <a:pt x="22067" y="40372"/>
                          <a:pt x="23291" y="41591"/>
                        </a:cubicBezTo>
                        <a:cubicBezTo>
                          <a:pt x="24277" y="42574"/>
                          <a:pt x="25957" y="42576"/>
                          <a:pt x="26934" y="43568"/>
                        </a:cubicBezTo>
                        <a:cubicBezTo>
                          <a:pt x="27686" y="44334"/>
                          <a:pt x="27942" y="45612"/>
                          <a:pt x="28928" y="46032"/>
                        </a:cubicBezTo>
                        <a:cubicBezTo>
                          <a:pt x="29116" y="46112"/>
                          <a:pt x="29308" y="46149"/>
                          <a:pt x="29499" y="46149"/>
                        </a:cubicBezTo>
                        <a:cubicBezTo>
                          <a:pt x="30453" y="46149"/>
                          <a:pt x="31375" y="45228"/>
                          <a:pt x="31599" y="44232"/>
                        </a:cubicBezTo>
                        <a:cubicBezTo>
                          <a:pt x="31870" y="43035"/>
                          <a:pt x="31491" y="41803"/>
                          <a:pt x="31294" y="40594"/>
                        </a:cubicBezTo>
                        <a:cubicBezTo>
                          <a:pt x="30707" y="36976"/>
                          <a:pt x="32524" y="32527"/>
                          <a:pt x="36153" y="32010"/>
                        </a:cubicBezTo>
                        <a:cubicBezTo>
                          <a:pt x="36979" y="32041"/>
                          <a:pt x="37253" y="33221"/>
                          <a:pt x="36881" y="33960"/>
                        </a:cubicBezTo>
                        <a:cubicBezTo>
                          <a:pt x="36512" y="34700"/>
                          <a:pt x="35790" y="35213"/>
                          <a:pt x="35400" y="35941"/>
                        </a:cubicBezTo>
                        <a:cubicBezTo>
                          <a:pt x="34663" y="37314"/>
                          <a:pt x="35518" y="39272"/>
                          <a:pt x="37026" y="39667"/>
                        </a:cubicBezTo>
                        <a:cubicBezTo>
                          <a:pt x="38598" y="40078"/>
                          <a:pt x="41223" y="39748"/>
                          <a:pt x="41017" y="41358"/>
                        </a:cubicBezTo>
                        <a:cubicBezTo>
                          <a:pt x="40797" y="43068"/>
                          <a:pt x="37630" y="41948"/>
                          <a:pt x="36606" y="43336"/>
                        </a:cubicBezTo>
                        <a:cubicBezTo>
                          <a:pt x="36002" y="44155"/>
                          <a:pt x="36537" y="45296"/>
                          <a:pt x="36521" y="46313"/>
                        </a:cubicBezTo>
                        <a:cubicBezTo>
                          <a:pt x="36494" y="48303"/>
                          <a:pt x="34299" y="49599"/>
                          <a:pt x="32313" y="49739"/>
                        </a:cubicBezTo>
                        <a:cubicBezTo>
                          <a:pt x="32097" y="49755"/>
                          <a:pt x="31880" y="49762"/>
                          <a:pt x="31663" y="49762"/>
                        </a:cubicBezTo>
                        <a:cubicBezTo>
                          <a:pt x="30164" y="49762"/>
                          <a:pt x="28664" y="49439"/>
                          <a:pt x="27166" y="49439"/>
                        </a:cubicBezTo>
                        <a:cubicBezTo>
                          <a:pt x="26898" y="49439"/>
                          <a:pt x="26629" y="49449"/>
                          <a:pt x="26361" y="49474"/>
                        </a:cubicBezTo>
                        <a:cubicBezTo>
                          <a:pt x="24379" y="49654"/>
                          <a:pt x="22222" y="51058"/>
                          <a:pt x="22312" y="53044"/>
                        </a:cubicBezTo>
                        <a:cubicBezTo>
                          <a:pt x="19567" y="54331"/>
                          <a:pt x="16715" y="55374"/>
                          <a:pt x="13788" y="56164"/>
                        </a:cubicBezTo>
                        <a:cubicBezTo>
                          <a:pt x="13912" y="58317"/>
                          <a:pt x="17975" y="58517"/>
                          <a:pt x="17960" y="60675"/>
                        </a:cubicBezTo>
                        <a:cubicBezTo>
                          <a:pt x="17949" y="61887"/>
                          <a:pt x="16542" y="62556"/>
                          <a:pt x="15302" y="62556"/>
                        </a:cubicBezTo>
                        <a:cubicBezTo>
                          <a:pt x="15219" y="62556"/>
                          <a:pt x="15137" y="62553"/>
                          <a:pt x="15056" y="62547"/>
                        </a:cubicBezTo>
                        <a:cubicBezTo>
                          <a:pt x="14072" y="62475"/>
                          <a:pt x="13082" y="62160"/>
                          <a:pt x="12113" y="62160"/>
                        </a:cubicBezTo>
                        <a:cubicBezTo>
                          <a:pt x="11810" y="62160"/>
                          <a:pt x="11508" y="62191"/>
                          <a:pt x="11210" y="62270"/>
                        </a:cubicBezTo>
                        <a:cubicBezTo>
                          <a:pt x="9047" y="62839"/>
                          <a:pt x="8290" y="65880"/>
                          <a:pt x="9487" y="67769"/>
                        </a:cubicBezTo>
                        <a:cubicBezTo>
                          <a:pt x="10572" y="69481"/>
                          <a:pt x="12694" y="70258"/>
                          <a:pt x="14741" y="70258"/>
                        </a:cubicBezTo>
                        <a:cubicBezTo>
                          <a:pt x="14954" y="70258"/>
                          <a:pt x="15165" y="70249"/>
                          <a:pt x="15375" y="70233"/>
                        </a:cubicBezTo>
                        <a:cubicBezTo>
                          <a:pt x="16269" y="70162"/>
                          <a:pt x="17225" y="69924"/>
                          <a:pt x="17785" y="69223"/>
                        </a:cubicBezTo>
                        <a:cubicBezTo>
                          <a:pt x="18318" y="68554"/>
                          <a:pt x="18362" y="67634"/>
                          <a:pt x="18586" y="66808"/>
                        </a:cubicBezTo>
                        <a:cubicBezTo>
                          <a:pt x="19089" y="64960"/>
                          <a:pt x="20667" y="63445"/>
                          <a:pt x="22534" y="63019"/>
                        </a:cubicBezTo>
                        <a:cubicBezTo>
                          <a:pt x="23588" y="62778"/>
                          <a:pt x="24878" y="62758"/>
                          <a:pt x="25444" y="61839"/>
                        </a:cubicBezTo>
                        <a:cubicBezTo>
                          <a:pt x="27854" y="63143"/>
                          <a:pt x="29550" y="65685"/>
                          <a:pt x="29826" y="68413"/>
                        </a:cubicBezTo>
                        <a:cubicBezTo>
                          <a:pt x="30020" y="68663"/>
                          <a:pt x="30274" y="68770"/>
                          <a:pt x="30543" y="68770"/>
                        </a:cubicBezTo>
                        <a:cubicBezTo>
                          <a:pt x="31347" y="68770"/>
                          <a:pt x="32287" y="67809"/>
                          <a:pt x="32159" y="66868"/>
                        </a:cubicBezTo>
                        <a:cubicBezTo>
                          <a:pt x="31991" y="65614"/>
                          <a:pt x="30882" y="64743"/>
                          <a:pt x="30003" y="63834"/>
                        </a:cubicBezTo>
                        <a:cubicBezTo>
                          <a:pt x="29122" y="62923"/>
                          <a:pt x="28387" y="61510"/>
                          <a:pt x="29078" y="60448"/>
                        </a:cubicBezTo>
                        <a:lnTo>
                          <a:pt x="29078" y="60448"/>
                        </a:lnTo>
                        <a:cubicBezTo>
                          <a:pt x="33197" y="61658"/>
                          <a:pt x="36527" y="65238"/>
                          <a:pt x="37435" y="69435"/>
                        </a:cubicBezTo>
                        <a:cubicBezTo>
                          <a:pt x="38871" y="69149"/>
                          <a:pt x="39664" y="67205"/>
                          <a:pt x="38838" y="65997"/>
                        </a:cubicBezTo>
                        <a:cubicBezTo>
                          <a:pt x="39003" y="65628"/>
                          <a:pt x="39328" y="65472"/>
                          <a:pt x="39697" y="65472"/>
                        </a:cubicBezTo>
                        <a:cubicBezTo>
                          <a:pt x="40331" y="65472"/>
                          <a:pt x="41094" y="65932"/>
                          <a:pt x="41391" y="66558"/>
                        </a:cubicBezTo>
                        <a:cubicBezTo>
                          <a:pt x="41862" y="67549"/>
                          <a:pt x="41819" y="68770"/>
                          <a:pt x="42492" y="69636"/>
                        </a:cubicBezTo>
                        <a:cubicBezTo>
                          <a:pt x="43175" y="70517"/>
                          <a:pt x="44261" y="70711"/>
                          <a:pt x="45451" y="70711"/>
                        </a:cubicBezTo>
                        <a:cubicBezTo>
                          <a:pt x="46388" y="70711"/>
                          <a:pt x="47390" y="70590"/>
                          <a:pt x="48312" y="70590"/>
                        </a:cubicBezTo>
                        <a:cubicBezTo>
                          <a:pt x="49551" y="70590"/>
                          <a:pt x="50643" y="70808"/>
                          <a:pt x="51235" y="71828"/>
                        </a:cubicBezTo>
                        <a:cubicBezTo>
                          <a:pt x="52336" y="73723"/>
                          <a:pt x="49909" y="75927"/>
                          <a:pt x="47711" y="75927"/>
                        </a:cubicBezTo>
                        <a:cubicBezTo>
                          <a:pt x="47678" y="75927"/>
                          <a:pt x="47645" y="75926"/>
                          <a:pt x="47613" y="75925"/>
                        </a:cubicBezTo>
                        <a:cubicBezTo>
                          <a:pt x="45391" y="75856"/>
                          <a:pt x="43361" y="74585"/>
                          <a:pt x="41147" y="74365"/>
                        </a:cubicBezTo>
                        <a:cubicBezTo>
                          <a:pt x="40897" y="74340"/>
                          <a:pt x="40647" y="74329"/>
                          <a:pt x="40397" y="74329"/>
                        </a:cubicBezTo>
                        <a:cubicBezTo>
                          <a:pt x="38218" y="74329"/>
                          <a:pt x="36082" y="75200"/>
                          <a:pt x="33896" y="75455"/>
                        </a:cubicBezTo>
                        <a:cubicBezTo>
                          <a:pt x="33619" y="75487"/>
                          <a:pt x="33335" y="75503"/>
                          <a:pt x="33048" y="75503"/>
                        </a:cubicBezTo>
                        <a:cubicBezTo>
                          <a:pt x="30807" y="75503"/>
                          <a:pt x="28395" y="74514"/>
                          <a:pt x="27939" y="72388"/>
                        </a:cubicBezTo>
                        <a:cubicBezTo>
                          <a:pt x="27802" y="71741"/>
                          <a:pt x="27855" y="71030"/>
                          <a:pt x="27514" y="70464"/>
                        </a:cubicBezTo>
                        <a:cubicBezTo>
                          <a:pt x="27109" y="69793"/>
                          <a:pt x="26279" y="69553"/>
                          <a:pt x="25473" y="69553"/>
                        </a:cubicBezTo>
                        <a:cubicBezTo>
                          <a:pt x="25313" y="69553"/>
                          <a:pt x="25154" y="69562"/>
                          <a:pt x="24999" y="69580"/>
                        </a:cubicBezTo>
                        <a:cubicBezTo>
                          <a:pt x="21817" y="69942"/>
                          <a:pt x="18598" y="72595"/>
                          <a:pt x="15740" y="72595"/>
                        </a:cubicBezTo>
                        <a:cubicBezTo>
                          <a:pt x="14956" y="72595"/>
                          <a:pt x="14199" y="72395"/>
                          <a:pt x="13478" y="71894"/>
                        </a:cubicBezTo>
                        <a:cubicBezTo>
                          <a:pt x="11337" y="76062"/>
                          <a:pt x="6101" y="77629"/>
                          <a:pt x="3179" y="81294"/>
                        </a:cubicBezTo>
                        <a:cubicBezTo>
                          <a:pt x="0" y="85282"/>
                          <a:pt x="268" y="91440"/>
                          <a:pt x="3354" y="95500"/>
                        </a:cubicBezTo>
                        <a:cubicBezTo>
                          <a:pt x="6050" y="99045"/>
                          <a:pt x="10552" y="100957"/>
                          <a:pt x="15019" y="100957"/>
                        </a:cubicBezTo>
                        <a:cubicBezTo>
                          <a:pt x="15667" y="100957"/>
                          <a:pt x="16314" y="100917"/>
                          <a:pt x="16954" y="100836"/>
                        </a:cubicBezTo>
                        <a:cubicBezTo>
                          <a:pt x="17630" y="100750"/>
                          <a:pt x="18327" y="100626"/>
                          <a:pt x="19005" y="100626"/>
                        </a:cubicBezTo>
                        <a:cubicBezTo>
                          <a:pt x="19489" y="100626"/>
                          <a:pt x="19963" y="100690"/>
                          <a:pt x="20413" y="100875"/>
                        </a:cubicBezTo>
                        <a:cubicBezTo>
                          <a:pt x="21482" y="101317"/>
                          <a:pt x="22166" y="102352"/>
                          <a:pt x="23058" y="103088"/>
                        </a:cubicBezTo>
                        <a:cubicBezTo>
                          <a:pt x="23580" y="103519"/>
                          <a:pt x="24303" y="103823"/>
                          <a:pt x="24961" y="103823"/>
                        </a:cubicBezTo>
                        <a:cubicBezTo>
                          <a:pt x="25427" y="103823"/>
                          <a:pt x="25861" y="103670"/>
                          <a:pt x="26168" y="103301"/>
                        </a:cubicBezTo>
                        <a:lnTo>
                          <a:pt x="26168" y="103301"/>
                        </a:lnTo>
                        <a:cubicBezTo>
                          <a:pt x="25321" y="105399"/>
                          <a:pt x="25557" y="107902"/>
                          <a:pt x="26779" y="109805"/>
                        </a:cubicBezTo>
                        <a:cubicBezTo>
                          <a:pt x="28099" y="111859"/>
                          <a:pt x="30559" y="113484"/>
                          <a:pt x="30509" y="115926"/>
                        </a:cubicBezTo>
                        <a:cubicBezTo>
                          <a:pt x="30482" y="117190"/>
                          <a:pt x="29748" y="118318"/>
                          <a:pt x="29403" y="119536"/>
                        </a:cubicBezTo>
                        <a:cubicBezTo>
                          <a:pt x="27829" y="125109"/>
                          <a:pt x="34415" y="129657"/>
                          <a:pt x="35455" y="135354"/>
                        </a:cubicBezTo>
                        <a:cubicBezTo>
                          <a:pt x="35736" y="136888"/>
                          <a:pt x="35735" y="138735"/>
                          <a:pt x="37029" y="139601"/>
                        </a:cubicBezTo>
                        <a:cubicBezTo>
                          <a:pt x="37625" y="139999"/>
                          <a:pt x="38374" y="140081"/>
                          <a:pt x="39090" y="140127"/>
                        </a:cubicBezTo>
                        <a:cubicBezTo>
                          <a:pt x="39409" y="140148"/>
                          <a:pt x="39736" y="140158"/>
                          <a:pt x="40067" y="140158"/>
                        </a:cubicBezTo>
                        <a:cubicBezTo>
                          <a:pt x="43538" y="140158"/>
                          <a:pt x="47454" y="138962"/>
                          <a:pt x="48151" y="135675"/>
                        </a:cubicBezTo>
                        <a:cubicBezTo>
                          <a:pt x="48366" y="134657"/>
                          <a:pt x="48212" y="133602"/>
                          <a:pt x="48243" y="132560"/>
                        </a:cubicBezTo>
                        <a:cubicBezTo>
                          <a:pt x="48336" y="129451"/>
                          <a:pt x="50239" y="126459"/>
                          <a:pt x="53017" y="125056"/>
                        </a:cubicBezTo>
                        <a:cubicBezTo>
                          <a:pt x="53771" y="124675"/>
                          <a:pt x="54600" y="124390"/>
                          <a:pt x="55202" y="123799"/>
                        </a:cubicBezTo>
                        <a:cubicBezTo>
                          <a:pt x="56528" y="122495"/>
                          <a:pt x="56234" y="120283"/>
                          <a:pt x="55553" y="118553"/>
                        </a:cubicBezTo>
                        <a:cubicBezTo>
                          <a:pt x="54872" y="116821"/>
                          <a:pt x="53881" y="115076"/>
                          <a:pt x="54120" y="113231"/>
                        </a:cubicBezTo>
                        <a:cubicBezTo>
                          <a:pt x="54502" y="110269"/>
                          <a:pt x="57681" y="108706"/>
                          <a:pt x="60090" y="106941"/>
                        </a:cubicBezTo>
                        <a:cubicBezTo>
                          <a:pt x="63716" y="104284"/>
                          <a:pt x="66206" y="100125"/>
                          <a:pt x="66835" y="95675"/>
                        </a:cubicBezTo>
                        <a:lnTo>
                          <a:pt x="66835" y="95675"/>
                        </a:lnTo>
                        <a:cubicBezTo>
                          <a:pt x="65061" y="96232"/>
                          <a:pt x="63075" y="96745"/>
                          <a:pt x="61220" y="96745"/>
                        </a:cubicBezTo>
                        <a:cubicBezTo>
                          <a:pt x="59581" y="96745"/>
                          <a:pt x="58045" y="96344"/>
                          <a:pt x="56849" y="95215"/>
                        </a:cubicBezTo>
                        <a:cubicBezTo>
                          <a:pt x="55965" y="94380"/>
                          <a:pt x="55421" y="93259"/>
                          <a:pt x="54897" y="92162"/>
                        </a:cubicBezTo>
                        <a:lnTo>
                          <a:pt x="50173" y="82291"/>
                        </a:lnTo>
                        <a:cubicBezTo>
                          <a:pt x="49966" y="81857"/>
                          <a:pt x="49755" y="81362"/>
                          <a:pt x="49925" y="80912"/>
                        </a:cubicBezTo>
                        <a:cubicBezTo>
                          <a:pt x="50074" y="80517"/>
                          <a:pt x="50366" y="80356"/>
                          <a:pt x="50717" y="80356"/>
                        </a:cubicBezTo>
                        <a:cubicBezTo>
                          <a:pt x="51453" y="80356"/>
                          <a:pt x="52449" y="81064"/>
                          <a:pt x="52928" y="81807"/>
                        </a:cubicBezTo>
                        <a:cubicBezTo>
                          <a:pt x="55452" y="85724"/>
                          <a:pt x="57718" y="89804"/>
                          <a:pt x="59707" y="94020"/>
                        </a:cubicBezTo>
                        <a:cubicBezTo>
                          <a:pt x="63791" y="93273"/>
                          <a:pt x="67648" y="91596"/>
                          <a:pt x="70980" y="89118"/>
                        </a:cubicBezTo>
                        <a:cubicBezTo>
                          <a:pt x="72037" y="88329"/>
                          <a:pt x="73088" y="87386"/>
                          <a:pt x="73445" y="86117"/>
                        </a:cubicBezTo>
                        <a:cubicBezTo>
                          <a:pt x="73802" y="84846"/>
                          <a:pt x="73146" y="83218"/>
                          <a:pt x="71846" y="82993"/>
                        </a:cubicBezTo>
                        <a:cubicBezTo>
                          <a:pt x="71723" y="82971"/>
                          <a:pt x="71600" y="82963"/>
                          <a:pt x="71476" y="82963"/>
                        </a:cubicBezTo>
                        <a:cubicBezTo>
                          <a:pt x="71093" y="82963"/>
                          <a:pt x="70708" y="83045"/>
                          <a:pt x="70324" y="83086"/>
                        </a:cubicBezTo>
                        <a:cubicBezTo>
                          <a:pt x="70133" y="83106"/>
                          <a:pt x="69943" y="83115"/>
                          <a:pt x="69755" y="83115"/>
                        </a:cubicBezTo>
                        <a:cubicBezTo>
                          <a:pt x="66927" y="83115"/>
                          <a:pt x="64468" y="80925"/>
                          <a:pt x="62588" y="78727"/>
                        </a:cubicBezTo>
                        <a:cubicBezTo>
                          <a:pt x="63132" y="78118"/>
                          <a:pt x="63852" y="77890"/>
                          <a:pt x="64640" y="77890"/>
                        </a:cubicBezTo>
                        <a:cubicBezTo>
                          <a:pt x="65842" y="77890"/>
                          <a:pt x="67201" y="78421"/>
                          <a:pt x="68334" y="78941"/>
                        </a:cubicBezTo>
                        <a:cubicBezTo>
                          <a:pt x="71699" y="80486"/>
                          <a:pt x="75249" y="81588"/>
                          <a:pt x="78895" y="82221"/>
                        </a:cubicBezTo>
                        <a:cubicBezTo>
                          <a:pt x="79803" y="82378"/>
                          <a:pt x="80736" y="82513"/>
                          <a:pt x="81554" y="82936"/>
                        </a:cubicBezTo>
                        <a:cubicBezTo>
                          <a:pt x="82126" y="83232"/>
                          <a:pt x="82622" y="83658"/>
                          <a:pt x="83095" y="84096"/>
                        </a:cubicBezTo>
                        <a:cubicBezTo>
                          <a:pt x="87298" y="87967"/>
                          <a:pt x="90407" y="93013"/>
                          <a:pt x="91975" y="98509"/>
                        </a:cubicBezTo>
                        <a:cubicBezTo>
                          <a:pt x="92104" y="98538"/>
                          <a:pt x="92231" y="98552"/>
                          <a:pt x="92354" y="98552"/>
                        </a:cubicBezTo>
                        <a:cubicBezTo>
                          <a:pt x="93754" y="98552"/>
                          <a:pt x="94717" y="96760"/>
                          <a:pt x="94833" y="95252"/>
                        </a:cubicBezTo>
                        <a:cubicBezTo>
                          <a:pt x="94960" y="93612"/>
                          <a:pt x="94769" y="91722"/>
                          <a:pt x="95948" y="90578"/>
                        </a:cubicBezTo>
                        <a:cubicBezTo>
                          <a:pt x="96875" y="89678"/>
                          <a:pt x="98399" y="89556"/>
                          <a:pt x="99214" y="88552"/>
                        </a:cubicBezTo>
                        <a:cubicBezTo>
                          <a:pt x="100238" y="87289"/>
                          <a:pt x="99703" y="85157"/>
                          <a:pt x="100900" y="84056"/>
                        </a:cubicBezTo>
                        <a:cubicBezTo>
                          <a:pt x="101284" y="83704"/>
                          <a:pt x="101728" y="83552"/>
                          <a:pt x="102190" y="83552"/>
                        </a:cubicBezTo>
                        <a:cubicBezTo>
                          <a:pt x="103537" y="83552"/>
                          <a:pt x="105034" y="84844"/>
                          <a:pt x="105630" y="86240"/>
                        </a:cubicBezTo>
                        <a:cubicBezTo>
                          <a:pt x="106431" y="88116"/>
                          <a:pt x="106723" y="90422"/>
                          <a:pt x="108410" y="91569"/>
                        </a:cubicBezTo>
                        <a:lnTo>
                          <a:pt x="111137" y="91176"/>
                        </a:lnTo>
                        <a:cubicBezTo>
                          <a:pt x="111152" y="95778"/>
                          <a:pt x="112750" y="100362"/>
                          <a:pt x="115602" y="103975"/>
                        </a:cubicBezTo>
                        <a:cubicBezTo>
                          <a:pt x="117157" y="103161"/>
                          <a:pt x="116453" y="100795"/>
                          <a:pt x="115480" y="99330"/>
                        </a:cubicBezTo>
                        <a:cubicBezTo>
                          <a:pt x="114508" y="97866"/>
                          <a:pt x="113554" y="95681"/>
                          <a:pt x="114936" y="94596"/>
                        </a:cubicBezTo>
                        <a:lnTo>
                          <a:pt x="114936" y="94596"/>
                        </a:lnTo>
                        <a:cubicBezTo>
                          <a:pt x="116854" y="94614"/>
                          <a:pt x="117747" y="97259"/>
                          <a:pt x="119611" y="97712"/>
                        </a:cubicBezTo>
                        <a:cubicBezTo>
                          <a:pt x="119777" y="97752"/>
                          <a:pt x="119940" y="97771"/>
                          <a:pt x="120101" y="97771"/>
                        </a:cubicBezTo>
                        <a:cubicBezTo>
                          <a:pt x="121744" y="97771"/>
                          <a:pt x="123089" y="95790"/>
                          <a:pt x="122784" y="94080"/>
                        </a:cubicBezTo>
                        <a:cubicBezTo>
                          <a:pt x="122451" y="92201"/>
                          <a:pt x="120835" y="90820"/>
                          <a:pt x="119169" y="89895"/>
                        </a:cubicBezTo>
                        <a:cubicBezTo>
                          <a:pt x="117675" y="88258"/>
                          <a:pt x="119833" y="85644"/>
                          <a:pt x="122018" y="85274"/>
                        </a:cubicBezTo>
                        <a:cubicBezTo>
                          <a:pt x="122730" y="85153"/>
                          <a:pt x="123464" y="85138"/>
                          <a:pt x="124199" y="85138"/>
                        </a:cubicBezTo>
                        <a:cubicBezTo>
                          <a:pt x="124443" y="85138"/>
                          <a:pt x="124686" y="85140"/>
                          <a:pt x="124930" y="85140"/>
                        </a:cubicBezTo>
                        <a:cubicBezTo>
                          <a:pt x="126201" y="85140"/>
                          <a:pt x="127452" y="85095"/>
                          <a:pt x="128573" y="84531"/>
                        </a:cubicBezTo>
                        <a:cubicBezTo>
                          <a:pt x="130946" y="83339"/>
                          <a:pt x="131739" y="80207"/>
                          <a:pt x="131200" y="77607"/>
                        </a:cubicBezTo>
                        <a:cubicBezTo>
                          <a:pt x="130659" y="75007"/>
                          <a:pt x="129117" y="72748"/>
                          <a:pt x="127857" y="70410"/>
                        </a:cubicBezTo>
                        <a:cubicBezTo>
                          <a:pt x="126781" y="68413"/>
                          <a:pt x="126249" y="65298"/>
                          <a:pt x="128341" y="64420"/>
                        </a:cubicBezTo>
                        <a:cubicBezTo>
                          <a:pt x="128900" y="64186"/>
                          <a:pt x="129528" y="64195"/>
                          <a:pt x="130135" y="64170"/>
                        </a:cubicBezTo>
                        <a:cubicBezTo>
                          <a:pt x="138047" y="63837"/>
                          <a:pt x="144592" y="55459"/>
                          <a:pt x="143005" y="47701"/>
                        </a:cubicBezTo>
                        <a:cubicBezTo>
                          <a:pt x="142706" y="46238"/>
                          <a:pt x="142140" y="44786"/>
                          <a:pt x="141097" y="43719"/>
                        </a:cubicBezTo>
                        <a:cubicBezTo>
                          <a:pt x="139216" y="41800"/>
                          <a:pt x="136024" y="41349"/>
                          <a:pt x="134619" y="39057"/>
                        </a:cubicBezTo>
                        <a:cubicBezTo>
                          <a:pt x="132900" y="36255"/>
                          <a:pt x="135025" y="32537"/>
                          <a:pt x="137778" y="30737"/>
                        </a:cubicBezTo>
                        <a:cubicBezTo>
                          <a:pt x="140529" y="28938"/>
                          <a:pt x="143891" y="28156"/>
                          <a:pt x="146461" y="26105"/>
                        </a:cubicBezTo>
                        <a:cubicBezTo>
                          <a:pt x="147145" y="26087"/>
                          <a:pt x="147512" y="25417"/>
                          <a:pt x="147638" y="24743"/>
                        </a:cubicBezTo>
                        <a:cubicBezTo>
                          <a:pt x="147716" y="24319"/>
                          <a:pt x="147611" y="23887"/>
                          <a:pt x="147608" y="23456"/>
                        </a:cubicBezTo>
                        <a:cubicBezTo>
                          <a:pt x="147598" y="22276"/>
                          <a:pt x="148442" y="21139"/>
                          <a:pt x="149574" y="20805"/>
                        </a:cubicBezTo>
                        <a:cubicBezTo>
                          <a:pt x="149811" y="20736"/>
                          <a:pt x="150056" y="20702"/>
                          <a:pt x="150302" y="20702"/>
                        </a:cubicBezTo>
                        <a:cubicBezTo>
                          <a:pt x="151231" y="20702"/>
                          <a:pt x="152165" y="21179"/>
                          <a:pt x="152664" y="21968"/>
                        </a:cubicBezTo>
                        <a:cubicBezTo>
                          <a:pt x="153442" y="23198"/>
                          <a:pt x="153129" y="24821"/>
                          <a:pt x="152563" y="26163"/>
                        </a:cubicBezTo>
                        <a:cubicBezTo>
                          <a:pt x="151998" y="27505"/>
                          <a:pt x="151199" y="28790"/>
                          <a:pt x="151051" y="30239"/>
                        </a:cubicBezTo>
                        <a:cubicBezTo>
                          <a:pt x="150905" y="31687"/>
                          <a:pt x="151726" y="33391"/>
                          <a:pt x="153173" y="33553"/>
                        </a:cubicBezTo>
                        <a:cubicBezTo>
                          <a:pt x="153252" y="33562"/>
                          <a:pt x="153330" y="33566"/>
                          <a:pt x="153406" y="33566"/>
                        </a:cubicBezTo>
                        <a:cubicBezTo>
                          <a:pt x="155043" y="33566"/>
                          <a:pt x="156090" y="31574"/>
                          <a:pt x="156201" y="29877"/>
                        </a:cubicBezTo>
                        <a:cubicBezTo>
                          <a:pt x="156318" y="28099"/>
                          <a:pt x="155972" y="26160"/>
                          <a:pt x="156925" y="24659"/>
                        </a:cubicBezTo>
                        <a:cubicBezTo>
                          <a:pt x="158377" y="22374"/>
                          <a:pt x="162385" y="21839"/>
                          <a:pt x="162490" y="19133"/>
                        </a:cubicBezTo>
                        <a:cubicBezTo>
                          <a:pt x="162574" y="16945"/>
                          <a:pt x="159821" y="15661"/>
                          <a:pt x="159327" y="13530"/>
                        </a:cubicBezTo>
                        <a:cubicBezTo>
                          <a:pt x="159129" y="12668"/>
                          <a:pt x="159325" y="11773"/>
                          <a:pt x="159405" y="10894"/>
                        </a:cubicBezTo>
                        <a:cubicBezTo>
                          <a:pt x="159709" y="7612"/>
                          <a:pt x="158263" y="4218"/>
                          <a:pt x="155688" y="2163"/>
                        </a:cubicBezTo>
                        <a:cubicBezTo>
                          <a:pt x="153919" y="751"/>
                          <a:pt x="151652" y="0"/>
                          <a:pt x="149391" y="0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5" name="Google Shape;2327;p42"/>
                  <p:cNvSpPr/>
                  <p:nvPr/>
                </p:nvSpPr>
                <p:spPr>
                  <a:xfrm>
                    <a:off x="6146600" y="3671525"/>
                    <a:ext cx="342925" cy="1895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717" h="7580" extrusionOk="0">
                        <a:moveTo>
                          <a:pt x="9951" y="0"/>
                        </a:moveTo>
                        <a:cubicBezTo>
                          <a:pt x="6355" y="0"/>
                          <a:pt x="1" y="1281"/>
                          <a:pt x="2486" y="4894"/>
                        </a:cubicBezTo>
                        <a:cubicBezTo>
                          <a:pt x="3169" y="5885"/>
                          <a:pt x="4297" y="6467"/>
                          <a:pt x="5404" y="6938"/>
                        </a:cubicBezTo>
                        <a:cubicBezTo>
                          <a:pt x="6217" y="7282"/>
                          <a:pt x="7136" y="7580"/>
                          <a:pt x="8003" y="7580"/>
                        </a:cubicBezTo>
                        <a:cubicBezTo>
                          <a:pt x="8565" y="7580"/>
                          <a:pt x="9106" y="7454"/>
                          <a:pt x="9581" y="7134"/>
                        </a:cubicBezTo>
                        <a:cubicBezTo>
                          <a:pt x="10406" y="6577"/>
                          <a:pt x="13156" y="2774"/>
                          <a:pt x="13348" y="1948"/>
                        </a:cubicBezTo>
                        <a:cubicBezTo>
                          <a:pt x="13716" y="358"/>
                          <a:pt x="13186" y="447"/>
                          <a:pt x="11597" y="126"/>
                        </a:cubicBezTo>
                        <a:cubicBezTo>
                          <a:pt x="11194" y="44"/>
                          <a:pt x="10620" y="0"/>
                          <a:pt x="9951" y="0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" name="Google Shape;2328;p42"/>
                  <p:cNvSpPr/>
                  <p:nvPr/>
                </p:nvSpPr>
                <p:spPr>
                  <a:xfrm>
                    <a:off x="5901600" y="3652500"/>
                    <a:ext cx="558700" cy="40287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348" h="16115" extrusionOk="0">
                        <a:moveTo>
                          <a:pt x="946" y="1"/>
                        </a:moveTo>
                        <a:cubicBezTo>
                          <a:pt x="616" y="1"/>
                          <a:pt x="299" y="66"/>
                          <a:pt x="1" y="208"/>
                        </a:cubicBezTo>
                        <a:cubicBezTo>
                          <a:pt x="742" y="1762"/>
                          <a:pt x="2032" y="3475"/>
                          <a:pt x="2935" y="5119"/>
                        </a:cubicBezTo>
                        <a:cubicBezTo>
                          <a:pt x="6575" y="11745"/>
                          <a:pt x="13987" y="16115"/>
                          <a:pt x="21544" y="16115"/>
                        </a:cubicBezTo>
                        <a:cubicBezTo>
                          <a:pt x="21635" y="16115"/>
                          <a:pt x="21726" y="16114"/>
                          <a:pt x="21817" y="16113"/>
                        </a:cubicBezTo>
                        <a:cubicBezTo>
                          <a:pt x="22347" y="15571"/>
                          <a:pt x="21564" y="14744"/>
                          <a:pt x="20866" y="14448"/>
                        </a:cubicBezTo>
                        <a:cubicBezTo>
                          <a:pt x="18934" y="13634"/>
                          <a:pt x="16857" y="13226"/>
                          <a:pt x="14879" y="12532"/>
                        </a:cubicBezTo>
                        <a:cubicBezTo>
                          <a:pt x="12900" y="11839"/>
                          <a:pt x="10943" y="10790"/>
                          <a:pt x="9769" y="9051"/>
                        </a:cubicBezTo>
                        <a:cubicBezTo>
                          <a:pt x="9280" y="8326"/>
                          <a:pt x="8945" y="7508"/>
                          <a:pt x="8542" y="6731"/>
                        </a:cubicBezTo>
                        <a:cubicBezTo>
                          <a:pt x="7503" y="4729"/>
                          <a:pt x="3759" y="1"/>
                          <a:pt x="946" y="1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" name="Google Shape;2329;p42"/>
                  <p:cNvSpPr/>
                  <p:nvPr/>
                </p:nvSpPr>
                <p:spPr>
                  <a:xfrm>
                    <a:off x="6249675" y="4061675"/>
                    <a:ext cx="964575" cy="8111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583" h="32445" extrusionOk="0">
                        <a:moveTo>
                          <a:pt x="17573" y="0"/>
                        </a:moveTo>
                        <a:cubicBezTo>
                          <a:pt x="14431" y="0"/>
                          <a:pt x="10968" y="2180"/>
                          <a:pt x="9011" y="4369"/>
                        </a:cubicBezTo>
                        <a:cubicBezTo>
                          <a:pt x="8028" y="5468"/>
                          <a:pt x="7111" y="6810"/>
                          <a:pt x="5676" y="7153"/>
                        </a:cubicBezTo>
                        <a:cubicBezTo>
                          <a:pt x="4830" y="7356"/>
                          <a:pt x="3925" y="7164"/>
                          <a:pt x="3076" y="7361"/>
                        </a:cubicBezTo>
                        <a:cubicBezTo>
                          <a:pt x="581" y="7938"/>
                          <a:pt x="1" y="11293"/>
                          <a:pt x="569" y="13791"/>
                        </a:cubicBezTo>
                        <a:cubicBezTo>
                          <a:pt x="1136" y="16289"/>
                          <a:pt x="2307" y="18910"/>
                          <a:pt x="1374" y="21296"/>
                        </a:cubicBezTo>
                        <a:cubicBezTo>
                          <a:pt x="1185" y="21776"/>
                          <a:pt x="913" y="22246"/>
                          <a:pt x="921" y="22762"/>
                        </a:cubicBezTo>
                        <a:cubicBezTo>
                          <a:pt x="932" y="23380"/>
                          <a:pt x="1355" y="23921"/>
                          <a:pt x="1849" y="24293"/>
                        </a:cubicBezTo>
                        <a:cubicBezTo>
                          <a:pt x="2646" y="24890"/>
                          <a:pt x="3559" y="25128"/>
                          <a:pt x="4517" y="25128"/>
                        </a:cubicBezTo>
                        <a:cubicBezTo>
                          <a:pt x="6301" y="25128"/>
                          <a:pt x="8239" y="24301"/>
                          <a:pt x="9868" y="23418"/>
                        </a:cubicBezTo>
                        <a:cubicBezTo>
                          <a:pt x="11665" y="22444"/>
                          <a:pt x="13735" y="21414"/>
                          <a:pt x="15685" y="21414"/>
                        </a:cubicBezTo>
                        <a:cubicBezTo>
                          <a:pt x="16453" y="21414"/>
                          <a:pt x="17203" y="21574"/>
                          <a:pt x="17910" y="21960"/>
                        </a:cubicBezTo>
                        <a:cubicBezTo>
                          <a:pt x="20585" y="23420"/>
                          <a:pt x="20837" y="27119"/>
                          <a:pt x="22486" y="29685"/>
                        </a:cubicBezTo>
                        <a:cubicBezTo>
                          <a:pt x="23522" y="31296"/>
                          <a:pt x="25450" y="32445"/>
                          <a:pt x="27291" y="32445"/>
                        </a:cubicBezTo>
                        <a:cubicBezTo>
                          <a:pt x="28027" y="32445"/>
                          <a:pt x="28749" y="32261"/>
                          <a:pt x="29394" y="31851"/>
                        </a:cubicBezTo>
                        <a:cubicBezTo>
                          <a:pt x="30163" y="31362"/>
                          <a:pt x="30731" y="30624"/>
                          <a:pt x="31285" y="29900"/>
                        </a:cubicBezTo>
                        <a:lnTo>
                          <a:pt x="34684" y="25460"/>
                        </a:lnTo>
                        <a:cubicBezTo>
                          <a:pt x="36183" y="23501"/>
                          <a:pt x="37736" y="21414"/>
                          <a:pt x="38025" y="18965"/>
                        </a:cubicBezTo>
                        <a:cubicBezTo>
                          <a:pt x="38582" y="14235"/>
                          <a:pt x="34390" y="10436"/>
                          <a:pt x="30609" y="7540"/>
                        </a:cubicBezTo>
                        <a:cubicBezTo>
                          <a:pt x="30407" y="6031"/>
                          <a:pt x="30190" y="4479"/>
                          <a:pt x="29421" y="3165"/>
                        </a:cubicBezTo>
                        <a:cubicBezTo>
                          <a:pt x="28683" y="1906"/>
                          <a:pt x="27576" y="1186"/>
                          <a:pt x="26718" y="1186"/>
                        </a:cubicBezTo>
                        <a:cubicBezTo>
                          <a:pt x="25783" y="1186"/>
                          <a:pt x="25141" y="2039"/>
                          <a:pt x="25589" y="3982"/>
                        </a:cubicBezTo>
                        <a:cubicBezTo>
                          <a:pt x="25561" y="3983"/>
                          <a:pt x="25533" y="3983"/>
                          <a:pt x="25505" y="3983"/>
                        </a:cubicBezTo>
                        <a:cubicBezTo>
                          <a:pt x="23077" y="3983"/>
                          <a:pt x="21095" y="399"/>
                          <a:pt x="18382" y="51"/>
                        </a:cubicBezTo>
                        <a:cubicBezTo>
                          <a:pt x="18115" y="17"/>
                          <a:pt x="17846" y="0"/>
                          <a:pt x="17573" y="0"/>
                        </a:cubicBezTo>
                        <a:close/>
                      </a:path>
                    </a:pathLst>
                  </a:custGeom>
                  <a:noFill/>
                  <a:ln w="28575" cap="flat" cmpd="sng">
                    <a:solidFill>
                      <a:schemeClr val="accen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1" name="Google Shape;2330;p42"/>
                <p:cNvSpPr/>
                <p:nvPr/>
              </p:nvSpPr>
              <p:spPr>
                <a:xfrm rot="-4325815">
                  <a:off x="7949255" y="2442942"/>
                  <a:ext cx="296733" cy="6940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17" h="7580" extrusionOk="0">
                      <a:moveTo>
                        <a:pt x="9951" y="0"/>
                      </a:moveTo>
                      <a:cubicBezTo>
                        <a:pt x="6355" y="0"/>
                        <a:pt x="1" y="1281"/>
                        <a:pt x="2486" y="4894"/>
                      </a:cubicBezTo>
                      <a:cubicBezTo>
                        <a:pt x="3169" y="5885"/>
                        <a:pt x="4297" y="6467"/>
                        <a:pt x="5404" y="6938"/>
                      </a:cubicBezTo>
                      <a:cubicBezTo>
                        <a:pt x="6217" y="7282"/>
                        <a:pt x="7136" y="7580"/>
                        <a:pt x="8003" y="7580"/>
                      </a:cubicBezTo>
                      <a:cubicBezTo>
                        <a:pt x="8565" y="7580"/>
                        <a:pt x="9106" y="7454"/>
                        <a:pt x="9581" y="7134"/>
                      </a:cubicBezTo>
                      <a:cubicBezTo>
                        <a:pt x="10406" y="6577"/>
                        <a:pt x="13156" y="2774"/>
                        <a:pt x="13348" y="1948"/>
                      </a:cubicBezTo>
                      <a:cubicBezTo>
                        <a:pt x="13716" y="358"/>
                        <a:pt x="13186" y="447"/>
                        <a:pt x="11597" y="126"/>
                      </a:cubicBezTo>
                      <a:cubicBezTo>
                        <a:pt x="11194" y="44"/>
                        <a:pt x="10620" y="0"/>
                        <a:pt x="9951" y="0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chemeClr val="accent1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8" name="Google Shape;2331;p42"/>
              <p:cNvSpPr/>
              <p:nvPr/>
            </p:nvSpPr>
            <p:spPr>
              <a:xfrm>
                <a:off x="5497125" y="2234200"/>
                <a:ext cx="162300" cy="162300"/>
              </a:xfrm>
              <a:prstGeom prst="ellipse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2332;p42"/>
              <p:cNvSpPr/>
              <p:nvPr/>
            </p:nvSpPr>
            <p:spPr>
              <a:xfrm>
                <a:off x="6756825" y="2152950"/>
                <a:ext cx="162300" cy="162300"/>
              </a:xfrm>
              <a:prstGeom prst="ellipse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" name="Google Shape;2333;p42"/>
            <p:cNvSpPr/>
            <p:nvPr/>
          </p:nvSpPr>
          <p:spPr>
            <a:xfrm>
              <a:off x="8019000" y="2272525"/>
              <a:ext cx="162300" cy="162300"/>
            </a:xfrm>
            <a:prstGeom prst="ellipse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985" y="2635034"/>
            <a:ext cx="814297" cy="814297"/>
          </a:xfrm>
          <a:prstGeom prst="rect">
            <a:avLst/>
          </a:prstGeom>
        </p:spPr>
      </p:pic>
      <p:sp>
        <p:nvSpPr>
          <p:cNvPr id="20" name="Up Arrow 19"/>
          <p:cNvSpPr/>
          <p:nvPr/>
        </p:nvSpPr>
        <p:spPr>
          <a:xfrm>
            <a:off x="1371583" y="3685309"/>
            <a:ext cx="152417" cy="1870364"/>
          </a:xfrm>
          <a:prstGeom prst="upArrow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1" name="Bent Arrow 20"/>
          <p:cNvSpPr/>
          <p:nvPr/>
        </p:nvSpPr>
        <p:spPr>
          <a:xfrm>
            <a:off x="1493991" y="1883175"/>
            <a:ext cx="2660073" cy="328282"/>
          </a:xfrm>
          <a:prstGeom prst="bentArrow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0164" y="1252033"/>
            <a:ext cx="1752845" cy="2553056"/>
          </a:xfrm>
          <a:prstGeom prst="rect">
            <a:avLst/>
          </a:prstGeom>
        </p:spPr>
      </p:pic>
      <p:grpSp>
        <p:nvGrpSpPr>
          <p:cNvPr id="25" name="Google Shape;2519;p47"/>
          <p:cNvGrpSpPr/>
          <p:nvPr/>
        </p:nvGrpSpPr>
        <p:grpSpPr>
          <a:xfrm>
            <a:off x="6496324" y="375168"/>
            <a:ext cx="1650150" cy="1268224"/>
            <a:chOff x="4366600" y="3515993"/>
            <a:chExt cx="876644" cy="760316"/>
          </a:xfrm>
        </p:grpSpPr>
        <p:sp>
          <p:nvSpPr>
            <p:cNvPr id="26" name="Google Shape;2520;p47"/>
            <p:cNvSpPr/>
            <p:nvPr/>
          </p:nvSpPr>
          <p:spPr>
            <a:xfrm>
              <a:off x="4366600" y="3515993"/>
              <a:ext cx="876644" cy="760316"/>
            </a:xfrm>
            <a:custGeom>
              <a:avLst/>
              <a:gdLst/>
              <a:ahLst/>
              <a:cxnLst/>
              <a:rect l="l" t="t" r="r" b="b"/>
              <a:pathLst>
                <a:path w="38403" h="33307" extrusionOk="0">
                  <a:moveTo>
                    <a:pt x="21428" y="833"/>
                  </a:moveTo>
                  <a:cubicBezTo>
                    <a:pt x="28481" y="1084"/>
                    <a:pt x="35535" y="5269"/>
                    <a:pt x="37353" y="12589"/>
                  </a:cubicBezTo>
                  <a:cubicBezTo>
                    <a:pt x="37886" y="15191"/>
                    <a:pt x="37886" y="17808"/>
                    <a:pt x="36569" y="20426"/>
                  </a:cubicBezTo>
                  <a:cubicBezTo>
                    <a:pt x="35268" y="23028"/>
                    <a:pt x="32917" y="25128"/>
                    <a:pt x="30049" y="26163"/>
                  </a:cubicBezTo>
                  <a:cubicBezTo>
                    <a:pt x="29265" y="26163"/>
                    <a:pt x="28481" y="26163"/>
                    <a:pt x="27948" y="26696"/>
                  </a:cubicBezTo>
                  <a:cubicBezTo>
                    <a:pt x="27164" y="27479"/>
                    <a:pt x="28215" y="28514"/>
                    <a:pt x="27948" y="29298"/>
                  </a:cubicBezTo>
                  <a:cubicBezTo>
                    <a:pt x="27948" y="29564"/>
                    <a:pt x="28481" y="29564"/>
                    <a:pt x="28481" y="29831"/>
                  </a:cubicBezTo>
                  <a:lnTo>
                    <a:pt x="28481" y="30348"/>
                  </a:lnTo>
                  <a:cubicBezTo>
                    <a:pt x="28998" y="31132"/>
                    <a:pt x="29516" y="31915"/>
                    <a:pt x="30299" y="32433"/>
                  </a:cubicBezTo>
                  <a:cubicBezTo>
                    <a:pt x="29866" y="32501"/>
                    <a:pt x="29433" y="32535"/>
                    <a:pt x="29004" y="32535"/>
                  </a:cubicBezTo>
                  <a:cubicBezTo>
                    <a:pt x="26082" y="32535"/>
                    <a:pt x="23378" y="30963"/>
                    <a:pt x="22462" y="27997"/>
                  </a:cubicBezTo>
                  <a:cubicBezTo>
                    <a:pt x="20223" y="28317"/>
                    <a:pt x="17852" y="28637"/>
                    <a:pt x="15511" y="28637"/>
                  </a:cubicBezTo>
                  <a:cubicBezTo>
                    <a:pt x="12118" y="28637"/>
                    <a:pt x="8787" y="27964"/>
                    <a:pt x="6004" y="25646"/>
                  </a:cubicBezTo>
                  <a:cubicBezTo>
                    <a:pt x="3919" y="23812"/>
                    <a:pt x="2869" y="21461"/>
                    <a:pt x="2352" y="18592"/>
                  </a:cubicBezTo>
                  <a:cubicBezTo>
                    <a:pt x="1568" y="13623"/>
                    <a:pt x="3653" y="8921"/>
                    <a:pt x="7321" y="5535"/>
                  </a:cubicBezTo>
                  <a:cubicBezTo>
                    <a:pt x="9923" y="3435"/>
                    <a:pt x="12540" y="2134"/>
                    <a:pt x="15675" y="1350"/>
                  </a:cubicBezTo>
                  <a:cubicBezTo>
                    <a:pt x="17760" y="1084"/>
                    <a:pt x="19594" y="833"/>
                    <a:pt x="21428" y="833"/>
                  </a:cubicBezTo>
                  <a:close/>
                  <a:moveTo>
                    <a:pt x="20773" y="1"/>
                  </a:moveTo>
                  <a:cubicBezTo>
                    <a:pt x="16641" y="1"/>
                    <a:pt x="12558" y="910"/>
                    <a:pt x="8888" y="3435"/>
                  </a:cubicBezTo>
                  <a:cubicBezTo>
                    <a:pt x="8355" y="3968"/>
                    <a:pt x="7838" y="4219"/>
                    <a:pt x="7054" y="4752"/>
                  </a:cubicBezTo>
                  <a:cubicBezTo>
                    <a:pt x="4703" y="6570"/>
                    <a:pt x="3136" y="9188"/>
                    <a:pt x="2086" y="11805"/>
                  </a:cubicBezTo>
                  <a:lnTo>
                    <a:pt x="2086" y="12589"/>
                  </a:lnTo>
                  <a:cubicBezTo>
                    <a:pt x="1" y="18859"/>
                    <a:pt x="2869" y="26163"/>
                    <a:pt x="9139" y="28514"/>
                  </a:cubicBezTo>
                  <a:cubicBezTo>
                    <a:pt x="11350" y="29209"/>
                    <a:pt x="13630" y="29538"/>
                    <a:pt x="15946" y="29538"/>
                  </a:cubicBezTo>
                  <a:cubicBezTo>
                    <a:pt x="18015" y="29538"/>
                    <a:pt x="20111" y="29276"/>
                    <a:pt x="22211" y="28780"/>
                  </a:cubicBezTo>
                  <a:cubicBezTo>
                    <a:pt x="22824" y="31842"/>
                    <a:pt x="25982" y="33306"/>
                    <a:pt x="29083" y="33306"/>
                  </a:cubicBezTo>
                  <a:cubicBezTo>
                    <a:pt x="29951" y="33306"/>
                    <a:pt x="30814" y="33192"/>
                    <a:pt x="31616" y="32965"/>
                  </a:cubicBezTo>
                  <a:cubicBezTo>
                    <a:pt x="31350" y="31649"/>
                    <a:pt x="30299" y="31398"/>
                    <a:pt x="29516" y="30348"/>
                  </a:cubicBezTo>
                  <a:cubicBezTo>
                    <a:pt x="28732" y="29298"/>
                    <a:pt x="28732" y="28263"/>
                    <a:pt x="28481" y="27213"/>
                  </a:cubicBezTo>
                  <a:cubicBezTo>
                    <a:pt x="30299" y="26947"/>
                    <a:pt x="31867" y="26163"/>
                    <a:pt x="33701" y="25128"/>
                  </a:cubicBezTo>
                  <a:lnTo>
                    <a:pt x="33967" y="24595"/>
                  </a:lnTo>
                  <a:cubicBezTo>
                    <a:pt x="37353" y="22511"/>
                    <a:pt x="38403" y="18326"/>
                    <a:pt x="38403" y="14674"/>
                  </a:cubicBezTo>
                  <a:cubicBezTo>
                    <a:pt x="38403" y="12589"/>
                    <a:pt x="37619" y="10488"/>
                    <a:pt x="36569" y="8670"/>
                  </a:cubicBezTo>
                  <a:cubicBezTo>
                    <a:pt x="36052" y="7887"/>
                    <a:pt x="35785" y="6836"/>
                    <a:pt x="35002" y="6053"/>
                  </a:cubicBezTo>
                  <a:cubicBezTo>
                    <a:pt x="34484" y="5786"/>
                    <a:pt x="34218" y="5269"/>
                    <a:pt x="33701" y="4752"/>
                  </a:cubicBezTo>
                  <a:cubicBezTo>
                    <a:pt x="30566" y="1868"/>
                    <a:pt x="26647" y="300"/>
                    <a:pt x="22462" y="49"/>
                  </a:cubicBezTo>
                  <a:cubicBezTo>
                    <a:pt x="21899" y="17"/>
                    <a:pt x="21336" y="1"/>
                    <a:pt x="2077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521;p47"/>
            <p:cNvSpPr/>
            <p:nvPr/>
          </p:nvSpPr>
          <p:spPr>
            <a:xfrm>
              <a:off x="4807773" y="3997068"/>
              <a:ext cx="119525" cy="89233"/>
            </a:xfrm>
            <a:custGeom>
              <a:avLst/>
              <a:gdLst/>
              <a:ahLst/>
              <a:cxnLst/>
              <a:rect l="l" t="t" r="r" b="b"/>
              <a:pathLst>
                <a:path w="5236" h="3909" extrusionOk="0">
                  <a:moveTo>
                    <a:pt x="3821" y="1317"/>
                  </a:moveTo>
                  <a:cubicBezTo>
                    <a:pt x="3914" y="1386"/>
                    <a:pt x="4025" y="1436"/>
                    <a:pt x="4185" y="1436"/>
                  </a:cubicBezTo>
                  <a:cubicBezTo>
                    <a:pt x="4062" y="1436"/>
                    <a:pt x="3941" y="1378"/>
                    <a:pt x="3821" y="1317"/>
                  </a:cubicBezTo>
                  <a:close/>
                  <a:moveTo>
                    <a:pt x="3135" y="135"/>
                  </a:moveTo>
                  <a:lnTo>
                    <a:pt x="3668" y="652"/>
                  </a:lnTo>
                  <a:cubicBezTo>
                    <a:pt x="3919" y="652"/>
                    <a:pt x="3919" y="652"/>
                    <a:pt x="3919" y="918"/>
                  </a:cubicBezTo>
                  <a:cubicBezTo>
                    <a:pt x="3919" y="918"/>
                    <a:pt x="4185" y="1169"/>
                    <a:pt x="4185" y="1436"/>
                  </a:cubicBezTo>
                  <a:lnTo>
                    <a:pt x="4185" y="1702"/>
                  </a:lnTo>
                  <a:cubicBezTo>
                    <a:pt x="3919" y="1702"/>
                    <a:pt x="3402" y="1702"/>
                    <a:pt x="3402" y="1169"/>
                  </a:cubicBezTo>
                  <a:cubicBezTo>
                    <a:pt x="3544" y="1169"/>
                    <a:pt x="3683" y="1246"/>
                    <a:pt x="3821" y="1317"/>
                  </a:cubicBezTo>
                  <a:lnTo>
                    <a:pt x="3821" y="1317"/>
                  </a:lnTo>
                  <a:cubicBezTo>
                    <a:pt x="3617" y="1164"/>
                    <a:pt x="3502" y="918"/>
                    <a:pt x="3135" y="918"/>
                  </a:cubicBezTo>
                  <a:lnTo>
                    <a:pt x="3919" y="918"/>
                  </a:lnTo>
                  <a:cubicBezTo>
                    <a:pt x="3668" y="652"/>
                    <a:pt x="3402" y="652"/>
                    <a:pt x="3135" y="652"/>
                  </a:cubicBezTo>
                  <a:lnTo>
                    <a:pt x="3135" y="135"/>
                  </a:lnTo>
                  <a:close/>
                  <a:moveTo>
                    <a:pt x="2377" y="597"/>
                  </a:moveTo>
                  <a:cubicBezTo>
                    <a:pt x="2462" y="597"/>
                    <a:pt x="2543" y="613"/>
                    <a:pt x="2618" y="652"/>
                  </a:cubicBezTo>
                  <a:cubicBezTo>
                    <a:pt x="3919" y="1953"/>
                    <a:pt x="1834" y="1953"/>
                    <a:pt x="1051" y="2486"/>
                  </a:cubicBezTo>
                  <a:cubicBezTo>
                    <a:pt x="1051" y="1953"/>
                    <a:pt x="784" y="1702"/>
                    <a:pt x="784" y="1169"/>
                  </a:cubicBezTo>
                  <a:cubicBezTo>
                    <a:pt x="1240" y="1169"/>
                    <a:pt x="1878" y="597"/>
                    <a:pt x="2377" y="597"/>
                  </a:cubicBezTo>
                  <a:close/>
                  <a:moveTo>
                    <a:pt x="3402" y="1702"/>
                  </a:moveTo>
                  <a:cubicBezTo>
                    <a:pt x="3668" y="1702"/>
                    <a:pt x="4185" y="1953"/>
                    <a:pt x="4452" y="1953"/>
                  </a:cubicBezTo>
                  <a:lnTo>
                    <a:pt x="4452" y="2486"/>
                  </a:lnTo>
                  <a:cubicBezTo>
                    <a:pt x="4185" y="2486"/>
                    <a:pt x="4185" y="2219"/>
                    <a:pt x="3919" y="2219"/>
                  </a:cubicBezTo>
                  <a:lnTo>
                    <a:pt x="3402" y="2219"/>
                  </a:lnTo>
                  <a:lnTo>
                    <a:pt x="3402" y="1702"/>
                  </a:lnTo>
                  <a:close/>
                  <a:moveTo>
                    <a:pt x="2101" y="2737"/>
                  </a:moveTo>
                  <a:cubicBezTo>
                    <a:pt x="2348" y="2821"/>
                    <a:pt x="2568" y="2878"/>
                    <a:pt x="2779" y="2918"/>
                  </a:cubicBezTo>
                  <a:lnTo>
                    <a:pt x="2779" y="2918"/>
                  </a:lnTo>
                  <a:cubicBezTo>
                    <a:pt x="2574" y="2810"/>
                    <a:pt x="2371" y="2737"/>
                    <a:pt x="2101" y="2737"/>
                  </a:cubicBezTo>
                  <a:close/>
                  <a:moveTo>
                    <a:pt x="3434" y="2286"/>
                  </a:moveTo>
                  <a:cubicBezTo>
                    <a:pt x="3779" y="2286"/>
                    <a:pt x="4115" y="2405"/>
                    <a:pt x="4452" y="2737"/>
                  </a:cubicBezTo>
                  <a:cubicBezTo>
                    <a:pt x="3919" y="2737"/>
                    <a:pt x="3135" y="2737"/>
                    <a:pt x="2618" y="2486"/>
                  </a:cubicBezTo>
                  <a:lnTo>
                    <a:pt x="2618" y="2486"/>
                  </a:lnTo>
                  <a:cubicBezTo>
                    <a:pt x="3135" y="2737"/>
                    <a:pt x="3668" y="2737"/>
                    <a:pt x="4185" y="3003"/>
                  </a:cubicBezTo>
                  <a:cubicBezTo>
                    <a:pt x="3649" y="3003"/>
                    <a:pt x="3237" y="3003"/>
                    <a:pt x="2779" y="2918"/>
                  </a:cubicBezTo>
                  <a:lnTo>
                    <a:pt x="2779" y="2918"/>
                  </a:lnTo>
                  <a:cubicBezTo>
                    <a:pt x="2966" y="3016"/>
                    <a:pt x="3155" y="3143"/>
                    <a:pt x="3402" y="3270"/>
                  </a:cubicBezTo>
                  <a:cubicBezTo>
                    <a:pt x="2884" y="3270"/>
                    <a:pt x="2101" y="3270"/>
                    <a:pt x="1568" y="3003"/>
                  </a:cubicBezTo>
                  <a:lnTo>
                    <a:pt x="1568" y="3003"/>
                  </a:lnTo>
                  <a:cubicBezTo>
                    <a:pt x="1634" y="3069"/>
                    <a:pt x="1716" y="3135"/>
                    <a:pt x="1809" y="3195"/>
                  </a:cubicBezTo>
                  <a:lnTo>
                    <a:pt x="1809" y="3195"/>
                  </a:lnTo>
                  <a:cubicBezTo>
                    <a:pt x="1806" y="3195"/>
                    <a:pt x="1804" y="3195"/>
                    <a:pt x="1801" y="3195"/>
                  </a:cubicBezTo>
                  <a:cubicBezTo>
                    <a:pt x="1702" y="3195"/>
                    <a:pt x="1599" y="3203"/>
                    <a:pt x="1500" y="3203"/>
                  </a:cubicBezTo>
                  <a:cubicBezTo>
                    <a:pt x="1310" y="3203"/>
                    <a:pt x="1138" y="3174"/>
                    <a:pt x="1051" y="3003"/>
                  </a:cubicBezTo>
                  <a:cubicBezTo>
                    <a:pt x="1935" y="2822"/>
                    <a:pt x="2703" y="2286"/>
                    <a:pt x="3434" y="2286"/>
                  </a:cubicBezTo>
                  <a:close/>
                  <a:moveTo>
                    <a:pt x="2284" y="3421"/>
                  </a:moveTo>
                  <a:cubicBezTo>
                    <a:pt x="2473" y="3483"/>
                    <a:pt x="2677" y="3520"/>
                    <a:pt x="2884" y="3520"/>
                  </a:cubicBezTo>
                  <a:cubicBezTo>
                    <a:pt x="2618" y="3520"/>
                    <a:pt x="2618" y="3787"/>
                    <a:pt x="2351" y="3787"/>
                  </a:cubicBezTo>
                  <a:cubicBezTo>
                    <a:pt x="2351" y="3625"/>
                    <a:pt x="2327" y="3507"/>
                    <a:pt x="2284" y="3421"/>
                  </a:cubicBezTo>
                  <a:close/>
                  <a:moveTo>
                    <a:pt x="2771" y="1"/>
                  </a:moveTo>
                  <a:cubicBezTo>
                    <a:pt x="1861" y="1"/>
                    <a:pt x="954" y="406"/>
                    <a:pt x="267" y="918"/>
                  </a:cubicBezTo>
                  <a:cubicBezTo>
                    <a:pt x="0" y="1436"/>
                    <a:pt x="533" y="2219"/>
                    <a:pt x="784" y="2737"/>
                  </a:cubicBezTo>
                  <a:lnTo>
                    <a:pt x="533" y="3003"/>
                  </a:lnTo>
                  <a:cubicBezTo>
                    <a:pt x="1083" y="3666"/>
                    <a:pt x="1728" y="3908"/>
                    <a:pt x="2408" y="3908"/>
                  </a:cubicBezTo>
                  <a:cubicBezTo>
                    <a:pt x="3337" y="3908"/>
                    <a:pt x="4331" y="3456"/>
                    <a:pt x="5236" y="3003"/>
                  </a:cubicBezTo>
                  <a:cubicBezTo>
                    <a:pt x="4969" y="2219"/>
                    <a:pt x="4969" y="1169"/>
                    <a:pt x="4185" y="386"/>
                  </a:cubicBezTo>
                  <a:cubicBezTo>
                    <a:pt x="3735" y="114"/>
                    <a:pt x="3253" y="1"/>
                    <a:pt x="27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522;p47"/>
            <p:cNvSpPr/>
            <p:nvPr/>
          </p:nvSpPr>
          <p:spPr>
            <a:xfrm>
              <a:off x="4599182" y="3650808"/>
              <a:ext cx="339924" cy="343280"/>
            </a:xfrm>
            <a:custGeom>
              <a:avLst/>
              <a:gdLst/>
              <a:ahLst/>
              <a:cxnLst/>
              <a:rect l="l" t="t" r="r" b="b"/>
              <a:pathLst>
                <a:path w="14891" h="15038" extrusionOk="0">
                  <a:moveTo>
                    <a:pt x="9922" y="1197"/>
                  </a:moveTo>
                  <a:lnTo>
                    <a:pt x="9922" y="1197"/>
                  </a:lnTo>
                  <a:cubicBezTo>
                    <a:pt x="10706" y="1448"/>
                    <a:pt x="11239" y="1448"/>
                    <a:pt x="11756" y="2231"/>
                  </a:cubicBezTo>
                  <a:cubicBezTo>
                    <a:pt x="10972" y="2231"/>
                    <a:pt x="10706" y="1448"/>
                    <a:pt x="9922" y="1197"/>
                  </a:cubicBezTo>
                  <a:close/>
                  <a:moveTo>
                    <a:pt x="11756" y="2365"/>
                  </a:moveTo>
                  <a:cubicBezTo>
                    <a:pt x="11952" y="2431"/>
                    <a:pt x="12148" y="2498"/>
                    <a:pt x="12273" y="2498"/>
                  </a:cubicBezTo>
                  <a:cubicBezTo>
                    <a:pt x="12015" y="2498"/>
                    <a:pt x="11885" y="2431"/>
                    <a:pt x="11756" y="2365"/>
                  </a:cubicBezTo>
                  <a:close/>
                  <a:moveTo>
                    <a:pt x="11239" y="2498"/>
                  </a:moveTo>
                  <a:lnTo>
                    <a:pt x="11239" y="2498"/>
                  </a:lnTo>
                  <a:cubicBezTo>
                    <a:pt x="11756" y="2764"/>
                    <a:pt x="12273" y="2764"/>
                    <a:pt x="12806" y="3015"/>
                  </a:cubicBezTo>
                  <a:cubicBezTo>
                    <a:pt x="12590" y="3015"/>
                    <a:pt x="12377" y="3059"/>
                    <a:pt x="12166" y="3059"/>
                  </a:cubicBezTo>
                  <a:cubicBezTo>
                    <a:pt x="11854" y="3059"/>
                    <a:pt x="11547" y="2964"/>
                    <a:pt x="11239" y="2498"/>
                  </a:cubicBezTo>
                  <a:close/>
                  <a:moveTo>
                    <a:pt x="12806" y="3282"/>
                  </a:moveTo>
                  <a:cubicBezTo>
                    <a:pt x="12806" y="3282"/>
                    <a:pt x="13057" y="3548"/>
                    <a:pt x="13057" y="3799"/>
                  </a:cubicBezTo>
                  <a:lnTo>
                    <a:pt x="12022" y="3799"/>
                  </a:lnTo>
                  <a:cubicBezTo>
                    <a:pt x="12022" y="3799"/>
                    <a:pt x="11756" y="3548"/>
                    <a:pt x="11756" y="3282"/>
                  </a:cubicBezTo>
                  <a:close/>
                  <a:moveTo>
                    <a:pt x="5220" y="4582"/>
                  </a:moveTo>
                  <a:cubicBezTo>
                    <a:pt x="5362" y="4582"/>
                    <a:pt x="5503" y="4638"/>
                    <a:pt x="5648" y="4715"/>
                  </a:cubicBezTo>
                  <a:lnTo>
                    <a:pt x="5648" y="4715"/>
                  </a:lnTo>
                  <a:cubicBezTo>
                    <a:pt x="5527" y="4635"/>
                    <a:pt x="5387" y="4582"/>
                    <a:pt x="5220" y="4582"/>
                  </a:cubicBezTo>
                  <a:close/>
                  <a:moveTo>
                    <a:pt x="12557" y="5263"/>
                  </a:moveTo>
                  <a:cubicBezTo>
                    <a:pt x="12515" y="5263"/>
                    <a:pt x="12475" y="5267"/>
                    <a:pt x="12436" y="5277"/>
                  </a:cubicBezTo>
                  <a:lnTo>
                    <a:pt x="12436" y="5277"/>
                  </a:lnTo>
                  <a:cubicBezTo>
                    <a:pt x="12604" y="5470"/>
                    <a:pt x="12872" y="5390"/>
                    <a:pt x="13085" y="5444"/>
                  </a:cubicBezTo>
                  <a:lnTo>
                    <a:pt x="13085" y="5444"/>
                  </a:lnTo>
                  <a:cubicBezTo>
                    <a:pt x="12919" y="5339"/>
                    <a:pt x="12727" y="5263"/>
                    <a:pt x="12557" y="5263"/>
                  </a:cubicBezTo>
                  <a:close/>
                  <a:moveTo>
                    <a:pt x="6180" y="4154"/>
                  </a:moveTo>
                  <a:cubicBezTo>
                    <a:pt x="6965" y="4154"/>
                    <a:pt x="7727" y="4890"/>
                    <a:pt x="8104" y="5633"/>
                  </a:cubicBezTo>
                  <a:lnTo>
                    <a:pt x="7837" y="5366"/>
                  </a:lnTo>
                  <a:cubicBezTo>
                    <a:pt x="7571" y="4332"/>
                    <a:pt x="6270" y="5115"/>
                    <a:pt x="5753" y="4332"/>
                  </a:cubicBezTo>
                  <a:lnTo>
                    <a:pt x="5753" y="4332"/>
                  </a:lnTo>
                  <a:cubicBezTo>
                    <a:pt x="5753" y="4849"/>
                    <a:pt x="6011" y="4912"/>
                    <a:pt x="6303" y="4912"/>
                  </a:cubicBezTo>
                  <a:cubicBezTo>
                    <a:pt x="6397" y="4912"/>
                    <a:pt x="6493" y="4905"/>
                    <a:pt x="6586" y="4905"/>
                  </a:cubicBezTo>
                  <a:cubicBezTo>
                    <a:pt x="6784" y="4905"/>
                    <a:pt x="6963" y="4934"/>
                    <a:pt x="7054" y="5115"/>
                  </a:cubicBezTo>
                  <a:cubicBezTo>
                    <a:pt x="6946" y="5150"/>
                    <a:pt x="6843" y="5165"/>
                    <a:pt x="6744" y="5165"/>
                  </a:cubicBezTo>
                  <a:cubicBezTo>
                    <a:pt x="6318" y="5165"/>
                    <a:pt x="5972" y="4887"/>
                    <a:pt x="5648" y="4715"/>
                  </a:cubicBezTo>
                  <a:lnTo>
                    <a:pt x="5648" y="4715"/>
                  </a:lnTo>
                  <a:cubicBezTo>
                    <a:pt x="5912" y="4889"/>
                    <a:pt x="6087" y="5194"/>
                    <a:pt x="6270" y="5366"/>
                  </a:cubicBezTo>
                  <a:lnTo>
                    <a:pt x="6003" y="5366"/>
                  </a:lnTo>
                  <a:cubicBezTo>
                    <a:pt x="5753" y="5115"/>
                    <a:pt x="5220" y="5115"/>
                    <a:pt x="4969" y="4849"/>
                  </a:cubicBezTo>
                  <a:lnTo>
                    <a:pt x="5220" y="4582"/>
                  </a:lnTo>
                  <a:cubicBezTo>
                    <a:pt x="5527" y="4280"/>
                    <a:pt x="5855" y="4154"/>
                    <a:pt x="6180" y="4154"/>
                  </a:cubicBezTo>
                  <a:close/>
                  <a:moveTo>
                    <a:pt x="13085" y="5444"/>
                  </a:moveTo>
                  <a:lnTo>
                    <a:pt x="13085" y="5444"/>
                  </a:lnTo>
                  <a:cubicBezTo>
                    <a:pt x="13175" y="5501"/>
                    <a:pt x="13257" y="5566"/>
                    <a:pt x="13323" y="5633"/>
                  </a:cubicBezTo>
                  <a:cubicBezTo>
                    <a:pt x="13264" y="5518"/>
                    <a:pt x="13180" y="5467"/>
                    <a:pt x="13085" y="5444"/>
                  </a:cubicBezTo>
                  <a:close/>
                  <a:moveTo>
                    <a:pt x="12273" y="5899"/>
                  </a:moveTo>
                  <a:cubicBezTo>
                    <a:pt x="12540" y="6150"/>
                    <a:pt x="13057" y="6150"/>
                    <a:pt x="13323" y="6150"/>
                  </a:cubicBezTo>
                  <a:cubicBezTo>
                    <a:pt x="13057" y="5899"/>
                    <a:pt x="12540" y="5899"/>
                    <a:pt x="12273" y="5899"/>
                  </a:cubicBezTo>
                  <a:close/>
                  <a:moveTo>
                    <a:pt x="4408" y="6830"/>
                  </a:moveTo>
                  <a:cubicBezTo>
                    <a:pt x="4333" y="6830"/>
                    <a:pt x="4258" y="6861"/>
                    <a:pt x="4185" y="6934"/>
                  </a:cubicBezTo>
                  <a:cubicBezTo>
                    <a:pt x="4436" y="6934"/>
                    <a:pt x="4702" y="6934"/>
                    <a:pt x="4969" y="7200"/>
                  </a:cubicBezTo>
                  <a:cubicBezTo>
                    <a:pt x="4780" y="7011"/>
                    <a:pt x="4591" y="6830"/>
                    <a:pt x="4408" y="6830"/>
                  </a:cubicBezTo>
                  <a:close/>
                  <a:moveTo>
                    <a:pt x="12022" y="3799"/>
                  </a:moveTo>
                  <a:cubicBezTo>
                    <a:pt x="12540" y="4065"/>
                    <a:pt x="12806" y="4065"/>
                    <a:pt x="13323" y="4065"/>
                  </a:cubicBezTo>
                  <a:lnTo>
                    <a:pt x="13323" y="4849"/>
                  </a:lnTo>
                  <a:cubicBezTo>
                    <a:pt x="13304" y="4849"/>
                    <a:pt x="13284" y="4849"/>
                    <a:pt x="13264" y="4850"/>
                  </a:cubicBezTo>
                  <a:lnTo>
                    <a:pt x="13264" y="4850"/>
                  </a:lnTo>
                  <a:cubicBezTo>
                    <a:pt x="13196" y="4520"/>
                    <a:pt x="13077" y="4423"/>
                    <a:pt x="12941" y="4423"/>
                  </a:cubicBezTo>
                  <a:cubicBezTo>
                    <a:pt x="12748" y="4423"/>
                    <a:pt x="12523" y="4620"/>
                    <a:pt x="12369" y="4620"/>
                  </a:cubicBezTo>
                  <a:cubicBezTo>
                    <a:pt x="12352" y="4620"/>
                    <a:pt x="12336" y="4618"/>
                    <a:pt x="12321" y="4613"/>
                  </a:cubicBezTo>
                  <a:lnTo>
                    <a:pt x="12321" y="4613"/>
                  </a:lnTo>
                  <a:cubicBezTo>
                    <a:pt x="12482" y="4827"/>
                    <a:pt x="12675" y="4871"/>
                    <a:pt x="12879" y="4871"/>
                  </a:cubicBezTo>
                  <a:cubicBezTo>
                    <a:pt x="13005" y="4871"/>
                    <a:pt x="13135" y="4854"/>
                    <a:pt x="13264" y="4850"/>
                  </a:cubicBezTo>
                  <a:lnTo>
                    <a:pt x="13264" y="4850"/>
                  </a:lnTo>
                  <a:cubicBezTo>
                    <a:pt x="13302" y="5032"/>
                    <a:pt x="13323" y="5286"/>
                    <a:pt x="13323" y="5633"/>
                  </a:cubicBezTo>
                  <a:lnTo>
                    <a:pt x="13323" y="6150"/>
                  </a:lnTo>
                  <a:lnTo>
                    <a:pt x="13323" y="6683"/>
                  </a:lnTo>
                  <a:cubicBezTo>
                    <a:pt x="12806" y="6416"/>
                    <a:pt x="12540" y="6416"/>
                    <a:pt x="12022" y="6416"/>
                  </a:cubicBezTo>
                  <a:cubicBezTo>
                    <a:pt x="12540" y="6683"/>
                    <a:pt x="12806" y="6934"/>
                    <a:pt x="13323" y="6934"/>
                  </a:cubicBezTo>
                  <a:lnTo>
                    <a:pt x="13057" y="7200"/>
                  </a:lnTo>
                  <a:cubicBezTo>
                    <a:pt x="12806" y="6934"/>
                    <a:pt x="12273" y="6934"/>
                    <a:pt x="12022" y="6934"/>
                  </a:cubicBezTo>
                  <a:lnTo>
                    <a:pt x="12022" y="6416"/>
                  </a:lnTo>
                  <a:cubicBezTo>
                    <a:pt x="12022" y="6150"/>
                    <a:pt x="12273" y="6150"/>
                    <a:pt x="12273" y="5899"/>
                  </a:cubicBezTo>
                  <a:lnTo>
                    <a:pt x="12273" y="5366"/>
                  </a:lnTo>
                  <a:cubicBezTo>
                    <a:pt x="12320" y="5322"/>
                    <a:pt x="12376" y="5293"/>
                    <a:pt x="12436" y="5277"/>
                  </a:cubicBezTo>
                  <a:lnTo>
                    <a:pt x="12436" y="5277"/>
                  </a:lnTo>
                  <a:cubicBezTo>
                    <a:pt x="12338" y="5165"/>
                    <a:pt x="12273" y="4960"/>
                    <a:pt x="12273" y="4582"/>
                  </a:cubicBezTo>
                  <a:lnTo>
                    <a:pt x="12273" y="4582"/>
                  </a:lnTo>
                  <a:cubicBezTo>
                    <a:pt x="12288" y="4597"/>
                    <a:pt x="12304" y="4607"/>
                    <a:pt x="12321" y="4613"/>
                  </a:cubicBezTo>
                  <a:lnTo>
                    <a:pt x="12321" y="4613"/>
                  </a:lnTo>
                  <a:cubicBezTo>
                    <a:pt x="12201" y="4453"/>
                    <a:pt x="12099" y="4199"/>
                    <a:pt x="12022" y="3799"/>
                  </a:cubicBezTo>
                  <a:close/>
                  <a:moveTo>
                    <a:pt x="4969" y="5115"/>
                  </a:moveTo>
                  <a:cubicBezTo>
                    <a:pt x="5220" y="5115"/>
                    <a:pt x="5753" y="5366"/>
                    <a:pt x="6003" y="5633"/>
                  </a:cubicBezTo>
                  <a:lnTo>
                    <a:pt x="5753" y="5633"/>
                  </a:lnTo>
                  <a:cubicBezTo>
                    <a:pt x="5486" y="5366"/>
                    <a:pt x="4969" y="5366"/>
                    <a:pt x="4702" y="5366"/>
                  </a:cubicBezTo>
                  <a:cubicBezTo>
                    <a:pt x="4969" y="5633"/>
                    <a:pt x="5486" y="5633"/>
                    <a:pt x="5486" y="6150"/>
                  </a:cubicBezTo>
                  <a:cubicBezTo>
                    <a:pt x="5220" y="6150"/>
                    <a:pt x="4705" y="6150"/>
                    <a:pt x="4438" y="5901"/>
                  </a:cubicBezTo>
                  <a:lnTo>
                    <a:pt x="4438" y="5901"/>
                  </a:lnTo>
                  <a:cubicBezTo>
                    <a:pt x="4705" y="6150"/>
                    <a:pt x="5220" y="6151"/>
                    <a:pt x="5220" y="6683"/>
                  </a:cubicBezTo>
                  <a:cubicBezTo>
                    <a:pt x="5177" y="6638"/>
                    <a:pt x="5126" y="6623"/>
                    <a:pt x="5071" y="6623"/>
                  </a:cubicBezTo>
                  <a:cubicBezTo>
                    <a:pt x="4974" y="6623"/>
                    <a:pt x="4863" y="6670"/>
                    <a:pt x="4762" y="6678"/>
                  </a:cubicBezTo>
                  <a:lnTo>
                    <a:pt x="4762" y="6678"/>
                  </a:lnTo>
                  <a:cubicBezTo>
                    <a:pt x="4686" y="6613"/>
                    <a:pt x="4594" y="6557"/>
                    <a:pt x="4500" y="6476"/>
                  </a:cubicBezTo>
                  <a:lnTo>
                    <a:pt x="4500" y="6476"/>
                  </a:lnTo>
                  <a:cubicBezTo>
                    <a:pt x="4555" y="6636"/>
                    <a:pt x="4639" y="6679"/>
                    <a:pt x="4734" y="6679"/>
                  </a:cubicBezTo>
                  <a:cubicBezTo>
                    <a:pt x="4743" y="6679"/>
                    <a:pt x="4753" y="6679"/>
                    <a:pt x="4762" y="6678"/>
                  </a:cubicBezTo>
                  <a:lnTo>
                    <a:pt x="4762" y="6678"/>
                  </a:lnTo>
                  <a:cubicBezTo>
                    <a:pt x="4884" y="6781"/>
                    <a:pt x="4969" y="6908"/>
                    <a:pt x="4969" y="7200"/>
                  </a:cubicBezTo>
                  <a:lnTo>
                    <a:pt x="4969" y="7717"/>
                  </a:lnTo>
                  <a:cubicBezTo>
                    <a:pt x="4702" y="7717"/>
                    <a:pt x="4436" y="7717"/>
                    <a:pt x="4185" y="7467"/>
                  </a:cubicBezTo>
                  <a:lnTo>
                    <a:pt x="4185" y="6934"/>
                  </a:lnTo>
                  <a:cubicBezTo>
                    <a:pt x="4185" y="6683"/>
                    <a:pt x="4436" y="6683"/>
                    <a:pt x="4436" y="6416"/>
                  </a:cubicBezTo>
                  <a:cubicBezTo>
                    <a:pt x="4458" y="6438"/>
                    <a:pt x="4479" y="6458"/>
                    <a:pt x="4500" y="6476"/>
                  </a:cubicBezTo>
                  <a:lnTo>
                    <a:pt x="4500" y="6476"/>
                  </a:lnTo>
                  <a:cubicBezTo>
                    <a:pt x="4460" y="6358"/>
                    <a:pt x="4436" y="6176"/>
                    <a:pt x="4436" y="5899"/>
                  </a:cubicBezTo>
                  <a:lnTo>
                    <a:pt x="4436" y="5899"/>
                  </a:lnTo>
                  <a:cubicBezTo>
                    <a:pt x="4436" y="5899"/>
                    <a:pt x="4436" y="5899"/>
                    <a:pt x="4436" y="5899"/>
                  </a:cubicBezTo>
                  <a:cubicBezTo>
                    <a:pt x="4436" y="5899"/>
                    <a:pt x="4702" y="5633"/>
                    <a:pt x="4702" y="5366"/>
                  </a:cubicBezTo>
                  <a:lnTo>
                    <a:pt x="4969" y="5115"/>
                  </a:lnTo>
                  <a:close/>
                  <a:moveTo>
                    <a:pt x="11756" y="6934"/>
                  </a:moveTo>
                  <a:cubicBezTo>
                    <a:pt x="12022" y="7467"/>
                    <a:pt x="13057" y="6934"/>
                    <a:pt x="13057" y="7717"/>
                  </a:cubicBezTo>
                  <a:cubicBezTo>
                    <a:pt x="12540" y="7717"/>
                    <a:pt x="12022" y="7717"/>
                    <a:pt x="11489" y="7467"/>
                  </a:cubicBezTo>
                  <a:cubicBezTo>
                    <a:pt x="11489" y="7200"/>
                    <a:pt x="11756" y="7200"/>
                    <a:pt x="11756" y="6934"/>
                  </a:cubicBezTo>
                  <a:close/>
                  <a:moveTo>
                    <a:pt x="3919" y="7717"/>
                  </a:moveTo>
                  <a:cubicBezTo>
                    <a:pt x="4185" y="7717"/>
                    <a:pt x="4702" y="7717"/>
                    <a:pt x="4702" y="8250"/>
                  </a:cubicBezTo>
                  <a:cubicBezTo>
                    <a:pt x="4436" y="8250"/>
                    <a:pt x="3919" y="8250"/>
                    <a:pt x="3919" y="7717"/>
                  </a:cubicBezTo>
                  <a:close/>
                  <a:moveTo>
                    <a:pt x="11239" y="8250"/>
                  </a:moveTo>
                  <a:cubicBezTo>
                    <a:pt x="11264" y="8329"/>
                    <a:pt x="11294" y="8389"/>
                    <a:pt x="11329" y="8434"/>
                  </a:cubicBezTo>
                  <a:lnTo>
                    <a:pt x="11329" y="8434"/>
                  </a:lnTo>
                  <a:cubicBezTo>
                    <a:pt x="11311" y="8433"/>
                    <a:pt x="11294" y="8432"/>
                    <a:pt x="11277" y="8432"/>
                  </a:cubicBezTo>
                  <a:cubicBezTo>
                    <a:pt x="11175" y="8432"/>
                    <a:pt x="11073" y="8452"/>
                    <a:pt x="10972" y="8501"/>
                  </a:cubicBezTo>
                  <a:lnTo>
                    <a:pt x="11239" y="8250"/>
                  </a:lnTo>
                  <a:close/>
                  <a:moveTo>
                    <a:pt x="11489" y="7717"/>
                  </a:moveTo>
                  <a:cubicBezTo>
                    <a:pt x="12022" y="7717"/>
                    <a:pt x="12540" y="7717"/>
                    <a:pt x="12806" y="7984"/>
                  </a:cubicBezTo>
                  <a:lnTo>
                    <a:pt x="12806" y="8501"/>
                  </a:lnTo>
                  <a:cubicBezTo>
                    <a:pt x="12273" y="8250"/>
                    <a:pt x="11756" y="8250"/>
                    <a:pt x="11239" y="7984"/>
                  </a:cubicBezTo>
                  <a:lnTo>
                    <a:pt x="11489" y="7717"/>
                  </a:lnTo>
                  <a:close/>
                  <a:moveTo>
                    <a:pt x="12175" y="8458"/>
                  </a:moveTo>
                  <a:cubicBezTo>
                    <a:pt x="12325" y="8458"/>
                    <a:pt x="12457" y="8525"/>
                    <a:pt x="12540" y="8768"/>
                  </a:cubicBezTo>
                  <a:cubicBezTo>
                    <a:pt x="12281" y="8768"/>
                    <a:pt x="12018" y="8638"/>
                    <a:pt x="11755" y="8540"/>
                  </a:cubicBezTo>
                  <a:lnTo>
                    <a:pt x="11755" y="8540"/>
                  </a:lnTo>
                  <a:cubicBezTo>
                    <a:pt x="11895" y="8510"/>
                    <a:pt x="12042" y="8458"/>
                    <a:pt x="12175" y="8458"/>
                  </a:cubicBezTo>
                  <a:close/>
                  <a:moveTo>
                    <a:pt x="3919" y="8250"/>
                  </a:moveTo>
                  <a:cubicBezTo>
                    <a:pt x="4185" y="8250"/>
                    <a:pt x="4436" y="8250"/>
                    <a:pt x="4702" y="8501"/>
                  </a:cubicBezTo>
                  <a:lnTo>
                    <a:pt x="4702" y="9034"/>
                  </a:lnTo>
                  <a:cubicBezTo>
                    <a:pt x="4436" y="8768"/>
                    <a:pt x="3919" y="8501"/>
                    <a:pt x="3652" y="8250"/>
                  </a:cubicBezTo>
                  <a:close/>
                  <a:moveTo>
                    <a:pt x="2869" y="8501"/>
                  </a:moveTo>
                  <a:cubicBezTo>
                    <a:pt x="3652" y="8501"/>
                    <a:pt x="4185" y="8501"/>
                    <a:pt x="4702" y="9285"/>
                  </a:cubicBezTo>
                  <a:cubicBezTo>
                    <a:pt x="4436" y="9285"/>
                    <a:pt x="4185" y="9034"/>
                    <a:pt x="3919" y="9034"/>
                  </a:cubicBezTo>
                  <a:cubicBezTo>
                    <a:pt x="3652" y="8768"/>
                    <a:pt x="3135" y="8768"/>
                    <a:pt x="2869" y="8501"/>
                  </a:cubicBezTo>
                  <a:close/>
                  <a:moveTo>
                    <a:pt x="10706" y="8501"/>
                  </a:moveTo>
                  <a:cubicBezTo>
                    <a:pt x="11239" y="8501"/>
                    <a:pt x="11756" y="8768"/>
                    <a:pt x="12273" y="9034"/>
                  </a:cubicBezTo>
                  <a:lnTo>
                    <a:pt x="12022" y="9285"/>
                  </a:lnTo>
                  <a:cubicBezTo>
                    <a:pt x="11489" y="9285"/>
                    <a:pt x="10972" y="9034"/>
                    <a:pt x="10455" y="8768"/>
                  </a:cubicBezTo>
                  <a:lnTo>
                    <a:pt x="10706" y="8501"/>
                  </a:lnTo>
                  <a:close/>
                  <a:moveTo>
                    <a:pt x="2618" y="8501"/>
                  </a:moveTo>
                  <a:cubicBezTo>
                    <a:pt x="3135" y="8768"/>
                    <a:pt x="3919" y="9285"/>
                    <a:pt x="4436" y="9551"/>
                  </a:cubicBezTo>
                  <a:lnTo>
                    <a:pt x="4185" y="9551"/>
                  </a:lnTo>
                  <a:cubicBezTo>
                    <a:pt x="3652" y="9285"/>
                    <a:pt x="2869" y="9034"/>
                    <a:pt x="2351" y="8768"/>
                  </a:cubicBezTo>
                  <a:lnTo>
                    <a:pt x="2618" y="8501"/>
                  </a:lnTo>
                  <a:close/>
                  <a:moveTo>
                    <a:pt x="10427" y="9018"/>
                  </a:moveTo>
                  <a:cubicBezTo>
                    <a:pt x="10974" y="9018"/>
                    <a:pt x="11583" y="9309"/>
                    <a:pt x="11756" y="9818"/>
                  </a:cubicBezTo>
                  <a:cubicBezTo>
                    <a:pt x="10972" y="9551"/>
                    <a:pt x="10455" y="9551"/>
                    <a:pt x="9671" y="9285"/>
                  </a:cubicBezTo>
                  <a:cubicBezTo>
                    <a:pt x="9853" y="9103"/>
                    <a:pt x="10131" y="9018"/>
                    <a:pt x="10427" y="9018"/>
                  </a:cubicBezTo>
                  <a:close/>
                  <a:moveTo>
                    <a:pt x="9671" y="9551"/>
                  </a:moveTo>
                  <a:cubicBezTo>
                    <a:pt x="10189" y="9551"/>
                    <a:pt x="10972" y="9551"/>
                    <a:pt x="11489" y="9818"/>
                  </a:cubicBezTo>
                  <a:cubicBezTo>
                    <a:pt x="11489" y="10068"/>
                    <a:pt x="11239" y="10068"/>
                    <a:pt x="10972" y="10068"/>
                  </a:cubicBezTo>
                  <a:cubicBezTo>
                    <a:pt x="10455" y="9818"/>
                    <a:pt x="10189" y="9551"/>
                    <a:pt x="9671" y="9551"/>
                  </a:cubicBezTo>
                  <a:close/>
                  <a:moveTo>
                    <a:pt x="9671" y="9818"/>
                  </a:moveTo>
                  <a:cubicBezTo>
                    <a:pt x="9922" y="9818"/>
                    <a:pt x="9922" y="10068"/>
                    <a:pt x="10189" y="10068"/>
                  </a:cubicBezTo>
                  <a:cubicBezTo>
                    <a:pt x="10455" y="10068"/>
                    <a:pt x="10972" y="10068"/>
                    <a:pt x="10972" y="10601"/>
                  </a:cubicBezTo>
                  <a:cubicBezTo>
                    <a:pt x="10455" y="10335"/>
                    <a:pt x="9922" y="10335"/>
                    <a:pt x="9671" y="9818"/>
                  </a:cubicBezTo>
                  <a:close/>
                  <a:moveTo>
                    <a:pt x="9922" y="10335"/>
                  </a:moveTo>
                  <a:cubicBezTo>
                    <a:pt x="10189" y="10335"/>
                    <a:pt x="10189" y="10601"/>
                    <a:pt x="10455" y="10601"/>
                  </a:cubicBezTo>
                  <a:cubicBezTo>
                    <a:pt x="10706" y="10601"/>
                    <a:pt x="11489" y="10601"/>
                    <a:pt x="11239" y="11119"/>
                  </a:cubicBezTo>
                  <a:cubicBezTo>
                    <a:pt x="11193" y="11165"/>
                    <a:pt x="11131" y="11195"/>
                    <a:pt x="11059" y="11209"/>
                  </a:cubicBezTo>
                  <a:lnTo>
                    <a:pt x="11059" y="11209"/>
                  </a:lnTo>
                  <a:cubicBezTo>
                    <a:pt x="10926" y="11134"/>
                    <a:pt x="10771" y="11121"/>
                    <a:pt x="10577" y="11119"/>
                  </a:cubicBezTo>
                  <a:lnTo>
                    <a:pt x="10577" y="11119"/>
                  </a:lnTo>
                  <a:cubicBezTo>
                    <a:pt x="10709" y="11186"/>
                    <a:pt x="10841" y="11219"/>
                    <a:pt x="10957" y="11219"/>
                  </a:cubicBezTo>
                  <a:cubicBezTo>
                    <a:pt x="10993" y="11219"/>
                    <a:pt x="11027" y="11216"/>
                    <a:pt x="11059" y="11209"/>
                  </a:cubicBezTo>
                  <a:lnTo>
                    <a:pt x="11059" y="11209"/>
                  </a:lnTo>
                  <a:cubicBezTo>
                    <a:pt x="11228" y="11305"/>
                    <a:pt x="11361" y="11500"/>
                    <a:pt x="11489" y="11902"/>
                  </a:cubicBezTo>
                  <a:cubicBezTo>
                    <a:pt x="11239" y="11385"/>
                    <a:pt x="10706" y="11902"/>
                    <a:pt x="10455" y="11119"/>
                  </a:cubicBezTo>
                  <a:cubicBezTo>
                    <a:pt x="10497" y="11119"/>
                    <a:pt x="10538" y="11119"/>
                    <a:pt x="10577" y="11119"/>
                  </a:cubicBezTo>
                  <a:lnTo>
                    <a:pt x="10577" y="11119"/>
                  </a:lnTo>
                  <a:cubicBezTo>
                    <a:pt x="10316" y="10987"/>
                    <a:pt x="10055" y="10725"/>
                    <a:pt x="9922" y="10335"/>
                  </a:cubicBezTo>
                  <a:close/>
                  <a:moveTo>
                    <a:pt x="10706" y="11902"/>
                  </a:moveTo>
                  <a:cubicBezTo>
                    <a:pt x="10972" y="11902"/>
                    <a:pt x="11239" y="11902"/>
                    <a:pt x="11489" y="12169"/>
                  </a:cubicBezTo>
                  <a:cubicBezTo>
                    <a:pt x="11489" y="12420"/>
                    <a:pt x="11756" y="12420"/>
                    <a:pt x="11756" y="12686"/>
                  </a:cubicBezTo>
                  <a:cubicBezTo>
                    <a:pt x="11489" y="12420"/>
                    <a:pt x="10972" y="12169"/>
                    <a:pt x="10706" y="11902"/>
                  </a:cubicBezTo>
                  <a:close/>
                  <a:moveTo>
                    <a:pt x="6524" y="648"/>
                  </a:moveTo>
                  <a:cubicBezTo>
                    <a:pt x="7329" y="648"/>
                    <a:pt x="8140" y="823"/>
                    <a:pt x="8888" y="1197"/>
                  </a:cubicBezTo>
                  <a:cubicBezTo>
                    <a:pt x="10189" y="1981"/>
                    <a:pt x="11239" y="2764"/>
                    <a:pt x="11489" y="4332"/>
                  </a:cubicBezTo>
                  <a:cubicBezTo>
                    <a:pt x="11756" y="6150"/>
                    <a:pt x="10972" y="8250"/>
                    <a:pt x="9138" y="9034"/>
                  </a:cubicBezTo>
                  <a:cubicBezTo>
                    <a:pt x="9138" y="10335"/>
                    <a:pt x="10189" y="11385"/>
                    <a:pt x="10455" y="12686"/>
                  </a:cubicBezTo>
                  <a:cubicBezTo>
                    <a:pt x="9922" y="12686"/>
                    <a:pt x="9671" y="13203"/>
                    <a:pt x="9138" y="13470"/>
                  </a:cubicBezTo>
                  <a:cubicBezTo>
                    <a:pt x="8888" y="13736"/>
                    <a:pt x="8355" y="13736"/>
                    <a:pt x="8104" y="13736"/>
                  </a:cubicBezTo>
                  <a:cubicBezTo>
                    <a:pt x="7837" y="12169"/>
                    <a:pt x="7054" y="10601"/>
                    <a:pt x="6270" y="9034"/>
                  </a:cubicBezTo>
                  <a:cubicBezTo>
                    <a:pt x="7571" y="8768"/>
                    <a:pt x="8355" y="7467"/>
                    <a:pt x="8621" y="6416"/>
                  </a:cubicBezTo>
                  <a:cubicBezTo>
                    <a:pt x="8888" y="5366"/>
                    <a:pt x="8355" y="4332"/>
                    <a:pt x="7571" y="3799"/>
                  </a:cubicBezTo>
                  <a:cubicBezTo>
                    <a:pt x="7054" y="3548"/>
                    <a:pt x="6270" y="3548"/>
                    <a:pt x="5753" y="3548"/>
                  </a:cubicBezTo>
                  <a:cubicBezTo>
                    <a:pt x="3919" y="4065"/>
                    <a:pt x="3652" y="6150"/>
                    <a:pt x="3652" y="7717"/>
                  </a:cubicBezTo>
                  <a:cubicBezTo>
                    <a:pt x="2977" y="7717"/>
                    <a:pt x="2499" y="8300"/>
                    <a:pt x="2049" y="8300"/>
                  </a:cubicBezTo>
                  <a:cubicBezTo>
                    <a:pt x="1977" y="8300"/>
                    <a:pt x="1905" y="8285"/>
                    <a:pt x="1834" y="8250"/>
                  </a:cubicBezTo>
                  <a:cubicBezTo>
                    <a:pt x="0" y="6934"/>
                    <a:pt x="1050" y="3799"/>
                    <a:pt x="2618" y="2231"/>
                  </a:cubicBezTo>
                  <a:cubicBezTo>
                    <a:pt x="3627" y="1222"/>
                    <a:pt x="5066" y="648"/>
                    <a:pt x="6524" y="648"/>
                  </a:cubicBezTo>
                  <a:close/>
                  <a:moveTo>
                    <a:pt x="10972" y="12420"/>
                  </a:moveTo>
                  <a:cubicBezTo>
                    <a:pt x="11489" y="12686"/>
                    <a:pt x="11756" y="13203"/>
                    <a:pt x="12273" y="13470"/>
                  </a:cubicBezTo>
                  <a:cubicBezTo>
                    <a:pt x="11756" y="13470"/>
                    <a:pt x="11239" y="12953"/>
                    <a:pt x="10706" y="12953"/>
                  </a:cubicBezTo>
                  <a:lnTo>
                    <a:pt x="12273" y="13736"/>
                  </a:lnTo>
                  <a:lnTo>
                    <a:pt x="12022" y="13736"/>
                  </a:lnTo>
                  <a:cubicBezTo>
                    <a:pt x="11489" y="13736"/>
                    <a:pt x="10972" y="13203"/>
                    <a:pt x="10455" y="13203"/>
                  </a:cubicBezTo>
                  <a:cubicBezTo>
                    <a:pt x="10706" y="13203"/>
                    <a:pt x="10706" y="13203"/>
                    <a:pt x="10706" y="12953"/>
                  </a:cubicBezTo>
                  <a:cubicBezTo>
                    <a:pt x="10972" y="12953"/>
                    <a:pt x="10972" y="12686"/>
                    <a:pt x="10972" y="12420"/>
                  </a:cubicBezTo>
                  <a:close/>
                  <a:moveTo>
                    <a:pt x="10079" y="13708"/>
                  </a:moveTo>
                  <a:cubicBezTo>
                    <a:pt x="10033" y="13708"/>
                    <a:pt x="9987" y="13711"/>
                    <a:pt x="9941" y="13717"/>
                  </a:cubicBezTo>
                  <a:lnTo>
                    <a:pt x="9941" y="13717"/>
                  </a:lnTo>
                  <a:lnTo>
                    <a:pt x="9922" y="13736"/>
                  </a:lnTo>
                  <a:cubicBezTo>
                    <a:pt x="10068" y="13736"/>
                    <a:pt x="10213" y="13736"/>
                    <a:pt x="10357" y="13741"/>
                  </a:cubicBezTo>
                  <a:lnTo>
                    <a:pt x="10357" y="13741"/>
                  </a:lnTo>
                  <a:cubicBezTo>
                    <a:pt x="10264" y="13719"/>
                    <a:pt x="10171" y="13708"/>
                    <a:pt x="10079" y="13708"/>
                  </a:cubicBezTo>
                  <a:close/>
                  <a:moveTo>
                    <a:pt x="9414" y="13978"/>
                  </a:moveTo>
                  <a:lnTo>
                    <a:pt x="9414" y="13978"/>
                  </a:lnTo>
                  <a:cubicBezTo>
                    <a:pt x="9411" y="13981"/>
                    <a:pt x="9408" y="13984"/>
                    <a:pt x="9405" y="13987"/>
                  </a:cubicBezTo>
                  <a:cubicBezTo>
                    <a:pt x="9410" y="13985"/>
                    <a:pt x="9415" y="13982"/>
                    <a:pt x="9420" y="13980"/>
                  </a:cubicBezTo>
                  <a:lnTo>
                    <a:pt x="9420" y="13980"/>
                  </a:lnTo>
                  <a:cubicBezTo>
                    <a:pt x="9418" y="13979"/>
                    <a:pt x="9416" y="13978"/>
                    <a:pt x="9414" y="13978"/>
                  </a:cubicBezTo>
                  <a:close/>
                  <a:moveTo>
                    <a:pt x="10189" y="13470"/>
                  </a:moveTo>
                  <a:cubicBezTo>
                    <a:pt x="10706" y="13470"/>
                    <a:pt x="11239" y="13736"/>
                    <a:pt x="11756" y="13987"/>
                  </a:cubicBezTo>
                  <a:lnTo>
                    <a:pt x="11489" y="13987"/>
                  </a:lnTo>
                  <a:cubicBezTo>
                    <a:pt x="11114" y="13805"/>
                    <a:pt x="10739" y="13755"/>
                    <a:pt x="10357" y="13741"/>
                  </a:cubicBezTo>
                  <a:lnTo>
                    <a:pt x="10357" y="13741"/>
                  </a:lnTo>
                  <a:cubicBezTo>
                    <a:pt x="10671" y="13816"/>
                    <a:pt x="10983" y="14006"/>
                    <a:pt x="11239" y="14254"/>
                  </a:cubicBezTo>
                  <a:lnTo>
                    <a:pt x="10972" y="14254"/>
                  </a:lnTo>
                  <a:cubicBezTo>
                    <a:pt x="10556" y="14254"/>
                    <a:pt x="10129" y="13918"/>
                    <a:pt x="9709" y="13918"/>
                  </a:cubicBezTo>
                  <a:cubicBezTo>
                    <a:pt x="9612" y="13918"/>
                    <a:pt x="9516" y="13936"/>
                    <a:pt x="9420" y="13980"/>
                  </a:cubicBezTo>
                  <a:lnTo>
                    <a:pt x="9420" y="13980"/>
                  </a:lnTo>
                  <a:cubicBezTo>
                    <a:pt x="9803" y="14096"/>
                    <a:pt x="10126" y="14356"/>
                    <a:pt x="10455" y="14520"/>
                  </a:cubicBezTo>
                  <a:cubicBezTo>
                    <a:pt x="10189" y="14520"/>
                    <a:pt x="9922" y="14771"/>
                    <a:pt x="9922" y="14771"/>
                  </a:cubicBezTo>
                  <a:cubicBezTo>
                    <a:pt x="9671" y="14520"/>
                    <a:pt x="9405" y="14254"/>
                    <a:pt x="8888" y="14254"/>
                  </a:cubicBezTo>
                  <a:lnTo>
                    <a:pt x="8621" y="13987"/>
                  </a:lnTo>
                  <a:cubicBezTo>
                    <a:pt x="8767" y="13940"/>
                    <a:pt x="8904" y="13920"/>
                    <a:pt x="9033" y="13920"/>
                  </a:cubicBezTo>
                  <a:cubicBezTo>
                    <a:pt x="9167" y="13920"/>
                    <a:pt x="9294" y="13942"/>
                    <a:pt x="9414" y="13978"/>
                  </a:cubicBezTo>
                  <a:lnTo>
                    <a:pt x="9414" y="13978"/>
                  </a:lnTo>
                  <a:cubicBezTo>
                    <a:pt x="9571" y="13825"/>
                    <a:pt x="9751" y="13743"/>
                    <a:pt x="9941" y="13717"/>
                  </a:cubicBezTo>
                  <a:lnTo>
                    <a:pt x="9941" y="13717"/>
                  </a:lnTo>
                  <a:lnTo>
                    <a:pt x="10189" y="13470"/>
                  </a:lnTo>
                  <a:close/>
                  <a:moveTo>
                    <a:pt x="6903" y="1"/>
                  </a:moveTo>
                  <a:cubicBezTo>
                    <a:pt x="5598" y="1"/>
                    <a:pt x="4301" y="293"/>
                    <a:pt x="3135" y="930"/>
                  </a:cubicBezTo>
                  <a:cubicBezTo>
                    <a:pt x="1050" y="2231"/>
                    <a:pt x="267" y="4582"/>
                    <a:pt x="517" y="6934"/>
                  </a:cubicBezTo>
                  <a:cubicBezTo>
                    <a:pt x="784" y="8501"/>
                    <a:pt x="1568" y="9551"/>
                    <a:pt x="3135" y="10068"/>
                  </a:cubicBezTo>
                  <a:lnTo>
                    <a:pt x="3402" y="9818"/>
                  </a:lnTo>
                  <a:cubicBezTo>
                    <a:pt x="2869" y="9285"/>
                    <a:pt x="2085" y="9285"/>
                    <a:pt x="1568" y="8768"/>
                  </a:cubicBezTo>
                  <a:cubicBezTo>
                    <a:pt x="2351" y="8768"/>
                    <a:pt x="3135" y="9551"/>
                    <a:pt x="3919" y="9551"/>
                  </a:cubicBezTo>
                  <a:lnTo>
                    <a:pt x="3135" y="10335"/>
                  </a:lnTo>
                  <a:cubicBezTo>
                    <a:pt x="3919" y="10335"/>
                    <a:pt x="4436" y="10068"/>
                    <a:pt x="4969" y="9818"/>
                  </a:cubicBezTo>
                  <a:cubicBezTo>
                    <a:pt x="5753" y="8768"/>
                    <a:pt x="4969" y="7467"/>
                    <a:pt x="5753" y="6416"/>
                  </a:cubicBezTo>
                  <a:cubicBezTo>
                    <a:pt x="6030" y="5853"/>
                    <a:pt x="6533" y="5592"/>
                    <a:pt x="6981" y="5592"/>
                  </a:cubicBezTo>
                  <a:cubicBezTo>
                    <a:pt x="7368" y="5592"/>
                    <a:pt x="7714" y="5787"/>
                    <a:pt x="7837" y="6150"/>
                  </a:cubicBezTo>
                  <a:cubicBezTo>
                    <a:pt x="8104" y="7200"/>
                    <a:pt x="6787" y="7984"/>
                    <a:pt x="6003" y="8501"/>
                  </a:cubicBezTo>
                  <a:cubicBezTo>
                    <a:pt x="6270" y="10335"/>
                    <a:pt x="6787" y="12169"/>
                    <a:pt x="7837" y="13987"/>
                  </a:cubicBezTo>
                  <a:cubicBezTo>
                    <a:pt x="7989" y="13887"/>
                    <a:pt x="8111" y="13846"/>
                    <a:pt x="8213" y="13846"/>
                  </a:cubicBezTo>
                  <a:cubicBezTo>
                    <a:pt x="8640" y="13846"/>
                    <a:pt x="8721" y="14568"/>
                    <a:pt x="9138" y="14771"/>
                  </a:cubicBezTo>
                  <a:cubicBezTo>
                    <a:pt x="9405" y="15037"/>
                    <a:pt x="9671" y="15037"/>
                    <a:pt x="9922" y="15037"/>
                  </a:cubicBezTo>
                  <a:cubicBezTo>
                    <a:pt x="10972" y="14771"/>
                    <a:pt x="12273" y="14771"/>
                    <a:pt x="12540" y="13987"/>
                  </a:cubicBezTo>
                  <a:cubicBezTo>
                    <a:pt x="13057" y="12686"/>
                    <a:pt x="11756" y="11636"/>
                    <a:pt x="11489" y="10335"/>
                  </a:cubicBezTo>
                  <a:cubicBezTo>
                    <a:pt x="14374" y="8250"/>
                    <a:pt x="14891" y="4065"/>
                    <a:pt x="12273" y="1714"/>
                  </a:cubicBezTo>
                  <a:cubicBezTo>
                    <a:pt x="10729" y="625"/>
                    <a:pt x="8808" y="1"/>
                    <a:pt x="69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" name="Google Shape;1091;p29"/>
          <p:cNvGrpSpPr/>
          <p:nvPr/>
        </p:nvGrpSpPr>
        <p:grpSpPr>
          <a:xfrm>
            <a:off x="9418661" y="1192112"/>
            <a:ext cx="657028" cy="710617"/>
            <a:chOff x="6050758" y="3857638"/>
            <a:chExt cx="599204" cy="648018"/>
          </a:xfrm>
        </p:grpSpPr>
        <p:grpSp>
          <p:nvGrpSpPr>
            <p:cNvPr id="30" name="Google Shape;1092;p29"/>
            <p:cNvGrpSpPr/>
            <p:nvPr/>
          </p:nvGrpSpPr>
          <p:grpSpPr>
            <a:xfrm>
              <a:off x="6050758" y="3857638"/>
              <a:ext cx="599204" cy="648012"/>
              <a:chOff x="1496783" y="89788"/>
              <a:chExt cx="599204" cy="648012"/>
            </a:xfrm>
          </p:grpSpPr>
          <p:sp>
            <p:nvSpPr>
              <p:cNvPr id="34" name="Google Shape;1093;p29"/>
              <p:cNvSpPr/>
              <p:nvPr/>
            </p:nvSpPr>
            <p:spPr>
              <a:xfrm>
                <a:off x="1572004" y="634803"/>
                <a:ext cx="38639" cy="54539"/>
              </a:xfrm>
              <a:custGeom>
                <a:avLst/>
                <a:gdLst/>
                <a:ahLst/>
                <a:cxnLst/>
                <a:rect l="l" t="t" r="r" b="b"/>
                <a:pathLst>
                  <a:path w="1838" h="2594" extrusionOk="0">
                    <a:moveTo>
                      <a:pt x="1575" y="0"/>
                    </a:moveTo>
                    <a:cubicBezTo>
                      <a:pt x="1559" y="0"/>
                      <a:pt x="1542" y="7"/>
                      <a:pt x="1521" y="28"/>
                    </a:cubicBezTo>
                    <a:cubicBezTo>
                      <a:pt x="1046" y="60"/>
                      <a:pt x="666" y="345"/>
                      <a:pt x="381" y="757"/>
                    </a:cubicBezTo>
                    <a:cubicBezTo>
                      <a:pt x="64" y="1295"/>
                      <a:pt x="1" y="1929"/>
                      <a:pt x="159" y="2435"/>
                    </a:cubicBezTo>
                    <a:cubicBezTo>
                      <a:pt x="191" y="2562"/>
                      <a:pt x="317" y="2594"/>
                      <a:pt x="412" y="2594"/>
                    </a:cubicBezTo>
                    <a:cubicBezTo>
                      <a:pt x="539" y="2562"/>
                      <a:pt x="634" y="2435"/>
                      <a:pt x="571" y="2309"/>
                    </a:cubicBezTo>
                    <a:cubicBezTo>
                      <a:pt x="349" y="1390"/>
                      <a:pt x="1014" y="757"/>
                      <a:pt x="1647" y="567"/>
                    </a:cubicBezTo>
                    <a:cubicBezTo>
                      <a:pt x="1774" y="535"/>
                      <a:pt x="1837" y="408"/>
                      <a:pt x="1806" y="250"/>
                    </a:cubicBezTo>
                    <a:cubicBezTo>
                      <a:pt x="1774" y="123"/>
                      <a:pt x="1742" y="60"/>
                      <a:pt x="1647" y="28"/>
                    </a:cubicBezTo>
                    <a:cubicBezTo>
                      <a:pt x="1626" y="28"/>
                      <a:pt x="1605" y="0"/>
                      <a:pt x="1575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1094;p29"/>
              <p:cNvSpPr/>
              <p:nvPr/>
            </p:nvSpPr>
            <p:spPr>
              <a:xfrm>
                <a:off x="1544043" y="99712"/>
                <a:ext cx="99226" cy="92931"/>
              </a:xfrm>
              <a:custGeom>
                <a:avLst/>
                <a:gdLst/>
                <a:ahLst/>
                <a:cxnLst/>
                <a:rect l="l" t="t" r="r" b="b"/>
                <a:pathLst>
                  <a:path w="4720" h="4420" extrusionOk="0">
                    <a:moveTo>
                      <a:pt x="806" y="2490"/>
                    </a:moveTo>
                    <a:cubicBezTo>
                      <a:pt x="873" y="2490"/>
                      <a:pt x="937" y="2530"/>
                      <a:pt x="951" y="2615"/>
                    </a:cubicBezTo>
                    <a:cubicBezTo>
                      <a:pt x="1046" y="3153"/>
                      <a:pt x="1362" y="3533"/>
                      <a:pt x="1901" y="3660"/>
                    </a:cubicBezTo>
                    <a:cubicBezTo>
                      <a:pt x="2059" y="3691"/>
                      <a:pt x="2027" y="3881"/>
                      <a:pt x="1869" y="3881"/>
                    </a:cubicBezTo>
                    <a:cubicBezTo>
                      <a:pt x="1267" y="3850"/>
                      <a:pt x="634" y="3311"/>
                      <a:pt x="634" y="2678"/>
                    </a:cubicBezTo>
                    <a:cubicBezTo>
                      <a:pt x="634" y="2554"/>
                      <a:pt x="722" y="2490"/>
                      <a:pt x="806" y="2490"/>
                    </a:cubicBezTo>
                    <a:close/>
                    <a:moveTo>
                      <a:pt x="2372" y="1"/>
                    </a:moveTo>
                    <a:cubicBezTo>
                      <a:pt x="2290" y="1"/>
                      <a:pt x="2206" y="6"/>
                      <a:pt x="2122" y="18"/>
                    </a:cubicBezTo>
                    <a:cubicBezTo>
                      <a:pt x="761" y="208"/>
                      <a:pt x="1" y="1474"/>
                      <a:pt x="127" y="2741"/>
                    </a:cubicBezTo>
                    <a:cubicBezTo>
                      <a:pt x="396" y="3763"/>
                      <a:pt x="1259" y="4420"/>
                      <a:pt x="2289" y="4420"/>
                    </a:cubicBezTo>
                    <a:cubicBezTo>
                      <a:pt x="2472" y="4420"/>
                      <a:pt x="2660" y="4399"/>
                      <a:pt x="2851" y="4356"/>
                    </a:cubicBezTo>
                    <a:cubicBezTo>
                      <a:pt x="3959" y="4103"/>
                      <a:pt x="4719" y="3090"/>
                      <a:pt x="4529" y="1949"/>
                    </a:cubicBezTo>
                    <a:cubicBezTo>
                      <a:pt x="4353" y="921"/>
                      <a:pt x="3440" y="1"/>
                      <a:pt x="2372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" name="Google Shape;1095;p29"/>
              <p:cNvSpPr/>
              <p:nvPr/>
            </p:nvSpPr>
            <p:spPr>
              <a:xfrm>
                <a:off x="1556026" y="149708"/>
                <a:ext cx="33300" cy="34271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630" extrusionOk="0">
                    <a:moveTo>
                      <a:pt x="262" y="1"/>
                    </a:moveTo>
                    <a:cubicBezTo>
                      <a:pt x="247" y="1"/>
                      <a:pt x="233" y="4"/>
                      <a:pt x="222" y="15"/>
                    </a:cubicBezTo>
                    <a:cubicBezTo>
                      <a:pt x="127" y="15"/>
                      <a:pt x="1" y="142"/>
                      <a:pt x="1" y="300"/>
                    </a:cubicBezTo>
                    <a:cubicBezTo>
                      <a:pt x="1" y="965"/>
                      <a:pt x="634" y="1598"/>
                      <a:pt x="1331" y="1630"/>
                    </a:cubicBezTo>
                    <a:cubicBezTo>
                      <a:pt x="1489" y="1630"/>
                      <a:pt x="1584" y="1567"/>
                      <a:pt x="1584" y="1440"/>
                    </a:cubicBezTo>
                    <a:cubicBezTo>
                      <a:pt x="1584" y="1282"/>
                      <a:pt x="1489" y="1187"/>
                      <a:pt x="1394" y="1155"/>
                    </a:cubicBezTo>
                    <a:cubicBezTo>
                      <a:pt x="919" y="1092"/>
                      <a:pt x="602" y="712"/>
                      <a:pt x="507" y="205"/>
                    </a:cubicBezTo>
                    <a:cubicBezTo>
                      <a:pt x="507" y="142"/>
                      <a:pt x="444" y="46"/>
                      <a:pt x="349" y="15"/>
                    </a:cubicBezTo>
                    <a:cubicBezTo>
                      <a:pt x="328" y="15"/>
                      <a:pt x="293" y="1"/>
                      <a:pt x="262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" name="Google Shape;1096;p29"/>
              <p:cNvSpPr/>
              <p:nvPr/>
            </p:nvSpPr>
            <p:spPr>
              <a:xfrm>
                <a:off x="2002763" y="309661"/>
                <a:ext cx="83901" cy="88726"/>
              </a:xfrm>
              <a:custGeom>
                <a:avLst/>
                <a:gdLst/>
                <a:ahLst/>
                <a:cxnLst/>
                <a:rect l="l" t="t" r="r" b="b"/>
                <a:pathLst>
                  <a:path w="3991" h="4220" extrusionOk="0">
                    <a:moveTo>
                      <a:pt x="1591" y="902"/>
                    </a:moveTo>
                    <a:cubicBezTo>
                      <a:pt x="1782" y="902"/>
                      <a:pt x="1976" y="959"/>
                      <a:pt x="2154" y="1084"/>
                    </a:cubicBezTo>
                    <a:cubicBezTo>
                      <a:pt x="2310" y="1162"/>
                      <a:pt x="2166" y="1369"/>
                      <a:pt x="2022" y="1369"/>
                    </a:cubicBezTo>
                    <a:cubicBezTo>
                      <a:pt x="1991" y="1369"/>
                      <a:pt x="1960" y="1360"/>
                      <a:pt x="1932" y="1337"/>
                    </a:cubicBezTo>
                    <a:cubicBezTo>
                      <a:pt x="1814" y="1262"/>
                      <a:pt x="1678" y="1227"/>
                      <a:pt x="1542" y="1227"/>
                    </a:cubicBezTo>
                    <a:cubicBezTo>
                      <a:pt x="1277" y="1227"/>
                      <a:pt x="1013" y="1361"/>
                      <a:pt x="887" y="1591"/>
                    </a:cubicBezTo>
                    <a:cubicBezTo>
                      <a:pt x="856" y="1633"/>
                      <a:pt x="817" y="1651"/>
                      <a:pt x="781" y="1651"/>
                    </a:cubicBezTo>
                    <a:cubicBezTo>
                      <a:pt x="708" y="1651"/>
                      <a:pt x="644" y="1580"/>
                      <a:pt x="666" y="1496"/>
                    </a:cubicBezTo>
                    <a:cubicBezTo>
                      <a:pt x="835" y="1135"/>
                      <a:pt x="1204" y="902"/>
                      <a:pt x="1591" y="902"/>
                    </a:cubicBezTo>
                    <a:close/>
                    <a:moveTo>
                      <a:pt x="1923" y="0"/>
                    </a:moveTo>
                    <a:cubicBezTo>
                      <a:pt x="1874" y="0"/>
                      <a:pt x="1824" y="3"/>
                      <a:pt x="1774" y="7"/>
                    </a:cubicBezTo>
                    <a:cubicBezTo>
                      <a:pt x="761" y="71"/>
                      <a:pt x="32" y="957"/>
                      <a:pt x="1" y="1939"/>
                    </a:cubicBezTo>
                    <a:cubicBezTo>
                      <a:pt x="32" y="1939"/>
                      <a:pt x="127" y="1971"/>
                      <a:pt x="127" y="2066"/>
                    </a:cubicBezTo>
                    <a:cubicBezTo>
                      <a:pt x="32" y="3143"/>
                      <a:pt x="824" y="4219"/>
                      <a:pt x="1901" y="4219"/>
                    </a:cubicBezTo>
                    <a:lnTo>
                      <a:pt x="1964" y="4124"/>
                    </a:lnTo>
                    <a:cubicBezTo>
                      <a:pt x="2018" y="4071"/>
                      <a:pt x="2077" y="4051"/>
                      <a:pt x="2134" y="4051"/>
                    </a:cubicBezTo>
                    <a:cubicBezTo>
                      <a:pt x="2213" y="4051"/>
                      <a:pt x="2289" y="4088"/>
                      <a:pt x="2344" y="4124"/>
                    </a:cubicBezTo>
                    <a:cubicBezTo>
                      <a:pt x="3357" y="3839"/>
                      <a:pt x="3991" y="2731"/>
                      <a:pt x="3801" y="1717"/>
                    </a:cubicBezTo>
                    <a:cubicBezTo>
                      <a:pt x="3620" y="845"/>
                      <a:pt x="2867" y="0"/>
                      <a:pt x="192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Google Shape;1097;p29"/>
              <p:cNvSpPr/>
              <p:nvPr/>
            </p:nvSpPr>
            <p:spPr>
              <a:xfrm>
                <a:off x="1703775" y="355536"/>
                <a:ext cx="111251" cy="86854"/>
              </a:xfrm>
              <a:custGeom>
                <a:avLst/>
                <a:gdLst/>
                <a:ahLst/>
                <a:cxnLst/>
                <a:rect l="l" t="t" r="r" b="b"/>
                <a:pathLst>
                  <a:path w="5292" h="4131" extrusionOk="0">
                    <a:moveTo>
                      <a:pt x="2231" y="1181"/>
                    </a:moveTo>
                    <a:cubicBezTo>
                      <a:pt x="2249" y="1181"/>
                      <a:pt x="2266" y="1182"/>
                      <a:pt x="2283" y="1182"/>
                    </a:cubicBezTo>
                    <a:cubicBezTo>
                      <a:pt x="2488" y="1212"/>
                      <a:pt x="2477" y="1538"/>
                      <a:pt x="2274" y="1538"/>
                    </a:cubicBezTo>
                    <a:cubicBezTo>
                      <a:pt x="2258" y="1538"/>
                      <a:pt x="2239" y="1535"/>
                      <a:pt x="2220" y="1531"/>
                    </a:cubicBezTo>
                    <a:cubicBezTo>
                      <a:pt x="2206" y="1530"/>
                      <a:pt x="2191" y="1529"/>
                      <a:pt x="2177" y="1529"/>
                    </a:cubicBezTo>
                    <a:cubicBezTo>
                      <a:pt x="1653" y="1529"/>
                      <a:pt x="1146" y="2083"/>
                      <a:pt x="1238" y="2607"/>
                    </a:cubicBezTo>
                    <a:cubicBezTo>
                      <a:pt x="1238" y="2694"/>
                      <a:pt x="1181" y="2743"/>
                      <a:pt x="1124" y="2743"/>
                    </a:cubicBezTo>
                    <a:cubicBezTo>
                      <a:pt x="1077" y="2743"/>
                      <a:pt x="1031" y="2710"/>
                      <a:pt x="1017" y="2639"/>
                    </a:cubicBezTo>
                    <a:cubicBezTo>
                      <a:pt x="800" y="1865"/>
                      <a:pt x="1461" y="1181"/>
                      <a:pt x="2231" y="1181"/>
                    </a:cubicBezTo>
                    <a:close/>
                    <a:moveTo>
                      <a:pt x="2939" y="1"/>
                    </a:moveTo>
                    <a:cubicBezTo>
                      <a:pt x="1855" y="1"/>
                      <a:pt x="1" y="1089"/>
                      <a:pt x="541" y="2291"/>
                    </a:cubicBezTo>
                    <a:cubicBezTo>
                      <a:pt x="569" y="2485"/>
                      <a:pt x="500" y="2582"/>
                      <a:pt x="376" y="2582"/>
                    </a:cubicBezTo>
                    <a:cubicBezTo>
                      <a:pt x="358" y="2582"/>
                      <a:pt x="340" y="2580"/>
                      <a:pt x="320" y="2576"/>
                    </a:cubicBezTo>
                    <a:lnTo>
                      <a:pt x="320" y="2576"/>
                    </a:lnTo>
                    <a:cubicBezTo>
                      <a:pt x="700" y="3241"/>
                      <a:pt x="1238" y="3811"/>
                      <a:pt x="1998" y="4032"/>
                    </a:cubicBezTo>
                    <a:cubicBezTo>
                      <a:pt x="2210" y="4099"/>
                      <a:pt x="2425" y="4130"/>
                      <a:pt x="2639" y="4130"/>
                    </a:cubicBezTo>
                    <a:cubicBezTo>
                      <a:pt x="3450" y="4130"/>
                      <a:pt x="4232" y="3676"/>
                      <a:pt x="4658" y="2924"/>
                    </a:cubicBezTo>
                    <a:cubicBezTo>
                      <a:pt x="5292" y="1752"/>
                      <a:pt x="4500" y="169"/>
                      <a:pt x="3107" y="11"/>
                    </a:cubicBezTo>
                    <a:cubicBezTo>
                      <a:pt x="3053" y="4"/>
                      <a:pt x="2997" y="1"/>
                      <a:pt x="2939" y="1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1098;p29"/>
              <p:cNvSpPr/>
              <p:nvPr/>
            </p:nvSpPr>
            <p:spPr>
              <a:xfrm>
                <a:off x="1699171" y="345760"/>
                <a:ext cx="117810" cy="107900"/>
              </a:xfrm>
              <a:custGeom>
                <a:avLst/>
                <a:gdLst/>
                <a:ahLst/>
                <a:cxnLst/>
                <a:rect l="l" t="t" r="r" b="b"/>
                <a:pathLst>
                  <a:path w="5604" h="5132" extrusionOk="0">
                    <a:moveTo>
                      <a:pt x="3047" y="621"/>
                    </a:moveTo>
                    <a:cubicBezTo>
                      <a:pt x="3112" y="621"/>
                      <a:pt x="3173" y="625"/>
                      <a:pt x="3231" y="634"/>
                    </a:cubicBezTo>
                    <a:cubicBezTo>
                      <a:pt x="3927" y="666"/>
                      <a:pt x="4434" y="1046"/>
                      <a:pt x="4751" y="1616"/>
                    </a:cubicBezTo>
                    <a:cubicBezTo>
                      <a:pt x="5036" y="2154"/>
                      <a:pt x="5067" y="2851"/>
                      <a:pt x="4751" y="3389"/>
                    </a:cubicBezTo>
                    <a:cubicBezTo>
                      <a:pt x="4372" y="4121"/>
                      <a:pt x="3611" y="4551"/>
                      <a:pt x="2820" y="4551"/>
                    </a:cubicBezTo>
                    <a:cubicBezTo>
                      <a:pt x="2619" y="4551"/>
                      <a:pt x="2416" y="4524"/>
                      <a:pt x="2217" y="4466"/>
                    </a:cubicBezTo>
                    <a:cubicBezTo>
                      <a:pt x="2122" y="4434"/>
                      <a:pt x="2059" y="4434"/>
                      <a:pt x="1964" y="4371"/>
                    </a:cubicBezTo>
                    <a:cubicBezTo>
                      <a:pt x="1457" y="4149"/>
                      <a:pt x="1014" y="3737"/>
                      <a:pt x="665" y="3167"/>
                    </a:cubicBezTo>
                    <a:lnTo>
                      <a:pt x="792" y="3041"/>
                    </a:lnTo>
                    <a:cubicBezTo>
                      <a:pt x="824" y="2946"/>
                      <a:pt x="824" y="2851"/>
                      <a:pt x="792" y="2756"/>
                    </a:cubicBezTo>
                    <a:cubicBezTo>
                      <a:pt x="634" y="2407"/>
                      <a:pt x="697" y="2059"/>
                      <a:pt x="951" y="1679"/>
                    </a:cubicBezTo>
                    <a:cubicBezTo>
                      <a:pt x="1411" y="1045"/>
                      <a:pt x="2396" y="621"/>
                      <a:pt x="3047" y="621"/>
                    </a:cubicBezTo>
                    <a:close/>
                    <a:moveTo>
                      <a:pt x="3110" y="1"/>
                    </a:moveTo>
                    <a:cubicBezTo>
                      <a:pt x="2993" y="1"/>
                      <a:pt x="2874" y="11"/>
                      <a:pt x="2756" y="32"/>
                    </a:cubicBezTo>
                    <a:cubicBezTo>
                      <a:pt x="1742" y="190"/>
                      <a:pt x="190" y="1109"/>
                      <a:pt x="159" y="2249"/>
                    </a:cubicBezTo>
                    <a:cubicBezTo>
                      <a:pt x="127" y="2249"/>
                      <a:pt x="32" y="2281"/>
                      <a:pt x="32" y="2312"/>
                    </a:cubicBezTo>
                    <a:cubicBezTo>
                      <a:pt x="1" y="3846"/>
                      <a:pt x="1361" y="5131"/>
                      <a:pt x="2859" y="5131"/>
                    </a:cubicBezTo>
                    <a:cubicBezTo>
                      <a:pt x="2878" y="5131"/>
                      <a:pt x="2896" y="5131"/>
                      <a:pt x="2914" y="5131"/>
                    </a:cubicBezTo>
                    <a:cubicBezTo>
                      <a:pt x="4276" y="5099"/>
                      <a:pt x="5543" y="3959"/>
                      <a:pt x="5574" y="2566"/>
                    </a:cubicBezTo>
                    <a:cubicBezTo>
                      <a:pt x="5603" y="1230"/>
                      <a:pt x="4408" y="1"/>
                      <a:pt x="311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1099;p29"/>
              <p:cNvSpPr/>
              <p:nvPr/>
            </p:nvSpPr>
            <p:spPr>
              <a:xfrm>
                <a:off x="1720467" y="378831"/>
                <a:ext cx="35969" cy="37025"/>
              </a:xfrm>
              <a:custGeom>
                <a:avLst/>
                <a:gdLst/>
                <a:ahLst/>
                <a:cxnLst/>
                <a:rect l="l" t="t" r="r" b="b"/>
                <a:pathLst>
                  <a:path w="1711" h="1761" extrusionOk="0">
                    <a:moveTo>
                      <a:pt x="1324" y="0"/>
                    </a:moveTo>
                    <a:cubicBezTo>
                      <a:pt x="977" y="0"/>
                      <a:pt x="601" y="206"/>
                      <a:pt x="349" y="486"/>
                    </a:cubicBezTo>
                    <a:cubicBezTo>
                      <a:pt x="128" y="803"/>
                      <a:pt x="1" y="1183"/>
                      <a:pt x="96" y="1594"/>
                    </a:cubicBezTo>
                    <a:cubicBezTo>
                      <a:pt x="122" y="1699"/>
                      <a:pt x="192" y="1761"/>
                      <a:pt x="269" y="1761"/>
                    </a:cubicBezTo>
                    <a:cubicBezTo>
                      <a:pt x="285" y="1761"/>
                      <a:pt x="301" y="1758"/>
                      <a:pt x="318" y="1753"/>
                    </a:cubicBezTo>
                    <a:cubicBezTo>
                      <a:pt x="444" y="1753"/>
                      <a:pt x="539" y="1626"/>
                      <a:pt x="476" y="1499"/>
                    </a:cubicBezTo>
                    <a:cubicBezTo>
                      <a:pt x="444" y="1278"/>
                      <a:pt x="571" y="993"/>
                      <a:pt x="729" y="834"/>
                    </a:cubicBezTo>
                    <a:cubicBezTo>
                      <a:pt x="867" y="668"/>
                      <a:pt x="1054" y="575"/>
                      <a:pt x="1268" y="575"/>
                    </a:cubicBezTo>
                    <a:cubicBezTo>
                      <a:pt x="1299" y="575"/>
                      <a:pt x="1330" y="577"/>
                      <a:pt x="1363" y="581"/>
                    </a:cubicBezTo>
                    <a:cubicBezTo>
                      <a:pt x="1458" y="581"/>
                      <a:pt x="1553" y="549"/>
                      <a:pt x="1648" y="486"/>
                    </a:cubicBezTo>
                    <a:cubicBezTo>
                      <a:pt x="1711" y="391"/>
                      <a:pt x="1711" y="264"/>
                      <a:pt x="1679" y="169"/>
                    </a:cubicBezTo>
                    <a:lnTo>
                      <a:pt x="1553" y="43"/>
                    </a:lnTo>
                    <a:cubicBezTo>
                      <a:pt x="1521" y="43"/>
                      <a:pt x="1458" y="43"/>
                      <a:pt x="1458" y="11"/>
                    </a:cubicBezTo>
                    <a:cubicBezTo>
                      <a:pt x="1414" y="4"/>
                      <a:pt x="1369" y="0"/>
                      <a:pt x="1324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1100;p29"/>
              <p:cNvSpPr/>
              <p:nvPr/>
            </p:nvSpPr>
            <p:spPr>
              <a:xfrm>
                <a:off x="2013422" y="326397"/>
                <a:ext cx="36621" cy="19763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940" extrusionOk="0">
                    <a:moveTo>
                      <a:pt x="993" y="0"/>
                    </a:moveTo>
                    <a:cubicBezTo>
                      <a:pt x="903" y="0"/>
                      <a:pt x="813" y="11"/>
                      <a:pt x="729" y="35"/>
                    </a:cubicBezTo>
                    <a:cubicBezTo>
                      <a:pt x="412" y="130"/>
                      <a:pt x="127" y="351"/>
                      <a:pt x="0" y="636"/>
                    </a:cubicBezTo>
                    <a:cubicBezTo>
                      <a:pt x="0" y="763"/>
                      <a:pt x="64" y="858"/>
                      <a:pt x="127" y="921"/>
                    </a:cubicBezTo>
                    <a:cubicBezTo>
                      <a:pt x="159" y="932"/>
                      <a:pt x="197" y="939"/>
                      <a:pt x="236" y="939"/>
                    </a:cubicBezTo>
                    <a:cubicBezTo>
                      <a:pt x="313" y="939"/>
                      <a:pt x="391" y="911"/>
                      <a:pt x="412" y="826"/>
                    </a:cubicBezTo>
                    <a:cubicBezTo>
                      <a:pt x="475" y="668"/>
                      <a:pt x="634" y="605"/>
                      <a:pt x="792" y="573"/>
                    </a:cubicBezTo>
                    <a:cubicBezTo>
                      <a:pt x="857" y="555"/>
                      <a:pt x="919" y="547"/>
                      <a:pt x="978" y="547"/>
                    </a:cubicBezTo>
                    <a:cubicBezTo>
                      <a:pt x="1120" y="547"/>
                      <a:pt x="1241" y="592"/>
                      <a:pt x="1330" y="636"/>
                    </a:cubicBezTo>
                    <a:cubicBezTo>
                      <a:pt x="1375" y="659"/>
                      <a:pt x="1452" y="681"/>
                      <a:pt x="1515" y="681"/>
                    </a:cubicBezTo>
                    <a:cubicBezTo>
                      <a:pt x="1541" y="681"/>
                      <a:pt x="1565" y="677"/>
                      <a:pt x="1584" y="668"/>
                    </a:cubicBezTo>
                    <a:cubicBezTo>
                      <a:pt x="1679" y="636"/>
                      <a:pt x="1742" y="510"/>
                      <a:pt x="1742" y="446"/>
                    </a:cubicBezTo>
                    <a:cubicBezTo>
                      <a:pt x="1742" y="351"/>
                      <a:pt x="1710" y="288"/>
                      <a:pt x="1647" y="193"/>
                    </a:cubicBezTo>
                    <a:cubicBezTo>
                      <a:pt x="1584" y="161"/>
                      <a:pt x="1520" y="130"/>
                      <a:pt x="1425" y="66"/>
                    </a:cubicBezTo>
                    <a:cubicBezTo>
                      <a:pt x="1288" y="27"/>
                      <a:pt x="1139" y="0"/>
                      <a:pt x="99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1101;p29"/>
              <p:cNvSpPr/>
              <p:nvPr/>
            </p:nvSpPr>
            <p:spPr>
              <a:xfrm>
                <a:off x="1496783" y="89788"/>
                <a:ext cx="599204" cy="648012"/>
              </a:xfrm>
              <a:custGeom>
                <a:avLst/>
                <a:gdLst/>
                <a:ahLst/>
                <a:cxnLst/>
                <a:rect l="l" t="t" r="r" b="b"/>
                <a:pathLst>
                  <a:path w="28503" h="30821" extrusionOk="0">
                    <a:moveTo>
                      <a:pt x="4644" y="537"/>
                    </a:moveTo>
                    <a:cubicBezTo>
                      <a:pt x="5699" y="537"/>
                      <a:pt x="6506" y="1479"/>
                      <a:pt x="6682" y="2421"/>
                    </a:cubicBezTo>
                    <a:cubicBezTo>
                      <a:pt x="6841" y="3530"/>
                      <a:pt x="6176" y="4480"/>
                      <a:pt x="5067" y="4733"/>
                    </a:cubicBezTo>
                    <a:cubicBezTo>
                      <a:pt x="4885" y="4767"/>
                      <a:pt x="4707" y="4785"/>
                      <a:pt x="4535" y="4785"/>
                    </a:cubicBezTo>
                    <a:cubicBezTo>
                      <a:pt x="4228" y="4785"/>
                      <a:pt x="3938" y="4728"/>
                      <a:pt x="3674" y="4607"/>
                    </a:cubicBezTo>
                    <a:cubicBezTo>
                      <a:pt x="3104" y="4353"/>
                      <a:pt x="2660" y="3847"/>
                      <a:pt x="2470" y="3182"/>
                    </a:cubicBezTo>
                    <a:cubicBezTo>
                      <a:pt x="2407" y="2041"/>
                      <a:pt x="3040" y="711"/>
                      <a:pt x="4402" y="553"/>
                    </a:cubicBezTo>
                    <a:cubicBezTo>
                      <a:pt x="4484" y="542"/>
                      <a:pt x="4565" y="537"/>
                      <a:pt x="4644" y="537"/>
                    </a:cubicBezTo>
                    <a:close/>
                    <a:moveTo>
                      <a:pt x="17204" y="684"/>
                    </a:moveTo>
                    <a:cubicBezTo>
                      <a:pt x="18291" y="684"/>
                      <a:pt x="19212" y="1310"/>
                      <a:pt x="19635" y="3023"/>
                    </a:cubicBezTo>
                    <a:cubicBezTo>
                      <a:pt x="20142" y="5050"/>
                      <a:pt x="19793" y="7488"/>
                      <a:pt x="19413" y="9547"/>
                    </a:cubicBezTo>
                    <a:cubicBezTo>
                      <a:pt x="18685" y="9515"/>
                      <a:pt x="17925" y="9515"/>
                      <a:pt x="17228" y="9515"/>
                    </a:cubicBezTo>
                    <a:cubicBezTo>
                      <a:pt x="15613" y="7457"/>
                      <a:pt x="13744" y="5588"/>
                      <a:pt x="11559" y="4195"/>
                    </a:cubicBezTo>
                    <a:cubicBezTo>
                      <a:pt x="11591" y="4163"/>
                      <a:pt x="11654" y="4100"/>
                      <a:pt x="11718" y="4005"/>
                    </a:cubicBezTo>
                    <a:cubicBezTo>
                      <a:pt x="12831" y="2649"/>
                      <a:pt x="15277" y="684"/>
                      <a:pt x="17204" y="684"/>
                    </a:cubicBezTo>
                    <a:close/>
                    <a:moveTo>
                      <a:pt x="11179" y="4733"/>
                    </a:moveTo>
                    <a:cubicBezTo>
                      <a:pt x="13143" y="6000"/>
                      <a:pt x="14885" y="7678"/>
                      <a:pt x="16405" y="9547"/>
                    </a:cubicBezTo>
                    <a:cubicBezTo>
                      <a:pt x="13586" y="9642"/>
                      <a:pt x="10799" y="10022"/>
                      <a:pt x="8076" y="10750"/>
                    </a:cubicBezTo>
                    <a:cubicBezTo>
                      <a:pt x="7917" y="10782"/>
                      <a:pt x="7759" y="10814"/>
                      <a:pt x="7569" y="10909"/>
                    </a:cubicBezTo>
                    <a:cubicBezTo>
                      <a:pt x="7601" y="10814"/>
                      <a:pt x="7601" y="10782"/>
                      <a:pt x="7632" y="10687"/>
                    </a:cubicBezTo>
                    <a:cubicBezTo>
                      <a:pt x="8677" y="8597"/>
                      <a:pt x="9786" y="6538"/>
                      <a:pt x="11179" y="4733"/>
                    </a:cubicBezTo>
                    <a:close/>
                    <a:moveTo>
                      <a:pt x="7252" y="2928"/>
                    </a:moveTo>
                    <a:cubicBezTo>
                      <a:pt x="8487" y="3245"/>
                      <a:pt x="9596" y="3783"/>
                      <a:pt x="10609" y="4353"/>
                    </a:cubicBezTo>
                    <a:cubicBezTo>
                      <a:pt x="9849" y="5430"/>
                      <a:pt x="9184" y="6538"/>
                      <a:pt x="8551" y="7615"/>
                    </a:cubicBezTo>
                    <a:cubicBezTo>
                      <a:pt x="7886" y="8755"/>
                      <a:pt x="7284" y="9895"/>
                      <a:pt x="6777" y="11099"/>
                    </a:cubicBezTo>
                    <a:cubicBezTo>
                      <a:pt x="6302" y="11257"/>
                      <a:pt x="5827" y="11415"/>
                      <a:pt x="5320" y="11637"/>
                    </a:cubicBezTo>
                    <a:cubicBezTo>
                      <a:pt x="4465" y="9547"/>
                      <a:pt x="3895" y="7425"/>
                      <a:pt x="3515" y="5145"/>
                    </a:cubicBezTo>
                    <a:lnTo>
                      <a:pt x="3515" y="5145"/>
                    </a:lnTo>
                    <a:cubicBezTo>
                      <a:pt x="3815" y="5239"/>
                      <a:pt x="4140" y="5285"/>
                      <a:pt x="4469" y="5285"/>
                    </a:cubicBezTo>
                    <a:cubicBezTo>
                      <a:pt x="5812" y="5285"/>
                      <a:pt x="7227" y="4505"/>
                      <a:pt x="7252" y="2928"/>
                    </a:cubicBezTo>
                    <a:close/>
                    <a:moveTo>
                      <a:pt x="17703" y="10117"/>
                    </a:moveTo>
                    <a:cubicBezTo>
                      <a:pt x="18241" y="10117"/>
                      <a:pt x="18780" y="10117"/>
                      <a:pt x="19318" y="10149"/>
                    </a:cubicBezTo>
                    <a:cubicBezTo>
                      <a:pt x="19160" y="10687"/>
                      <a:pt x="19033" y="11257"/>
                      <a:pt x="18938" y="11795"/>
                    </a:cubicBezTo>
                    <a:cubicBezTo>
                      <a:pt x="18938" y="11764"/>
                      <a:pt x="18875" y="11764"/>
                      <a:pt x="18875" y="11732"/>
                    </a:cubicBezTo>
                    <a:cubicBezTo>
                      <a:pt x="18495" y="11162"/>
                      <a:pt x="18083" y="10655"/>
                      <a:pt x="17703" y="10117"/>
                    </a:cubicBezTo>
                    <a:close/>
                    <a:moveTo>
                      <a:pt x="6461" y="11764"/>
                    </a:moveTo>
                    <a:lnTo>
                      <a:pt x="6461" y="11764"/>
                    </a:lnTo>
                    <a:cubicBezTo>
                      <a:pt x="6271" y="12207"/>
                      <a:pt x="6112" y="12651"/>
                      <a:pt x="5890" y="13126"/>
                    </a:cubicBezTo>
                    <a:cubicBezTo>
                      <a:pt x="5795" y="12746"/>
                      <a:pt x="5637" y="12429"/>
                      <a:pt x="5510" y="12112"/>
                    </a:cubicBezTo>
                    <a:cubicBezTo>
                      <a:pt x="5542" y="12112"/>
                      <a:pt x="5574" y="12080"/>
                      <a:pt x="5574" y="12080"/>
                    </a:cubicBezTo>
                    <a:cubicBezTo>
                      <a:pt x="5859" y="11954"/>
                      <a:pt x="6176" y="11890"/>
                      <a:pt x="6461" y="11764"/>
                    </a:cubicBezTo>
                    <a:close/>
                    <a:moveTo>
                      <a:pt x="25941" y="10525"/>
                    </a:moveTo>
                    <a:cubicBezTo>
                      <a:pt x="26847" y="10525"/>
                      <a:pt x="27589" y="11350"/>
                      <a:pt x="27742" y="12175"/>
                    </a:cubicBezTo>
                    <a:cubicBezTo>
                      <a:pt x="27964" y="13126"/>
                      <a:pt x="27362" y="14139"/>
                      <a:pt x="26412" y="14456"/>
                    </a:cubicBezTo>
                    <a:cubicBezTo>
                      <a:pt x="26317" y="14424"/>
                      <a:pt x="26285" y="14392"/>
                      <a:pt x="26222" y="14392"/>
                    </a:cubicBezTo>
                    <a:cubicBezTo>
                      <a:pt x="26127" y="14392"/>
                      <a:pt x="26000" y="14424"/>
                      <a:pt x="25937" y="14519"/>
                    </a:cubicBezTo>
                    <a:lnTo>
                      <a:pt x="25905" y="14551"/>
                    </a:lnTo>
                    <a:cubicBezTo>
                      <a:pt x="25462" y="14551"/>
                      <a:pt x="25050" y="14361"/>
                      <a:pt x="24797" y="14044"/>
                    </a:cubicBezTo>
                    <a:cubicBezTo>
                      <a:pt x="24417" y="13632"/>
                      <a:pt x="24227" y="13094"/>
                      <a:pt x="24259" y="12524"/>
                    </a:cubicBezTo>
                    <a:cubicBezTo>
                      <a:pt x="24259" y="12492"/>
                      <a:pt x="24259" y="12397"/>
                      <a:pt x="24227" y="12365"/>
                    </a:cubicBezTo>
                    <a:cubicBezTo>
                      <a:pt x="24227" y="12334"/>
                      <a:pt x="24195" y="12334"/>
                      <a:pt x="24164" y="12334"/>
                    </a:cubicBezTo>
                    <a:cubicBezTo>
                      <a:pt x="24227" y="11384"/>
                      <a:pt x="24955" y="10624"/>
                      <a:pt x="25842" y="10529"/>
                    </a:cubicBezTo>
                    <a:cubicBezTo>
                      <a:pt x="25875" y="10526"/>
                      <a:pt x="25908" y="10525"/>
                      <a:pt x="25941" y="10525"/>
                    </a:cubicBezTo>
                    <a:close/>
                    <a:moveTo>
                      <a:pt x="19857" y="10212"/>
                    </a:moveTo>
                    <a:cubicBezTo>
                      <a:pt x="21345" y="10275"/>
                      <a:pt x="22802" y="10465"/>
                      <a:pt x="24227" y="10750"/>
                    </a:cubicBezTo>
                    <a:cubicBezTo>
                      <a:pt x="23720" y="11257"/>
                      <a:pt x="23467" y="12017"/>
                      <a:pt x="23625" y="12714"/>
                    </a:cubicBezTo>
                    <a:cubicBezTo>
                      <a:pt x="23657" y="12841"/>
                      <a:pt x="23752" y="12904"/>
                      <a:pt x="23879" y="12904"/>
                    </a:cubicBezTo>
                    <a:cubicBezTo>
                      <a:pt x="23752" y="13917"/>
                      <a:pt x="24512" y="14867"/>
                      <a:pt x="25494" y="15089"/>
                    </a:cubicBezTo>
                    <a:cubicBezTo>
                      <a:pt x="24544" y="15944"/>
                      <a:pt x="23435" y="16641"/>
                      <a:pt x="22295" y="17243"/>
                    </a:cubicBezTo>
                    <a:cubicBezTo>
                      <a:pt x="21472" y="15406"/>
                      <a:pt x="20268" y="13696"/>
                      <a:pt x="19350" y="12429"/>
                    </a:cubicBezTo>
                    <a:cubicBezTo>
                      <a:pt x="19540" y="11732"/>
                      <a:pt x="19762" y="10972"/>
                      <a:pt x="19857" y="10212"/>
                    </a:cubicBezTo>
                    <a:close/>
                    <a:moveTo>
                      <a:pt x="19128" y="13126"/>
                    </a:moveTo>
                    <a:cubicBezTo>
                      <a:pt x="20047" y="14392"/>
                      <a:pt x="21028" y="15944"/>
                      <a:pt x="21725" y="17433"/>
                    </a:cubicBezTo>
                    <a:cubicBezTo>
                      <a:pt x="20078" y="18193"/>
                      <a:pt x="18241" y="18731"/>
                      <a:pt x="16500" y="19143"/>
                    </a:cubicBezTo>
                    <a:cubicBezTo>
                      <a:pt x="17291" y="17781"/>
                      <a:pt x="17988" y="16356"/>
                      <a:pt x="18526" y="14867"/>
                    </a:cubicBezTo>
                    <a:cubicBezTo>
                      <a:pt x="18716" y="14297"/>
                      <a:pt x="18938" y="13696"/>
                      <a:pt x="19128" y="13126"/>
                    </a:cubicBezTo>
                    <a:close/>
                    <a:moveTo>
                      <a:pt x="4877" y="12365"/>
                    </a:moveTo>
                    <a:cubicBezTo>
                      <a:pt x="5099" y="12904"/>
                      <a:pt x="5352" y="13442"/>
                      <a:pt x="5574" y="13949"/>
                    </a:cubicBezTo>
                    <a:cubicBezTo>
                      <a:pt x="4940" y="15659"/>
                      <a:pt x="4465" y="17401"/>
                      <a:pt x="4085" y="19174"/>
                    </a:cubicBezTo>
                    <a:cubicBezTo>
                      <a:pt x="3135" y="18858"/>
                      <a:pt x="2249" y="18351"/>
                      <a:pt x="1837" y="17433"/>
                    </a:cubicBezTo>
                    <a:cubicBezTo>
                      <a:pt x="760" y="15089"/>
                      <a:pt x="2945" y="13284"/>
                      <a:pt x="4877" y="12365"/>
                    </a:cubicBezTo>
                    <a:close/>
                    <a:moveTo>
                      <a:pt x="6017" y="14741"/>
                    </a:moveTo>
                    <a:cubicBezTo>
                      <a:pt x="6967" y="16577"/>
                      <a:pt x="8171" y="18319"/>
                      <a:pt x="9501" y="19839"/>
                    </a:cubicBezTo>
                    <a:cubicBezTo>
                      <a:pt x="8867" y="19839"/>
                      <a:pt x="8234" y="19808"/>
                      <a:pt x="7632" y="19713"/>
                    </a:cubicBezTo>
                    <a:cubicBezTo>
                      <a:pt x="6809" y="19649"/>
                      <a:pt x="5732" y="19554"/>
                      <a:pt x="4750" y="19333"/>
                    </a:cubicBezTo>
                    <a:cubicBezTo>
                      <a:pt x="5067" y="17781"/>
                      <a:pt x="5510" y="16229"/>
                      <a:pt x="6017" y="14741"/>
                    </a:cubicBezTo>
                    <a:close/>
                    <a:moveTo>
                      <a:pt x="16816" y="10054"/>
                    </a:moveTo>
                    <a:cubicBezTo>
                      <a:pt x="17070" y="10339"/>
                      <a:pt x="17291" y="10655"/>
                      <a:pt x="17513" y="10940"/>
                    </a:cubicBezTo>
                    <a:cubicBezTo>
                      <a:pt x="17830" y="11384"/>
                      <a:pt x="18210" y="11890"/>
                      <a:pt x="18653" y="12492"/>
                    </a:cubicBezTo>
                    <a:cubicBezTo>
                      <a:pt x="18305" y="13949"/>
                      <a:pt x="17766" y="15342"/>
                      <a:pt x="17196" y="16641"/>
                    </a:cubicBezTo>
                    <a:cubicBezTo>
                      <a:pt x="16753" y="17559"/>
                      <a:pt x="16278" y="18446"/>
                      <a:pt x="15771" y="19301"/>
                    </a:cubicBezTo>
                    <a:cubicBezTo>
                      <a:pt x="15201" y="19396"/>
                      <a:pt x="14663" y="19491"/>
                      <a:pt x="14124" y="19554"/>
                    </a:cubicBezTo>
                    <a:cubicBezTo>
                      <a:pt x="12858" y="19776"/>
                      <a:pt x="11591" y="19839"/>
                      <a:pt x="10292" y="19839"/>
                    </a:cubicBezTo>
                    <a:cubicBezTo>
                      <a:pt x="9754" y="19174"/>
                      <a:pt x="9216" y="18573"/>
                      <a:pt x="8836" y="18034"/>
                    </a:cubicBezTo>
                    <a:cubicBezTo>
                      <a:pt x="7854" y="16704"/>
                      <a:pt x="6999" y="15342"/>
                      <a:pt x="6302" y="13854"/>
                    </a:cubicBezTo>
                    <a:cubicBezTo>
                      <a:pt x="6619" y="13062"/>
                      <a:pt x="6936" y="12239"/>
                      <a:pt x="7252" y="11479"/>
                    </a:cubicBezTo>
                    <a:cubicBezTo>
                      <a:pt x="8677" y="11067"/>
                      <a:pt x="10166" y="10750"/>
                      <a:pt x="11654" y="10497"/>
                    </a:cubicBezTo>
                    <a:cubicBezTo>
                      <a:pt x="13333" y="10212"/>
                      <a:pt x="15075" y="10117"/>
                      <a:pt x="16816" y="10054"/>
                    </a:cubicBezTo>
                    <a:close/>
                    <a:moveTo>
                      <a:pt x="15360" y="19998"/>
                    </a:moveTo>
                    <a:lnTo>
                      <a:pt x="15360" y="19998"/>
                    </a:lnTo>
                    <a:cubicBezTo>
                      <a:pt x="14726" y="20948"/>
                      <a:pt x="14029" y="21898"/>
                      <a:pt x="13301" y="22816"/>
                    </a:cubicBezTo>
                    <a:cubicBezTo>
                      <a:pt x="12383" y="22088"/>
                      <a:pt x="11559" y="21264"/>
                      <a:pt x="10863" y="20441"/>
                    </a:cubicBezTo>
                    <a:cubicBezTo>
                      <a:pt x="11559" y="20409"/>
                      <a:pt x="12224" y="20346"/>
                      <a:pt x="12921" y="20314"/>
                    </a:cubicBezTo>
                    <a:cubicBezTo>
                      <a:pt x="13713" y="20251"/>
                      <a:pt x="14536" y="20124"/>
                      <a:pt x="15360" y="19998"/>
                    </a:cubicBezTo>
                    <a:close/>
                    <a:moveTo>
                      <a:pt x="21947" y="18034"/>
                    </a:moveTo>
                    <a:cubicBezTo>
                      <a:pt x="23055" y="20568"/>
                      <a:pt x="23277" y="23070"/>
                      <a:pt x="20997" y="24463"/>
                    </a:cubicBezTo>
                    <a:cubicBezTo>
                      <a:pt x="20213" y="24961"/>
                      <a:pt x="19395" y="25175"/>
                      <a:pt x="18567" y="25175"/>
                    </a:cubicBezTo>
                    <a:cubicBezTo>
                      <a:pt x="16917" y="25175"/>
                      <a:pt x="15231" y="24324"/>
                      <a:pt x="13713" y="23165"/>
                    </a:cubicBezTo>
                    <a:cubicBezTo>
                      <a:pt x="14568" y="22151"/>
                      <a:pt x="15360" y="21043"/>
                      <a:pt x="16088" y="19871"/>
                    </a:cubicBezTo>
                    <a:cubicBezTo>
                      <a:pt x="18051" y="19491"/>
                      <a:pt x="20110" y="18889"/>
                      <a:pt x="21947" y="18034"/>
                    </a:cubicBezTo>
                    <a:close/>
                    <a:moveTo>
                      <a:pt x="4592" y="19903"/>
                    </a:moveTo>
                    <a:lnTo>
                      <a:pt x="5067" y="19998"/>
                    </a:lnTo>
                    <a:cubicBezTo>
                      <a:pt x="6651" y="20314"/>
                      <a:pt x="8329" y="20473"/>
                      <a:pt x="9976" y="20473"/>
                    </a:cubicBezTo>
                    <a:cubicBezTo>
                      <a:pt x="10736" y="21328"/>
                      <a:pt x="11749" y="22341"/>
                      <a:pt x="12921" y="23260"/>
                    </a:cubicBezTo>
                    <a:cubicBezTo>
                      <a:pt x="11718" y="24685"/>
                      <a:pt x="10324" y="26015"/>
                      <a:pt x="8836" y="27218"/>
                    </a:cubicBezTo>
                    <a:cubicBezTo>
                      <a:pt x="8709" y="26458"/>
                      <a:pt x="8361" y="25761"/>
                      <a:pt x="7759" y="25223"/>
                    </a:cubicBezTo>
                    <a:cubicBezTo>
                      <a:pt x="7201" y="24780"/>
                      <a:pt x="6481" y="24549"/>
                      <a:pt x="5762" y="24549"/>
                    </a:cubicBezTo>
                    <a:cubicBezTo>
                      <a:pt x="5095" y="24549"/>
                      <a:pt x="4429" y="24748"/>
                      <a:pt x="3895" y="25160"/>
                    </a:cubicBezTo>
                    <a:cubicBezTo>
                      <a:pt x="3990" y="23386"/>
                      <a:pt x="4275" y="21581"/>
                      <a:pt x="4592" y="19903"/>
                    </a:cubicBezTo>
                    <a:close/>
                    <a:moveTo>
                      <a:pt x="5764" y="25160"/>
                    </a:moveTo>
                    <a:cubicBezTo>
                      <a:pt x="6321" y="25160"/>
                      <a:pt x="6878" y="25324"/>
                      <a:pt x="7316" y="25666"/>
                    </a:cubicBezTo>
                    <a:cubicBezTo>
                      <a:pt x="7822" y="26015"/>
                      <a:pt x="8139" y="26648"/>
                      <a:pt x="8266" y="27345"/>
                    </a:cubicBezTo>
                    <a:cubicBezTo>
                      <a:pt x="8361" y="28042"/>
                      <a:pt x="8202" y="28738"/>
                      <a:pt x="7791" y="29277"/>
                    </a:cubicBezTo>
                    <a:cubicBezTo>
                      <a:pt x="7279" y="29931"/>
                      <a:pt x="6556" y="30216"/>
                      <a:pt x="5818" y="30216"/>
                    </a:cubicBezTo>
                    <a:cubicBezTo>
                      <a:pt x="5414" y="30216"/>
                      <a:pt x="5005" y="30130"/>
                      <a:pt x="4624" y="29973"/>
                    </a:cubicBezTo>
                    <a:cubicBezTo>
                      <a:pt x="4402" y="29910"/>
                      <a:pt x="4212" y="29783"/>
                      <a:pt x="3990" y="29625"/>
                    </a:cubicBezTo>
                    <a:cubicBezTo>
                      <a:pt x="3927" y="29593"/>
                      <a:pt x="3895" y="29562"/>
                      <a:pt x="3800" y="29562"/>
                    </a:cubicBezTo>
                    <a:cubicBezTo>
                      <a:pt x="3135" y="28548"/>
                      <a:pt x="2945" y="27028"/>
                      <a:pt x="3832" y="25983"/>
                    </a:cubicBezTo>
                    <a:cubicBezTo>
                      <a:pt x="4299" y="25444"/>
                      <a:pt x="5032" y="25160"/>
                      <a:pt x="5764" y="25160"/>
                    </a:cubicBezTo>
                    <a:close/>
                    <a:moveTo>
                      <a:pt x="4655" y="0"/>
                    </a:moveTo>
                    <a:cubicBezTo>
                      <a:pt x="4572" y="0"/>
                      <a:pt x="4487" y="5"/>
                      <a:pt x="4402" y="15"/>
                    </a:cubicBezTo>
                    <a:cubicBezTo>
                      <a:pt x="2882" y="141"/>
                      <a:pt x="1520" y="1756"/>
                      <a:pt x="1900" y="3245"/>
                    </a:cubicBezTo>
                    <a:cubicBezTo>
                      <a:pt x="1932" y="3340"/>
                      <a:pt x="1995" y="3403"/>
                      <a:pt x="2059" y="3403"/>
                    </a:cubicBezTo>
                    <a:cubicBezTo>
                      <a:pt x="2059" y="4132"/>
                      <a:pt x="2470" y="4638"/>
                      <a:pt x="2977" y="4955"/>
                    </a:cubicBezTo>
                    <a:lnTo>
                      <a:pt x="2977" y="4987"/>
                    </a:lnTo>
                    <a:cubicBezTo>
                      <a:pt x="3199" y="7362"/>
                      <a:pt x="3800" y="9705"/>
                      <a:pt x="4687" y="11922"/>
                    </a:cubicBezTo>
                    <a:cubicBezTo>
                      <a:pt x="2217" y="13062"/>
                      <a:pt x="0" y="14899"/>
                      <a:pt x="1267" y="17654"/>
                    </a:cubicBezTo>
                    <a:cubicBezTo>
                      <a:pt x="1742" y="18763"/>
                      <a:pt x="2819" y="19364"/>
                      <a:pt x="3959" y="19713"/>
                    </a:cubicBezTo>
                    <a:cubicBezTo>
                      <a:pt x="3579" y="21549"/>
                      <a:pt x="3325" y="23418"/>
                      <a:pt x="3199" y="25255"/>
                    </a:cubicBezTo>
                    <a:cubicBezTo>
                      <a:pt x="3199" y="25413"/>
                      <a:pt x="3294" y="25540"/>
                      <a:pt x="3420" y="25571"/>
                    </a:cubicBezTo>
                    <a:cubicBezTo>
                      <a:pt x="2375" y="26775"/>
                      <a:pt x="2407" y="28675"/>
                      <a:pt x="3515" y="29783"/>
                    </a:cubicBezTo>
                    <a:cubicBezTo>
                      <a:pt x="3579" y="29815"/>
                      <a:pt x="3579" y="29815"/>
                      <a:pt x="3610" y="29815"/>
                    </a:cubicBezTo>
                    <a:lnTo>
                      <a:pt x="3610" y="29910"/>
                    </a:lnTo>
                    <a:lnTo>
                      <a:pt x="3642" y="29910"/>
                    </a:lnTo>
                    <a:cubicBezTo>
                      <a:pt x="3642" y="29973"/>
                      <a:pt x="3642" y="30037"/>
                      <a:pt x="3737" y="30068"/>
                    </a:cubicBezTo>
                    <a:cubicBezTo>
                      <a:pt x="4312" y="30572"/>
                      <a:pt x="5057" y="30820"/>
                      <a:pt x="5803" y="30820"/>
                    </a:cubicBezTo>
                    <a:cubicBezTo>
                      <a:pt x="6699" y="30820"/>
                      <a:pt x="7597" y="30461"/>
                      <a:pt x="8202" y="29752"/>
                    </a:cubicBezTo>
                    <a:cubicBezTo>
                      <a:pt x="8677" y="29182"/>
                      <a:pt x="8899" y="28422"/>
                      <a:pt x="8899" y="27693"/>
                    </a:cubicBezTo>
                    <a:cubicBezTo>
                      <a:pt x="10578" y="26458"/>
                      <a:pt x="12066" y="25065"/>
                      <a:pt x="13428" y="23513"/>
                    </a:cubicBezTo>
                    <a:cubicBezTo>
                      <a:pt x="15116" y="24769"/>
                      <a:pt x="17072" y="25783"/>
                      <a:pt x="18919" y="25783"/>
                    </a:cubicBezTo>
                    <a:cubicBezTo>
                      <a:pt x="20051" y="25783"/>
                      <a:pt x="21142" y="25402"/>
                      <a:pt x="22105" y="24463"/>
                    </a:cubicBezTo>
                    <a:cubicBezTo>
                      <a:pt x="23942" y="22690"/>
                      <a:pt x="23593" y="20156"/>
                      <a:pt x="22580" y="17718"/>
                    </a:cubicBezTo>
                    <a:cubicBezTo>
                      <a:pt x="23910" y="16989"/>
                      <a:pt x="25177" y="16166"/>
                      <a:pt x="26159" y="15089"/>
                    </a:cubicBezTo>
                    <a:cubicBezTo>
                      <a:pt x="27425" y="14962"/>
                      <a:pt x="28502" y="13791"/>
                      <a:pt x="28471" y="12492"/>
                    </a:cubicBezTo>
                    <a:cubicBezTo>
                      <a:pt x="28439" y="11178"/>
                      <a:pt x="27357" y="9895"/>
                      <a:pt x="25987" y="9895"/>
                    </a:cubicBezTo>
                    <a:cubicBezTo>
                      <a:pt x="25970" y="9895"/>
                      <a:pt x="25954" y="9895"/>
                      <a:pt x="25937" y="9895"/>
                    </a:cubicBezTo>
                    <a:cubicBezTo>
                      <a:pt x="25462" y="9895"/>
                      <a:pt x="25019" y="10117"/>
                      <a:pt x="24639" y="10370"/>
                    </a:cubicBezTo>
                    <a:cubicBezTo>
                      <a:pt x="24639" y="10275"/>
                      <a:pt x="24544" y="10149"/>
                      <a:pt x="24385" y="10149"/>
                    </a:cubicBezTo>
                    <a:cubicBezTo>
                      <a:pt x="22928" y="9864"/>
                      <a:pt x="21472" y="9705"/>
                      <a:pt x="19983" y="9579"/>
                    </a:cubicBezTo>
                    <a:cubicBezTo>
                      <a:pt x="20110" y="8882"/>
                      <a:pt x="20237" y="8122"/>
                      <a:pt x="20268" y="7425"/>
                    </a:cubicBezTo>
                    <a:cubicBezTo>
                      <a:pt x="20458" y="5398"/>
                      <a:pt x="20870" y="2358"/>
                      <a:pt x="19128" y="838"/>
                    </a:cubicBezTo>
                    <a:cubicBezTo>
                      <a:pt x="18509" y="307"/>
                      <a:pt x="17779" y="94"/>
                      <a:pt x="17028" y="94"/>
                    </a:cubicBezTo>
                    <a:cubicBezTo>
                      <a:pt x="15898" y="94"/>
                      <a:pt x="14721" y="577"/>
                      <a:pt x="13808" y="1186"/>
                    </a:cubicBezTo>
                    <a:cubicBezTo>
                      <a:pt x="12763" y="1915"/>
                      <a:pt x="11844" y="2865"/>
                      <a:pt x="11021" y="3878"/>
                    </a:cubicBezTo>
                    <a:cubicBezTo>
                      <a:pt x="9912" y="3213"/>
                      <a:pt x="8677" y="2706"/>
                      <a:pt x="7379" y="2358"/>
                    </a:cubicBezTo>
                    <a:lnTo>
                      <a:pt x="7221" y="2358"/>
                    </a:lnTo>
                    <a:cubicBezTo>
                      <a:pt x="6983" y="1109"/>
                      <a:pt x="5935" y="0"/>
                      <a:pt x="46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1" name="Google Shape;1102;p29"/>
            <p:cNvGrpSpPr/>
            <p:nvPr/>
          </p:nvGrpSpPr>
          <p:grpSpPr>
            <a:xfrm>
              <a:off x="6116139" y="4384510"/>
              <a:ext cx="117897" cy="121146"/>
              <a:chOff x="2002763" y="309661"/>
              <a:chExt cx="83901" cy="88726"/>
            </a:xfrm>
          </p:grpSpPr>
          <p:sp>
            <p:nvSpPr>
              <p:cNvPr id="32" name="Google Shape;1103;p29"/>
              <p:cNvSpPr/>
              <p:nvPr/>
            </p:nvSpPr>
            <p:spPr>
              <a:xfrm>
                <a:off x="2002763" y="309661"/>
                <a:ext cx="83901" cy="88726"/>
              </a:xfrm>
              <a:custGeom>
                <a:avLst/>
                <a:gdLst/>
                <a:ahLst/>
                <a:cxnLst/>
                <a:rect l="l" t="t" r="r" b="b"/>
                <a:pathLst>
                  <a:path w="3991" h="4220" extrusionOk="0">
                    <a:moveTo>
                      <a:pt x="1591" y="902"/>
                    </a:moveTo>
                    <a:cubicBezTo>
                      <a:pt x="1782" y="902"/>
                      <a:pt x="1976" y="959"/>
                      <a:pt x="2154" y="1084"/>
                    </a:cubicBezTo>
                    <a:cubicBezTo>
                      <a:pt x="2310" y="1162"/>
                      <a:pt x="2166" y="1369"/>
                      <a:pt x="2022" y="1369"/>
                    </a:cubicBezTo>
                    <a:cubicBezTo>
                      <a:pt x="1991" y="1369"/>
                      <a:pt x="1960" y="1360"/>
                      <a:pt x="1932" y="1337"/>
                    </a:cubicBezTo>
                    <a:cubicBezTo>
                      <a:pt x="1814" y="1262"/>
                      <a:pt x="1678" y="1227"/>
                      <a:pt x="1542" y="1227"/>
                    </a:cubicBezTo>
                    <a:cubicBezTo>
                      <a:pt x="1277" y="1227"/>
                      <a:pt x="1013" y="1361"/>
                      <a:pt x="887" y="1591"/>
                    </a:cubicBezTo>
                    <a:cubicBezTo>
                      <a:pt x="856" y="1633"/>
                      <a:pt x="817" y="1651"/>
                      <a:pt x="781" y="1651"/>
                    </a:cubicBezTo>
                    <a:cubicBezTo>
                      <a:pt x="708" y="1651"/>
                      <a:pt x="644" y="1580"/>
                      <a:pt x="666" y="1496"/>
                    </a:cubicBezTo>
                    <a:cubicBezTo>
                      <a:pt x="835" y="1135"/>
                      <a:pt x="1204" y="902"/>
                      <a:pt x="1591" y="902"/>
                    </a:cubicBezTo>
                    <a:close/>
                    <a:moveTo>
                      <a:pt x="1923" y="0"/>
                    </a:moveTo>
                    <a:cubicBezTo>
                      <a:pt x="1874" y="0"/>
                      <a:pt x="1824" y="3"/>
                      <a:pt x="1774" y="7"/>
                    </a:cubicBezTo>
                    <a:cubicBezTo>
                      <a:pt x="761" y="71"/>
                      <a:pt x="32" y="957"/>
                      <a:pt x="1" y="1939"/>
                    </a:cubicBezTo>
                    <a:cubicBezTo>
                      <a:pt x="32" y="1939"/>
                      <a:pt x="127" y="1971"/>
                      <a:pt x="127" y="2066"/>
                    </a:cubicBezTo>
                    <a:cubicBezTo>
                      <a:pt x="32" y="3143"/>
                      <a:pt x="824" y="4219"/>
                      <a:pt x="1901" y="4219"/>
                    </a:cubicBezTo>
                    <a:lnTo>
                      <a:pt x="1964" y="4124"/>
                    </a:lnTo>
                    <a:cubicBezTo>
                      <a:pt x="2018" y="4071"/>
                      <a:pt x="2077" y="4051"/>
                      <a:pt x="2134" y="4051"/>
                    </a:cubicBezTo>
                    <a:cubicBezTo>
                      <a:pt x="2213" y="4051"/>
                      <a:pt x="2289" y="4088"/>
                      <a:pt x="2344" y="4124"/>
                    </a:cubicBezTo>
                    <a:cubicBezTo>
                      <a:pt x="3357" y="3839"/>
                      <a:pt x="3991" y="2731"/>
                      <a:pt x="3801" y="1717"/>
                    </a:cubicBezTo>
                    <a:cubicBezTo>
                      <a:pt x="3620" y="845"/>
                      <a:pt x="2867" y="0"/>
                      <a:pt x="192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1104;p29"/>
              <p:cNvSpPr/>
              <p:nvPr/>
            </p:nvSpPr>
            <p:spPr>
              <a:xfrm>
                <a:off x="2013422" y="326397"/>
                <a:ext cx="36621" cy="19763"/>
              </a:xfrm>
              <a:custGeom>
                <a:avLst/>
                <a:gdLst/>
                <a:ahLst/>
                <a:cxnLst/>
                <a:rect l="l" t="t" r="r" b="b"/>
                <a:pathLst>
                  <a:path w="1742" h="940" extrusionOk="0">
                    <a:moveTo>
                      <a:pt x="993" y="0"/>
                    </a:moveTo>
                    <a:cubicBezTo>
                      <a:pt x="903" y="0"/>
                      <a:pt x="813" y="11"/>
                      <a:pt x="729" y="35"/>
                    </a:cubicBezTo>
                    <a:cubicBezTo>
                      <a:pt x="412" y="130"/>
                      <a:pt x="127" y="351"/>
                      <a:pt x="0" y="636"/>
                    </a:cubicBezTo>
                    <a:cubicBezTo>
                      <a:pt x="0" y="763"/>
                      <a:pt x="64" y="858"/>
                      <a:pt x="127" y="921"/>
                    </a:cubicBezTo>
                    <a:cubicBezTo>
                      <a:pt x="159" y="932"/>
                      <a:pt x="197" y="939"/>
                      <a:pt x="236" y="939"/>
                    </a:cubicBezTo>
                    <a:cubicBezTo>
                      <a:pt x="313" y="939"/>
                      <a:pt x="391" y="911"/>
                      <a:pt x="412" y="826"/>
                    </a:cubicBezTo>
                    <a:cubicBezTo>
                      <a:pt x="475" y="668"/>
                      <a:pt x="634" y="605"/>
                      <a:pt x="792" y="573"/>
                    </a:cubicBezTo>
                    <a:cubicBezTo>
                      <a:pt x="857" y="555"/>
                      <a:pt x="919" y="547"/>
                      <a:pt x="978" y="547"/>
                    </a:cubicBezTo>
                    <a:cubicBezTo>
                      <a:pt x="1120" y="547"/>
                      <a:pt x="1241" y="592"/>
                      <a:pt x="1330" y="636"/>
                    </a:cubicBezTo>
                    <a:cubicBezTo>
                      <a:pt x="1375" y="659"/>
                      <a:pt x="1452" y="681"/>
                      <a:pt x="1515" y="681"/>
                    </a:cubicBezTo>
                    <a:cubicBezTo>
                      <a:pt x="1541" y="681"/>
                      <a:pt x="1565" y="677"/>
                      <a:pt x="1584" y="668"/>
                    </a:cubicBezTo>
                    <a:cubicBezTo>
                      <a:pt x="1679" y="636"/>
                      <a:pt x="1742" y="510"/>
                      <a:pt x="1742" y="446"/>
                    </a:cubicBezTo>
                    <a:cubicBezTo>
                      <a:pt x="1742" y="351"/>
                      <a:pt x="1710" y="288"/>
                      <a:pt x="1647" y="193"/>
                    </a:cubicBezTo>
                    <a:cubicBezTo>
                      <a:pt x="1584" y="161"/>
                      <a:pt x="1520" y="130"/>
                      <a:pt x="1425" y="66"/>
                    </a:cubicBezTo>
                    <a:cubicBezTo>
                      <a:pt x="1288" y="27"/>
                      <a:pt x="1139" y="0"/>
                      <a:pt x="993" y="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43" name="Google Shape;1088;p29"/>
          <p:cNvGrpSpPr/>
          <p:nvPr/>
        </p:nvGrpSpPr>
        <p:grpSpPr>
          <a:xfrm rot="9535067">
            <a:off x="10044204" y="188845"/>
            <a:ext cx="1085911" cy="830254"/>
            <a:chOff x="6497582" y="536062"/>
            <a:chExt cx="1372006" cy="1049164"/>
          </a:xfrm>
        </p:grpSpPr>
        <p:sp>
          <p:nvSpPr>
            <p:cNvPr id="44" name="Google Shape;1089;p29"/>
            <p:cNvSpPr/>
            <p:nvPr/>
          </p:nvSpPr>
          <p:spPr>
            <a:xfrm rot="-1940256">
              <a:off x="6484556" y="882321"/>
              <a:ext cx="1398057" cy="356645"/>
            </a:xfrm>
            <a:custGeom>
              <a:avLst/>
              <a:gdLst/>
              <a:ahLst/>
              <a:cxnLst/>
              <a:rect l="l" t="t" r="r" b="b"/>
              <a:pathLst>
                <a:path w="55923" h="14266" extrusionOk="0">
                  <a:moveTo>
                    <a:pt x="55923" y="2009"/>
                  </a:moveTo>
                  <a:cubicBezTo>
                    <a:pt x="54782" y="2853"/>
                    <a:pt x="53366" y="3424"/>
                    <a:pt x="52225" y="3995"/>
                  </a:cubicBezTo>
                  <a:cubicBezTo>
                    <a:pt x="50217" y="5136"/>
                    <a:pt x="48231" y="6277"/>
                    <a:pt x="46222" y="7145"/>
                  </a:cubicBezTo>
                  <a:cubicBezTo>
                    <a:pt x="44510" y="7989"/>
                    <a:pt x="42798" y="8560"/>
                    <a:pt x="41086" y="8560"/>
                  </a:cubicBezTo>
                  <a:lnTo>
                    <a:pt x="35951" y="9427"/>
                  </a:lnTo>
                  <a:cubicBezTo>
                    <a:pt x="33098" y="9998"/>
                    <a:pt x="30244" y="10568"/>
                    <a:pt x="27391" y="10842"/>
                  </a:cubicBezTo>
                  <a:cubicBezTo>
                    <a:pt x="26547" y="11139"/>
                    <a:pt x="25405" y="11413"/>
                    <a:pt x="24264" y="11413"/>
                  </a:cubicBezTo>
                  <a:cubicBezTo>
                    <a:pt x="22826" y="11710"/>
                    <a:pt x="21114" y="11983"/>
                    <a:pt x="19402" y="11983"/>
                  </a:cubicBezTo>
                  <a:cubicBezTo>
                    <a:pt x="18261" y="12280"/>
                    <a:pt x="16846" y="12554"/>
                    <a:pt x="15408" y="12851"/>
                  </a:cubicBezTo>
                  <a:cubicBezTo>
                    <a:pt x="12281" y="13125"/>
                    <a:pt x="9131" y="13992"/>
                    <a:pt x="5707" y="14266"/>
                  </a:cubicBezTo>
                  <a:cubicBezTo>
                    <a:pt x="4566" y="14266"/>
                    <a:pt x="3425" y="14266"/>
                    <a:pt x="2580" y="13695"/>
                  </a:cubicBezTo>
                  <a:cubicBezTo>
                    <a:pt x="298" y="12851"/>
                    <a:pt x="1" y="9998"/>
                    <a:pt x="1439" y="8286"/>
                  </a:cubicBezTo>
                  <a:cubicBezTo>
                    <a:pt x="2580" y="7145"/>
                    <a:pt x="4292" y="6574"/>
                    <a:pt x="6004" y="6277"/>
                  </a:cubicBezTo>
                  <a:cubicBezTo>
                    <a:pt x="7716" y="6003"/>
                    <a:pt x="9428" y="5707"/>
                    <a:pt x="10843" y="5433"/>
                  </a:cubicBezTo>
                  <a:cubicBezTo>
                    <a:pt x="13696" y="5136"/>
                    <a:pt x="16275" y="4565"/>
                    <a:pt x="19129" y="4291"/>
                  </a:cubicBezTo>
                  <a:cubicBezTo>
                    <a:pt x="21114" y="3995"/>
                    <a:pt x="23123" y="3721"/>
                    <a:pt x="25109" y="3150"/>
                  </a:cubicBezTo>
                  <a:lnTo>
                    <a:pt x="31956" y="2283"/>
                  </a:lnTo>
                  <a:cubicBezTo>
                    <a:pt x="33098" y="2009"/>
                    <a:pt x="33965" y="2009"/>
                    <a:pt x="34810" y="1712"/>
                  </a:cubicBezTo>
                  <a:cubicBezTo>
                    <a:pt x="37663" y="1141"/>
                    <a:pt x="40516" y="571"/>
                    <a:pt x="43369" y="297"/>
                  </a:cubicBezTo>
                  <a:cubicBezTo>
                    <a:pt x="44807" y="0"/>
                    <a:pt x="46222" y="571"/>
                    <a:pt x="47660" y="571"/>
                  </a:cubicBezTo>
                  <a:cubicBezTo>
                    <a:pt x="49943" y="868"/>
                    <a:pt x="52499" y="1141"/>
                    <a:pt x="55078" y="1712"/>
                  </a:cubicBezTo>
                  <a:cubicBezTo>
                    <a:pt x="55352" y="1712"/>
                    <a:pt x="55649" y="1712"/>
                    <a:pt x="55923" y="2009"/>
                  </a:cubicBezTo>
                  <a:close/>
                  <a:moveTo>
                    <a:pt x="15408" y="11983"/>
                  </a:moveTo>
                  <a:cubicBezTo>
                    <a:pt x="16846" y="11983"/>
                    <a:pt x="17987" y="11710"/>
                    <a:pt x="19402" y="11413"/>
                  </a:cubicBezTo>
                  <a:cubicBezTo>
                    <a:pt x="21411" y="11139"/>
                    <a:pt x="23397" y="11139"/>
                    <a:pt x="25405" y="10568"/>
                  </a:cubicBezTo>
                  <a:cubicBezTo>
                    <a:pt x="26547" y="10568"/>
                    <a:pt x="27688" y="10272"/>
                    <a:pt x="28829" y="9998"/>
                  </a:cubicBezTo>
                  <a:cubicBezTo>
                    <a:pt x="31386" y="9427"/>
                    <a:pt x="33965" y="9130"/>
                    <a:pt x="36521" y="8560"/>
                  </a:cubicBezTo>
                  <a:cubicBezTo>
                    <a:pt x="37663" y="8560"/>
                    <a:pt x="38530" y="8286"/>
                    <a:pt x="39375" y="8286"/>
                  </a:cubicBezTo>
                  <a:cubicBezTo>
                    <a:pt x="41086" y="7989"/>
                    <a:pt x="42524" y="7715"/>
                    <a:pt x="43940" y="7418"/>
                  </a:cubicBezTo>
                  <a:cubicBezTo>
                    <a:pt x="44236" y="7418"/>
                    <a:pt x="44510" y="7145"/>
                    <a:pt x="44510" y="6848"/>
                  </a:cubicBezTo>
                  <a:cubicBezTo>
                    <a:pt x="44807" y="6277"/>
                    <a:pt x="44807" y="6003"/>
                    <a:pt x="45081" y="5433"/>
                  </a:cubicBezTo>
                  <a:lnTo>
                    <a:pt x="43095" y="5433"/>
                  </a:lnTo>
                  <a:cubicBezTo>
                    <a:pt x="41086" y="6003"/>
                    <a:pt x="39101" y="6277"/>
                    <a:pt x="37092" y="6574"/>
                  </a:cubicBezTo>
                  <a:cubicBezTo>
                    <a:pt x="35106" y="6848"/>
                    <a:pt x="33394" y="7145"/>
                    <a:pt x="31682" y="7715"/>
                  </a:cubicBezTo>
                  <a:cubicBezTo>
                    <a:pt x="30244" y="7989"/>
                    <a:pt x="28533" y="8286"/>
                    <a:pt x="27117" y="8560"/>
                  </a:cubicBezTo>
                  <a:cubicBezTo>
                    <a:pt x="24264" y="9130"/>
                    <a:pt x="21114" y="9427"/>
                    <a:pt x="18261" y="9998"/>
                  </a:cubicBezTo>
                  <a:cubicBezTo>
                    <a:pt x="17120" y="9998"/>
                    <a:pt x="16275" y="10272"/>
                    <a:pt x="15408" y="10272"/>
                  </a:cubicBezTo>
                  <a:close/>
                  <a:moveTo>
                    <a:pt x="44807" y="4565"/>
                  </a:moveTo>
                  <a:lnTo>
                    <a:pt x="44807" y="4291"/>
                  </a:lnTo>
                  <a:cubicBezTo>
                    <a:pt x="44807" y="3150"/>
                    <a:pt x="44510" y="3150"/>
                    <a:pt x="43666" y="3150"/>
                  </a:cubicBezTo>
                  <a:cubicBezTo>
                    <a:pt x="43095" y="3424"/>
                    <a:pt x="42524" y="3424"/>
                    <a:pt x="41954" y="3424"/>
                  </a:cubicBezTo>
                  <a:cubicBezTo>
                    <a:pt x="40516" y="3721"/>
                    <a:pt x="39101" y="3721"/>
                    <a:pt x="37663" y="3995"/>
                  </a:cubicBezTo>
                  <a:cubicBezTo>
                    <a:pt x="35380" y="4291"/>
                    <a:pt x="33098" y="4862"/>
                    <a:pt x="30815" y="5136"/>
                  </a:cubicBezTo>
                  <a:cubicBezTo>
                    <a:pt x="28259" y="5707"/>
                    <a:pt x="25679" y="6003"/>
                    <a:pt x="23123" y="6277"/>
                  </a:cubicBezTo>
                  <a:cubicBezTo>
                    <a:pt x="22256" y="6574"/>
                    <a:pt x="21685" y="6848"/>
                    <a:pt x="20840" y="6848"/>
                  </a:cubicBezTo>
                  <a:lnTo>
                    <a:pt x="16549" y="7715"/>
                  </a:lnTo>
                  <a:cubicBezTo>
                    <a:pt x="15979" y="7715"/>
                    <a:pt x="15705" y="7989"/>
                    <a:pt x="15134" y="8286"/>
                  </a:cubicBezTo>
                  <a:cubicBezTo>
                    <a:pt x="15134" y="8560"/>
                    <a:pt x="15134" y="9130"/>
                    <a:pt x="15408" y="9427"/>
                  </a:cubicBezTo>
                  <a:lnTo>
                    <a:pt x="16549" y="9427"/>
                  </a:lnTo>
                  <a:cubicBezTo>
                    <a:pt x="17691" y="9130"/>
                    <a:pt x="19129" y="8856"/>
                    <a:pt x="20270" y="8856"/>
                  </a:cubicBezTo>
                  <a:lnTo>
                    <a:pt x="25405" y="7989"/>
                  </a:lnTo>
                  <a:cubicBezTo>
                    <a:pt x="26821" y="7715"/>
                    <a:pt x="28259" y="7418"/>
                    <a:pt x="29400" y="7145"/>
                  </a:cubicBezTo>
                  <a:cubicBezTo>
                    <a:pt x="32253" y="6848"/>
                    <a:pt x="35106" y="6277"/>
                    <a:pt x="37959" y="5707"/>
                  </a:cubicBezTo>
                  <a:cubicBezTo>
                    <a:pt x="39101" y="5433"/>
                    <a:pt x="40242" y="5136"/>
                    <a:pt x="41657" y="4862"/>
                  </a:cubicBezTo>
                  <a:cubicBezTo>
                    <a:pt x="42524" y="4862"/>
                    <a:pt x="43666" y="4565"/>
                    <a:pt x="44807" y="4565"/>
                  </a:cubicBezTo>
                  <a:close/>
                  <a:moveTo>
                    <a:pt x="13696" y="5707"/>
                  </a:moveTo>
                  <a:lnTo>
                    <a:pt x="14563" y="6574"/>
                  </a:lnTo>
                  <a:cubicBezTo>
                    <a:pt x="14563" y="7145"/>
                    <a:pt x="14837" y="7145"/>
                    <a:pt x="15408" y="7145"/>
                  </a:cubicBezTo>
                  <a:cubicBezTo>
                    <a:pt x="18261" y="6574"/>
                    <a:pt x="21114" y="6003"/>
                    <a:pt x="23967" y="5707"/>
                  </a:cubicBezTo>
                  <a:cubicBezTo>
                    <a:pt x="25109" y="5433"/>
                    <a:pt x="25976" y="5136"/>
                    <a:pt x="26821" y="5136"/>
                  </a:cubicBezTo>
                  <a:cubicBezTo>
                    <a:pt x="28533" y="4862"/>
                    <a:pt x="30541" y="4291"/>
                    <a:pt x="32527" y="3995"/>
                  </a:cubicBezTo>
                  <a:cubicBezTo>
                    <a:pt x="33965" y="3995"/>
                    <a:pt x="35380" y="3721"/>
                    <a:pt x="36818" y="3424"/>
                  </a:cubicBezTo>
                  <a:cubicBezTo>
                    <a:pt x="38804" y="3150"/>
                    <a:pt x="40813" y="2853"/>
                    <a:pt x="43095" y="2283"/>
                  </a:cubicBezTo>
                  <a:lnTo>
                    <a:pt x="43940" y="2283"/>
                  </a:lnTo>
                  <a:cubicBezTo>
                    <a:pt x="43666" y="1712"/>
                    <a:pt x="43369" y="1438"/>
                    <a:pt x="43369" y="1141"/>
                  </a:cubicBezTo>
                  <a:cubicBezTo>
                    <a:pt x="43095" y="1141"/>
                    <a:pt x="42798" y="868"/>
                    <a:pt x="42798" y="868"/>
                  </a:cubicBezTo>
                  <a:cubicBezTo>
                    <a:pt x="40813" y="1141"/>
                    <a:pt x="38530" y="1712"/>
                    <a:pt x="36521" y="2009"/>
                  </a:cubicBezTo>
                  <a:cubicBezTo>
                    <a:pt x="34239" y="2283"/>
                    <a:pt x="31682" y="2853"/>
                    <a:pt x="29400" y="3150"/>
                  </a:cubicBezTo>
                  <a:cubicBezTo>
                    <a:pt x="26821" y="3721"/>
                    <a:pt x="24538" y="3995"/>
                    <a:pt x="21982" y="4291"/>
                  </a:cubicBezTo>
                  <a:cubicBezTo>
                    <a:pt x="20544" y="4565"/>
                    <a:pt x="19129" y="4862"/>
                    <a:pt x="17691" y="4862"/>
                  </a:cubicBezTo>
                  <a:cubicBezTo>
                    <a:pt x="16275" y="5136"/>
                    <a:pt x="15134" y="5433"/>
                    <a:pt x="13696" y="5707"/>
                  </a:cubicBezTo>
                  <a:close/>
                  <a:moveTo>
                    <a:pt x="5433" y="6848"/>
                  </a:moveTo>
                  <a:lnTo>
                    <a:pt x="5433" y="6848"/>
                  </a:lnTo>
                  <a:cubicBezTo>
                    <a:pt x="4292" y="7418"/>
                    <a:pt x="3425" y="7715"/>
                    <a:pt x="2580" y="8286"/>
                  </a:cubicBezTo>
                  <a:cubicBezTo>
                    <a:pt x="572" y="9998"/>
                    <a:pt x="1142" y="12280"/>
                    <a:pt x="3425" y="13125"/>
                  </a:cubicBezTo>
                  <a:cubicBezTo>
                    <a:pt x="4863" y="13695"/>
                    <a:pt x="6278" y="13695"/>
                    <a:pt x="7990" y="13421"/>
                  </a:cubicBezTo>
                  <a:cubicBezTo>
                    <a:pt x="7990" y="13125"/>
                    <a:pt x="8287" y="13125"/>
                    <a:pt x="8287" y="12851"/>
                  </a:cubicBezTo>
                  <a:cubicBezTo>
                    <a:pt x="8287" y="11139"/>
                    <a:pt x="7990" y="9130"/>
                    <a:pt x="7145" y="7715"/>
                  </a:cubicBezTo>
                  <a:cubicBezTo>
                    <a:pt x="6575" y="6574"/>
                    <a:pt x="6575" y="6574"/>
                    <a:pt x="5433" y="6848"/>
                  </a:cubicBezTo>
                  <a:close/>
                  <a:moveTo>
                    <a:pt x="11140" y="12851"/>
                  </a:moveTo>
                  <a:cubicBezTo>
                    <a:pt x="11984" y="12554"/>
                    <a:pt x="13125" y="12554"/>
                    <a:pt x="13993" y="12280"/>
                  </a:cubicBezTo>
                  <a:cubicBezTo>
                    <a:pt x="14563" y="12280"/>
                    <a:pt x="14563" y="11983"/>
                    <a:pt x="14563" y="11413"/>
                  </a:cubicBezTo>
                  <a:cubicBezTo>
                    <a:pt x="14563" y="9701"/>
                    <a:pt x="14267" y="7715"/>
                    <a:pt x="13125" y="6277"/>
                  </a:cubicBezTo>
                  <a:cubicBezTo>
                    <a:pt x="12852" y="6003"/>
                    <a:pt x="12852" y="5707"/>
                    <a:pt x="12281" y="5707"/>
                  </a:cubicBezTo>
                  <a:cubicBezTo>
                    <a:pt x="11710" y="6003"/>
                    <a:pt x="11140" y="6003"/>
                    <a:pt x="10569" y="6003"/>
                  </a:cubicBezTo>
                  <a:cubicBezTo>
                    <a:pt x="9428" y="6277"/>
                    <a:pt x="8560" y="6277"/>
                    <a:pt x="7419" y="6574"/>
                  </a:cubicBezTo>
                  <a:cubicBezTo>
                    <a:pt x="8857" y="8560"/>
                    <a:pt x="9428" y="10842"/>
                    <a:pt x="9131" y="13125"/>
                  </a:cubicBezTo>
                  <a:cubicBezTo>
                    <a:pt x="9702" y="13125"/>
                    <a:pt x="9998" y="12851"/>
                    <a:pt x="10569" y="12851"/>
                  </a:cubicBezTo>
                  <a:cubicBezTo>
                    <a:pt x="10272" y="11710"/>
                    <a:pt x="10569" y="10568"/>
                    <a:pt x="10272" y="9427"/>
                  </a:cubicBezTo>
                  <a:cubicBezTo>
                    <a:pt x="9998" y="9701"/>
                    <a:pt x="9702" y="9701"/>
                    <a:pt x="9428" y="9998"/>
                  </a:cubicBezTo>
                  <a:cubicBezTo>
                    <a:pt x="9131" y="9130"/>
                    <a:pt x="9428" y="8856"/>
                    <a:pt x="9998" y="8856"/>
                  </a:cubicBezTo>
                  <a:cubicBezTo>
                    <a:pt x="9702" y="8286"/>
                    <a:pt x="9702" y="7715"/>
                    <a:pt x="9428" y="7145"/>
                  </a:cubicBezTo>
                  <a:lnTo>
                    <a:pt x="9702" y="7145"/>
                  </a:lnTo>
                  <a:cubicBezTo>
                    <a:pt x="11140" y="8856"/>
                    <a:pt x="11414" y="10568"/>
                    <a:pt x="11140" y="12851"/>
                  </a:cubicBezTo>
                  <a:close/>
                  <a:moveTo>
                    <a:pt x="45378" y="6848"/>
                  </a:moveTo>
                  <a:lnTo>
                    <a:pt x="45378" y="6848"/>
                  </a:lnTo>
                  <a:lnTo>
                    <a:pt x="50513" y="4291"/>
                  </a:lnTo>
                  <a:cubicBezTo>
                    <a:pt x="50217" y="3424"/>
                    <a:pt x="49943" y="2579"/>
                    <a:pt x="49646" y="1438"/>
                  </a:cubicBezTo>
                  <a:cubicBezTo>
                    <a:pt x="47934" y="1438"/>
                    <a:pt x="45948" y="1141"/>
                    <a:pt x="43940" y="868"/>
                  </a:cubicBezTo>
                  <a:cubicBezTo>
                    <a:pt x="44236" y="1438"/>
                    <a:pt x="44807" y="1712"/>
                    <a:pt x="45081" y="2283"/>
                  </a:cubicBezTo>
                  <a:lnTo>
                    <a:pt x="45948" y="4862"/>
                  </a:lnTo>
                  <a:cubicBezTo>
                    <a:pt x="45948" y="5433"/>
                    <a:pt x="45378" y="6003"/>
                    <a:pt x="45378" y="6848"/>
                  </a:cubicBezTo>
                  <a:close/>
                  <a:moveTo>
                    <a:pt x="54508" y="2009"/>
                  </a:moveTo>
                  <a:cubicBezTo>
                    <a:pt x="53366" y="2009"/>
                    <a:pt x="52225" y="2009"/>
                    <a:pt x="51358" y="1712"/>
                  </a:cubicBezTo>
                  <a:cubicBezTo>
                    <a:pt x="50513" y="1712"/>
                    <a:pt x="50513" y="1712"/>
                    <a:pt x="50513" y="2579"/>
                  </a:cubicBezTo>
                  <a:cubicBezTo>
                    <a:pt x="50513" y="2853"/>
                    <a:pt x="50787" y="3150"/>
                    <a:pt x="51084" y="3424"/>
                  </a:cubicBezTo>
                  <a:cubicBezTo>
                    <a:pt x="51084" y="3721"/>
                    <a:pt x="51358" y="3721"/>
                    <a:pt x="51655" y="3721"/>
                  </a:cubicBezTo>
                  <a:cubicBezTo>
                    <a:pt x="52499" y="3150"/>
                    <a:pt x="53366" y="2579"/>
                    <a:pt x="54508" y="200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090;p29"/>
            <p:cNvSpPr/>
            <p:nvPr/>
          </p:nvSpPr>
          <p:spPr>
            <a:xfrm rot="-1940256">
              <a:off x="6859409" y="1248166"/>
              <a:ext cx="42824" cy="135273"/>
            </a:xfrm>
            <a:custGeom>
              <a:avLst/>
              <a:gdLst/>
              <a:ahLst/>
              <a:cxnLst/>
              <a:rect l="l" t="t" r="r" b="b"/>
              <a:pathLst>
                <a:path w="1713" h="5411" extrusionOk="0">
                  <a:moveTo>
                    <a:pt x="868" y="572"/>
                  </a:moveTo>
                  <a:cubicBezTo>
                    <a:pt x="1142" y="572"/>
                    <a:pt x="1142" y="275"/>
                    <a:pt x="1439" y="1"/>
                  </a:cubicBezTo>
                  <a:lnTo>
                    <a:pt x="1712" y="1"/>
                  </a:lnTo>
                  <a:lnTo>
                    <a:pt x="1712" y="845"/>
                  </a:lnTo>
                  <a:cubicBezTo>
                    <a:pt x="1712" y="845"/>
                    <a:pt x="1439" y="1142"/>
                    <a:pt x="1142" y="1142"/>
                  </a:cubicBezTo>
                  <a:cubicBezTo>
                    <a:pt x="1439" y="1987"/>
                    <a:pt x="1712" y="3425"/>
                    <a:pt x="1712" y="4566"/>
                  </a:cubicBezTo>
                  <a:lnTo>
                    <a:pt x="1712" y="5137"/>
                  </a:lnTo>
                  <a:cubicBezTo>
                    <a:pt x="1712" y="5137"/>
                    <a:pt x="1439" y="5410"/>
                    <a:pt x="1142" y="5410"/>
                  </a:cubicBezTo>
                  <a:lnTo>
                    <a:pt x="1142" y="4840"/>
                  </a:lnTo>
                  <a:cubicBezTo>
                    <a:pt x="1142" y="3699"/>
                    <a:pt x="868" y="2283"/>
                    <a:pt x="297" y="1142"/>
                  </a:cubicBezTo>
                  <a:cubicBezTo>
                    <a:pt x="1" y="845"/>
                    <a:pt x="297" y="275"/>
                    <a:pt x="1" y="1"/>
                  </a:cubicBezTo>
                  <a:lnTo>
                    <a:pt x="297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1084;p29"/>
          <p:cNvGrpSpPr/>
          <p:nvPr/>
        </p:nvGrpSpPr>
        <p:grpSpPr>
          <a:xfrm>
            <a:off x="10307230" y="2255502"/>
            <a:ext cx="697947" cy="846304"/>
            <a:chOff x="6617225" y="1425800"/>
            <a:chExt cx="762950" cy="925125"/>
          </a:xfrm>
        </p:grpSpPr>
        <p:sp>
          <p:nvSpPr>
            <p:cNvPr id="47" name="Google Shape;1085;p29"/>
            <p:cNvSpPr/>
            <p:nvPr/>
          </p:nvSpPr>
          <p:spPr>
            <a:xfrm>
              <a:off x="6617225" y="1425800"/>
              <a:ext cx="762950" cy="925125"/>
            </a:xfrm>
            <a:custGeom>
              <a:avLst/>
              <a:gdLst/>
              <a:ahLst/>
              <a:cxnLst/>
              <a:rect l="l" t="t" r="r" b="b"/>
              <a:pathLst>
                <a:path w="30518" h="37005" extrusionOk="0">
                  <a:moveTo>
                    <a:pt x="21414" y="994"/>
                  </a:moveTo>
                  <a:cubicBezTo>
                    <a:pt x="21724" y="994"/>
                    <a:pt x="22035" y="1014"/>
                    <a:pt x="22346" y="1061"/>
                  </a:cubicBezTo>
                  <a:cubicBezTo>
                    <a:pt x="23282" y="1175"/>
                    <a:pt x="23967" y="1609"/>
                    <a:pt x="24537" y="2316"/>
                  </a:cubicBezTo>
                  <a:cubicBezTo>
                    <a:pt x="25085" y="2978"/>
                    <a:pt x="25519" y="3731"/>
                    <a:pt x="25816" y="4530"/>
                  </a:cubicBezTo>
                  <a:cubicBezTo>
                    <a:pt x="26204" y="5603"/>
                    <a:pt x="26500" y="6721"/>
                    <a:pt x="26706" y="7840"/>
                  </a:cubicBezTo>
                  <a:cubicBezTo>
                    <a:pt x="27025" y="9506"/>
                    <a:pt x="27299" y="11172"/>
                    <a:pt x="27596" y="12839"/>
                  </a:cubicBezTo>
                  <a:cubicBezTo>
                    <a:pt x="27893" y="14551"/>
                    <a:pt x="28189" y="16240"/>
                    <a:pt x="28463" y="17951"/>
                  </a:cubicBezTo>
                  <a:cubicBezTo>
                    <a:pt x="28874" y="20531"/>
                    <a:pt x="29331" y="23087"/>
                    <a:pt x="29536" y="25689"/>
                  </a:cubicBezTo>
                  <a:cubicBezTo>
                    <a:pt x="29627" y="26922"/>
                    <a:pt x="29719" y="28132"/>
                    <a:pt x="29445" y="29341"/>
                  </a:cubicBezTo>
                  <a:cubicBezTo>
                    <a:pt x="29353" y="29821"/>
                    <a:pt x="29148" y="30300"/>
                    <a:pt x="28988" y="30779"/>
                  </a:cubicBezTo>
                  <a:cubicBezTo>
                    <a:pt x="28828" y="31167"/>
                    <a:pt x="28555" y="31464"/>
                    <a:pt x="28167" y="31647"/>
                  </a:cubicBezTo>
                  <a:cubicBezTo>
                    <a:pt x="27847" y="31784"/>
                    <a:pt x="27505" y="31921"/>
                    <a:pt x="27185" y="32035"/>
                  </a:cubicBezTo>
                  <a:cubicBezTo>
                    <a:pt x="24560" y="32834"/>
                    <a:pt x="21935" y="33564"/>
                    <a:pt x="19287" y="34272"/>
                  </a:cubicBezTo>
                  <a:cubicBezTo>
                    <a:pt x="18032" y="34591"/>
                    <a:pt x="16800" y="34979"/>
                    <a:pt x="15567" y="35344"/>
                  </a:cubicBezTo>
                  <a:cubicBezTo>
                    <a:pt x="14197" y="35755"/>
                    <a:pt x="12805" y="35961"/>
                    <a:pt x="11367" y="36029"/>
                  </a:cubicBezTo>
                  <a:cubicBezTo>
                    <a:pt x="11287" y="36036"/>
                    <a:pt x="11207" y="36039"/>
                    <a:pt x="11126" y="36039"/>
                  </a:cubicBezTo>
                  <a:cubicBezTo>
                    <a:pt x="10933" y="36039"/>
                    <a:pt x="10739" y="36022"/>
                    <a:pt x="10545" y="36006"/>
                  </a:cubicBezTo>
                  <a:cubicBezTo>
                    <a:pt x="9792" y="35915"/>
                    <a:pt x="9199" y="35595"/>
                    <a:pt x="8697" y="35025"/>
                  </a:cubicBezTo>
                  <a:cubicBezTo>
                    <a:pt x="8012" y="34249"/>
                    <a:pt x="7510" y="33336"/>
                    <a:pt x="7099" y="32377"/>
                  </a:cubicBezTo>
                  <a:cubicBezTo>
                    <a:pt x="6277" y="30437"/>
                    <a:pt x="5684" y="28428"/>
                    <a:pt x="5136" y="26374"/>
                  </a:cubicBezTo>
                  <a:cubicBezTo>
                    <a:pt x="4383" y="23498"/>
                    <a:pt x="3698" y="20576"/>
                    <a:pt x="3173" y="17632"/>
                  </a:cubicBezTo>
                  <a:cubicBezTo>
                    <a:pt x="2899" y="15966"/>
                    <a:pt x="2648" y="14277"/>
                    <a:pt x="2351" y="12610"/>
                  </a:cubicBezTo>
                  <a:cubicBezTo>
                    <a:pt x="2054" y="10807"/>
                    <a:pt x="1780" y="9004"/>
                    <a:pt x="1324" y="7246"/>
                  </a:cubicBezTo>
                  <a:cubicBezTo>
                    <a:pt x="1164" y="6699"/>
                    <a:pt x="1004" y="6174"/>
                    <a:pt x="845" y="5580"/>
                  </a:cubicBezTo>
                  <a:cubicBezTo>
                    <a:pt x="1073" y="5283"/>
                    <a:pt x="1301" y="4964"/>
                    <a:pt x="1552" y="4644"/>
                  </a:cubicBezTo>
                  <a:cubicBezTo>
                    <a:pt x="1826" y="4325"/>
                    <a:pt x="2146" y="4142"/>
                    <a:pt x="2557" y="4005"/>
                  </a:cubicBezTo>
                  <a:cubicBezTo>
                    <a:pt x="3378" y="3731"/>
                    <a:pt x="4223" y="3549"/>
                    <a:pt x="5067" y="3480"/>
                  </a:cubicBezTo>
                  <a:cubicBezTo>
                    <a:pt x="6049" y="3366"/>
                    <a:pt x="7030" y="3206"/>
                    <a:pt x="8012" y="3069"/>
                  </a:cubicBezTo>
                  <a:cubicBezTo>
                    <a:pt x="9222" y="2932"/>
                    <a:pt x="10431" y="2796"/>
                    <a:pt x="11641" y="2636"/>
                  </a:cubicBezTo>
                  <a:cubicBezTo>
                    <a:pt x="12394" y="2544"/>
                    <a:pt x="13147" y="2407"/>
                    <a:pt x="13878" y="2271"/>
                  </a:cubicBezTo>
                  <a:cubicBezTo>
                    <a:pt x="15795" y="1928"/>
                    <a:pt x="17713" y="1540"/>
                    <a:pt x="19630" y="1175"/>
                  </a:cubicBezTo>
                  <a:cubicBezTo>
                    <a:pt x="20217" y="1070"/>
                    <a:pt x="20814" y="994"/>
                    <a:pt x="21414" y="994"/>
                  </a:cubicBezTo>
                  <a:close/>
                  <a:moveTo>
                    <a:pt x="22299" y="0"/>
                  </a:moveTo>
                  <a:cubicBezTo>
                    <a:pt x="21873" y="0"/>
                    <a:pt x="21448" y="36"/>
                    <a:pt x="21022" y="102"/>
                  </a:cubicBezTo>
                  <a:cubicBezTo>
                    <a:pt x="19402" y="353"/>
                    <a:pt x="17781" y="650"/>
                    <a:pt x="16160" y="947"/>
                  </a:cubicBezTo>
                  <a:cubicBezTo>
                    <a:pt x="14722" y="1221"/>
                    <a:pt x="13262" y="1472"/>
                    <a:pt x="11801" y="1631"/>
                  </a:cubicBezTo>
                  <a:cubicBezTo>
                    <a:pt x="10888" y="1723"/>
                    <a:pt x="9998" y="1791"/>
                    <a:pt x="9085" y="1905"/>
                  </a:cubicBezTo>
                  <a:cubicBezTo>
                    <a:pt x="8377" y="1974"/>
                    <a:pt x="7692" y="2134"/>
                    <a:pt x="6985" y="2179"/>
                  </a:cubicBezTo>
                  <a:cubicBezTo>
                    <a:pt x="5296" y="2271"/>
                    <a:pt x="3743" y="2796"/>
                    <a:pt x="2237" y="3435"/>
                  </a:cubicBezTo>
                  <a:cubicBezTo>
                    <a:pt x="1415" y="3800"/>
                    <a:pt x="616" y="4211"/>
                    <a:pt x="365" y="5192"/>
                  </a:cubicBezTo>
                  <a:cubicBezTo>
                    <a:pt x="0" y="5420"/>
                    <a:pt x="114" y="5740"/>
                    <a:pt x="183" y="6082"/>
                  </a:cubicBezTo>
                  <a:cubicBezTo>
                    <a:pt x="548" y="8502"/>
                    <a:pt x="913" y="10921"/>
                    <a:pt x="1301" y="13364"/>
                  </a:cubicBezTo>
                  <a:cubicBezTo>
                    <a:pt x="1575" y="15144"/>
                    <a:pt x="1826" y="16924"/>
                    <a:pt x="2146" y="18682"/>
                  </a:cubicBezTo>
                  <a:cubicBezTo>
                    <a:pt x="2716" y="21832"/>
                    <a:pt x="3561" y="24913"/>
                    <a:pt x="4428" y="27995"/>
                  </a:cubicBezTo>
                  <a:cubicBezTo>
                    <a:pt x="4908" y="29684"/>
                    <a:pt x="5478" y="31373"/>
                    <a:pt x="6163" y="33016"/>
                  </a:cubicBezTo>
                  <a:cubicBezTo>
                    <a:pt x="6551" y="33975"/>
                    <a:pt x="7053" y="34888"/>
                    <a:pt x="7669" y="35732"/>
                  </a:cubicBezTo>
                  <a:cubicBezTo>
                    <a:pt x="8263" y="36508"/>
                    <a:pt x="9039" y="36896"/>
                    <a:pt x="9998" y="36988"/>
                  </a:cubicBezTo>
                  <a:cubicBezTo>
                    <a:pt x="10135" y="36999"/>
                    <a:pt x="10271" y="37005"/>
                    <a:pt x="10411" y="37005"/>
                  </a:cubicBezTo>
                  <a:cubicBezTo>
                    <a:pt x="10551" y="37005"/>
                    <a:pt x="10694" y="36999"/>
                    <a:pt x="10842" y="36988"/>
                  </a:cubicBezTo>
                  <a:cubicBezTo>
                    <a:pt x="12234" y="36942"/>
                    <a:pt x="13604" y="36714"/>
                    <a:pt x="14951" y="36326"/>
                  </a:cubicBezTo>
                  <a:cubicBezTo>
                    <a:pt x="16571" y="35892"/>
                    <a:pt x="18192" y="35481"/>
                    <a:pt x="19790" y="35025"/>
                  </a:cubicBezTo>
                  <a:cubicBezTo>
                    <a:pt x="21981" y="34409"/>
                    <a:pt x="24172" y="33769"/>
                    <a:pt x="26341" y="33107"/>
                  </a:cubicBezTo>
                  <a:cubicBezTo>
                    <a:pt x="27345" y="32811"/>
                    <a:pt x="28189" y="32263"/>
                    <a:pt x="28920" y="31555"/>
                  </a:cubicBezTo>
                  <a:cubicBezTo>
                    <a:pt x="29582" y="30916"/>
                    <a:pt x="30038" y="30186"/>
                    <a:pt x="30244" y="29296"/>
                  </a:cubicBezTo>
                  <a:cubicBezTo>
                    <a:pt x="30472" y="28337"/>
                    <a:pt x="30518" y="27378"/>
                    <a:pt x="30518" y="26420"/>
                  </a:cubicBezTo>
                  <a:cubicBezTo>
                    <a:pt x="30495" y="26009"/>
                    <a:pt x="30472" y="25598"/>
                    <a:pt x="30449" y="25210"/>
                  </a:cubicBezTo>
                  <a:cubicBezTo>
                    <a:pt x="30312" y="23156"/>
                    <a:pt x="30015" y="21124"/>
                    <a:pt x="29673" y="19093"/>
                  </a:cubicBezTo>
                  <a:cubicBezTo>
                    <a:pt x="29057" y="15372"/>
                    <a:pt x="28395" y="11652"/>
                    <a:pt x="27893" y="7908"/>
                  </a:cubicBezTo>
                  <a:cubicBezTo>
                    <a:pt x="27710" y="6630"/>
                    <a:pt x="27436" y="5375"/>
                    <a:pt x="27025" y="4142"/>
                  </a:cubicBezTo>
                  <a:cubicBezTo>
                    <a:pt x="26683" y="3092"/>
                    <a:pt x="26181" y="2134"/>
                    <a:pt x="25496" y="1266"/>
                  </a:cubicBezTo>
                  <a:cubicBezTo>
                    <a:pt x="24903" y="536"/>
                    <a:pt x="24149" y="148"/>
                    <a:pt x="23213" y="56"/>
                  </a:cubicBezTo>
                  <a:cubicBezTo>
                    <a:pt x="22909" y="18"/>
                    <a:pt x="22604" y="0"/>
                    <a:pt x="22299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086;p29"/>
            <p:cNvSpPr/>
            <p:nvPr/>
          </p:nvSpPr>
          <p:spPr>
            <a:xfrm>
              <a:off x="6727925" y="1742650"/>
              <a:ext cx="588350" cy="517700"/>
            </a:xfrm>
            <a:custGeom>
              <a:avLst/>
              <a:gdLst/>
              <a:ahLst/>
              <a:cxnLst/>
              <a:rect l="l" t="t" r="r" b="b"/>
              <a:pathLst>
                <a:path w="23534" h="20708" extrusionOk="0">
                  <a:moveTo>
                    <a:pt x="19516" y="439"/>
                  </a:moveTo>
                  <a:cubicBezTo>
                    <a:pt x="19927" y="1032"/>
                    <a:pt x="19995" y="1740"/>
                    <a:pt x="20201" y="2402"/>
                  </a:cubicBezTo>
                  <a:cubicBezTo>
                    <a:pt x="20086" y="2470"/>
                    <a:pt x="20018" y="2538"/>
                    <a:pt x="19927" y="2561"/>
                  </a:cubicBezTo>
                  <a:cubicBezTo>
                    <a:pt x="18808" y="2790"/>
                    <a:pt x="17690" y="2995"/>
                    <a:pt x="16571" y="3200"/>
                  </a:cubicBezTo>
                  <a:cubicBezTo>
                    <a:pt x="16551" y="3207"/>
                    <a:pt x="16531" y="3210"/>
                    <a:pt x="16509" y="3210"/>
                  </a:cubicBezTo>
                  <a:cubicBezTo>
                    <a:pt x="16455" y="3210"/>
                    <a:pt x="16388" y="3194"/>
                    <a:pt x="16275" y="3178"/>
                  </a:cubicBezTo>
                  <a:cubicBezTo>
                    <a:pt x="16046" y="2470"/>
                    <a:pt x="15841" y="1808"/>
                    <a:pt x="15613" y="1100"/>
                  </a:cubicBezTo>
                  <a:cubicBezTo>
                    <a:pt x="16275" y="872"/>
                    <a:pt x="16937" y="895"/>
                    <a:pt x="17576" y="781"/>
                  </a:cubicBezTo>
                  <a:cubicBezTo>
                    <a:pt x="18215" y="644"/>
                    <a:pt x="18854" y="553"/>
                    <a:pt x="19516" y="439"/>
                  </a:cubicBezTo>
                  <a:close/>
                  <a:moveTo>
                    <a:pt x="15248" y="1078"/>
                  </a:moveTo>
                  <a:cubicBezTo>
                    <a:pt x="15453" y="1831"/>
                    <a:pt x="15658" y="2538"/>
                    <a:pt x="15864" y="3269"/>
                  </a:cubicBezTo>
                  <a:cubicBezTo>
                    <a:pt x="15658" y="3337"/>
                    <a:pt x="15476" y="3429"/>
                    <a:pt x="15293" y="3474"/>
                  </a:cubicBezTo>
                  <a:cubicBezTo>
                    <a:pt x="13764" y="3771"/>
                    <a:pt x="12212" y="4068"/>
                    <a:pt x="10660" y="4387"/>
                  </a:cubicBezTo>
                  <a:cubicBezTo>
                    <a:pt x="10363" y="4045"/>
                    <a:pt x="10340" y="3611"/>
                    <a:pt x="10180" y="3223"/>
                  </a:cubicBezTo>
                  <a:cubicBezTo>
                    <a:pt x="10021" y="2835"/>
                    <a:pt x="9861" y="2424"/>
                    <a:pt x="9701" y="1991"/>
                  </a:cubicBezTo>
                  <a:cubicBezTo>
                    <a:pt x="10614" y="1671"/>
                    <a:pt x="11550" y="1603"/>
                    <a:pt x="12440" y="1443"/>
                  </a:cubicBezTo>
                  <a:cubicBezTo>
                    <a:pt x="13353" y="1283"/>
                    <a:pt x="14243" y="1123"/>
                    <a:pt x="15248" y="1078"/>
                  </a:cubicBezTo>
                  <a:close/>
                  <a:moveTo>
                    <a:pt x="9267" y="2036"/>
                  </a:moveTo>
                  <a:cubicBezTo>
                    <a:pt x="9632" y="2858"/>
                    <a:pt x="9929" y="3634"/>
                    <a:pt x="10112" y="4501"/>
                  </a:cubicBezTo>
                  <a:cubicBezTo>
                    <a:pt x="8742" y="4844"/>
                    <a:pt x="7396" y="5209"/>
                    <a:pt x="6072" y="5551"/>
                  </a:cubicBezTo>
                  <a:cubicBezTo>
                    <a:pt x="5798" y="5049"/>
                    <a:pt x="5296" y="3520"/>
                    <a:pt x="5250" y="2949"/>
                  </a:cubicBezTo>
                  <a:cubicBezTo>
                    <a:pt x="6551" y="2607"/>
                    <a:pt x="7875" y="2287"/>
                    <a:pt x="9267" y="2036"/>
                  </a:cubicBezTo>
                  <a:close/>
                  <a:moveTo>
                    <a:pt x="4702" y="3086"/>
                  </a:moveTo>
                  <a:cubicBezTo>
                    <a:pt x="4976" y="3954"/>
                    <a:pt x="5182" y="4798"/>
                    <a:pt x="5410" y="5711"/>
                  </a:cubicBezTo>
                  <a:cubicBezTo>
                    <a:pt x="4223" y="6145"/>
                    <a:pt x="3036" y="6419"/>
                    <a:pt x="1826" y="6830"/>
                  </a:cubicBezTo>
                  <a:cubicBezTo>
                    <a:pt x="1781" y="6761"/>
                    <a:pt x="1689" y="6693"/>
                    <a:pt x="1666" y="6601"/>
                  </a:cubicBezTo>
                  <a:cubicBezTo>
                    <a:pt x="1370" y="5825"/>
                    <a:pt x="1096" y="5049"/>
                    <a:pt x="799" y="4273"/>
                  </a:cubicBezTo>
                  <a:cubicBezTo>
                    <a:pt x="776" y="4205"/>
                    <a:pt x="776" y="4113"/>
                    <a:pt x="776" y="4022"/>
                  </a:cubicBezTo>
                  <a:cubicBezTo>
                    <a:pt x="1895" y="3748"/>
                    <a:pt x="3036" y="3474"/>
                    <a:pt x="4154" y="3200"/>
                  </a:cubicBezTo>
                  <a:cubicBezTo>
                    <a:pt x="4314" y="3155"/>
                    <a:pt x="4497" y="3132"/>
                    <a:pt x="4702" y="3086"/>
                  </a:cubicBezTo>
                  <a:close/>
                  <a:moveTo>
                    <a:pt x="20292" y="2858"/>
                  </a:moveTo>
                  <a:cubicBezTo>
                    <a:pt x="20680" y="4228"/>
                    <a:pt x="20863" y="5574"/>
                    <a:pt x="21045" y="6898"/>
                  </a:cubicBezTo>
                  <a:cubicBezTo>
                    <a:pt x="20497" y="7104"/>
                    <a:pt x="18694" y="7423"/>
                    <a:pt x="17621" y="7514"/>
                  </a:cubicBezTo>
                  <a:cubicBezTo>
                    <a:pt x="17416" y="7149"/>
                    <a:pt x="16731" y="4912"/>
                    <a:pt x="16480" y="3748"/>
                  </a:cubicBezTo>
                  <a:cubicBezTo>
                    <a:pt x="16571" y="3680"/>
                    <a:pt x="16663" y="3588"/>
                    <a:pt x="16777" y="3566"/>
                  </a:cubicBezTo>
                  <a:cubicBezTo>
                    <a:pt x="17918" y="3337"/>
                    <a:pt x="19059" y="3109"/>
                    <a:pt x="20292" y="2858"/>
                  </a:cubicBezTo>
                  <a:close/>
                  <a:moveTo>
                    <a:pt x="15734" y="3807"/>
                  </a:moveTo>
                  <a:cubicBezTo>
                    <a:pt x="15805" y="3807"/>
                    <a:pt x="15887" y="3817"/>
                    <a:pt x="15978" y="3817"/>
                  </a:cubicBezTo>
                  <a:cubicBezTo>
                    <a:pt x="16252" y="4410"/>
                    <a:pt x="16366" y="5049"/>
                    <a:pt x="16549" y="5688"/>
                  </a:cubicBezTo>
                  <a:cubicBezTo>
                    <a:pt x="16731" y="6305"/>
                    <a:pt x="16914" y="6944"/>
                    <a:pt x="17096" y="7560"/>
                  </a:cubicBezTo>
                  <a:cubicBezTo>
                    <a:pt x="16982" y="7628"/>
                    <a:pt x="16937" y="7697"/>
                    <a:pt x="16868" y="7720"/>
                  </a:cubicBezTo>
                  <a:cubicBezTo>
                    <a:pt x="15339" y="8062"/>
                    <a:pt x="13810" y="8382"/>
                    <a:pt x="12257" y="8701"/>
                  </a:cubicBezTo>
                  <a:cubicBezTo>
                    <a:pt x="12166" y="8724"/>
                    <a:pt x="12075" y="8724"/>
                    <a:pt x="11892" y="8747"/>
                  </a:cubicBezTo>
                  <a:cubicBezTo>
                    <a:pt x="11504" y="7469"/>
                    <a:pt x="11139" y="6213"/>
                    <a:pt x="10774" y="4958"/>
                  </a:cubicBezTo>
                  <a:cubicBezTo>
                    <a:pt x="10888" y="4889"/>
                    <a:pt x="11002" y="4821"/>
                    <a:pt x="11116" y="4798"/>
                  </a:cubicBezTo>
                  <a:cubicBezTo>
                    <a:pt x="12623" y="4456"/>
                    <a:pt x="14129" y="4136"/>
                    <a:pt x="15636" y="3817"/>
                  </a:cubicBezTo>
                  <a:cubicBezTo>
                    <a:pt x="15666" y="3809"/>
                    <a:pt x="15699" y="3807"/>
                    <a:pt x="15734" y="3807"/>
                  </a:cubicBezTo>
                  <a:close/>
                  <a:moveTo>
                    <a:pt x="10249" y="5072"/>
                  </a:moveTo>
                  <a:cubicBezTo>
                    <a:pt x="10500" y="5574"/>
                    <a:pt x="11230" y="8062"/>
                    <a:pt x="11344" y="8930"/>
                  </a:cubicBezTo>
                  <a:cubicBezTo>
                    <a:pt x="9952" y="9295"/>
                    <a:pt x="8583" y="9660"/>
                    <a:pt x="7190" y="10048"/>
                  </a:cubicBezTo>
                  <a:cubicBezTo>
                    <a:pt x="6871" y="9409"/>
                    <a:pt x="6825" y="8724"/>
                    <a:pt x="6642" y="8085"/>
                  </a:cubicBezTo>
                  <a:cubicBezTo>
                    <a:pt x="6460" y="7423"/>
                    <a:pt x="6300" y="6761"/>
                    <a:pt x="6140" y="6122"/>
                  </a:cubicBezTo>
                  <a:cubicBezTo>
                    <a:pt x="6642" y="5825"/>
                    <a:pt x="9450" y="5118"/>
                    <a:pt x="10249" y="5072"/>
                  </a:cubicBezTo>
                  <a:close/>
                  <a:moveTo>
                    <a:pt x="5478" y="6191"/>
                  </a:moveTo>
                  <a:cubicBezTo>
                    <a:pt x="5798" y="6852"/>
                    <a:pt x="5866" y="7537"/>
                    <a:pt x="6072" y="8176"/>
                  </a:cubicBezTo>
                  <a:cubicBezTo>
                    <a:pt x="6254" y="8815"/>
                    <a:pt x="6391" y="9477"/>
                    <a:pt x="6574" y="10116"/>
                  </a:cubicBezTo>
                  <a:cubicBezTo>
                    <a:pt x="6095" y="10390"/>
                    <a:pt x="3789" y="11029"/>
                    <a:pt x="3150" y="11098"/>
                  </a:cubicBezTo>
                  <a:cubicBezTo>
                    <a:pt x="2876" y="10596"/>
                    <a:pt x="2009" y="7880"/>
                    <a:pt x="1918" y="7195"/>
                  </a:cubicBezTo>
                  <a:cubicBezTo>
                    <a:pt x="3082" y="6807"/>
                    <a:pt x="4246" y="6464"/>
                    <a:pt x="5478" y="6191"/>
                  </a:cubicBezTo>
                  <a:close/>
                  <a:moveTo>
                    <a:pt x="17210" y="8131"/>
                  </a:moveTo>
                  <a:cubicBezTo>
                    <a:pt x="17690" y="9614"/>
                    <a:pt x="17964" y="11144"/>
                    <a:pt x="18352" y="12696"/>
                  </a:cubicBezTo>
                  <a:cubicBezTo>
                    <a:pt x="17462" y="12947"/>
                    <a:pt x="16594" y="13084"/>
                    <a:pt x="15750" y="13289"/>
                  </a:cubicBezTo>
                  <a:cubicBezTo>
                    <a:pt x="14882" y="13495"/>
                    <a:pt x="14038" y="13768"/>
                    <a:pt x="13125" y="13883"/>
                  </a:cubicBezTo>
                  <a:cubicBezTo>
                    <a:pt x="13033" y="13563"/>
                    <a:pt x="12942" y="13266"/>
                    <a:pt x="12874" y="12970"/>
                  </a:cubicBezTo>
                  <a:cubicBezTo>
                    <a:pt x="12600" y="11760"/>
                    <a:pt x="12280" y="10527"/>
                    <a:pt x="12052" y="9295"/>
                  </a:cubicBezTo>
                  <a:cubicBezTo>
                    <a:pt x="12782" y="8975"/>
                    <a:pt x="16389" y="8153"/>
                    <a:pt x="17210" y="8131"/>
                  </a:cubicBezTo>
                  <a:close/>
                  <a:moveTo>
                    <a:pt x="11573" y="9409"/>
                  </a:moveTo>
                  <a:cubicBezTo>
                    <a:pt x="11961" y="10961"/>
                    <a:pt x="12326" y="12445"/>
                    <a:pt x="12691" y="13928"/>
                  </a:cubicBezTo>
                  <a:cubicBezTo>
                    <a:pt x="12280" y="14225"/>
                    <a:pt x="11778" y="14225"/>
                    <a:pt x="11322" y="14362"/>
                  </a:cubicBezTo>
                  <a:cubicBezTo>
                    <a:pt x="10865" y="14476"/>
                    <a:pt x="10386" y="14590"/>
                    <a:pt x="9929" y="14704"/>
                  </a:cubicBezTo>
                  <a:cubicBezTo>
                    <a:pt x="9450" y="14796"/>
                    <a:pt x="8993" y="14887"/>
                    <a:pt x="8491" y="15001"/>
                  </a:cubicBezTo>
                  <a:cubicBezTo>
                    <a:pt x="8195" y="14225"/>
                    <a:pt x="8035" y="13472"/>
                    <a:pt x="7806" y="12719"/>
                  </a:cubicBezTo>
                  <a:cubicBezTo>
                    <a:pt x="7601" y="11988"/>
                    <a:pt x="7396" y="11281"/>
                    <a:pt x="7236" y="10482"/>
                  </a:cubicBezTo>
                  <a:cubicBezTo>
                    <a:pt x="7943" y="10208"/>
                    <a:pt x="8674" y="10071"/>
                    <a:pt x="9359" y="9911"/>
                  </a:cubicBezTo>
                  <a:cubicBezTo>
                    <a:pt x="10066" y="9728"/>
                    <a:pt x="10751" y="9455"/>
                    <a:pt x="11573" y="9409"/>
                  </a:cubicBezTo>
                  <a:close/>
                  <a:moveTo>
                    <a:pt x="6620" y="10619"/>
                  </a:moveTo>
                  <a:cubicBezTo>
                    <a:pt x="6916" y="11075"/>
                    <a:pt x="6985" y="11600"/>
                    <a:pt x="7122" y="12057"/>
                  </a:cubicBezTo>
                  <a:cubicBezTo>
                    <a:pt x="7281" y="12536"/>
                    <a:pt x="7418" y="13038"/>
                    <a:pt x="7555" y="13517"/>
                  </a:cubicBezTo>
                  <a:cubicBezTo>
                    <a:pt x="7692" y="14020"/>
                    <a:pt x="7806" y="14499"/>
                    <a:pt x="7943" y="15024"/>
                  </a:cubicBezTo>
                  <a:cubicBezTo>
                    <a:pt x="7829" y="15092"/>
                    <a:pt x="7738" y="15161"/>
                    <a:pt x="7624" y="15184"/>
                  </a:cubicBezTo>
                  <a:cubicBezTo>
                    <a:pt x="7122" y="15298"/>
                    <a:pt x="6620" y="15389"/>
                    <a:pt x="6117" y="15480"/>
                  </a:cubicBezTo>
                  <a:cubicBezTo>
                    <a:pt x="5638" y="15572"/>
                    <a:pt x="5136" y="15686"/>
                    <a:pt x="4588" y="15777"/>
                  </a:cubicBezTo>
                  <a:cubicBezTo>
                    <a:pt x="4542" y="15686"/>
                    <a:pt x="4451" y="15595"/>
                    <a:pt x="4405" y="15480"/>
                  </a:cubicBezTo>
                  <a:cubicBezTo>
                    <a:pt x="4040" y="14271"/>
                    <a:pt x="3652" y="13061"/>
                    <a:pt x="3287" y="11851"/>
                  </a:cubicBezTo>
                  <a:cubicBezTo>
                    <a:pt x="3241" y="11760"/>
                    <a:pt x="3264" y="11646"/>
                    <a:pt x="3241" y="11486"/>
                  </a:cubicBezTo>
                  <a:cubicBezTo>
                    <a:pt x="4405" y="11189"/>
                    <a:pt x="5501" y="10893"/>
                    <a:pt x="6620" y="10619"/>
                  </a:cubicBezTo>
                  <a:close/>
                  <a:moveTo>
                    <a:pt x="21091" y="7332"/>
                  </a:moveTo>
                  <a:cubicBezTo>
                    <a:pt x="21365" y="8336"/>
                    <a:pt x="21433" y="9363"/>
                    <a:pt x="21639" y="10368"/>
                  </a:cubicBezTo>
                  <a:cubicBezTo>
                    <a:pt x="21821" y="11395"/>
                    <a:pt x="22004" y="12399"/>
                    <a:pt x="22186" y="13426"/>
                  </a:cubicBezTo>
                  <a:cubicBezTo>
                    <a:pt x="22369" y="14453"/>
                    <a:pt x="22620" y="15458"/>
                    <a:pt x="22780" y="16462"/>
                  </a:cubicBezTo>
                  <a:cubicBezTo>
                    <a:pt x="21867" y="16713"/>
                    <a:pt x="20132" y="17010"/>
                    <a:pt x="19630" y="17010"/>
                  </a:cubicBezTo>
                  <a:cubicBezTo>
                    <a:pt x="18991" y="14020"/>
                    <a:pt x="18352" y="11029"/>
                    <a:pt x="17713" y="8062"/>
                  </a:cubicBezTo>
                  <a:cubicBezTo>
                    <a:pt x="18238" y="7834"/>
                    <a:pt x="20429" y="7377"/>
                    <a:pt x="21091" y="7332"/>
                  </a:cubicBezTo>
                  <a:close/>
                  <a:moveTo>
                    <a:pt x="18375" y="12970"/>
                  </a:moveTo>
                  <a:cubicBezTo>
                    <a:pt x="18648" y="13632"/>
                    <a:pt x="18694" y="14339"/>
                    <a:pt x="18831" y="15024"/>
                  </a:cubicBezTo>
                  <a:cubicBezTo>
                    <a:pt x="18991" y="15709"/>
                    <a:pt x="19173" y="16393"/>
                    <a:pt x="19356" y="17147"/>
                  </a:cubicBezTo>
                  <a:cubicBezTo>
                    <a:pt x="17553" y="17580"/>
                    <a:pt x="15864" y="17991"/>
                    <a:pt x="14106" y="18425"/>
                  </a:cubicBezTo>
                  <a:cubicBezTo>
                    <a:pt x="13810" y="17055"/>
                    <a:pt x="13513" y="15731"/>
                    <a:pt x="13216" y="14362"/>
                  </a:cubicBezTo>
                  <a:cubicBezTo>
                    <a:pt x="13376" y="14293"/>
                    <a:pt x="13490" y="14225"/>
                    <a:pt x="13627" y="14179"/>
                  </a:cubicBezTo>
                  <a:cubicBezTo>
                    <a:pt x="15202" y="13814"/>
                    <a:pt x="16777" y="13472"/>
                    <a:pt x="18375" y="12970"/>
                  </a:cubicBezTo>
                  <a:close/>
                  <a:moveTo>
                    <a:pt x="12737" y="14408"/>
                  </a:moveTo>
                  <a:cubicBezTo>
                    <a:pt x="12805" y="14590"/>
                    <a:pt x="12874" y="14704"/>
                    <a:pt x="12897" y="14841"/>
                  </a:cubicBezTo>
                  <a:cubicBezTo>
                    <a:pt x="13193" y="15983"/>
                    <a:pt x="13467" y="17101"/>
                    <a:pt x="13741" y="18242"/>
                  </a:cubicBezTo>
                  <a:cubicBezTo>
                    <a:pt x="13764" y="18311"/>
                    <a:pt x="13741" y="18402"/>
                    <a:pt x="13741" y="18516"/>
                  </a:cubicBezTo>
                  <a:cubicBezTo>
                    <a:pt x="12394" y="18881"/>
                    <a:pt x="11025" y="19132"/>
                    <a:pt x="9632" y="19452"/>
                  </a:cubicBezTo>
                  <a:cubicBezTo>
                    <a:pt x="9473" y="18744"/>
                    <a:pt x="9313" y="18060"/>
                    <a:pt x="9130" y="17375"/>
                  </a:cubicBezTo>
                  <a:cubicBezTo>
                    <a:pt x="8971" y="16690"/>
                    <a:pt x="8697" y="16051"/>
                    <a:pt x="8560" y="15321"/>
                  </a:cubicBezTo>
                  <a:cubicBezTo>
                    <a:pt x="9975" y="14978"/>
                    <a:pt x="11344" y="14682"/>
                    <a:pt x="12737" y="14408"/>
                  </a:cubicBezTo>
                  <a:close/>
                  <a:moveTo>
                    <a:pt x="8058" y="15480"/>
                  </a:moveTo>
                  <a:cubicBezTo>
                    <a:pt x="8514" y="16781"/>
                    <a:pt x="8765" y="18128"/>
                    <a:pt x="9222" y="19475"/>
                  </a:cubicBezTo>
                  <a:cubicBezTo>
                    <a:pt x="9176" y="19520"/>
                    <a:pt x="9108" y="19566"/>
                    <a:pt x="9039" y="19589"/>
                  </a:cubicBezTo>
                  <a:cubicBezTo>
                    <a:pt x="8035" y="19817"/>
                    <a:pt x="7008" y="20023"/>
                    <a:pt x="6003" y="20251"/>
                  </a:cubicBezTo>
                  <a:cubicBezTo>
                    <a:pt x="5935" y="20251"/>
                    <a:pt x="5843" y="20228"/>
                    <a:pt x="5729" y="20228"/>
                  </a:cubicBezTo>
                  <a:cubicBezTo>
                    <a:pt x="5547" y="19817"/>
                    <a:pt x="5570" y="19361"/>
                    <a:pt x="5433" y="18927"/>
                  </a:cubicBezTo>
                  <a:cubicBezTo>
                    <a:pt x="5296" y="18470"/>
                    <a:pt x="5182" y="17991"/>
                    <a:pt x="5045" y="17535"/>
                  </a:cubicBezTo>
                  <a:cubicBezTo>
                    <a:pt x="4930" y="17101"/>
                    <a:pt x="4794" y="16667"/>
                    <a:pt x="4634" y="16188"/>
                  </a:cubicBezTo>
                  <a:cubicBezTo>
                    <a:pt x="4725" y="16142"/>
                    <a:pt x="4816" y="16051"/>
                    <a:pt x="4908" y="16051"/>
                  </a:cubicBezTo>
                  <a:cubicBezTo>
                    <a:pt x="5821" y="15868"/>
                    <a:pt x="6734" y="15686"/>
                    <a:pt x="7647" y="15503"/>
                  </a:cubicBezTo>
                  <a:cubicBezTo>
                    <a:pt x="7784" y="15480"/>
                    <a:pt x="7898" y="15480"/>
                    <a:pt x="8058" y="15480"/>
                  </a:cubicBezTo>
                  <a:close/>
                  <a:moveTo>
                    <a:pt x="18932" y="0"/>
                  </a:moveTo>
                  <a:cubicBezTo>
                    <a:pt x="17922" y="0"/>
                    <a:pt x="16950" y="137"/>
                    <a:pt x="15978" y="324"/>
                  </a:cubicBezTo>
                  <a:cubicBezTo>
                    <a:pt x="15019" y="507"/>
                    <a:pt x="14038" y="621"/>
                    <a:pt x="13056" y="781"/>
                  </a:cubicBezTo>
                  <a:cubicBezTo>
                    <a:pt x="11641" y="1032"/>
                    <a:pt x="10203" y="1237"/>
                    <a:pt x="8788" y="1511"/>
                  </a:cubicBezTo>
                  <a:cubicBezTo>
                    <a:pt x="6209" y="1991"/>
                    <a:pt x="3675" y="2698"/>
                    <a:pt x="1141" y="3451"/>
                  </a:cubicBezTo>
                  <a:cubicBezTo>
                    <a:pt x="982" y="3520"/>
                    <a:pt x="799" y="3566"/>
                    <a:pt x="639" y="3611"/>
                  </a:cubicBezTo>
                  <a:cubicBezTo>
                    <a:pt x="571" y="3634"/>
                    <a:pt x="490" y="3634"/>
                    <a:pt x="409" y="3634"/>
                  </a:cubicBezTo>
                  <a:lnTo>
                    <a:pt x="409" y="3634"/>
                  </a:lnTo>
                  <a:cubicBezTo>
                    <a:pt x="249" y="3634"/>
                    <a:pt x="92" y="3634"/>
                    <a:pt x="46" y="3817"/>
                  </a:cubicBezTo>
                  <a:cubicBezTo>
                    <a:pt x="0" y="4022"/>
                    <a:pt x="46" y="4273"/>
                    <a:pt x="92" y="4479"/>
                  </a:cubicBezTo>
                  <a:cubicBezTo>
                    <a:pt x="114" y="4638"/>
                    <a:pt x="183" y="4775"/>
                    <a:pt x="228" y="4912"/>
                  </a:cubicBezTo>
                  <a:cubicBezTo>
                    <a:pt x="822" y="6738"/>
                    <a:pt x="1415" y="8519"/>
                    <a:pt x="1986" y="10345"/>
                  </a:cubicBezTo>
                  <a:cubicBezTo>
                    <a:pt x="2579" y="12216"/>
                    <a:pt x="3150" y="14111"/>
                    <a:pt x="3721" y="16005"/>
                  </a:cubicBezTo>
                  <a:cubicBezTo>
                    <a:pt x="4063" y="17124"/>
                    <a:pt x="4428" y="18219"/>
                    <a:pt x="4771" y="19338"/>
                  </a:cubicBezTo>
                  <a:cubicBezTo>
                    <a:pt x="4930" y="19817"/>
                    <a:pt x="5113" y="20274"/>
                    <a:pt x="5455" y="20707"/>
                  </a:cubicBezTo>
                  <a:cubicBezTo>
                    <a:pt x="5638" y="20662"/>
                    <a:pt x="5798" y="20616"/>
                    <a:pt x="5980" y="20593"/>
                  </a:cubicBezTo>
                  <a:cubicBezTo>
                    <a:pt x="7692" y="20297"/>
                    <a:pt x="9427" y="20045"/>
                    <a:pt x="11139" y="19703"/>
                  </a:cubicBezTo>
                  <a:cubicBezTo>
                    <a:pt x="13421" y="19247"/>
                    <a:pt x="15681" y="18676"/>
                    <a:pt x="17964" y="18174"/>
                  </a:cubicBezTo>
                  <a:cubicBezTo>
                    <a:pt x="19470" y="17854"/>
                    <a:pt x="20954" y="17443"/>
                    <a:pt x="22415" y="16918"/>
                  </a:cubicBezTo>
                  <a:cubicBezTo>
                    <a:pt x="22582" y="16854"/>
                    <a:pt x="22735" y="16826"/>
                    <a:pt x="22885" y="16826"/>
                  </a:cubicBezTo>
                  <a:cubicBezTo>
                    <a:pt x="23002" y="16826"/>
                    <a:pt x="23117" y="16843"/>
                    <a:pt x="23236" y="16873"/>
                  </a:cubicBezTo>
                  <a:cubicBezTo>
                    <a:pt x="23533" y="16553"/>
                    <a:pt x="23510" y="16165"/>
                    <a:pt x="23465" y="15823"/>
                  </a:cubicBezTo>
                  <a:cubicBezTo>
                    <a:pt x="23419" y="15275"/>
                    <a:pt x="23373" y="14727"/>
                    <a:pt x="23259" y="14179"/>
                  </a:cubicBezTo>
                  <a:cubicBezTo>
                    <a:pt x="23008" y="12696"/>
                    <a:pt x="22711" y="11235"/>
                    <a:pt x="22437" y="9774"/>
                  </a:cubicBezTo>
                  <a:cubicBezTo>
                    <a:pt x="22027" y="7720"/>
                    <a:pt x="21616" y="5688"/>
                    <a:pt x="21228" y="3657"/>
                  </a:cubicBezTo>
                  <a:cubicBezTo>
                    <a:pt x="21136" y="3269"/>
                    <a:pt x="20954" y="2881"/>
                    <a:pt x="21068" y="2470"/>
                  </a:cubicBezTo>
                  <a:cubicBezTo>
                    <a:pt x="20634" y="1922"/>
                    <a:pt x="20657" y="1169"/>
                    <a:pt x="20315" y="575"/>
                  </a:cubicBezTo>
                  <a:cubicBezTo>
                    <a:pt x="20201" y="393"/>
                    <a:pt x="20064" y="210"/>
                    <a:pt x="19972" y="51"/>
                  </a:cubicBezTo>
                  <a:cubicBezTo>
                    <a:pt x="19620" y="16"/>
                    <a:pt x="19274" y="0"/>
                    <a:pt x="18932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087;p29"/>
            <p:cNvSpPr/>
            <p:nvPr/>
          </p:nvSpPr>
          <p:spPr>
            <a:xfrm>
              <a:off x="6680550" y="1487325"/>
              <a:ext cx="544975" cy="278525"/>
            </a:xfrm>
            <a:custGeom>
              <a:avLst/>
              <a:gdLst/>
              <a:ahLst/>
              <a:cxnLst/>
              <a:rect l="l" t="t" r="r" b="b"/>
              <a:pathLst>
                <a:path w="21799" h="11141" extrusionOk="0">
                  <a:moveTo>
                    <a:pt x="19676" y="859"/>
                  </a:moveTo>
                  <a:cubicBezTo>
                    <a:pt x="19836" y="1156"/>
                    <a:pt x="19859" y="1476"/>
                    <a:pt x="19882" y="1773"/>
                  </a:cubicBezTo>
                  <a:cubicBezTo>
                    <a:pt x="20064" y="3211"/>
                    <a:pt x="20361" y="4603"/>
                    <a:pt x="20749" y="6018"/>
                  </a:cubicBezTo>
                  <a:cubicBezTo>
                    <a:pt x="20863" y="6452"/>
                    <a:pt x="20886" y="6908"/>
                    <a:pt x="20840" y="7410"/>
                  </a:cubicBezTo>
                  <a:cubicBezTo>
                    <a:pt x="19585" y="7547"/>
                    <a:pt x="18329" y="7639"/>
                    <a:pt x="17074" y="7798"/>
                  </a:cubicBezTo>
                  <a:cubicBezTo>
                    <a:pt x="15864" y="7958"/>
                    <a:pt x="14632" y="8186"/>
                    <a:pt x="13399" y="8369"/>
                  </a:cubicBezTo>
                  <a:cubicBezTo>
                    <a:pt x="12144" y="8574"/>
                    <a:pt x="10888" y="8734"/>
                    <a:pt x="9656" y="8962"/>
                  </a:cubicBezTo>
                  <a:cubicBezTo>
                    <a:pt x="8423" y="9168"/>
                    <a:pt x="7214" y="9442"/>
                    <a:pt x="6004" y="9716"/>
                  </a:cubicBezTo>
                  <a:cubicBezTo>
                    <a:pt x="4771" y="9990"/>
                    <a:pt x="3561" y="10332"/>
                    <a:pt x="2283" y="10606"/>
                  </a:cubicBezTo>
                  <a:cubicBezTo>
                    <a:pt x="2078" y="9898"/>
                    <a:pt x="2078" y="9214"/>
                    <a:pt x="1941" y="8552"/>
                  </a:cubicBezTo>
                  <a:cubicBezTo>
                    <a:pt x="1781" y="7867"/>
                    <a:pt x="1667" y="7159"/>
                    <a:pt x="1507" y="6475"/>
                  </a:cubicBezTo>
                  <a:cubicBezTo>
                    <a:pt x="1347" y="5813"/>
                    <a:pt x="1165" y="5151"/>
                    <a:pt x="959" y="4397"/>
                  </a:cubicBezTo>
                  <a:cubicBezTo>
                    <a:pt x="1347" y="4329"/>
                    <a:pt x="1713" y="4283"/>
                    <a:pt x="2055" y="4215"/>
                  </a:cubicBezTo>
                  <a:cubicBezTo>
                    <a:pt x="3288" y="3941"/>
                    <a:pt x="4520" y="3644"/>
                    <a:pt x="5753" y="3347"/>
                  </a:cubicBezTo>
                  <a:cubicBezTo>
                    <a:pt x="7967" y="2800"/>
                    <a:pt x="10204" y="2389"/>
                    <a:pt x="12441" y="2001"/>
                  </a:cubicBezTo>
                  <a:cubicBezTo>
                    <a:pt x="14403" y="1681"/>
                    <a:pt x="16344" y="1384"/>
                    <a:pt x="18307" y="1088"/>
                  </a:cubicBezTo>
                  <a:cubicBezTo>
                    <a:pt x="18763" y="1019"/>
                    <a:pt x="19197" y="951"/>
                    <a:pt x="19676" y="859"/>
                  </a:cubicBezTo>
                  <a:close/>
                  <a:moveTo>
                    <a:pt x="20041" y="0"/>
                  </a:moveTo>
                  <a:cubicBezTo>
                    <a:pt x="19864" y="0"/>
                    <a:pt x="19687" y="26"/>
                    <a:pt x="19516" y="38"/>
                  </a:cubicBezTo>
                  <a:cubicBezTo>
                    <a:pt x="18649" y="152"/>
                    <a:pt x="17759" y="220"/>
                    <a:pt x="16891" y="380"/>
                  </a:cubicBezTo>
                  <a:cubicBezTo>
                    <a:pt x="13627" y="951"/>
                    <a:pt x="10409" y="1544"/>
                    <a:pt x="7168" y="2161"/>
                  </a:cubicBezTo>
                  <a:cubicBezTo>
                    <a:pt x="5136" y="2549"/>
                    <a:pt x="3151" y="3051"/>
                    <a:pt x="1188" y="3667"/>
                  </a:cubicBezTo>
                  <a:cubicBezTo>
                    <a:pt x="868" y="3781"/>
                    <a:pt x="526" y="3895"/>
                    <a:pt x="252" y="3987"/>
                  </a:cubicBezTo>
                  <a:cubicBezTo>
                    <a:pt x="1" y="4534"/>
                    <a:pt x="46" y="5037"/>
                    <a:pt x="138" y="5539"/>
                  </a:cubicBezTo>
                  <a:cubicBezTo>
                    <a:pt x="206" y="5881"/>
                    <a:pt x="275" y="6246"/>
                    <a:pt x="366" y="6589"/>
                  </a:cubicBezTo>
                  <a:cubicBezTo>
                    <a:pt x="571" y="7410"/>
                    <a:pt x="800" y="8255"/>
                    <a:pt x="1051" y="9077"/>
                  </a:cubicBezTo>
                  <a:cubicBezTo>
                    <a:pt x="1165" y="9510"/>
                    <a:pt x="1325" y="9944"/>
                    <a:pt x="1484" y="10378"/>
                  </a:cubicBezTo>
                  <a:cubicBezTo>
                    <a:pt x="1598" y="10652"/>
                    <a:pt x="1713" y="10925"/>
                    <a:pt x="1918" y="11108"/>
                  </a:cubicBezTo>
                  <a:cubicBezTo>
                    <a:pt x="2120" y="11130"/>
                    <a:pt x="2318" y="11141"/>
                    <a:pt x="2512" y="11141"/>
                  </a:cubicBezTo>
                  <a:cubicBezTo>
                    <a:pt x="3109" y="11141"/>
                    <a:pt x="3672" y="11046"/>
                    <a:pt x="4223" y="10925"/>
                  </a:cubicBezTo>
                  <a:cubicBezTo>
                    <a:pt x="5798" y="10606"/>
                    <a:pt x="7350" y="10286"/>
                    <a:pt x="8925" y="9967"/>
                  </a:cubicBezTo>
                  <a:cubicBezTo>
                    <a:pt x="11231" y="9533"/>
                    <a:pt x="13559" y="9168"/>
                    <a:pt x="15887" y="8826"/>
                  </a:cubicBezTo>
                  <a:cubicBezTo>
                    <a:pt x="17211" y="8643"/>
                    <a:pt x="18489" y="8369"/>
                    <a:pt x="19790" y="8141"/>
                  </a:cubicBezTo>
                  <a:cubicBezTo>
                    <a:pt x="20155" y="8072"/>
                    <a:pt x="20543" y="7958"/>
                    <a:pt x="20909" y="7958"/>
                  </a:cubicBezTo>
                  <a:cubicBezTo>
                    <a:pt x="21274" y="7935"/>
                    <a:pt x="21548" y="7844"/>
                    <a:pt x="21799" y="7570"/>
                  </a:cubicBezTo>
                  <a:cubicBezTo>
                    <a:pt x="21479" y="5059"/>
                    <a:pt x="21068" y="2571"/>
                    <a:pt x="20498" y="83"/>
                  </a:cubicBezTo>
                  <a:cubicBezTo>
                    <a:pt x="20349" y="20"/>
                    <a:pt x="20195" y="0"/>
                    <a:pt x="20041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" name="Google Shape;1390;p34"/>
          <p:cNvGrpSpPr/>
          <p:nvPr/>
        </p:nvGrpSpPr>
        <p:grpSpPr>
          <a:xfrm>
            <a:off x="11121939" y="4400927"/>
            <a:ext cx="1071394" cy="1191491"/>
            <a:chOff x="3151150" y="2009900"/>
            <a:chExt cx="1805175" cy="2020950"/>
          </a:xfrm>
        </p:grpSpPr>
        <p:sp>
          <p:nvSpPr>
            <p:cNvPr id="51" name="Google Shape;1391;p34"/>
            <p:cNvSpPr/>
            <p:nvPr/>
          </p:nvSpPr>
          <p:spPr>
            <a:xfrm>
              <a:off x="3346025" y="3695525"/>
              <a:ext cx="650" cy="650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0" y="0"/>
                  </a:moveTo>
                  <a:lnTo>
                    <a:pt x="25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392;p34"/>
            <p:cNvSpPr/>
            <p:nvPr/>
          </p:nvSpPr>
          <p:spPr>
            <a:xfrm>
              <a:off x="3344125" y="3693025"/>
              <a:ext cx="2875" cy="2600"/>
            </a:xfrm>
            <a:custGeom>
              <a:avLst/>
              <a:gdLst/>
              <a:ahLst/>
              <a:cxnLst/>
              <a:rect l="l" t="t" r="r" b="b"/>
              <a:pathLst>
                <a:path w="115" h="104" extrusionOk="0">
                  <a:moveTo>
                    <a:pt x="1" y="0"/>
                  </a:moveTo>
                  <a:cubicBezTo>
                    <a:pt x="1" y="16"/>
                    <a:pt x="10" y="22"/>
                    <a:pt x="17" y="24"/>
                  </a:cubicBezTo>
                  <a:lnTo>
                    <a:pt x="17" y="24"/>
                  </a:lnTo>
                  <a:cubicBezTo>
                    <a:pt x="22" y="29"/>
                    <a:pt x="42" y="46"/>
                    <a:pt x="63" y="63"/>
                  </a:cubicBezTo>
                  <a:lnTo>
                    <a:pt x="1" y="0"/>
                  </a:lnTo>
                  <a:close/>
                  <a:moveTo>
                    <a:pt x="63" y="63"/>
                  </a:moveTo>
                  <a:lnTo>
                    <a:pt x="101" y="100"/>
                  </a:lnTo>
                  <a:cubicBezTo>
                    <a:pt x="106" y="103"/>
                    <a:pt x="108" y="104"/>
                    <a:pt x="110" y="104"/>
                  </a:cubicBezTo>
                  <a:cubicBezTo>
                    <a:pt x="115" y="104"/>
                    <a:pt x="89" y="83"/>
                    <a:pt x="63" y="63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1393;p34"/>
            <p:cNvSpPr/>
            <p:nvPr/>
          </p:nvSpPr>
          <p:spPr>
            <a:xfrm>
              <a:off x="3344125" y="3693025"/>
              <a:ext cx="1900" cy="650"/>
            </a:xfrm>
            <a:custGeom>
              <a:avLst/>
              <a:gdLst/>
              <a:ahLst/>
              <a:cxnLst/>
              <a:rect l="l" t="t" r="r" b="b"/>
              <a:pathLst>
                <a:path w="76" h="26" extrusionOk="0">
                  <a:moveTo>
                    <a:pt x="1" y="0"/>
                  </a:moveTo>
                  <a:cubicBezTo>
                    <a:pt x="26" y="13"/>
                    <a:pt x="20" y="13"/>
                    <a:pt x="13" y="13"/>
                  </a:cubicBezTo>
                  <a:cubicBezTo>
                    <a:pt x="7" y="13"/>
                    <a:pt x="1" y="13"/>
                    <a:pt x="26" y="25"/>
                  </a:cubicBezTo>
                  <a:cubicBezTo>
                    <a:pt x="76" y="25"/>
                    <a:pt x="26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394;p34"/>
            <p:cNvSpPr/>
            <p:nvPr/>
          </p:nvSpPr>
          <p:spPr>
            <a:xfrm>
              <a:off x="3350400" y="3676725"/>
              <a:ext cx="25" cy="25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395;p34"/>
            <p:cNvSpPr/>
            <p:nvPr/>
          </p:nvSpPr>
          <p:spPr>
            <a:xfrm>
              <a:off x="3290275" y="3629750"/>
              <a:ext cx="61400" cy="63925"/>
            </a:xfrm>
            <a:custGeom>
              <a:avLst/>
              <a:gdLst/>
              <a:ahLst/>
              <a:cxnLst/>
              <a:rect l="l" t="t" r="r" b="b"/>
              <a:pathLst>
                <a:path w="2456" h="2557" extrusionOk="0">
                  <a:moveTo>
                    <a:pt x="2252" y="2033"/>
                  </a:moveTo>
                  <a:cubicBezTo>
                    <a:pt x="2261" y="2036"/>
                    <a:pt x="2268" y="2043"/>
                    <a:pt x="2255" y="2055"/>
                  </a:cubicBezTo>
                  <a:cubicBezTo>
                    <a:pt x="2255" y="2043"/>
                    <a:pt x="2255" y="2036"/>
                    <a:pt x="2252" y="2033"/>
                  </a:cubicBezTo>
                  <a:close/>
                  <a:moveTo>
                    <a:pt x="883" y="0"/>
                  </a:moveTo>
                  <a:cubicBezTo>
                    <a:pt x="814" y="0"/>
                    <a:pt x="736" y="75"/>
                    <a:pt x="676" y="150"/>
                  </a:cubicBezTo>
                  <a:cubicBezTo>
                    <a:pt x="655" y="138"/>
                    <a:pt x="636" y="133"/>
                    <a:pt x="617" y="133"/>
                  </a:cubicBezTo>
                  <a:cubicBezTo>
                    <a:pt x="552" y="133"/>
                    <a:pt x="499" y="193"/>
                    <a:pt x="436" y="193"/>
                  </a:cubicBezTo>
                  <a:cubicBezTo>
                    <a:pt x="410" y="193"/>
                    <a:pt x="382" y="182"/>
                    <a:pt x="350" y="150"/>
                  </a:cubicBezTo>
                  <a:cubicBezTo>
                    <a:pt x="350" y="171"/>
                    <a:pt x="345" y="179"/>
                    <a:pt x="336" y="179"/>
                  </a:cubicBezTo>
                  <a:cubicBezTo>
                    <a:pt x="308" y="179"/>
                    <a:pt x="243" y="92"/>
                    <a:pt x="212" y="92"/>
                  </a:cubicBezTo>
                  <a:cubicBezTo>
                    <a:pt x="207" y="92"/>
                    <a:pt x="203" y="94"/>
                    <a:pt x="200" y="100"/>
                  </a:cubicBezTo>
                  <a:lnTo>
                    <a:pt x="200" y="125"/>
                  </a:lnTo>
                  <a:cubicBezTo>
                    <a:pt x="192" y="114"/>
                    <a:pt x="187" y="109"/>
                    <a:pt x="184" y="109"/>
                  </a:cubicBezTo>
                  <a:cubicBezTo>
                    <a:pt x="168" y="109"/>
                    <a:pt x="180" y="189"/>
                    <a:pt x="171" y="189"/>
                  </a:cubicBezTo>
                  <a:cubicBezTo>
                    <a:pt x="167" y="189"/>
                    <a:pt x="161" y="179"/>
                    <a:pt x="150" y="150"/>
                  </a:cubicBezTo>
                  <a:lnTo>
                    <a:pt x="150" y="125"/>
                  </a:lnTo>
                  <a:cubicBezTo>
                    <a:pt x="145" y="120"/>
                    <a:pt x="141" y="118"/>
                    <a:pt x="138" y="118"/>
                  </a:cubicBezTo>
                  <a:cubicBezTo>
                    <a:pt x="118" y="118"/>
                    <a:pt x="156" y="241"/>
                    <a:pt x="155" y="241"/>
                  </a:cubicBezTo>
                  <a:cubicBezTo>
                    <a:pt x="155" y="241"/>
                    <a:pt x="153" y="236"/>
                    <a:pt x="150" y="225"/>
                  </a:cubicBezTo>
                  <a:lnTo>
                    <a:pt x="150" y="251"/>
                  </a:lnTo>
                  <a:cubicBezTo>
                    <a:pt x="150" y="255"/>
                    <a:pt x="150" y="257"/>
                    <a:pt x="150" y="257"/>
                  </a:cubicBezTo>
                  <a:cubicBezTo>
                    <a:pt x="149" y="257"/>
                    <a:pt x="145" y="221"/>
                    <a:pt x="125" y="200"/>
                  </a:cubicBezTo>
                  <a:lnTo>
                    <a:pt x="125" y="200"/>
                  </a:lnTo>
                  <a:cubicBezTo>
                    <a:pt x="125" y="221"/>
                    <a:pt x="141" y="257"/>
                    <a:pt x="134" y="257"/>
                  </a:cubicBezTo>
                  <a:cubicBezTo>
                    <a:pt x="132" y="257"/>
                    <a:pt x="130" y="255"/>
                    <a:pt x="125" y="251"/>
                  </a:cubicBezTo>
                  <a:cubicBezTo>
                    <a:pt x="109" y="212"/>
                    <a:pt x="103" y="202"/>
                    <a:pt x="100" y="202"/>
                  </a:cubicBezTo>
                  <a:cubicBezTo>
                    <a:pt x="97" y="202"/>
                    <a:pt x="97" y="215"/>
                    <a:pt x="92" y="215"/>
                  </a:cubicBezTo>
                  <a:cubicBezTo>
                    <a:pt x="87" y="215"/>
                    <a:pt x="76" y="202"/>
                    <a:pt x="50" y="150"/>
                  </a:cubicBezTo>
                  <a:cubicBezTo>
                    <a:pt x="50" y="150"/>
                    <a:pt x="24" y="75"/>
                    <a:pt x="24" y="50"/>
                  </a:cubicBezTo>
                  <a:cubicBezTo>
                    <a:pt x="18" y="44"/>
                    <a:pt x="14" y="41"/>
                    <a:pt x="10" y="41"/>
                  </a:cubicBezTo>
                  <a:cubicBezTo>
                    <a:pt x="1" y="41"/>
                    <a:pt x="6" y="69"/>
                    <a:pt x="24" y="125"/>
                  </a:cubicBezTo>
                  <a:cubicBezTo>
                    <a:pt x="45" y="166"/>
                    <a:pt x="65" y="224"/>
                    <a:pt x="86" y="271"/>
                  </a:cubicBezTo>
                  <a:lnTo>
                    <a:pt x="86" y="271"/>
                  </a:lnTo>
                  <a:cubicBezTo>
                    <a:pt x="83" y="266"/>
                    <a:pt x="79" y="259"/>
                    <a:pt x="75" y="251"/>
                  </a:cubicBezTo>
                  <a:lnTo>
                    <a:pt x="75" y="251"/>
                  </a:lnTo>
                  <a:lnTo>
                    <a:pt x="100" y="301"/>
                  </a:lnTo>
                  <a:cubicBezTo>
                    <a:pt x="95" y="291"/>
                    <a:pt x="90" y="281"/>
                    <a:pt x="86" y="271"/>
                  </a:cubicBezTo>
                  <a:lnTo>
                    <a:pt x="86" y="271"/>
                  </a:lnTo>
                  <a:cubicBezTo>
                    <a:pt x="100" y="293"/>
                    <a:pt x="104" y="280"/>
                    <a:pt x="125" y="301"/>
                  </a:cubicBezTo>
                  <a:cubicBezTo>
                    <a:pt x="125" y="301"/>
                    <a:pt x="175" y="376"/>
                    <a:pt x="175" y="401"/>
                  </a:cubicBezTo>
                  <a:cubicBezTo>
                    <a:pt x="175" y="376"/>
                    <a:pt x="181" y="370"/>
                    <a:pt x="187" y="370"/>
                  </a:cubicBezTo>
                  <a:cubicBezTo>
                    <a:pt x="194" y="370"/>
                    <a:pt x="200" y="376"/>
                    <a:pt x="200" y="376"/>
                  </a:cubicBezTo>
                  <a:lnTo>
                    <a:pt x="200" y="401"/>
                  </a:lnTo>
                  <a:cubicBezTo>
                    <a:pt x="204" y="413"/>
                    <a:pt x="206" y="418"/>
                    <a:pt x="207" y="418"/>
                  </a:cubicBezTo>
                  <a:cubicBezTo>
                    <a:pt x="210" y="418"/>
                    <a:pt x="197" y="359"/>
                    <a:pt x="203" y="359"/>
                  </a:cubicBezTo>
                  <a:cubicBezTo>
                    <a:pt x="206" y="359"/>
                    <a:pt x="212" y="370"/>
                    <a:pt x="225" y="401"/>
                  </a:cubicBezTo>
                  <a:cubicBezTo>
                    <a:pt x="225" y="351"/>
                    <a:pt x="275" y="351"/>
                    <a:pt x="300" y="326"/>
                  </a:cubicBezTo>
                  <a:cubicBezTo>
                    <a:pt x="300" y="305"/>
                    <a:pt x="317" y="318"/>
                    <a:pt x="310" y="284"/>
                  </a:cubicBezTo>
                  <a:lnTo>
                    <a:pt x="310" y="284"/>
                  </a:lnTo>
                  <a:cubicBezTo>
                    <a:pt x="331" y="351"/>
                    <a:pt x="353" y="351"/>
                    <a:pt x="375" y="351"/>
                  </a:cubicBezTo>
                  <a:cubicBezTo>
                    <a:pt x="375" y="376"/>
                    <a:pt x="375" y="376"/>
                    <a:pt x="375" y="376"/>
                  </a:cubicBezTo>
                  <a:cubicBezTo>
                    <a:pt x="380" y="395"/>
                    <a:pt x="382" y="403"/>
                    <a:pt x="383" y="403"/>
                  </a:cubicBezTo>
                  <a:cubicBezTo>
                    <a:pt x="384" y="403"/>
                    <a:pt x="373" y="347"/>
                    <a:pt x="378" y="347"/>
                  </a:cubicBezTo>
                  <a:lnTo>
                    <a:pt x="378" y="347"/>
                  </a:lnTo>
                  <a:cubicBezTo>
                    <a:pt x="381" y="347"/>
                    <a:pt x="387" y="361"/>
                    <a:pt x="400" y="401"/>
                  </a:cubicBezTo>
                  <a:cubicBezTo>
                    <a:pt x="400" y="365"/>
                    <a:pt x="407" y="358"/>
                    <a:pt x="414" y="358"/>
                  </a:cubicBezTo>
                  <a:cubicBezTo>
                    <a:pt x="418" y="358"/>
                    <a:pt x="423" y="361"/>
                    <a:pt x="427" y="361"/>
                  </a:cubicBezTo>
                  <a:cubicBezTo>
                    <a:pt x="430" y="361"/>
                    <a:pt x="432" y="359"/>
                    <a:pt x="433" y="350"/>
                  </a:cubicBezTo>
                  <a:lnTo>
                    <a:pt x="433" y="350"/>
                  </a:lnTo>
                  <a:cubicBezTo>
                    <a:pt x="436" y="359"/>
                    <a:pt x="442" y="367"/>
                    <a:pt x="451" y="376"/>
                  </a:cubicBezTo>
                  <a:cubicBezTo>
                    <a:pt x="456" y="371"/>
                    <a:pt x="461" y="369"/>
                    <a:pt x="466" y="369"/>
                  </a:cubicBezTo>
                  <a:cubicBezTo>
                    <a:pt x="486" y="369"/>
                    <a:pt x="506" y="401"/>
                    <a:pt x="526" y="401"/>
                  </a:cubicBezTo>
                  <a:cubicBezTo>
                    <a:pt x="535" y="365"/>
                    <a:pt x="544" y="358"/>
                    <a:pt x="553" y="358"/>
                  </a:cubicBezTo>
                  <a:cubicBezTo>
                    <a:pt x="558" y="358"/>
                    <a:pt x="564" y="361"/>
                    <a:pt x="570" y="361"/>
                  </a:cubicBezTo>
                  <a:cubicBezTo>
                    <a:pt x="580" y="361"/>
                    <a:pt x="591" y="352"/>
                    <a:pt x="601" y="301"/>
                  </a:cubicBezTo>
                  <a:cubicBezTo>
                    <a:pt x="601" y="318"/>
                    <a:pt x="613" y="347"/>
                    <a:pt x="628" y="347"/>
                  </a:cubicBezTo>
                  <a:cubicBezTo>
                    <a:pt x="636" y="347"/>
                    <a:pt x="643" y="341"/>
                    <a:pt x="651" y="326"/>
                  </a:cubicBezTo>
                  <a:lnTo>
                    <a:pt x="651" y="351"/>
                  </a:lnTo>
                  <a:cubicBezTo>
                    <a:pt x="676" y="326"/>
                    <a:pt x="701" y="326"/>
                    <a:pt x="726" y="251"/>
                  </a:cubicBezTo>
                  <a:cubicBezTo>
                    <a:pt x="726" y="376"/>
                    <a:pt x="726" y="351"/>
                    <a:pt x="751" y="376"/>
                  </a:cubicBezTo>
                  <a:cubicBezTo>
                    <a:pt x="776" y="326"/>
                    <a:pt x="801" y="351"/>
                    <a:pt x="826" y="301"/>
                  </a:cubicBezTo>
                  <a:cubicBezTo>
                    <a:pt x="826" y="316"/>
                    <a:pt x="829" y="319"/>
                    <a:pt x="832" y="319"/>
                  </a:cubicBezTo>
                  <a:cubicBezTo>
                    <a:pt x="835" y="319"/>
                    <a:pt x="839" y="315"/>
                    <a:pt x="843" y="315"/>
                  </a:cubicBezTo>
                  <a:cubicBezTo>
                    <a:pt x="848" y="315"/>
                    <a:pt x="852" y="322"/>
                    <a:pt x="852" y="351"/>
                  </a:cubicBezTo>
                  <a:cubicBezTo>
                    <a:pt x="881" y="292"/>
                    <a:pt x="911" y="267"/>
                    <a:pt x="939" y="267"/>
                  </a:cubicBezTo>
                  <a:cubicBezTo>
                    <a:pt x="982" y="267"/>
                    <a:pt x="1022" y="325"/>
                    <a:pt x="1052" y="401"/>
                  </a:cubicBezTo>
                  <a:lnTo>
                    <a:pt x="1052" y="426"/>
                  </a:lnTo>
                  <a:cubicBezTo>
                    <a:pt x="1077" y="376"/>
                    <a:pt x="1102" y="276"/>
                    <a:pt x="1127" y="225"/>
                  </a:cubicBezTo>
                  <a:cubicBezTo>
                    <a:pt x="1127" y="225"/>
                    <a:pt x="1127" y="251"/>
                    <a:pt x="1127" y="251"/>
                  </a:cubicBezTo>
                  <a:cubicBezTo>
                    <a:pt x="1127" y="251"/>
                    <a:pt x="1127" y="306"/>
                    <a:pt x="1143" y="306"/>
                  </a:cubicBezTo>
                  <a:cubicBezTo>
                    <a:pt x="1146" y="306"/>
                    <a:pt x="1149" y="304"/>
                    <a:pt x="1152" y="301"/>
                  </a:cubicBezTo>
                  <a:lnTo>
                    <a:pt x="1152" y="301"/>
                  </a:lnTo>
                  <a:cubicBezTo>
                    <a:pt x="1152" y="320"/>
                    <a:pt x="1152" y="324"/>
                    <a:pt x="1142" y="325"/>
                  </a:cubicBezTo>
                  <a:lnTo>
                    <a:pt x="1142" y="325"/>
                  </a:lnTo>
                  <a:cubicBezTo>
                    <a:pt x="1140" y="323"/>
                    <a:pt x="1137" y="322"/>
                    <a:pt x="1135" y="322"/>
                  </a:cubicBezTo>
                  <a:cubicBezTo>
                    <a:pt x="1133" y="322"/>
                    <a:pt x="1130" y="323"/>
                    <a:pt x="1127" y="326"/>
                  </a:cubicBezTo>
                  <a:cubicBezTo>
                    <a:pt x="1133" y="326"/>
                    <a:pt x="1138" y="326"/>
                    <a:pt x="1142" y="325"/>
                  </a:cubicBezTo>
                  <a:lnTo>
                    <a:pt x="1142" y="325"/>
                  </a:lnTo>
                  <a:cubicBezTo>
                    <a:pt x="1150" y="336"/>
                    <a:pt x="1155" y="365"/>
                    <a:pt x="1165" y="365"/>
                  </a:cubicBezTo>
                  <a:cubicBezTo>
                    <a:pt x="1168" y="365"/>
                    <a:pt x="1172" y="361"/>
                    <a:pt x="1177" y="351"/>
                  </a:cubicBezTo>
                  <a:lnTo>
                    <a:pt x="1177" y="351"/>
                  </a:lnTo>
                  <a:cubicBezTo>
                    <a:pt x="1177" y="376"/>
                    <a:pt x="1152" y="401"/>
                    <a:pt x="1152" y="401"/>
                  </a:cubicBezTo>
                  <a:cubicBezTo>
                    <a:pt x="1186" y="418"/>
                    <a:pt x="1227" y="420"/>
                    <a:pt x="1271" y="420"/>
                  </a:cubicBezTo>
                  <a:cubicBezTo>
                    <a:pt x="1293" y="420"/>
                    <a:pt x="1315" y="420"/>
                    <a:pt x="1337" y="420"/>
                  </a:cubicBezTo>
                  <a:cubicBezTo>
                    <a:pt x="1403" y="420"/>
                    <a:pt x="1466" y="426"/>
                    <a:pt x="1503" y="476"/>
                  </a:cubicBezTo>
                  <a:lnTo>
                    <a:pt x="1503" y="501"/>
                  </a:lnTo>
                  <a:lnTo>
                    <a:pt x="1528" y="476"/>
                  </a:lnTo>
                  <a:cubicBezTo>
                    <a:pt x="1528" y="514"/>
                    <a:pt x="1541" y="520"/>
                    <a:pt x="1556" y="520"/>
                  </a:cubicBezTo>
                  <a:cubicBezTo>
                    <a:pt x="1564" y="520"/>
                    <a:pt x="1573" y="518"/>
                    <a:pt x="1581" y="518"/>
                  </a:cubicBezTo>
                  <a:cubicBezTo>
                    <a:pt x="1589" y="518"/>
                    <a:pt x="1597" y="520"/>
                    <a:pt x="1603" y="526"/>
                  </a:cubicBezTo>
                  <a:cubicBezTo>
                    <a:pt x="1603" y="526"/>
                    <a:pt x="1578" y="551"/>
                    <a:pt x="1578" y="576"/>
                  </a:cubicBezTo>
                  <a:cubicBezTo>
                    <a:pt x="1587" y="567"/>
                    <a:pt x="1592" y="564"/>
                    <a:pt x="1593" y="564"/>
                  </a:cubicBezTo>
                  <a:cubicBezTo>
                    <a:pt x="1597" y="564"/>
                    <a:pt x="1579" y="591"/>
                    <a:pt x="1591" y="591"/>
                  </a:cubicBezTo>
                  <a:cubicBezTo>
                    <a:pt x="1596" y="591"/>
                    <a:pt x="1606" y="587"/>
                    <a:pt x="1624" y="574"/>
                  </a:cubicBezTo>
                  <a:lnTo>
                    <a:pt x="1624" y="574"/>
                  </a:lnTo>
                  <a:cubicBezTo>
                    <a:pt x="1619" y="582"/>
                    <a:pt x="1613" y="592"/>
                    <a:pt x="1603" y="601"/>
                  </a:cubicBezTo>
                  <a:cubicBezTo>
                    <a:pt x="1679" y="601"/>
                    <a:pt x="1729" y="652"/>
                    <a:pt x="1754" y="702"/>
                  </a:cubicBezTo>
                  <a:cubicBezTo>
                    <a:pt x="1775" y="693"/>
                    <a:pt x="1791" y="690"/>
                    <a:pt x="1804" y="690"/>
                  </a:cubicBezTo>
                  <a:cubicBezTo>
                    <a:pt x="1860" y="690"/>
                    <a:pt x="1853" y="755"/>
                    <a:pt x="1924" y="755"/>
                  </a:cubicBezTo>
                  <a:cubicBezTo>
                    <a:pt x="1933" y="755"/>
                    <a:pt x="1943" y="754"/>
                    <a:pt x="1954" y="752"/>
                  </a:cubicBezTo>
                  <a:lnTo>
                    <a:pt x="1954" y="752"/>
                  </a:lnTo>
                  <a:lnTo>
                    <a:pt x="1929" y="777"/>
                  </a:lnTo>
                  <a:cubicBezTo>
                    <a:pt x="2055" y="777"/>
                    <a:pt x="2004" y="902"/>
                    <a:pt x="2055" y="952"/>
                  </a:cubicBezTo>
                  <a:cubicBezTo>
                    <a:pt x="2055" y="1002"/>
                    <a:pt x="2105" y="1002"/>
                    <a:pt x="2105" y="1027"/>
                  </a:cubicBezTo>
                  <a:lnTo>
                    <a:pt x="2080" y="1053"/>
                  </a:lnTo>
                  <a:cubicBezTo>
                    <a:pt x="2230" y="1053"/>
                    <a:pt x="2004" y="1178"/>
                    <a:pt x="2155" y="1203"/>
                  </a:cubicBezTo>
                  <a:lnTo>
                    <a:pt x="2130" y="1203"/>
                  </a:lnTo>
                  <a:cubicBezTo>
                    <a:pt x="2163" y="1203"/>
                    <a:pt x="2141" y="1225"/>
                    <a:pt x="2159" y="1225"/>
                  </a:cubicBezTo>
                  <a:cubicBezTo>
                    <a:pt x="2169" y="1225"/>
                    <a:pt x="2188" y="1220"/>
                    <a:pt x="2230" y="1203"/>
                  </a:cubicBezTo>
                  <a:lnTo>
                    <a:pt x="2230" y="1203"/>
                  </a:lnTo>
                  <a:lnTo>
                    <a:pt x="2180" y="1228"/>
                  </a:lnTo>
                  <a:cubicBezTo>
                    <a:pt x="2355" y="1228"/>
                    <a:pt x="2130" y="1303"/>
                    <a:pt x="2230" y="1328"/>
                  </a:cubicBezTo>
                  <a:lnTo>
                    <a:pt x="2205" y="1328"/>
                  </a:lnTo>
                  <a:cubicBezTo>
                    <a:pt x="2230" y="1353"/>
                    <a:pt x="2255" y="1353"/>
                    <a:pt x="2230" y="1378"/>
                  </a:cubicBezTo>
                  <a:lnTo>
                    <a:pt x="2205" y="1378"/>
                  </a:lnTo>
                  <a:cubicBezTo>
                    <a:pt x="2105" y="1428"/>
                    <a:pt x="2230" y="1454"/>
                    <a:pt x="2230" y="1504"/>
                  </a:cubicBezTo>
                  <a:lnTo>
                    <a:pt x="2180" y="1504"/>
                  </a:lnTo>
                  <a:cubicBezTo>
                    <a:pt x="2255" y="1504"/>
                    <a:pt x="2180" y="1554"/>
                    <a:pt x="2230" y="1579"/>
                  </a:cubicBezTo>
                  <a:lnTo>
                    <a:pt x="2180" y="1579"/>
                  </a:lnTo>
                  <a:cubicBezTo>
                    <a:pt x="2180" y="1629"/>
                    <a:pt x="2230" y="1654"/>
                    <a:pt x="2230" y="1679"/>
                  </a:cubicBezTo>
                  <a:lnTo>
                    <a:pt x="2180" y="1679"/>
                  </a:lnTo>
                  <a:cubicBezTo>
                    <a:pt x="2255" y="1704"/>
                    <a:pt x="2180" y="1754"/>
                    <a:pt x="2205" y="1779"/>
                  </a:cubicBezTo>
                  <a:cubicBezTo>
                    <a:pt x="2180" y="1855"/>
                    <a:pt x="2230" y="1930"/>
                    <a:pt x="2255" y="2030"/>
                  </a:cubicBezTo>
                  <a:lnTo>
                    <a:pt x="2230" y="2030"/>
                  </a:lnTo>
                  <a:cubicBezTo>
                    <a:pt x="2155" y="2030"/>
                    <a:pt x="2280" y="2105"/>
                    <a:pt x="2205" y="2105"/>
                  </a:cubicBezTo>
                  <a:lnTo>
                    <a:pt x="2280" y="2105"/>
                  </a:lnTo>
                  <a:cubicBezTo>
                    <a:pt x="2280" y="2180"/>
                    <a:pt x="2255" y="2256"/>
                    <a:pt x="2280" y="2356"/>
                  </a:cubicBezTo>
                  <a:cubicBezTo>
                    <a:pt x="2280" y="2356"/>
                    <a:pt x="2255" y="2356"/>
                    <a:pt x="2230" y="2331"/>
                  </a:cubicBezTo>
                  <a:lnTo>
                    <a:pt x="2230" y="2331"/>
                  </a:lnTo>
                  <a:cubicBezTo>
                    <a:pt x="2305" y="2456"/>
                    <a:pt x="2230" y="2481"/>
                    <a:pt x="2180" y="2531"/>
                  </a:cubicBezTo>
                  <a:cubicBezTo>
                    <a:pt x="2192" y="2544"/>
                    <a:pt x="2199" y="2544"/>
                    <a:pt x="2205" y="2544"/>
                  </a:cubicBezTo>
                  <a:cubicBezTo>
                    <a:pt x="2211" y="2544"/>
                    <a:pt x="2217" y="2544"/>
                    <a:pt x="2230" y="2556"/>
                  </a:cubicBezTo>
                  <a:cubicBezTo>
                    <a:pt x="2273" y="2556"/>
                    <a:pt x="2224" y="2501"/>
                    <a:pt x="2241" y="2501"/>
                  </a:cubicBezTo>
                  <a:cubicBezTo>
                    <a:pt x="2243" y="2501"/>
                    <a:pt x="2248" y="2503"/>
                    <a:pt x="2255" y="2506"/>
                  </a:cubicBezTo>
                  <a:lnTo>
                    <a:pt x="2280" y="2531"/>
                  </a:lnTo>
                  <a:cubicBezTo>
                    <a:pt x="2305" y="2531"/>
                    <a:pt x="2205" y="2481"/>
                    <a:pt x="2255" y="2481"/>
                  </a:cubicBezTo>
                  <a:cubicBezTo>
                    <a:pt x="2280" y="2506"/>
                    <a:pt x="2280" y="2506"/>
                    <a:pt x="2305" y="2506"/>
                  </a:cubicBezTo>
                  <a:cubicBezTo>
                    <a:pt x="2305" y="2481"/>
                    <a:pt x="2330" y="2456"/>
                    <a:pt x="2280" y="2406"/>
                  </a:cubicBezTo>
                  <a:lnTo>
                    <a:pt x="2280" y="2406"/>
                  </a:lnTo>
                  <a:cubicBezTo>
                    <a:pt x="2295" y="2411"/>
                    <a:pt x="2305" y="2413"/>
                    <a:pt x="2312" y="2413"/>
                  </a:cubicBezTo>
                  <a:cubicBezTo>
                    <a:pt x="2339" y="2413"/>
                    <a:pt x="2315" y="2381"/>
                    <a:pt x="2355" y="2381"/>
                  </a:cubicBezTo>
                  <a:cubicBezTo>
                    <a:pt x="2330" y="2381"/>
                    <a:pt x="2355" y="2356"/>
                    <a:pt x="2305" y="2331"/>
                  </a:cubicBezTo>
                  <a:cubicBezTo>
                    <a:pt x="2380" y="2256"/>
                    <a:pt x="2355" y="2130"/>
                    <a:pt x="2380" y="2030"/>
                  </a:cubicBezTo>
                  <a:cubicBezTo>
                    <a:pt x="2280" y="1955"/>
                    <a:pt x="2431" y="1930"/>
                    <a:pt x="2405" y="1880"/>
                  </a:cubicBezTo>
                  <a:cubicBezTo>
                    <a:pt x="2380" y="1855"/>
                    <a:pt x="2355" y="1829"/>
                    <a:pt x="2380" y="1804"/>
                  </a:cubicBezTo>
                  <a:lnTo>
                    <a:pt x="2330" y="1779"/>
                  </a:lnTo>
                  <a:cubicBezTo>
                    <a:pt x="2456" y="1654"/>
                    <a:pt x="2380" y="1504"/>
                    <a:pt x="2405" y="1378"/>
                  </a:cubicBezTo>
                  <a:cubicBezTo>
                    <a:pt x="2405" y="1228"/>
                    <a:pt x="2456" y="1027"/>
                    <a:pt x="2230" y="977"/>
                  </a:cubicBezTo>
                  <a:cubicBezTo>
                    <a:pt x="2255" y="952"/>
                    <a:pt x="2255" y="952"/>
                    <a:pt x="2255" y="952"/>
                  </a:cubicBezTo>
                  <a:cubicBezTo>
                    <a:pt x="2230" y="927"/>
                    <a:pt x="2255" y="877"/>
                    <a:pt x="2205" y="852"/>
                  </a:cubicBezTo>
                  <a:cubicBezTo>
                    <a:pt x="2080" y="802"/>
                    <a:pt x="2105" y="652"/>
                    <a:pt x="1954" y="652"/>
                  </a:cubicBezTo>
                  <a:cubicBezTo>
                    <a:pt x="1904" y="551"/>
                    <a:pt x="1804" y="476"/>
                    <a:pt x="1704" y="426"/>
                  </a:cubicBezTo>
                  <a:lnTo>
                    <a:pt x="1704" y="401"/>
                  </a:lnTo>
                  <a:cubicBezTo>
                    <a:pt x="1603" y="376"/>
                    <a:pt x="1603" y="225"/>
                    <a:pt x="1503" y="200"/>
                  </a:cubicBezTo>
                  <a:cubicBezTo>
                    <a:pt x="1482" y="173"/>
                    <a:pt x="1454" y="164"/>
                    <a:pt x="1423" y="164"/>
                  </a:cubicBezTo>
                  <a:cubicBezTo>
                    <a:pt x="1372" y="164"/>
                    <a:pt x="1314" y="187"/>
                    <a:pt x="1268" y="187"/>
                  </a:cubicBezTo>
                  <a:cubicBezTo>
                    <a:pt x="1240" y="187"/>
                    <a:pt x="1216" y="178"/>
                    <a:pt x="1202" y="150"/>
                  </a:cubicBezTo>
                  <a:cubicBezTo>
                    <a:pt x="1196" y="113"/>
                    <a:pt x="1182" y="101"/>
                    <a:pt x="1165" y="101"/>
                  </a:cubicBezTo>
                  <a:cubicBezTo>
                    <a:pt x="1126" y="101"/>
                    <a:pt x="1069" y="162"/>
                    <a:pt x="1033" y="162"/>
                  </a:cubicBezTo>
                  <a:cubicBezTo>
                    <a:pt x="1018" y="162"/>
                    <a:pt x="1007" y="152"/>
                    <a:pt x="1002" y="125"/>
                  </a:cubicBezTo>
                  <a:cubicBezTo>
                    <a:pt x="972" y="34"/>
                    <a:pt x="929" y="0"/>
                    <a:pt x="883" y="0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396;p34"/>
            <p:cNvSpPr/>
            <p:nvPr/>
          </p:nvSpPr>
          <p:spPr>
            <a:xfrm>
              <a:off x="3346025" y="3680475"/>
              <a:ext cx="0" cy="25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397;p34"/>
            <p:cNvSpPr/>
            <p:nvPr/>
          </p:nvSpPr>
          <p:spPr>
            <a:xfrm>
              <a:off x="3294625" y="3639750"/>
              <a:ext cx="650" cy="650"/>
            </a:xfrm>
            <a:custGeom>
              <a:avLst/>
              <a:gdLst/>
              <a:ahLst/>
              <a:cxnLst/>
              <a:rect l="l" t="t" r="r" b="b"/>
              <a:pathLst>
                <a:path w="26" h="26" extrusionOk="0">
                  <a:moveTo>
                    <a:pt x="26" y="26"/>
                  </a:moveTo>
                  <a:lnTo>
                    <a:pt x="1" y="1"/>
                  </a:lnTo>
                  <a:cubicBezTo>
                    <a:pt x="26" y="26"/>
                    <a:pt x="26" y="26"/>
                    <a:pt x="26" y="26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398;p34"/>
            <p:cNvSpPr/>
            <p:nvPr/>
          </p:nvSpPr>
          <p:spPr>
            <a:xfrm>
              <a:off x="3296525" y="3711825"/>
              <a:ext cx="1900" cy="650"/>
            </a:xfrm>
            <a:custGeom>
              <a:avLst/>
              <a:gdLst/>
              <a:ahLst/>
              <a:cxnLst/>
              <a:rect l="l" t="t" r="r" b="b"/>
              <a:pathLst>
                <a:path w="76" h="26" extrusionOk="0">
                  <a:moveTo>
                    <a:pt x="75" y="25"/>
                  </a:moveTo>
                  <a:cubicBezTo>
                    <a:pt x="50" y="25"/>
                    <a:pt x="25" y="25"/>
                    <a:pt x="0" y="0"/>
                  </a:cubicBezTo>
                  <a:cubicBezTo>
                    <a:pt x="25" y="25"/>
                    <a:pt x="50" y="25"/>
                    <a:pt x="75" y="25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399;p34"/>
            <p:cNvSpPr/>
            <p:nvPr/>
          </p:nvSpPr>
          <p:spPr>
            <a:xfrm>
              <a:off x="3297150" y="3572725"/>
              <a:ext cx="25" cy="1275"/>
            </a:xfrm>
            <a:custGeom>
              <a:avLst/>
              <a:gdLst/>
              <a:ahLst/>
              <a:cxnLst/>
              <a:rect l="l" t="t" r="r" b="b"/>
              <a:pathLst>
                <a:path w="1" h="51" extrusionOk="0">
                  <a:moveTo>
                    <a:pt x="0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50"/>
                    <a:pt x="0" y="50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2857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" name="Google Shape;1400;p34"/>
            <p:cNvGrpSpPr/>
            <p:nvPr/>
          </p:nvGrpSpPr>
          <p:grpSpPr>
            <a:xfrm>
              <a:off x="3151150" y="2009900"/>
              <a:ext cx="1805175" cy="2020950"/>
              <a:chOff x="3151150" y="2009900"/>
              <a:chExt cx="1805175" cy="2020950"/>
            </a:xfrm>
          </p:grpSpPr>
          <p:sp>
            <p:nvSpPr>
              <p:cNvPr id="61" name="Google Shape;1401;p34"/>
              <p:cNvSpPr/>
              <p:nvPr/>
            </p:nvSpPr>
            <p:spPr>
              <a:xfrm>
                <a:off x="3809050" y="312660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6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1402;p34"/>
              <p:cNvSpPr/>
              <p:nvPr/>
            </p:nvSpPr>
            <p:spPr>
              <a:xfrm>
                <a:off x="3809050" y="3125350"/>
                <a:ext cx="25" cy="50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01" extrusionOk="0">
                    <a:moveTo>
                      <a:pt x="0" y="151"/>
                    </a:moveTo>
                    <a:cubicBezTo>
                      <a:pt x="0" y="176"/>
                      <a:pt x="0" y="176"/>
                      <a:pt x="0" y="176"/>
                    </a:cubicBezTo>
                    <a:lnTo>
                      <a:pt x="0" y="50"/>
                    </a:lnTo>
                    <a:cubicBezTo>
                      <a:pt x="0" y="0"/>
                      <a:pt x="0" y="201"/>
                      <a:pt x="0" y="1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403;p34"/>
              <p:cNvSpPr/>
              <p:nvPr/>
            </p:nvSpPr>
            <p:spPr>
              <a:xfrm>
                <a:off x="3809050" y="3128475"/>
                <a:ext cx="25" cy="1900"/>
              </a:xfrm>
              <a:custGeom>
                <a:avLst/>
                <a:gdLst/>
                <a:ahLst/>
                <a:cxnLst/>
                <a:rect l="l" t="t" r="r" b="b"/>
                <a:pathLst>
                  <a:path w="1" h="76" extrusionOk="0">
                    <a:moveTo>
                      <a:pt x="0" y="26"/>
                    </a:moveTo>
                    <a:cubicBezTo>
                      <a:pt x="0" y="1"/>
                      <a:pt x="0" y="51"/>
                      <a:pt x="0" y="76"/>
                    </a:cubicBezTo>
                    <a:cubicBezTo>
                      <a:pt x="0" y="26"/>
                      <a:pt x="0" y="76"/>
                      <a:pt x="0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404;p34"/>
              <p:cNvSpPr/>
              <p:nvPr/>
            </p:nvSpPr>
            <p:spPr>
              <a:xfrm>
                <a:off x="3799650" y="31297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6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1405;p34"/>
              <p:cNvSpPr/>
              <p:nvPr/>
            </p:nvSpPr>
            <p:spPr>
              <a:xfrm>
                <a:off x="3750775" y="3127225"/>
                <a:ext cx="58300" cy="15700"/>
              </a:xfrm>
              <a:custGeom>
                <a:avLst/>
                <a:gdLst/>
                <a:ahLst/>
                <a:cxnLst/>
                <a:rect l="l" t="t" r="r" b="b"/>
                <a:pathLst>
                  <a:path w="2332" h="628" extrusionOk="0">
                    <a:moveTo>
                      <a:pt x="2206" y="1"/>
                    </a:moveTo>
                    <a:cubicBezTo>
                      <a:pt x="2206" y="26"/>
                      <a:pt x="2206" y="26"/>
                      <a:pt x="2206" y="76"/>
                    </a:cubicBezTo>
                    <a:cubicBezTo>
                      <a:pt x="2196" y="71"/>
                      <a:pt x="2186" y="69"/>
                      <a:pt x="2176" y="69"/>
                    </a:cubicBezTo>
                    <a:cubicBezTo>
                      <a:pt x="2135" y="69"/>
                      <a:pt x="2091" y="101"/>
                      <a:pt x="2031" y="101"/>
                    </a:cubicBezTo>
                    <a:cubicBezTo>
                      <a:pt x="2031" y="148"/>
                      <a:pt x="2026" y="163"/>
                      <a:pt x="2018" y="163"/>
                    </a:cubicBezTo>
                    <a:cubicBezTo>
                      <a:pt x="2005" y="163"/>
                      <a:pt x="1983" y="117"/>
                      <a:pt x="1967" y="117"/>
                    </a:cubicBezTo>
                    <a:cubicBezTo>
                      <a:pt x="1963" y="117"/>
                      <a:pt x="1959" y="119"/>
                      <a:pt x="1955" y="126"/>
                    </a:cubicBezTo>
                    <a:cubicBezTo>
                      <a:pt x="1955" y="144"/>
                      <a:pt x="1943" y="161"/>
                      <a:pt x="1936" y="161"/>
                    </a:cubicBezTo>
                    <a:cubicBezTo>
                      <a:pt x="1933" y="161"/>
                      <a:pt x="1930" y="158"/>
                      <a:pt x="1930" y="151"/>
                    </a:cubicBezTo>
                    <a:lnTo>
                      <a:pt x="1905" y="201"/>
                    </a:lnTo>
                    <a:cubicBezTo>
                      <a:pt x="1868" y="151"/>
                      <a:pt x="1836" y="145"/>
                      <a:pt x="1802" y="145"/>
                    </a:cubicBezTo>
                    <a:cubicBezTo>
                      <a:pt x="1790" y="145"/>
                      <a:pt x="1779" y="145"/>
                      <a:pt x="1766" y="145"/>
                    </a:cubicBezTo>
                    <a:cubicBezTo>
                      <a:pt x="1741" y="145"/>
                      <a:pt x="1713" y="143"/>
                      <a:pt x="1680" y="126"/>
                    </a:cubicBezTo>
                    <a:cubicBezTo>
                      <a:pt x="1640" y="113"/>
                      <a:pt x="1601" y="79"/>
                      <a:pt x="1561" y="79"/>
                    </a:cubicBezTo>
                    <a:cubicBezTo>
                      <a:pt x="1525" y="79"/>
                      <a:pt x="1490" y="106"/>
                      <a:pt x="1454" y="201"/>
                    </a:cubicBezTo>
                    <a:cubicBezTo>
                      <a:pt x="1454" y="176"/>
                      <a:pt x="1454" y="176"/>
                      <a:pt x="1454" y="176"/>
                    </a:cubicBezTo>
                    <a:cubicBezTo>
                      <a:pt x="1449" y="181"/>
                      <a:pt x="1444" y="183"/>
                      <a:pt x="1439" y="183"/>
                    </a:cubicBezTo>
                    <a:cubicBezTo>
                      <a:pt x="1425" y="183"/>
                      <a:pt x="1413" y="169"/>
                      <a:pt x="1407" y="169"/>
                    </a:cubicBezTo>
                    <a:cubicBezTo>
                      <a:pt x="1405" y="169"/>
                      <a:pt x="1404" y="171"/>
                      <a:pt x="1404" y="176"/>
                    </a:cubicBezTo>
                    <a:lnTo>
                      <a:pt x="1404" y="151"/>
                    </a:lnTo>
                    <a:cubicBezTo>
                      <a:pt x="1379" y="214"/>
                      <a:pt x="1348" y="214"/>
                      <a:pt x="1316" y="214"/>
                    </a:cubicBezTo>
                    <a:cubicBezTo>
                      <a:pt x="1285" y="214"/>
                      <a:pt x="1254" y="214"/>
                      <a:pt x="1229" y="276"/>
                    </a:cubicBezTo>
                    <a:cubicBezTo>
                      <a:pt x="1179" y="276"/>
                      <a:pt x="1103" y="276"/>
                      <a:pt x="1028" y="301"/>
                    </a:cubicBezTo>
                    <a:lnTo>
                      <a:pt x="1028" y="276"/>
                    </a:lnTo>
                    <a:cubicBezTo>
                      <a:pt x="1018" y="292"/>
                      <a:pt x="1007" y="298"/>
                      <a:pt x="997" y="298"/>
                    </a:cubicBezTo>
                    <a:cubicBezTo>
                      <a:pt x="964" y="298"/>
                      <a:pt x="929" y="241"/>
                      <a:pt x="885" y="241"/>
                    </a:cubicBezTo>
                    <a:cubicBezTo>
                      <a:pt x="874" y="241"/>
                      <a:pt x="864" y="244"/>
                      <a:pt x="853" y="251"/>
                    </a:cubicBezTo>
                    <a:cubicBezTo>
                      <a:pt x="847" y="245"/>
                      <a:pt x="841" y="243"/>
                      <a:pt x="836" y="243"/>
                    </a:cubicBezTo>
                    <a:cubicBezTo>
                      <a:pt x="799" y="243"/>
                      <a:pt x="763" y="343"/>
                      <a:pt x="727" y="343"/>
                    </a:cubicBezTo>
                    <a:cubicBezTo>
                      <a:pt x="718" y="343"/>
                      <a:pt x="710" y="338"/>
                      <a:pt x="702" y="326"/>
                    </a:cubicBezTo>
                    <a:cubicBezTo>
                      <a:pt x="693" y="302"/>
                      <a:pt x="684" y="293"/>
                      <a:pt x="675" y="293"/>
                    </a:cubicBezTo>
                    <a:cubicBezTo>
                      <a:pt x="651" y="293"/>
                      <a:pt x="632" y="373"/>
                      <a:pt x="608" y="373"/>
                    </a:cubicBezTo>
                    <a:cubicBezTo>
                      <a:pt x="598" y="373"/>
                      <a:pt x="588" y="360"/>
                      <a:pt x="577" y="326"/>
                    </a:cubicBezTo>
                    <a:cubicBezTo>
                      <a:pt x="550" y="264"/>
                      <a:pt x="527" y="240"/>
                      <a:pt x="504" y="240"/>
                    </a:cubicBezTo>
                    <a:cubicBezTo>
                      <a:pt x="463" y="240"/>
                      <a:pt x="425" y="321"/>
                      <a:pt x="377" y="402"/>
                    </a:cubicBezTo>
                    <a:cubicBezTo>
                      <a:pt x="367" y="387"/>
                      <a:pt x="356" y="382"/>
                      <a:pt x="345" y="382"/>
                    </a:cubicBezTo>
                    <a:cubicBezTo>
                      <a:pt x="317" y="382"/>
                      <a:pt x="285" y="415"/>
                      <a:pt x="256" y="415"/>
                    </a:cubicBezTo>
                    <a:cubicBezTo>
                      <a:pt x="236" y="415"/>
                      <a:pt x="217" y="400"/>
                      <a:pt x="201" y="351"/>
                    </a:cubicBezTo>
                    <a:cubicBezTo>
                      <a:pt x="196" y="372"/>
                      <a:pt x="190" y="380"/>
                      <a:pt x="183" y="380"/>
                    </a:cubicBezTo>
                    <a:cubicBezTo>
                      <a:pt x="159" y="380"/>
                      <a:pt x="126" y="274"/>
                      <a:pt x="106" y="274"/>
                    </a:cubicBezTo>
                    <a:cubicBezTo>
                      <a:pt x="104" y="274"/>
                      <a:pt x="102" y="275"/>
                      <a:pt x="101" y="276"/>
                    </a:cubicBezTo>
                    <a:lnTo>
                      <a:pt x="101" y="301"/>
                    </a:lnTo>
                    <a:cubicBezTo>
                      <a:pt x="101" y="284"/>
                      <a:pt x="100" y="277"/>
                      <a:pt x="99" y="277"/>
                    </a:cubicBezTo>
                    <a:cubicBezTo>
                      <a:pt x="95" y="277"/>
                      <a:pt x="85" y="351"/>
                      <a:pt x="79" y="351"/>
                    </a:cubicBezTo>
                    <a:cubicBezTo>
                      <a:pt x="77" y="351"/>
                      <a:pt x="76" y="338"/>
                      <a:pt x="76" y="301"/>
                    </a:cubicBezTo>
                    <a:cubicBezTo>
                      <a:pt x="76" y="291"/>
                      <a:pt x="76" y="287"/>
                      <a:pt x="76" y="287"/>
                    </a:cubicBezTo>
                    <a:cubicBezTo>
                      <a:pt x="75" y="287"/>
                      <a:pt x="73" y="401"/>
                      <a:pt x="61" y="401"/>
                    </a:cubicBezTo>
                    <a:cubicBezTo>
                      <a:pt x="59" y="401"/>
                      <a:pt x="55" y="394"/>
                      <a:pt x="51" y="376"/>
                    </a:cubicBezTo>
                    <a:cubicBezTo>
                      <a:pt x="51" y="385"/>
                      <a:pt x="51" y="394"/>
                      <a:pt x="51" y="402"/>
                    </a:cubicBezTo>
                    <a:cubicBezTo>
                      <a:pt x="51" y="347"/>
                      <a:pt x="47" y="335"/>
                      <a:pt x="43" y="335"/>
                    </a:cubicBezTo>
                    <a:cubicBezTo>
                      <a:pt x="40" y="335"/>
                      <a:pt x="36" y="342"/>
                      <a:pt x="33" y="342"/>
                    </a:cubicBezTo>
                    <a:cubicBezTo>
                      <a:pt x="29" y="342"/>
                      <a:pt x="26" y="331"/>
                      <a:pt x="26" y="276"/>
                    </a:cubicBezTo>
                    <a:cubicBezTo>
                      <a:pt x="26" y="276"/>
                      <a:pt x="26" y="201"/>
                      <a:pt x="26" y="176"/>
                    </a:cubicBezTo>
                    <a:cubicBezTo>
                      <a:pt x="26" y="167"/>
                      <a:pt x="22" y="161"/>
                      <a:pt x="18" y="161"/>
                    </a:cubicBezTo>
                    <a:cubicBezTo>
                      <a:pt x="11" y="161"/>
                      <a:pt x="1" y="178"/>
                      <a:pt x="1" y="226"/>
                    </a:cubicBezTo>
                    <a:cubicBezTo>
                      <a:pt x="1" y="301"/>
                      <a:pt x="1" y="376"/>
                      <a:pt x="26" y="427"/>
                    </a:cubicBezTo>
                    <a:cubicBezTo>
                      <a:pt x="26" y="432"/>
                      <a:pt x="26" y="440"/>
                      <a:pt x="26" y="452"/>
                    </a:cubicBezTo>
                    <a:cubicBezTo>
                      <a:pt x="26" y="452"/>
                      <a:pt x="26" y="527"/>
                      <a:pt x="51" y="577"/>
                    </a:cubicBezTo>
                    <a:cubicBezTo>
                      <a:pt x="55" y="589"/>
                      <a:pt x="58" y="594"/>
                      <a:pt x="61" y="594"/>
                    </a:cubicBezTo>
                    <a:cubicBezTo>
                      <a:pt x="72" y="594"/>
                      <a:pt x="75" y="523"/>
                      <a:pt x="76" y="523"/>
                    </a:cubicBezTo>
                    <a:cubicBezTo>
                      <a:pt x="76" y="523"/>
                      <a:pt x="76" y="531"/>
                      <a:pt x="76" y="552"/>
                    </a:cubicBezTo>
                    <a:cubicBezTo>
                      <a:pt x="76" y="527"/>
                      <a:pt x="101" y="527"/>
                      <a:pt x="126" y="527"/>
                    </a:cubicBezTo>
                    <a:cubicBezTo>
                      <a:pt x="126" y="477"/>
                      <a:pt x="151" y="527"/>
                      <a:pt x="151" y="452"/>
                    </a:cubicBezTo>
                    <a:cubicBezTo>
                      <a:pt x="151" y="552"/>
                      <a:pt x="176" y="577"/>
                      <a:pt x="176" y="577"/>
                    </a:cubicBezTo>
                    <a:cubicBezTo>
                      <a:pt x="176" y="607"/>
                      <a:pt x="176" y="617"/>
                      <a:pt x="176" y="617"/>
                    </a:cubicBezTo>
                    <a:cubicBezTo>
                      <a:pt x="177" y="617"/>
                      <a:pt x="179" y="573"/>
                      <a:pt x="186" y="573"/>
                    </a:cubicBezTo>
                    <a:cubicBezTo>
                      <a:pt x="189" y="573"/>
                      <a:pt x="194" y="586"/>
                      <a:pt x="201" y="627"/>
                    </a:cubicBezTo>
                    <a:cubicBezTo>
                      <a:pt x="201" y="583"/>
                      <a:pt x="204" y="573"/>
                      <a:pt x="208" y="573"/>
                    </a:cubicBezTo>
                    <a:cubicBezTo>
                      <a:pt x="212" y="573"/>
                      <a:pt x="216" y="581"/>
                      <a:pt x="219" y="581"/>
                    </a:cubicBezTo>
                    <a:cubicBezTo>
                      <a:pt x="223" y="581"/>
                      <a:pt x="226" y="571"/>
                      <a:pt x="226" y="527"/>
                    </a:cubicBezTo>
                    <a:cubicBezTo>
                      <a:pt x="226" y="552"/>
                      <a:pt x="226" y="577"/>
                      <a:pt x="226" y="577"/>
                    </a:cubicBezTo>
                    <a:cubicBezTo>
                      <a:pt x="251" y="602"/>
                      <a:pt x="276" y="627"/>
                      <a:pt x="276" y="627"/>
                    </a:cubicBezTo>
                    <a:cubicBezTo>
                      <a:pt x="283" y="607"/>
                      <a:pt x="290" y="601"/>
                      <a:pt x="296" y="601"/>
                    </a:cubicBezTo>
                    <a:cubicBezTo>
                      <a:pt x="304" y="601"/>
                      <a:pt x="311" y="611"/>
                      <a:pt x="317" y="611"/>
                    </a:cubicBezTo>
                    <a:cubicBezTo>
                      <a:pt x="323" y="611"/>
                      <a:pt x="326" y="600"/>
                      <a:pt x="326" y="552"/>
                    </a:cubicBezTo>
                    <a:cubicBezTo>
                      <a:pt x="344" y="569"/>
                      <a:pt x="349" y="598"/>
                      <a:pt x="359" y="598"/>
                    </a:cubicBezTo>
                    <a:cubicBezTo>
                      <a:pt x="363" y="598"/>
                      <a:pt x="369" y="593"/>
                      <a:pt x="377" y="577"/>
                    </a:cubicBezTo>
                    <a:cubicBezTo>
                      <a:pt x="377" y="577"/>
                      <a:pt x="402" y="577"/>
                      <a:pt x="427" y="502"/>
                    </a:cubicBezTo>
                    <a:cubicBezTo>
                      <a:pt x="427" y="627"/>
                      <a:pt x="427" y="602"/>
                      <a:pt x="427" y="627"/>
                    </a:cubicBezTo>
                    <a:cubicBezTo>
                      <a:pt x="452" y="577"/>
                      <a:pt x="477" y="602"/>
                      <a:pt x="477" y="527"/>
                    </a:cubicBezTo>
                    <a:cubicBezTo>
                      <a:pt x="477" y="564"/>
                      <a:pt x="483" y="564"/>
                      <a:pt x="489" y="564"/>
                    </a:cubicBezTo>
                    <a:cubicBezTo>
                      <a:pt x="496" y="564"/>
                      <a:pt x="502" y="564"/>
                      <a:pt x="502" y="602"/>
                    </a:cubicBezTo>
                    <a:cubicBezTo>
                      <a:pt x="524" y="526"/>
                      <a:pt x="545" y="497"/>
                      <a:pt x="567" y="497"/>
                    </a:cubicBezTo>
                    <a:cubicBezTo>
                      <a:pt x="596" y="497"/>
                      <a:pt x="624" y="545"/>
                      <a:pt x="652" y="602"/>
                    </a:cubicBezTo>
                    <a:lnTo>
                      <a:pt x="652" y="627"/>
                    </a:lnTo>
                    <a:cubicBezTo>
                      <a:pt x="652" y="577"/>
                      <a:pt x="652" y="477"/>
                      <a:pt x="677" y="427"/>
                    </a:cubicBezTo>
                    <a:cubicBezTo>
                      <a:pt x="677" y="427"/>
                      <a:pt x="677" y="482"/>
                      <a:pt x="693" y="482"/>
                    </a:cubicBezTo>
                    <a:cubicBezTo>
                      <a:pt x="696" y="482"/>
                      <a:pt x="699" y="480"/>
                      <a:pt x="702" y="477"/>
                    </a:cubicBezTo>
                    <a:cubicBezTo>
                      <a:pt x="702" y="502"/>
                      <a:pt x="702" y="502"/>
                      <a:pt x="702" y="502"/>
                    </a:cubicBezTo>
                    <a:cubicBezTo>
                      <a:pt x="702" y="499"/>
                      <a:pt x="702" y="498"/>
                      <a:pt x="702" y="498"/>
                    </a:cubicBezTo>
                    <a:cubicBezTo>
                      <a:pt x="703" y="498"/>
                      <a:pt x="704" y="530"/>
                      <a:pt x="712" y="530"/>
                    </a:cubicBezTo>
                    <a:cubicBezTo>
                      <a:pt x="715" y="530"/>
                      <a:pt x="720" y="523"/>
                      <a:pt x="727" y="502"/>
                    </a:cubicBezTo>
                    <a:cubicBezTo>
                      <a:pt x="727" y="517"/>
                      <a:pt x="727" y="540"/>
                      <a:pt x="727" y="552"/>
                    </a:cubicBezTo>
                    <a:cubicBezTo>
                      <a:pt x="734" y="554"/>
                      <a:pt x="741" y="555"/>
                      <a:pt x="748" y="555"/>
                    </a:cubicBezTo>
                    <a:cubicBezTo>
                      <a:pt x="816" y="555"/>
                      <a:pt x="885" y="452"/>
                      <a:pt x="953" y="452"/>
                    </a:cubicBezTo>
                    <a:lnTo>
                      <a:pt x="953" y="502"/>
                    </a:lnTo>
                    <a:lnTo>
                      <a:pt x="978" y="452"/>
                    </a:lnTo>
                    <a:cubicBezTo>
                      <a:pt x="978" y="452"/>
                      <a:pt x="978" y="452"/>
                      <a:pt x="978" y="477"/>
                    </a:cubicBezTo>
                    <a:cubicBezTo>
                      <a:pt x="983" y="487"/>
                      <a:pt x="987" y="491"/>
                      <a:pt x="991" y="491"/>
                    </a:cubicBezTo>
                    <a:cubicBezTo>
                      <a:pt x="1002" y="491"/>
                      <a:pt x="1007" y="448"/>
                      <a:pt x="1020" y="448"/>
                    </a:cubicBezTo>
                    <a:cubicBezTo>
                      <a:pt x="1023" y="448"/>
                      <a:pt x="1025" y="449"/>
                      <a:pt x="1028" y="452"/>
                    </a:cubicBezTo>
                    <a:cubicBezTo>
                      <a:pt x="1028" y="452"/>
                      <a:pt x="1028" y="477"/>
                      <a:pt x="1028" y="502"/>
                    </a:cubicBezTo>
                    <a:cubicBezTo>
                      <a:pt x="1033" y="487"/>
                      <a:pt x="1037" y="482"/>
                      <a:pt x="1040" y="482"/>
                    </a:cubicBezTo>
                    <a:cubicBezTo>
                      <a:pt x="1048" y="482"/>
                      <a:pt x="1051" y="515"/>
                      <a:pt x="1052" y="515"/>
                    </a:cubicBezTo>
                    <a:cubicBezTo>
                      <a:pt x="1053" y="515"/>
                      <a:pt x="1053" y="500"/>
                      <a:pt x="1053" y="452"/>
                    </a:cubicBezTo>
                    <a:cubicBezTo>
                      <a:pt x="1053" y="452"/>
                      <a:pt x="1053" y="477"/>
                      <a:pt x="1053" y="502"/>
                    </a:cubicBezTo>
                    <a:cubicBezTo>
                      <a:pt x="1083" y="472"/>
                      <a:pt x="1103" y="460"/>
                      <a:pt x="1126" y="460"/>
                    </a:cubicBezTo>
                    <a:cubicBezTo>
                      <a:pt x="1141" y="460"/>
                      <a:pt x="1158" y="466"/>
                      <a:pt x="1179" y="477"/>
                    </a:cubicBezTo>
                    <a:cubicBezTo>
                      <a:pt x="1191" y="402"/>
                      <a:pt x="1210" y="395"/>
                      <a:pt x="1229" y="395"/>
                    </a:cubicBezTo>
                    <a:cubicBezTo>
                      <a:pt x="1232" y="395"/>
                      <a:pt x="1236" y="396"/>
                      <a:pt x="1240" y="396"/>
                    </a:cubicBezTo>
                    <a:cubicBezTo>
                      <a:pt x="1255" y="396"/>
                      <a:pt x="1269" y="392"/>
                      <a:pt x="1279" y="351"/>
                    </a:cubicBezTo>
                    <a:lnTo>
                      <a:pt x="1279" y="376"/>
                    </a:lnTo>
                    <a:cubicBezTo>
                      <a:pt x="1296" y="341"/>
                      <a:pt x="1314" y="331"/>
                      <a:pt x="1331" y="331"/>
                    </a:cubicBezTo>
                    <a:cubicBezTo>
                      <a:pt x="1358" y="331"/>
                      <a:pt x="1385" y="356"/>
                      <a:pt x="1411" y="356"/>
                    </a:cubicBezTo>
                    <a:cubicBezTo>
                      <a:pt x="1417" y="356"/>
                      <a:pt x="1423" y="354"/>
                      <a:pt x="1429" y="351"/>
                    </a:cubicBezTo>
                    <a:cubicBezTo>
                      <a:pt x="1429" y="356"/>
                      <a:pt x="1430" y="358"/>
                      <a:pt x="1432" y="358"/>
                    </a:cubicBezTo>
                    <a:cubicBezTo>
                      <a:pt x="1439" y="358"/>
                      <a:pt x="1459" y="326"/>
                      <a:pt x="1479" y="326"/>
                    </a:cubicBezTo>
                    <a:lnTo>
                      <a:pt x="1479" y="351"/>
                    </a:lnTo>
                    <a:cubicBezTo>
                      <a:pt x="1485" y="325"/>
                      <a:pt x="1491" y="315"/>
                      <a:pt x="1498" y="315"/>
                    </a:cubicBezTo>
                    <a:cubicBezTo>
                      <a:pt x="1516" y="315"/>
                      <a:pt x="1539" y="376"/>
                      <a:pt x="1557" y="376"/>
                    </a:cubicBezTo>
                    <a:cubicBezTo>
                      <a:pt x="1566" y="376"/>
                      <a:pt x="1573" y="363"/>
                      <a:pt x="1580" y="326"/>
                    </a:cubicBezTo>
                    <a:lnTo>
                      <a:pt x="1580" y="376"/>
                    </a:lnTo>
                    <a:cubicBezTo>
                      <a:pt x="1580" y="348"/>
                      <a:pt x="1583" y="345"/>
                      <a:pt x="1586" y="345"/>
                    </a:cubicBezTo>
                    <a:cubicBezTo>
                      <a:pt x="1587" y="345"/>
                      <a:pt x="1588" y="345"/>
                      <a:pt x="1589" y="345"/>
                    </a:cubicBezTo>
                    <a:cubicBezTo>
                      <a:pt x="1592" y="345"/>
                      <a:pt x="1592" y="339"/>
                      <a:pt x="1580" y="276"/>
                    </a:cubicBezTo>
                    <a:lnTo>
                      <a:pt x="1580" y="276"/>
                    </a:lnTo>
                    <a:lnTo>
                      <a:pt x="1605" y="326"/>
                    </a:lnTo>
                    <a:cubicBezTo>
                      <a:pt x="1605" y="277"/>
                      <a:pt x="1607" y="262"/>
                      <a:pt x="1610" y="262"/>
                    </a:cubicBezTo>
                    <a:cubicBezTo>
                      <a:pt x="1616" y="262"/>
                      <a:pt x="1627" y="313"/>
                      <a:pt x="1639" y="313"/>
                    </a:cubicBezTo>
                    <a:cubicBezTo>
                      <a:pt x="1644" y="313"/>
                      <a:pt x="1649" y="303"/>
                      <a:pt x="1655" y="276"/>
                    </a:cubicBezTo>
                    <a:lnTo>
                      <a:pt x="1655" y="301"/>
                    </a:lnTo>
                    <a:cubicBezTo>
                      <a:pt x="1671" y="301"/>
                      <a:pt x="1677" y="290"/>
                      <a:pt x="1679" y="290"/>
                    </a:cubicBezTo>
                    <a:cubicBezTo>
                      <a:pt x="1680" y="290"/>
                      <a:pt x="1680" y="293"/>
                      <a:pt x="1680" y="301"/>
                    </a:cubicBezTo>
                    <a:cubicBezTo>
                      <a:pt x="1680" y="301"/>
                      <a:pt x="1680" y="301"/>
                      <a:pt x="1680" y="326"/>
                    </a:cubicBezTo>
                    <a:cubicBezTo>
                      <a:pt x="1687" y="355"/>
                      <a:pt x="1694" y="365"/>
                      <a:pt x="1701" y="365"/>
                    </a:cubicBezTo>
                    <a:cubicBezTo>
                      <a:pt x="1719" y="365"/>
                      <a:pt x="1737" y="301"/>
                      <a:pt x="1755" y="301"/>
                    </a:cubicBezTo>
                    <a:lnTo>
                      <a:pt x="1755" y="351"/>
                    </a:lnTo>
                    <a:cubicBezTo>
                      <a:pt x="1755" y="333"/>
                      <a:pt x="1758" y="328"/>
                      <a:pt x="1764" y="328"/>
                    </a:cubicBezTo>
                    <a:cubicBezTo>
                      <a:pt x="1770" y="328"/>
                      <a:pt x="1779" y="334"/>
                      <a:pt x="1788" y="334"/>
                    </a:cubicBezTo>
                    <a:cubicBezTo>
                      <a:pt x="1794" y="334"/>
                      <a:pt x="1799" y="332"/>
                      <a:pt x="1805" y="326"/>
                    </a:cubicBezTo>
                    <a:lnTo>
                      <a:pt x="1805" y="376"/>
                    </a:lnTo>
                    <a:cubicBezTo>
                      <a:pt x="1830" y="376"/>
                      <a:pt x="1855" y="326"/>
                      <a:pt x="1880" y="326"/>
                    </a:cubicBezTo>
                    <a:lnTo>
                      <a:pt x="1880" y="351"/>
                    </a:lnTo>
                    <a:cubicBezTo>
                      <a:pt x="1880" y="325"/>
                      <a:pt x="1883" y="317"/>
                      <a:pt x="1889" y="317"/>
                    </a:cubicBezTo>
                    <a:cubicBezTo>
                      <a:pt x="1896" y="317"/>
                      <a:pt x="1907" y="332"/>
                      <a:pt x="1919" y="332"/>
                    </a:cubicBezTo>
                    <a:cubicBezTo>
                      <a:pt x="1923" y="332"/>
                      <a:pt x="1927" y="330"/>
                      <a:pt x="1930" y="326"/>
                    </a:cubicBezTo>
                    <a:lnTo>
                      <a:pt x="1930" y="351"/>
                    </a:lnTo>
                    <a:cubicBezTo>
                      <a:pt x="1981" y="351"/>
                      <a:pt x="2031" y="276"/>
                      <a:pt x="2056" y="251"/>
                    </a:cubicBezTo>
                    <a:cubicBezTo>
                      <a:pt x="2056" y="251"/>
                      <a:pt x="2056" y="251"/>
                      <a:pt x="2056" y="276"/>
                    </a:cubicBezTo>
                    <a:cubicBezTo>
                      <a:pt x="2056" y="251"/>
                      <a:pt x="2056" y="226"/>
                      <a:pt x="2081" y="226"/>
                    </a:cubicBezTo>
                    <a:cubicBezTo>
                      <a:pt x="2081" y="226"/>
                      <a:pt x="2081" y="251"/>
                      <a:pt x="2081" y="251"/>
                    </a:cubicBezTo>
                    <a:cubicBezTo>
                      <a:pt x="2081" y="269"/>
                      <a:pt x="2082" y="276"/>
                      <a:pt x="2084" y="276"/>
                    </a:cubicBezTo>
                    <a:cubicBezTo>
                      <a:pt x="2090" y="276"/>
                      <a:pt x="2100" y="239"/>
                      <a:pt x="2104" y="239"/>
                    </a:cubicBezTo>
                    <a:cubicBezTo>
                      <a:pt x="2105" y="239"/>
                      <a:pt x="2106" y="242"/>
                      <a:pt x="2106" y="251"/>
                    </a:cubicBezTo>
                    <a:cubicBezTo>
                      <a:pt x="2106" y="251"/>
                      <a:pt x="2106" y="226"/>
                      <a:pt x="2106" y="201"/>
                    </a:cubicBezTo>
                    <a:cubicBezTo>
                      <a:pt x="2131" y="176"/>
                      <a:pt x="2181" y="151"/>
                      <a:pt x="2206" y="101"/>
                    </a:cubicBezTo>
                    <a:cubicBezTo>
                      <a:pt x="2231" y="101"/>
                      <a:pt x="2231" y="126"/>
                      <a:pt x="2231" y="151"/>
                    </a:cubicBezTo>
                    <a:cubicBezTo>
                      <a:pt x="2244" y="88"/>
                      <a:pt x="2256" y="69"/>
                      <a:pt x="2272" y="69"/>
                    </a:cubicBezTo>
                    <a:cubicBezTo>
                      <a:pt x="2288" y="69"/>
                      <a:pt x="2306" y="88"/>
                      <a:pt x="2331" y="101"/>
                    </a:cubicBezTo>
                    <a:cubicBezTo>
                      <a:pt x="2306" y="51"/>
                      <a:pt x="2306" y="51"/>
                      <a:pt x="2306" y="26"/>
                    </a:cubicBezTo>
                    <a:cubicBezTo>
                      <a:pt x="2306" y="17"/>
                      <a:pt x="2306" y="14"/>
                      <a:pt x="2306" y="14"/>
                    </a:cubicBezTo>
                    <a:cubicBezTo>
                      <a:pt x="2306" y="14"/>
                      <a:pt x="2303" y="63"/>
                      <a:pt x="2292" y="63"/>
                    </a:cubicBezTo>
                    <a:cubicBezTo>
                      <a:pt x="2289" y="63"/>
                      <a:pt x="2286" y="59"/>
                      <a:pt x="2281" y="51"/>
                    </a:cubicBezTo>
                    <a:cubicBezTo>
                      <a:pt x="2281" y="26"/>
                      <a:pt x="2281" y="1"/>
                      <a:pt x="2281" y="1"/>
                    </a:cubicBezTo>
                    <a:cubicBezTo>
                      <a:pt x="2256" y="26"/>
                      <a:pt x="2231" y="1"/>
                      <a:pt x="2231" y="76"/>
                    </a:cubicBezTo>
                    <a:cubicBezTo>
                      <a:pt x="2231" y="38"/>
                      <a:pt x="2225" y="38"/>
                      <a:pt x="2219" y="38"/>
                    </a:cubicBezTo>
                    <a:cubicBezTo>
                      <a:pt x="2212" y="38"/>
                      <a:pt x="2206" y="38"/>
                      <a:pt x="220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406;p34"/>
              <p:cNvSpPr/>
              <p:nvPr/>
            </p:nvSpPr>
            <p:spPr>
              <a:xfrm>
                <a:off x="3802775" y="3133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407;p34"/>
              <p:cNvSpPr/>
              <p:nvPr/>
            </p:nvSpPr>
            <p:spPr>
              <a:xfrm>
                <a:off x="3752025" y="31416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1408;p34"/>
              <p:cNvSpPr/>
              <p:nvPr/>
            </p:nvSpPr>
            <p:spPr>
              <a:xfrm>
                <a:off x="3730725" y="3170450"/>
                <a:ext cx="127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51" h="51" extrusionOk="0">
                    <a:moveTo>
                      <a:pt x="51" y="1"/>
                    </a:moveTo>
                    <a:lnTo>
                      <a:pt x="1" y="26"/>
                    </a:lnTo>
                    <a:lnTo>
                      <a:pt x="1" y="51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1409;p34"/>
              <p:cNvSpPr/>
              <p:nvPr/>
            </p:nvSpPr>
            <p:spPr>
              <a:xfrm>
                <a:off x="3732600" y="3167950"/>
                <a:ext cx="3800" cy="3550"/>
              </a:xfrm>
              <a:custGeom>
                <a:avLst/>
                <a:gdLst/>
                <a:ahLst/>
                <a:cxnLst/>
                <a:rect l="l" t="t" r="r" b="b"/>
                <a:pathLst>
                  <a:path w="152" h="142" extrusionOk="0">
                    <a:moveTo>
                      <a:pt x="151" y="1"/>
                    </a:moveTo>
                    <a:lnTo>
                      <a:pt x="1" y="126"/>
                    </a:lnTo>
                    <a:cubicBezTo>
                      <a:pt x="12" y="137"/>
                      <a:pt x="22" y="141"/>
                      <a:pt x="31" y="141"/>
                    </a:cubicBezTo>
                    <a:cubicBezTo>
                      <a:pt x="77" y="141"/>
                      <a:pt x="102" y="18"/>
                      <a:pt x="137" y="18"/>
                    </a:cubicBezTo>
                    <a:cubicBezTo>
                      <a:pt x="141" y="18"/>
                      <a:pt x="146" y="21"/>
                      <a:pt x="151" y="26"/>
                    </a:cubicBezTo>
                    <a:cubicBezTo>
                      <a:pt x="151" y="26"/>
                      <a:pt x="151" y="1"/>
                      <a:pt x="1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1410;p34"/>
              <p:cNvSpPr/>
              <p:nvPr/>
            </p:nvSpPr>
            <p:spPr>
              <a:xfrm>
                <a:off x="3737375" y="3167950"/>
                <a:ext cx="2150" cy="1450"/>
              </a:xfrm>
              <a:custGeom>
                <a:avLst/>
                <a:gdLst/>
                <a:ahLst/>
                <a:cxnLst/>
                <a:rect l="l" t="t" r="r" b="b"/>
                <a:pathLst>
                  <a:path w="86" h="58" extrusionOk="0">
                    <a:moveTo>
                      <a:pt x="85" y="1"/>
                    </a:moveTo>
                    <a:cubicBezTo>
                      <a:pt x="78" y="16"/>
                      <a:pt x="66" y="19"/>
                      <a:pt x="54" y="19"/>
                    </a:cubicBezTo>
                    <a:cubicBezTo>
                      <a:pt x="41" y="19"/>
                      <a:pt x="27" y="15"/>
                      <a:pt x="18" y="15"/>
                    </a:cubicBezTo>
                    <a:cubicBezTo>
                      <a:pt x="6" y="15"/>
                      <a:pt x="1" y="22"/>
                      <a:pt x="10" y="51"/>
                    </a:cubicBezTo>
                    <a:cubicBezTo>
                      <a:pt x="20" y="56"/>
                      <a:pt x="28" y="58"/>
                      <a:pt x="36" y="58"/>
                    </a:cubicBezTo>
                    <a:cubicBezTo>
                      <a:pt x="69" y="58"/>
                      <a:pt x="85" y="21"/>
                      <a:pt x="8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1411;p34"/>
              <p:cNvSpPr/>
              <p:nvPr/>
            </p:nvSpPr>
            <p:spPr>
              <a:xfrm>
                <a:off x="3797775" y="3107800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0" y="1"/>
                    </a:moveTo>
                    <a:cubicBezTo>
                      <a:pt x="0" y="26"/>
                      <a:pt x="25" y="26"/>
                      <a:pt x="25" y="26"/>
                    </a:cubicBezTo>
                    <a:cubicBezTo>
                      <a:pt x="25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1412;p34"/>
              <p:cNvSpPr/>
              <p:nvPr/>
            </p:nvSpPr>
            <p:spPr>
              <a:xfrm>
                <a:off x="3502200" y="3102975"/>
                <a:ext cx="311875" cy="73775"/>
              </a:xfrm>
              <a:custGeom>
                <a:avLst/>
                <a:gdLst/>
                <a:ahLst/>
                <a:cxnLst/>
                <a:rect l="l" t="t" r="r" b="b"/>
                <a:pathLst>
                  <a:path w="12475" h="2951" extrusionOk="0">
                    <a:moveTo>
                      <a:pt x="19" y="1522"/>
                    </a:moveTo>
                    <a:lnTo>
                      <a:pt x="19" y="1522"/>
                    </a:lnTo>
                    <a:cubicBezTo>
                      <a:pt x="10" y="1540"/>
                      <a:pt x="10" y="1551"/>
                      <a:pt x="16" y="1559"/>
                    </a:cubicBezTo>
                    <a:lnTo>
                      <a:pt x="16" y="1559"/>
                    </a:lnTo>
                    <a:cubicBezTo>
                      <a:pt x="17" y="1546"/>
                      <a:pt x="18" y="1534"/>
                      <a:pt x="19" y="1522"/>
                    </a:cubicBezTo>
                    <a:close/>
                    <a:moveTo>
                      <a:pt x="9919" y="93"/>
                    </a:moveTo>
                    <a:lnTo>
                      <a:pt x="9317" y="118"/>
                    </a:lnTo>
                    <a:lnTo>
                      <a:pt x="9066" y="244"/>
                    </a:lnTo>
                    <a:cubicBezTo>
                      <a:pt x="9029" y="256"/>
                      <a:pt x="9035" y="256"/>
                      <a:pt x="9054" y="256"/>
                    </a:cubicBezTo>
                    <a:cubicBezTo>
                      <a:pt x="9073" y="256"/>
                      <a:pt x="9104" y="256"/>
                      <a:pt x="9117" y="269"/>
                    </a:cubicBezTo>
                    <a:cubicBezTo>
                      <a:pt x="9142" y="269"/>
                      <a:pt x="9192" y="294"/>
                      <a:pt x="9217" y="294"/>
                    </a:cubicBezTo>
                    <a:lnTo>
                      <a:pt x="9217" y="294"/>
                    </a:lnTo>
                    <a:cubicBezTo>
                      <a:pt x="9192" y="288"/>
                      <a:pt x="9167" y="281"/>
                      <a:pt x="9142" y="269"/>
                    </a:cubicBezTo>
                    <a:lnTo>
                      <a:pt x="9192" y="269"/>
                    </a:lnTo>
                    <a:lnTo>
                      <a:pt x="9342" y="319"/>
                    </a:lnTo>
                    <a:cubicBezTo>
                      <a:pt x="9317" y="294"/>
                      <a:pt x="9361" y="288"/>
                      <a:pt x="9427" y="288"/>
                    </a:cubicBezTo>
                    <a:cubicBezTo>
                      <a:pt x="9492" y="288"/>
                      <a:pt x="9580" y="294"/>
                      <a:pt x="9643" y="294"/>
                    </a:cubicBezTo>
                    <a:lnTo>
                      <a:pt x="9768" y="294"/>
                    </a:lnTo>
                    <a:lnTo>
                      <a:pt x="9793" y="319"/>
                    </a:lnTo>
                    <a:cubicBezTo>
                      <a:pt x="9793" y="294"/>
                      <a:pt x="9818" y="294"/>
                      <a:pt x="9843" y="269"/>
                    </a:cubicBezTo>
                    <a:lnTo>
                      <a:pt x="9893" y="319"/>
                    </a:lnTo>
                    <a:cubicBezTo>
                      <a:pt x="10044" y="319"/>
                      <a:pt x="10320" y="269"/>
                      <a:pt x="10545" y="269"/>
                    </a:cubicBezTo>
                    <a:lnTo>
                      <a:pt x="10545" y="319"/>
                    </a:lnTo>
                    <a:cubicBezTo>
                      <a:pt x="10643" y="275"/>
                      <a:pt x="10745" y="265"/>
                      <a:pt x="10850" y="265"/>
                    </a:cubicBezTo>
                    <a:cubicBezTo>
                      <a:pt x="10949" y="265"/>
                      <a:pt x="11050" y="274"/>
                      <a:pt x="11151" y="274"/>
                    </a:cubicBezTo>
                    <a:cubicBezTo>
                      <a:pt x="11192" y="274"/>
                      <a:pt x="11232" y="273"/>
                      <a:pt x="11272" y="269"/>
                    </a:cubicBezTo>
                    <a:lnTo>
                      <a:pt x="11272" y="269"/>
                    </a:lnTo>
                    <a:lnTo>
                      <a:pt x="11247" y="294"/>
                    </a:lnTo>
                    <a:cubicBezTo>
                      <a:pt x="11548" y="344"/>
                      <a:pt x="11823" y="394"/>
                      <a:pt x="12049" y="570"/>
                    </a:cubicBezTo>
                    <a:cubicBezTo>
                      <a:pt x="12274" y="770"/>
                      <a:pt x="12375" y="1071"/>
                      <a:pt x="12325" y="1397"/>
                    </a:cubicBezTo>
                    <a:cubicBezTo>
                      <a:pt x="12325" y="1372"/>
                      <a:pt x="12299" y="1372"/>
                      <a:pt x="12299" y="1372"/>
                    </a:cubicBezTo>
                    <a:lnTo>
                      <a:pt x="12299" y="1372"/>
                    </a:lnTo>
                    <a:cubicBezTo>
                      <a:pt x="12325" y="1397"/>
                      <a:pt x="12350" y="1447"/>
                      <a:pt x="12325" y="1472"/>
                    </a:cubicBezTo>
                    <a:cubicBezTo>
                      <a:pt x="12325" y="1472"/>
                      <a:pt x="12299" y="1447"/>
                      <a:pt x="12299" y="1447"/>
                    </a:cubicBezTo>
                    <a:cubicBezTo>
                      <a:pt x="12224" y="1547"/>
                      <a:pt x="12199" y="1823"/>
                      <a:pt x="12099" y="1848"/>
                    </a:cubicBezTo>
                    <a:cubicBezTo>
                      <a:pt x="12099" y="1898"/>
                      <a:pt x="12099" y="1923"/>
                      <a:pt x="12149" y="1923"/>
                    </a:cubicBezTo>
                    <a:cubicBezTo>
                      <a:pt x="11999" y="2148"/>
                      <a:pt x="11823" y="2324"/>
                      <a:pt x="11623" y="2499"/>
                    </a:cubicBezTo>
                    <a:lnTo>
                      <a:pt x="11523" y="2575"/>
                    </a:lnTo>
                    <a:lnTo>
                      <a:pt x="11397" y="2575"/>
                    </a:lnTo>
                    <a:lnTo>
                      <a:pt x="11197" y="2600"/>
                    </a:lnTo>
                    <a:cubicBezTo>
                      <a:pt x="11071" y="2600"/>
                      <a:pt x="10946" y="2625"/>
                      <a:pt x="10821" y="2625"/>
                    </a:cubicBezTo>
                    <a:cubicBezTo>
                      <a:pt x="10821" y="2625"/>
                      <a:pt x="10796" y="2600"/>
                      <a:pt x="10821" y="2575"/>
                    </a:cubicBezTo>
                    <a:lnTo>
                      <a:pt x="10821" y="2575"/>
                    </a:lnTo>
                    <a:cubicBezTo>
                      <a:pt x="10608" y="2637"/>
                      <a:pt x="10395" y="2656"/>
                      <a:pt x="10182" y="2656"/>
                    </a:cubicBezTo>
                    <a:cubicBezTo>
                      <a:pt x="9969" y="2656"/>
                      <a:pt x="9756" y="2637"/>
                      <a:pt x="9543" y="2625"/>
                    </a:cubicBezTo>
                    <a:lnTo>
                      <a:pt x="9543" y="2625"/>
                    </a:lnTo>
                    <a:cubicBezTo>
                      <a:pt x="9518" y="2650"/>
                      <a:pt x="9568" y="2650"/>
                      <a:pt x="9543" y="2700"/>
                    </a:cubicBezTo>
                    <a:cubicBezTo>
                      <a:pt x="9554" y="2702"/>
                      <a:pt x="9566" y="2703"/>
                      <a:pt x="9578" y="2703"/>
                    </a:cubicBezTo>
                    <a:cubicBezTo>
                      <a:pt x="9662" y="2703"/>
                      <a:pt x="9746" y="2650"/>
                      <a:pt x="9830" y="2650"/>
                    </a:cubicBezTo>
                    <a:cubicBezTo>
                      <a:pt x="9859" y="2650"/>
                      <a:pt x="9889" y="2657"/>
                      <a:pt x="9919" y="2675"/>
                    </a:cubicBezTo>
                    <a:lnTo>
                      <a:pt x="9893" y="2700"/>
                    </a:lnTo>
                    <a:cubicBezTo>
                      <a:pt x="9905" y="2703"/>
                      <a:pt x="9914" y="2704"/>
                      <a:pt x="9921" y="2704"/>
                    </a:cubicBezTo>
                    <a:cubicBezTo>
                      <a:pt x="9965" y="2704"/>
                      <a:pt x="9945" y="2661"/>
                      <a:pt x="9964" y="2661"/>
                    </a:cubicBezTo>
                    <a:cubicBezTo>
                      <a:pt x="9969" y="2661"/>
                      <a:pt x="9978" y="2665"/>
                      <a:pt x="9994" y="2675"/>
                    </a:cubicBezTo>
                    <a:cubicBezTo>
                      <a:pt x="10044" y="2700"/>
                      <a:pt x="9994" y="2700"/>
                      <a:pt x="10019" y="2700"/>
                    </a:cubicBezTo>
                    <a:cubicBezTo>
                      <a:pt x="10089" y="2700"/>
                      <a:pt x="10163" y="2704"/>
                      <a:pt x="10240" y="2704"/>
                    </a:cubicBezTo>
                    <a:cubicBezTo>
                      <a:pt x="10355" y="2704"/>
                      <a:pt x="10475" y="2695"/>
                      <a:pt x="10595" y="2650"/>
                    </a:cubicBezTo>
                    <a:cubicBezTo>
                      <a:pt x="10605" y="2679"/>
                      <a:pt x="10637" y="2685"/>
                      <a:pt x="10678" y="2685"/>
                    </a:cubicBezTo>
                    <a:cubicBezTo>
                      <a:pt x="10710" y="2685"/>
                      <a:pt x="10748" y="2681"/>
                      <a:pt x="10784" y="2681"/>
                    </a:cubicBezTo>
                    <a:cubicBezTo>
                      <a:pt x="10817" y="2681"/>
                      <a:pt x="10849" y="2685"/>
                      <a:pt x="10871" y="2700"/>
                    </a:cubicBezTo>
                    <a:cubicBezTo>
                      <a:pt x="10921" y="2675"/>
                      <a:pt x="10971" y="2700"/>
                      <a:pt x="10971" y="2650"/>
                    </a:cubicBezTo>
                    <a:lnTo>
                      <a:pt x="11372" y="2650"/>
                    </a:lnTo>
                    <a:cubicBezTo>
                      <a:pt x="11389" y="2650"/>
                      <a:pt x="11439" y="2661"/>
                      <a:pt x="11485" y="2661"/>
                    </a:cubicBezTo>
                    <a:cubicBezTo>
                      <a:pt x="11509" y="2661"/>
                      <a:pt x="11531" y="2658"/>
                      <a:pt x="11548" y="2650"/>
                    </a:cubicBezTo>
                    <a:lnTo>
                      <a:pt x="11723" y="2524"/>
                    </a:lnTo>
                    <a:lnTo>
                      <a:pt x="11823" y="2449"/>
                    </a:lnTo>
                    <a:cubicBezTo>
                      <a:pt x="11873" y="2374"/>
                      <a:pt x="11949" y="2324"/>
                      <a:pt x="12024" y="2249"/>
                    </a:cubicBezTo>
                    <a:cubicBezTo>
                      <a:pt x="12249" y="1973"/>
                      <a:pt x="12475" y="1622"/>
                      <a:pt x="12475" y="1221"/>
                    </a:cubicBezTo>
                    <a:cubicBezTo>
                      <a:pt x="12425" y="1046"/>
                      <a:pt x="12400" y="845"/>
                      <a:pt x="12299" y="645"/>
                    </a:cubicBezTo>
                    <a:cubicBezTo>
                      <a:pt x="12224" y="444"/>
                      <a:pt x="12024" y="269"/>
                      <a:pt x="11823" y="219"/>
                    </a:cubicBezTo>
                    <a:cubicBezTo>
                      <a:pt x="11823" y="219"/>
                      <a:pt x="11823" y="219"/>
                      <a:pt x="11823" y="194"/>
                    </a:cubicBezTo>
                    <a:cubicBezTo>
                      <a:pt x="11673" y="169"/>
                      <a:pt x="11497" y="143"/>
                      <a:pt x="11347" y="118"/>
                    </a:cubicBezTo>
                    <a:cubicBezTo>
                      <a:pt x="11297" y="118"/>
                      <a:pt x="11247" y="143"/>
                      <a:pt x="11197" y="143"/>
                    </a:cubicBezTo>
                    <a:cubicBezTo>
                      <a:pt x="10921" y="93"/>
                      <a:pt x="10670" y="93"/>
                      <a:pt x="10395" y="93"/>
                    </a:cubicBezTo>
                    <a:close/>
                    <a:moveTo>
                      <a:pt x="3635" y="2874"/>
                    </a:moveTo>
                    <a:cubicBezTo>
                      <a:pt x="3633" y="2875"/>
                      <a:pt x="3630" y="2875"/>
                      <a:pt x="3628" y="2875"/>
                    </a:cubicBezTo>
                    <a:cubicBezTo>
                      <a:pt x="3631" y="2875"/>
                      <a:pt x="3633" y="2875"/>
                      <a:pt x="3635" y="2874"/>
                    </a:cubicBezTo>
                    <a:close/>
                    <a:moveTo>
                      <a:pt x="7771" y="1"/>
                    </a:moveTo>
                    <a:cubicBezTo>
                      <a:pt x="7743" y="1"/>
                      <a:pt x="7698" y="72"/>
                      <a:pt x="7687" y="72"/>
                    </a:cubicBezTo>
                    <a:cubicBezTo>
                      <a:pt x="7683" y="72"/>
                      <a:pt x="7683" y="64"/>
                      <a:pt x="7688" y="43"/>
                    </a:cubicBezTo>
                    <a:lnTo>
                      <a:pt x="7688" y="43"/>
                    </a:lnTo>
                    <a:cubicBezTo>
                      <a:pt x="7437" y="68"/>
                      <a:pt x="7162" y="68"/>
                      <a:pt x="6886" y="68"/>
                    </a:cubicBezTo>
                    <a:cubicBezTo>
                      <a:pt x="6861" y="118"/>
                      <a:pt x="6685" y="68"/>
                      <a:pt x="6761" y="169"/>
                    </a:cubicBezTo>
                    <a:cubicBezTo>
                      <a:pt x="6685" y="68"/>
                      <a:pt x="6485" y="43"/>
                      <a:pt x="6410" y="43"/>
                    </a:cubicBezTo>
                    <a:cubicBezTo>
                      <a:pt x="6375" y="14"/>
                      <a:pt x="6348" y="4"/>
                      <a:pt x="6325" y="4"/>
                    </a:cubicBezTo>
                    <a:cubicBezTo>
                      <a:pt x="6274" y="4"/>
                      <a:pt x="6245" y="57"/>
                      <a:pt x="6193" y="57"/>
                    </a:cubicBezTo>
                    <a:cubicBezTo>
                      <a:pt x="6171" y="57"/>
                      <a:pt x="6144" y="47"/>
                      <a:pt x="6109" y="18"/>
                    </a:cubicBezTo>
                    <a:cubicBezTo>
                      <a:pt x="6096" y="43"/>
                      <a:pt x="6078" y="49"/>
                      <a:pt x="6040" y="49"/>
                    </a:cubicBezTo>
                    <a:cubicBezTo>
                      <a:pt x="6002" y="49"/>
                      <a:pt x="5946" y="43"/>
                      <a:pt x="5858" y="43"/>
                    </a:cubicBezTo>
                    <a:cubicBezTo>
                      <a:pt x="5808" y="93"/>
                      <a:pt x="5758" y="118"/>
                      <a:pt x="5758" y="143"/>
                    </a:cubicBezTo>
                    <a:cubicBezTo>
                      <a:pt x="5733" y="143"/>
                      <a:pt x="5733" y="169"/>
                      <a:pt x="5733" y="194"/>
                    </a:cubicBezTo>
                    <a:cubicBezTo>
                      <a:pt x="5708" y="169"/>
                      <a:pt x="5708" y="169"/>
                      <a:pt x="5683" y="143"/>
                    </a:cubicBezTo>
                    <a:cubicBezTo>
                      <a:pt x="5593" y="189"/>
                      <a:pt x="5457" y="198"/>
                      <a:pt x="5326" y="198"/>
                    </a:cubicBezTo>
                    <a:cubicBezTo>
                      <a:pt x="5238" y="198"/>
                      <a:pt x="5152" y="194"/>
                      <a:pt x="5081" y="194"/>
                    </a:cubicBezTo>
                    <a:cubicBezTo>
                      <a:pt x="5043" y="210"/>
                      <a:pt x="5000" y="216"/>
                      <a:pt x="4956" y="216"/>
                    </a:cubicBezTo>
                    <a:cubicBezTo>
                      <a:pt x="4864" y="216"/>
                      <a:pt x="4765" y="192"/>
                      <a:pt x="4675" y="192"/>
                    </a:cubicBezTo>
                    <a:cubicBezTo>
                      <a:pt x="4612" y="192"/>
                      <a:pt x="4553" y="204"/>
                      <a:pt x="4505" y="244"/>
                    </a:cubicBezTo>
                    <a:cubicBezTo>
                      <a:pt x="4410" y="225"/>
                      <a:pt x="4271" y="177"/>
                      <a:pt x="4133" y="177"/>
                    </a:cubicBezTo>
                    <a:cubicBezTo>
                      <a:pt x="4090" y="177"/>
                      <a:pt x="4046" y="182"/>
                      <a:pt x="4004" y="194"/>
                    </a:cubicBezTo>
                    <a:lnTo>
                      <a:pt x="3803" y="194"/>
                    </a:lnTo>
                    <a:lnTo>
                      <a:pt x="3703" y="169"/>
                    </a:lnTo>
                    <a:cubicBezTo>
                      <a:pt x="3603" y="194"/>
                      <a:pt x="3477" y="194"/>
                      <a:pt x="3402" y="219"/>
                    </a:cubicBezTo>
                    <a:cubicBezTo>
                      <a:pt x="3352" y="93"/>
                      <a:pt x="3277" y="143"/>
                      <a:pt x="3177" y="93"/>
                    </a:cubicBezTo>
                    <a:cubicBezTo>
                      <a:pt x="3051" y="143"/>
                      <a:pt x="2776" y="143"/>
                      <a:pt x="2575" y="194"/>
                    </a:cubicBezTo>
                    <a:cubicBezTo>
                      <a:pt x="2560" y="179"/>
                      <a:pt x="2539" y="175"/>
                      <a:pt x="2516" y="175"/>
                    </a:cubicBezTo>
                    <a:cubicBezTo>
                      <a:pt x="2492" y="175"/>
                      <a:pt x="2466" y="179"/>
                      <a:pt x="2445" y="179"/>
                    </a:cubicBezTo>
                    <a:cubicBezTo>
                      <a:pt x="2419" y="179"/>
                      <a:pt x="2400" y="173"/>
                      <a:pt x="2400" y="143"/>
                    </a:cubicBezTo>
                    <a:cubicBezTo>
                      <a:pt x="2099" y="244"/>
                      <a:pt x="1798" y="269"/>
                      <a:pt x="1447" y="294"/>
                    </a:cubicBezTo>
                    <a:lnTo>
                      <a:pt x="771" y="294"/>
                    </a:lnTo>
                    <a:lnTo>
                      <a:pt x="670" y="319"/>
                    </a:lnTo>
                    <a:cubicBezTo>
                      <a:pt x="570" y="319"/>
                      <a:pt x="545" y="369"/>
                      <a:pt x="470" y="419"/>
                    </a:cubicBezTo>
                    <a:lnTo>
                      <a:pt x="370" y="519"/>
                    </a:lnTo>
                    <a:lnTo>
                      <a:pt x="370" y="494"/>
                    </a:lnTo>
                    <a:cubicBezTo>
                      <a:pt x="345" y="595"/>
                      <a:pt x="370" y="745"/>
                      <a:pt x="370" y="845"/>
                    </a:cubicBezTo>
                    <a:cubicBezTo>
                      <a:pt x="370" y="845"/>
                      <a:pt x="345" y="845"/>
                      <a:pt x="345" y="820"/>
                    </a:cubicBezTo>
                    <a:cubicBezTo>
                      <a:pt x="319" y="920"/>
                      <a:pt x="194" y="996"/>
                      <a:pt x="169" y="1121"/>
                    </a:cubicBezTo>
                    <a:cubicBezTo>
                      <a:pt x="144" y="1121"/>
                      <a:pt x="144" y="1121"/>
                      <a:pt x="144" y="1096"/>
                    </a:cubicBezTo>
                    <a:cubicBezTo>
                      <a:pt x="144" y="1221"/>
                      <a:pt x="19" y="1321"/>
                      <a:pt x="69" y="1472"/>
                    </a:cubicBezTo>
                    <a:lnTo>
                      <a:pt x="44" y="1472"/>
                    </a:lnTo>
                    <a:lnTo>
                      <a:pt x="69" y="1572"/>
                    </a:lnTo>
                    <a:cubicBezTo>
                      <a:pt x="53" y="1572"/>
                      <a:pt x="26" y="1572"/>
                      <a:pt x="16" y="1559"/>
                    </a:cubicBezTo>
                    <a:lnTo>
                      <a:pt x="16" y="1559"/>
                    </a:lnTo>
                    <a:cubicBezTo>
                      <a:pt x="0" y="1824"/>
                      <a:pt x="75" y="2108"/>
                      <a:pt x="219" y="2324"/>
                    </a:cubicBezTo>
                    <a:cubicBezTo>
                      <a:pt x="294" y="2449"/>
                      <a:pt x="345" y="2549"/>
                      <a:pt x="470" y="2675"/>
                    </a:cubicBezTo>
                    <a:cubicBezTo>
                      <a:pt x="595" y="2775"/>
                      <a:pt x="746" y="2825"/>
                      <a:pt x="871" y="2875"/>
                    </a:cubicBezTo>
                    <a:cubicBezTo>
                      <a:pt x="1147" y="2950"/>
                      <a:pt x="1397" y="2950"/>
                      <a:pt x="1673" y="2950"/>
                    </a:cubicBezTo>
                    <a:cubicBezTo>
                      <a:pt x="1923" y="2925"/>
                      <a:pt x="2149" y="2900"/>
                      <a:pt x="2400" y="2900"/>
                    </a:cubicBezTo>
                    <a:lnTo>
                      <a:pt x="2375" y="2925"/>
                    </a:lnTo>
                    <a:lnTo>
                      <a:pt x="2550" y="2875"/>
                    </a:lnTo>
                    <a:lnTo>
                      <a:pt x="2550" y="2875"/>
                    </a:lnTo>
                    <a:cubicBezTo>
                      <a:pt x="2550" y="2900"/>
                      <a:pt x="2550" y="2900"/>
                      <a:pt x="2525" y="2900"/>
                    </a:cubicBezTo>
                    <a:cubicBezTo>
                      <a:pt x="2575" y="2910"/>
                      <a:pt x="2625" y="2914"/>
                      <a:pt x="2675" y="2914"/>
                    </a:cubicBezTo>
                    <a:cubicBezTo>
                      <a:pt x="2876" y="2914"/>
                      <a:pt x="3076" y="2850"/>
                      <a:pt x="3277" y="2850"/>
                    </a:cubicBezTo>
                    <a:cubicBezTo>
                      <a:pt x="3277" y="2875"/>
                      <a:pt x="3227" y="2900"/>
                      <a:pt x="3252" y="2900"/>
                    </a:cubicBezTo>
                    <a:cubicBezTo>
                      <a:pt x="3292" y="2883"/>
                      <a:pt x="3329" y="2878"/>
                      <a:pt x="3363" y="2878"/>
                    </a:cubicBezTo>
                    <a:cubicBezTo>
                      <a:pt x="3425" y="2878"/>
                      <a:pt x="3479" y="2895"/>
                      <a:pt x="3524" y="2895"/>
                    </a:cubicBezTo>
                    <a:cubicBezTo>
                      <a:pt x="3565" y="2895"/>
                      <a:pt x="3600" y="2881"/>
                      <a:pt x="3628" y="2825"/>
                    </a:cubicBezTo>
                    <a:cubicBezTo>
                      <a:pt x="3628" y="2847"/>
                      <a:pt x="3647" y="2869"/>
                      <a:pt x="3635" y="2874"/>
                    </a:cubicBezTo>
                    <a:lnTo>
                      <a:pt x="3635" y="2874"/>
                    </a:lnTo>
                    <a:cubicBezTo>
                      <a:pt x="4109" y="2800"/>
                      <a:pt x="4608" y="2800"/>
                      <a:pt x="5106" y="2800"/>
                    </a:cubicBezTo>
                    <a:cubicBezTo>
                      <a:pt x="5507" y="2650"/>
                      <a:pt x="5959" y="2750"/>
                      <a:pt x="6385" y="2600"/>
                    </a:cubicBezTo>
                    <a:lnTo>
                      <a:pt x="6385" y="2650"/>
                    </a:lnTo>
                    <a:cubicBezTo>
                      <a:pt x="6936" y="2524"/>
                      <a:pt x="7512" y="2600"/>
                      <a:pt x="8089" y="2549"/>
                    </a:cubicBezTo>
                    <a:cubicBezTo>
                      <a:pt x="8314" y="2549"/>
                      <a:pt x="8490" y="2499"/>
                      <a:pt x="8715" y="2499"/>
                    </a:cubicBezTo>
                    <a:lnTo>
                      <a:pt x="8715" y="2524"/>
                    </a:lnTo>
                    <a:cubicBezTo>
                      <a:pt x="8816" y="2499"/>
                      <a:pt x="8916" y="2474"/>
                      <a:pt x="9016" y="2474"/>
                    </a:cubicBezTo>
                    <a:cubicBezTo>
                      <a:pt x="9030" y="2477"/>
                      <a:pt x="9043" y="2478"/>
                      <a:pt x="9056" y="2478"/>
                    </a:cubicBezTo>
                    <a:cubicBezTo>
                      <a:pt x="9163" y="2478"/>
                      <a:pt x="9253" y="2394"/>
                      <a:pt x="9342" y="2349"/>
                    </a:cubicBezTo>
                    <a:cubicBezTo>
                      <a:pt x="9518" y="2249"/>
                      <a:pt x="9693" y="2098"/>
                      <a:pt x="9768" y="1873"/>
                    </a:cubicBezTo>
                    <a:lnTo>
                      <a:pt x="9793" y="1923"/>
                    </a:lnTo>
                    <a:cubicBezTo>
                      <a:pt x="9768" y="1848"/>
                      <a:pt x="9944" y="1722"/>
                      <a:pt x="9818" y="1672"/>
                    </a:cubicBezTo>
                    <a:lnTo>
                      <a:pt x="9893" y="1622"/>
                    </a:lnTo>
                    <a:cubicBezTo>
                      <a:pt x="9868" y="1472"/>
                      <a:pt x="9919" y="1372"/>
                      <a:pt x="9944" y="1221"/>
                    </a:cubicBezTo>
                    <a:cubicBezTo>
                      <a:pt x="9994" y="1096"/>
                      <a:pt x="9994" y="920"/>
                      <a:pt x="9893" y="795"/>
                    </a:cubicBezTo>
                    <a:lnTo>
                      <a:pt x="9919" y="795"/>
                    </a:lnTo>
                    <a:cubicBezTo>
                      <a:pt x="9868" y="720"/>
                      <a:pt x="9793" y="645"/>
                      <a:pt x="9768" y="595"/>
                    </a:cubicBezTo>
                    <a:lnTo>
                      <a:pt x="9793" y="595"/>
                    </a:lnTo>
                    <a:cubicBezTo>
                      <a:pt x="9793" y="570"/>
                      <a:pt x="9793" y="544"/>
                      <a:pt x="9768" y="544"/>
                    </a:cubicBezTo>
                    <a:cubicBezTo>
                      <a:pt x="9743" y="469"/>
                      <a:pt x="9668" y="444"/>
                      <a:pt x="9568" y="394"/>
                    </a:cubicBezTo>
                    <a:cubicBezTo>
                      <a:pt x="9492" y="369"/>
                      <a:pt x="9392" y="344"/>
                      <a:pt x="9292" y="319"/>
                    </a:cubicBezTo>
                    <a:cubicBezTo>
                      <a:pt x="9267" y="306"/>
                      <a:pt x="9242" y="300"/>
                      <a:pt x="9217" y="294"/>
                    </a:cubicBezTo>
                    <a:lnTo>
                      <a:pt x="9217" y="294"/>
                    </a:lnTo>
                    <a:cubicBezTo>
                      <a:pt x="9242" y="319"/>
                      <a:pt x="9267" y="344"/>
                      <a:pt x="9267" y="394"/>
                    </a:cubicBezTo>
                    <a:cubicBezTo>
                      <a:pt x="9292" y="419"/>
                      <a:pt x="9317" y="469"/>
                      <a:pt x="9317" y="544"/>
                    </a:cubicBezTo>
                    <a:cubicBezTo>
                      <a:pt x="9367" y="570"/>
                      <a:pt x="9442" y="570"/>
                      <a:pt x="9467" y="595"/>
                    </a:cubicBezTo>
                    <a:lnTo>
                      <a:pt x="9543" y="645"/>
                    </a:lnTo>
                    <a:cubicBezTo>
                      <a:pt x="9618" y="695"/>
                      <a:pt x="9643" y="720"/>
                      <a:pt x="9668" y="770"/>
                    </a:cubicBezTo>
                    <a:cubicBezTo>
                      <a:pt x="9718" y="820"/>
                      <a:pt x="9718" y="845"/>
                      <a:pt x="9743" y="895"/>
                    </a:cubicBezTo>
                    <a:cubicBezTo>
                      <a:pt x="9768" y="996"/>
                      <a:pt x="9768" y="1071"/>
                      <a:pt x="9768" y="1171"/>
                    </a:cubicBezTo>
                    <a:cubicBezTo>
                      <a:pt x="9768" y="1372"/>
                      <a:pt x="9693" y="1547"/>
                      <a:pt x="9568" y="1697"/>
                    </a:cubicBezTo>
                    <a:cubicBezTo>
                      <a:pt x="9467" y="1873"/>
                      <a:pt x="9317" y="2023"/>
                      <a:pt x="9167" y="2174"/>
                    </a:cubicBezTo>
                    <a:cubicBezTo>
                      <a:pt x="9066" y="2274"/>
                      <a:pt x="9117" y="2274"/>
                      <a:pt x="8991" y="2299"/>
                    </a:cubicBezTo>
                    <a:cubicBezTo>
                      <a:pt x="8866" y="2299"/>
                      <a:pt x="8766" y="2324"/>
                      <a:pt x="8640" y="2349"/>
                    </a:cubicBezTo>
                    <a:cubicBezTo>
                      <a:pt x="8640" y="2349"/>
                      <a:pt x="8640" y="2349"/>
                      <a:pt x="8665" y="2324"/>
                    </a:cubicBezTo>
                    <a:lnTo>
                      <a:pt x="8665" y="2324"/>
                    </a:lnTo>
                    <a:cubicBezTo>
                      <a:pt x="8365" y="2374"/>
                      <a:pt x="8089" y="2349"/>
                      <a:pt x="7838" y="2374"/>
                    </a:cubicBezTo>
                    <a:cubicBezTo>
                      <a:pt x="7162" y="2499"/>
                      <a:pt x="6410" y="2424"/>
                      <a:pt x="5783" y="2575"/>
                    </a:cubicBezTo>
                    <a:cubicBezTo>
                      <a:pt x="4981" y="2600"/>
                      <a:pt x="4079" y="2650"/>
                      <a:pt x="3227" y="2725"/>
                    </a:cubicBezTo>
                    <a:lnTo>
                      <a:pt x="3252" y="2700"/>
                    </a:lnTo>
                    <a:lnTo>
                      <a:pt x="3252" y="2700"/>
                    </a:lnTo>
                    <a:cubicBezTo>
                      <a:pt x="2901" y="2725"/>
                      <a:pt x="2575" y="2725"/>
                      <a:pt x="2249" y="2725"/>
                    </a:cubicBezTo>
                    <a:cubicBezTo>
                      <a:pt x="2074" y="2712"/>
                      <a:pt x="1905" y="2712"/>
                      <a:pt x="1739" y="2712"/>
                    </a:cubicBezTo>
                    <a:cubicBezTo>
                      <a:pt x="1573" y="2712"/>
                      <a:pt x="1410" y="2712"/>
                      <a:pt x="1247" y="2700"/>
                    </a:cubicBezTo>
                    <a:cubicBezTo>
                      <a:pt x="1096" y="2650"/>
                      <a:pt x="946" y="2625"/>
                      <a:pt x="796" y="2549"/>
                    </a:cubicBezTo>
                    <a:cubicBezTo>
                      <a:pt x="645" y="2474"/>
                      <a:pt x="545" y="2349"/>
                      <a:pt x="445" y="2199"/>
                    </a:cubicBezTo>
                    <a:cubicBezTo>
                      <a:pt x="244" y="1923"/>
                      <a:pt x="169" y="1522"/>
                      <a:pt x="319" y="1196"/>
                    </a:cubicBezTo>
                    <a:cubicBezTo>
                      <a:pt x="445" y="996"/>
                      <a:pt x="520" y="795"/>
                      <a:pt x="670" y="595"/>
                    </a:cubicBezTo>
                    <a:cubicBezTo>
                      <a:pt x="695" y="519"/>
                      <a:pt x="771" y="519"/>
                      <a:pt x="846" y="494"/>
                    </a:cubicBezTo>
                    <a:cubicBezTo>
                      <a:pt x="896" y="469"/>
                      <a:pt x="946" y="469"/>
                      <a:pt x="1021" y="444"/>
                    </a:cubicBezTo>
                    <a:cubicBezTo>
                      <a:pt x="1121" y="444"/>
                      <a:pt x="1247" y="444"/>
                      <a:pt x="1347" y="469"/>
                    </a:cubicBezTo>
                    <a:cubicBezTo>
                      <a:pt x="1610" y="500"/>
                      <a:pt x="1864" y="522"/>
                      <a:pt x="2114" y="522"/>
                    </a:cubicBezTo>
                    <a:cubicBezTo>
                      <a:pt x="2269" y="522"/>
                      <a:pt x="2422" y="513"/>
                      <a:pt x="2575" y="494"/>
                    </a:cubicBezTo>
                    <a:cubicBezTo>
                      <a:pt x="3001" y="469"/>
                      <a:pt x="3402" y="369"/>
                      <a:pt x="3828" y="369"/>
                    </a:cubicBezTo>
                    <a:cubicBezTo>
                      <a:pt x="4034" y="398"/>
                      <a:pt x="4239" y="411"/>
                      <a:pt x="4450" y="411"/>
                    </a:cubicBezTo>
                    <a:cubicBezTo>
                      <a:pt x="4599" y="411"/>
                      <a:pt x="4750" y="404"/>
                      <a:pt x="4906" y="394"/>
                    </a:cubicBezTo>
                    <a:cubicBezTo>
                      <a:pt x="5081" y="394"/>
                      <a:pt x="5257" y="394"/>
                      <a:pt x="5432" y="369"/>
                    </a:cubicBezTo>
                    <a:cubicBezTo>
                      <a:pt x="5608" y="344"/>
                      <a:pt x="5733" y="344"/>
                      <a:pt x="5908" y="244"/>
                    </a:cubicBezTo>
                    <a:cubicBezTo>
                      <a:pt x="5959" y="244"/>
                      <a:pt x="6009" y="269"/>
                      <a:pt x="6059" y="269"/>
                    </a:cubicBezTo>
                    <a:cubicBezTo>
                      <a:pt x="6131" y="248"/>
                      <a:pt x="6204" y="240"/>
                      <a:pt x="6278" y="240"/>
                    </a:cubicBezTo>
                    <a:cubicBezTo>
                      <a:pt x="6524" y="240"/>
                      <a:pt x="6781" y="327"/>
                      <a:pt x="7050" y="327"/>
                    </a:cubicBezTo>
                    <a:cubicBezTo>
                      <a:pt x="7095" y="327"/>
                      <a:pt x="7141" y="325"/>
                      <a:pt x="7187" y="319"/>
                    </a:cubicBezTo>
                    <a:lnTo>
                      <a:pt x="7187" y="294"/>
                    </a:lnTo>
                    <a:cubicBezTo>
                      <a:pt x="7209" y="311"/>
                      <a:pt x="7232" y="318"/>
                      <a:pt x="7257" y="318"/>
                    </a:cubicBezTo>
                    <a:cubicBezTo>
                      <a:pt x="7338" y="318"/>
                      <a:pt x="7428" y="244"/>
                      <a:pt x="7503" y="244"/>
                    </a:cubicBezTo>
                    <a:cubicBezTo>
                      <a:pt x="7535" y="244"/>
                      <a:pt x="7563" y="257"/>
                      <a:pt x="7588" y="294"/>
                    </a:cubicBezTo>
                    <a:lnTo>
                      <a:pt x="7563" y="294"/>
                    </a:lnTo>
                    <a:cubicBezTo>
                      <a:pt x="7573" y="304"/>
                      <a:pt x="7583" y="308"/>
                      <a:pt x="7594" y="308"/>
                    </a:cubicBezTo>
                    <a:cubicBezTo>
                      <a:pt x="7650" y="308"/>
                      <a:pt x="7713" y="195"/>
                      <a:pt x="7758" y="195"/>
                    </a:cubicBezTo>
                    <a:cubicBezTo>
                      <a:pt x="7770" y="195"/>
                      <a:pt x="7780" y="202"/>
                      <a:pt x="7788" y="219"/>
                    </a:cubicBezTo>
                    <a:lnTo>
                      <a:pt x="7788" y="169"/>
                    </a:lnTo>
                    <a:cubicBezTo>
                      <a:pt x="7888" y="169"/>
                      <a:pt x="7788" y="219"/>
                      <a:pt x="7863" y="219"/>
                    </a:cubicBezTo>
                    <a:cubicBezTo>
                      <a:pt x="7888" y="219"/>
                      <a:pt x="7888" y="169"/>
                      <a:pt x="7939" y="169"/>
                    </a:cubicBezTo>
                    <a:cubicBezTo>
                      <a:pt x="7939" y="226"/>
                      <a:pt x="7972" y="236"/>
                      <a:pt x="8013" y="236"/>
                    </a:cubicBezTo>
                    <a:cubicBezTo>
                      <a:pt x="8034" y="236"/>
                      <a:pt x="8056" y="233"/>
                      <a:pt x="8078" y="233"/>
                    </a:cubicBezTo>
                    <a:cubicBezTo>
                      <a:pt x="8124" y="233"/>
                      <a:pt x="8164" y="245"/>
                      <a:pt x="8164" y="319"/>
                    </a:cubicBezTo>
                    <a:cubicBezTo>
                      <a:pt x="8114" y="319"/>
                      <a:pt x="8239" y="369"/>
                      <a:pt x="8139" y="419"/>
                    </a:cubicBezTo>
                    <a:cubicBezTo>
                      <a:pt x="8164" y="419"/>
                      <a:pt x="8314" y="419"/>
                      <a:pt x="8289" y="344"/>
                    </a:cubicBezTo>
                    <a:cubicBezTo>
                      <a:pt x="8314" y="269"/>
                      <a:pt x="8365" y="194"/>
                      <a:pt x="8264" y="143"/>
                    </a:cubicBezTo>
                    <a:lnTo>
                      <a:pt x="8264" y="194"/>
                    </a:lnTo>
                    <a:cubicBezTo>
                      <a:pt x="8214" y="143"/>
                      <a:pt x="8239" y="169"/>
                      <a:pt x="8214" y="143"/>
                    </a:cubicBezTo>
                    <a:cubicBezTo>
                      <a:pt x="8114" y="118"/>
                      <a:pt x="8089" y="43"/>
                      <a:pt x="7989" y="18"/>
                    </a:cubicBezTo>
                    <a:cubicBezTo>
                      <a:pt x="7967" y="50"/>
                      <a:pt x="7941" y="60"/>
                      <a:pt x="7914" y="60"/>
                    </a:cubicBezTo>
                    <a:cubicBezTo>
                      <a:pt x="7879" y="60"/>
                      <a:pt x="7842" y="43"/>
                      <a:pt x="7813" y="43"/>
                    </a:cubicBezTo>
                    <a:lnTo>
                      <a:pt x="7788" y="18"/>
                    </a:lnTo>
                    <a:cubicBezTo>
                      <a:pt x="7784" y="6"/>
                      <a:pt x="7778" y="1"/>
                      <a:pt x="777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1413;p34"/>
              <p:cNvSpPr/>
              <p:nvPr/>
            </p:nvSpPr>
            <p:spPr>
              <a:xfrm>
                <a:off x="3809675" y="313850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6"/>
                    </a:moveTo>
                    <a:lnTo>
                      <a:pt x="0" y="26"/>
                    </a:lnTo>
                    <a:cubicBezTo>
                      <a:pt x="0" y="1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1414;p34"/>
              <p:cNvSpPr/>
              <p:nvPr/>
            </p:nvSpPr>
            <p:spPr>
              <a:xfrm>
                <a:off x="3701275" y="3103150"/>
                <a:ext cx="650" cy="300"/>
              </a:xfrm>
              <a:custGeom>
                <a:avLst/>
                <a:gdLst/>
                <a:ahLst/>
                <a:cxnLst/>
                <a:rect l="l" t="t" r="r" b="b"/>
                <a:pathLst>
                  <a:path w="26" h="12" extrusionOk="0">
                    <a:moveTo>
                      <a:pt x="25" y="0"/>
                    </a:moveTo>
                    <a:cubicBezTo>
                      <a:pt x="23" y="0"/>
                      <a:pt x="17" y="11"/>
                      <a:pt x="1" y="11"/>
                    </a:cubicBezTo>
                    <a:lnTo>
                      <a:pt x="26" y="11"/>
                    </a:lnTo>
                    <a:cubicBezTo>
                      <a:pt x="26" y="3"/>
                      <a:pt x="26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1415;p34"/>
              <p:cNvSpPr/>
              <p:nvPr/>
            </p:nvSpPr>
            <p:spPr>
              <a:xfrm>
                <a:off x="3720075" y="3114700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0" y="25"/>
                    </a:moveTo>
                    <a:lnTo>
                      <a:pt x="0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1416;p34"/>
              <p:cNvSpPr/>
              <p:nvPr/>
            </p:nvSpPr>
            <p:spPr>
              <a:xfrm>
                <a:off x="3720075" y="3112200"/>
                <a:ext cx="650" cy="35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43" extrusionOk="0">
                    <a:moveTo>
                      <a:pt x="26" y="0"/>
                    </a:moveTo>
                    <a:lnTo>
                      <a:pt x="0" y="125"/>
                    </a:lnTo>
                    <a:cubicBezTo>
                      <a:pt x="0" y="137"/>
                      <a:pt x="1" y="142"/>
                      <a:pt x="2" y="142"/>
                    </a:cubicBezTo>
                    <a:cubicBezTo>
                      <a:pt x="7" y="142"/>
                      <a:pt x="23" y="23"/>
                      <a:pt x="25" y="23"/>
                    </a:cubicBezTo>
                    <a:cubicBezTo>
                      <a:pt x="25" y="23"/>
                      <a:pt x="26" y="24"/>
                      <a:pt x="26" y="25"/>
                    </a:cubicBezTo>
                    <a:cubicBezTo>
                      <a:pt x="26" y="25"/>
                      <a:pt x="26" y="25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1417;p34"/>
              <p:cNvSpPr/>
              <p:nvPr/>
            </p:nvSpPr>
            <p:spPr>
              <a:xfrm>
                <a:off x="3720700" y="3111550"/>
                <a:ext cx="25" cy="25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02" extrusionOk="0">
                    <a:moveTo>
                      <a:pt x="1" y="76"/>
                    </a:moveTo>
                    <a:cubicBezTo>
                      <a:pt x="1" y="101"/>
                      <a:pt x="1" y="51"/>
                      <a:pt x="1" y="26"/>
                    </a:cubicBezTo>
                    <a:cubicBezTo>
                      <a:pt x="1" y="76"/>
                      <a:pt x="1" y="1"/>
                      <a:pt x="1" y="7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1418;p34"/>
              <p:cNvSpPr/>
              <p:nvPr/>
            </p:nvSpPr>
            <p:spPr>
              <a:xfrm>
                <a:off x="3726350" y="31134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1419;p34"/>
              <p:cNvSpPr/>
              <p:nvPr/>
            </p:nvSpPr>
            <p:spPr>
              <a:xfrm>
                <a:off x="3709425" y="3101525"/>
                <a:ext cx="19450" cy="13825"/>
              </a:xfrm>
              <a:custGeom>
                <a:avLst/>
                <a:gdLst/>
                <a:ahLst/>
                <a:cxnLst/>
                <a:rect l="l" t="t" r="r" b="b"/>
                <a:pathLst>
                  <a:path w="778" h="553" extrusionOk="0">
                    <a:moveTo>
                      <a:pt x="502" y="176"/>
                    </a:moveTo>
                    <a:cubicBezTo>
                      <a:pt x="502" y="176"/>
                      <a:pt x="502" y="176"/>
                      <a:pt x="502" y="176"/>
                    </a:cubicBezTo>
                    <a:cubicBezTo>
                      <a:pt x="502" y="176"/>
                      <a:pt x="502" y="176"/>
                      <a:pt x="502" y="176"/>
                    </a:cubicBezTo>
                    <a:close/>
                    <a:moveTo>
                      <a:pt x="64" y="243"/>
                    </a:moveTo>
                    <a:cubicBezTo>
                      <a:pt x="65" y="243"/>
                      <a:pt x="66" y="244"/>
                      <a:pt x="67" y="247"/>
                    </a:cubicBezTo>
                    <a:lnTo>
                      <a:pt x="67" y="247"/>
                    </a:lnTo>
                    <a:cubicBezTo>
                      <a:pt x="63" y="255"/>
                      <a:pt x="58" y="264"/>
                      <a:pt x="53" y="272"/>
                    </a:cubicBezTo>
                    <a:lnTo>
                      <a:pt x="53" y="272"/>
                    </a:lnTo>
                    <a:cubicBezTo>
                      <a:pt x="56" y="256"/>
                      <a:pt x="60" y="243"/>
                      <a:pt x="64" y="243"/>
                    </a:cubicBezTo>
                    <a:close/>
                    <a:moveTo>
                      <a:pt x="300" y="205"/>
                    </a:moveTo>
                    <a:cubicBezTo>
                      <a:pt x="310" y="205"/>
                      <a:pt x="319" y="216"/>
                      <a:pt x="326" y="252"/>
                    </a:cubicBezTo>
                    <a:cubicBezTo>
                      <a:pt x="330" y="240"/>
                      <a:pt x="334" y="235"/>
                      <a:pt x="338" y="235"/>
                    </a:cubicBezTo>
                    <a:cubicBezTo>
                      <a:pt x="343" y="235"/>
                      <a:pt x="347" y="241"/>
                      <a:pt x="352" y="250"/>
                    </a:cubicBezTo>
                    <a:lnTo>
                      <a:pt x="352" y="250"/>
                    </a:lnTo>
                    <a:cubicBezTo>
                      <a:pt x="352" y="251"/>
                      <a:pt x="351" y="251"/>
                      <a:pt x="351" y="252"/>
                    </a:cubicBezTo>
                    <a:cubicBezTo>
                      <a:pt x="301" y="252"/>
                      <a:pt x="251" y="252"/>
                      <a:pt x="226" y="277"/>
                    </a:cubicBezTo>
                    <a:lnTo>
                      <a:pt x="226" y="252"/>
                    </a:lnTo>
                    <a:cubicBezTo>
                      <a:pt x="220" y="261"/>
                      <a:pt x="214" y="267"/>
                      <a:pt x="208" y="270"/>
                    </a:cubicBezTo>
                    <a:lnTo>
                      <a:pt x="208" y="270"/>
                    </a:lnTo>
                    <a:cubicBezTo>
                      <a:pt x="214" y="256"/>
                      <a:pt x="220" y="241"/>
                      <a:pt x="226" y="227"/>
                    </a:cubicBezTo>
                    <a:cubicBezTo>
                      <a:pt x="231" y="241"/>
                      <a:pt x="236" y="246"/>
                      <a:pt x="243" y="246"/>
                    </a:cubicBezTo>
                    <a:cubicBezTo>
                      <a:pt x="260" y="246"/>
                      <a:pt x="282" y="205"/>
                      <a:pt x="300" y="205"/>
                    </a:cubicBezTo>
                    <a:close/>
                    <a:moveTo>
                      <a:pt x="627" y="302"/>
                    </a:moveTo>
                    <a:cubicBezTo>
                      <a:pt x="627" y="307"/>
                      <a:pt x="627" y="317"/>
                      <a:pt x="627" y="327"/>
                    </a:cubicBezTo>
                    <a:cubicBezTo>
                      <a:pt x="628" y="331"/>
                      <a:pt x="629" y="335"/>
                      <a:pt x="629" y="338"/>
                    </a:cubicBezTo>
                    <a:lnTo>
                      <a:pt x="629" y="338"/>
                    </a:lnTo>
                    <a:cubicBezTo>
                      <a:pt x="627" y="347"/>
                      <a:pt x="627" y="352"/>
                      <a:pt x="627" y="352"/>
                    </a:cubicBezTo>
                    <a:cubicBezTo>
                      <a:pt x="627" y="352"/>
                      <a:pt x="627" y="327"/>
                      <a:pt x="627" y="327"/>
                    </a:cubicBezTo>
                    <a:cubicBezTo>
                      <a:pt x="627" y="317"/>
                      <a:pt x="627" y="310"/>
                      <a:pt x="626" y="306"/>
                    </a:cubicBezTo>
                    <a:lnTo>
                      <a:pt x="626" y="306"/>
                    </a:lnTo>
                    <a:cubicBezTo>
                      <a:pt x="626" y="305"/>
                      <a:pt x="627" y="303"/>
                      <a:pt x="627" y="302"/>
                    </a:cubicBezTo>
                    <a:close/>
                    <a:moveTo>
                      <a:pt x="569" y="357"/>
                    </a:moveTo>
                    <a:cubicBezTo>
                      <a:pt x="570" y="357"/>
                      <a:pt x="571" y="357"/>
                      <a:pt x="571" y="358"/>
                    </a:cubicBezTo>
                    <a:lnTo>
                      <a:pt x="571" y="358"/>
                    </a:lnTo>
                    <a:lnTo>
                      <a:pt x="552" y="377"/>
                    </a:lnTo>
                    <a:cubicBezTo>
                      <a:pt x="560" y="360"/>
                      <a:pt x="566" y="357"/>
                      <a:pt x="569" y="357"/>
                    </a:cubicBezTo>
                    <a:close/>
                    <a:moveTo>
                      <a:pt x="226" y="427"/>
                    </a:moveTo>
                    <a:cubicBezTo>
                      <a:pt x="201" y="427"/>
                      <a:pt x="201" y="452"/>
                      <a:pt x="201" y="477"/>
                    </a:cubicBezTo>
                    <a:cubicBezTo>
                      <a:pt x="206" y="463"/>
                      <a:pt x="210" y="457"/>
                      <a:pt x="213" y="457"/>
                    </a:cubicBezTo>
                    <a:cubicBezTo>
                      <a:pt x="221" y="457"/>
                      <a:pt x="224" y="490"/>
                      <a:pt x="225" y="490"/>
                    </a:cubicBezTo>
                    <a:cubicBezTo>
                      <a:pt x="226" y="490"/>
                      <a:pt x="226" y="476"/>
                      <a:pt x="226" y="427"/>
                    </a:cubicBezTo>
                    <a:close/>
                    <a:moveTo>
                      <a:pt x="25" y="1"/>
                    </a:moveTo>
                    <a:cubicBezTo>
                      <a:pt x="25" y="44"/>
                      <a:pt x="25" y="123"/>
                      <a:pt x="25" y="176"/>
                    </a:cubicBezTo>
                    <a:cubicBezTo>
                      <a:pt x="25" y="180"/>
                      <a:pt x="25" y="182"/>
                      <a:pt x="25" y="182"/>
                    </a:cubicBezTo>
                    <a:cubicBezTo>
                      <a:pt x="25" y="182"/>
                      <a:pt x="22" y="126"/>
                      <a:pt x="0" y="126"/>
                    </a:cubicBezTo>
                    <a:lnTo>
                      <a:pt x="0" y="277"/>
                    </a:lnTo>
                    <a:lnTo>
                      <a:pt x="25" y="302"/>
                    </a:lnTo>
                    <a:cubicBezTo>
                      <a:pt x="26" y="303"/>
                      <a:pt x="26" y="305"/>
                      <a:pt x="27" y="307"/>
                    </a:cubicBezTo>
                    <a:lnTo>
                      <a:pt x="27" y="307"/>
                    </a:lnTo>
                    <a:cubicBezTo>
                      <a:pt x="23" y="309"/>
                      <a:pt x="20" y="310"/>
                      <a:pt x="17" y="310"/>
                    </a:cubicBezTo>
                    <a:cubicBezTo>
                      <a:pt x="11" y="310"/>
                      <a:pt x="6" y="307"/>
                      <a:pt x="0" y="302"/>
                    </a:cubicBezTo>
                    <a:lnTo>
                      <a:pt x="0" y="477"/>
                    </a:lnTo>
                    <a:cubicBezTo>
                      <a:pt x="0" y="490"/>
                      <a:pt x="0" y="496"/>
                      <a:pt x="4" y="496"/>
                    </a:cubicBezTo>
                    <a:cubicBezTo>
                      <a:pt x="7" y="496"/>
                      <a:pt x="13" y="490"/>
                      <a:pt x="25" y="477"/>
                    </a:cubicBezTo>
                    <a:cubicBezTo>
                      <a:pt x="25" y="502"/>
                      <a:pt x="25" y="527"/>
                      <a:pt x="25" y="527"/>
                    </a:cubicBezTo>
                    <a:cubicBezTo>
                      <a:pt x="28" y="530"/>
                      <a:pt x="30" y="531"/>
                      <a:pt x="34" y="531"/>
                    </a:cubicBezTo>
                    <a:cubicBezTo>
                      <a:pt x="64" y="531"/>
                      <a:pt x="130" y="427"/>
                      <a:pt x="176" y="427"/>
                    </a:cubicBezTo>
                    <a:lnTo>
                      <a:pt x="176" y="452"/>
                    </a:lnTo>
                    <a:cubicBezTo>
                      <a:pt x="176" y="456"/>
                      <a:pt x="176" y="457"/>
                      <a:pt x="177" y="457"/>
                    </a:cubicBezTo>
                    <a:cubicBezTo>
                      <a:pt x="182" y="457"/>
                      <a:pt x="198" y="422"/>
                      <a:pt x="215" y="422"/>
                    </a:cubicBezTo>
                    <a:cubicBezTo>
                      <a:pt x="219" y="422"/>
                      <a:pt x="222" y="423"/>
                      <a:pt x="226" y="427"/>
                    </a:cubicBezTo>
                    <a:cubicBezTo>
                      <a:pt x="226" y="427"/>
                      <a:pt x="226" y="452"/>
                      <a:pt x="226" y="477"/>
                    </a:cubicBezTo>
                    <a:cubicBezTo>
                      <a:pt x="241" y="448"/>
                      <a:pt x="255" y="436"/>
                      <a:pt x="270" y="436"/>
                    </a:cubicBezTo>
                    <a:cubicBezTo>
                      <a:pt x="280" y="436"/>
                      <a:pt x="291" y="442"/>
                      <a:pt x="301" y="452"/>
                    </a:cubicBezTo>
                    <a:cubicBezTo>
                      <a:pt x="314" y="389"/>
                      <a:pt x="326" y="389"/>
                      <a:pt x="339" y="389"/>
                    </a:cubicBezTo>
                    <a:cubicBezTo>
                      <a:pt x="351" y="389"/>
                      <a:pt x="364" y="389"/>
                      <a:pt x="376" y="327"/>
                    </a:cubicBezTo>
                    <a:lnTo>
                      <a:pt x="376" y="352"/>
                    </a:lnTo>
                    <a:cubicBezTo>
                      <a:pt x="378" y="345"/>
                      <a:pt x="381" y="340"/>
                      <a:pt x="383" y="336"/>
                    </a:cubicBezTo>
                    <a:lnTo>
                      <a:pt x="383" y="336"/>
                    </a:lnTo>
                    <a:cubicBezTo>
                      <a:pt x="387" y="347"/>
                      <a:pt x="392" y="354"/>
                      <a:pt x="397" y="354"/>
                    </a:cubicBezTo>
                    <a:cubicBezTo>
                      <a:pt x="398" y="354"/>
                      <a:pt x="400" y="353"/>
                      <a:pt x="401" y="352"/>
                    </a:cubicBezTo>
                    <a:lnTo>
                      <a:pt x="401" y="327"/>
                    </a:lnTo>
                    <a:cubicBezTo>
                      <a:pt x="405" y="337"/>
                      <a:pt x="408" y="341"/>
                      <a:pt x="410" y="341"/>
                    </a:cubicBezTo>
                    <a:cubicBezTo>
                      <a:pt x="412" y="341"/>
                      <a:pt x="414" y="338"/>
                      <a:pt x="416" y="332"/>
                    </a:cubicBezTo>
                    <a:lnTo>
                      <a:pt x="416" y="332"/>
                    </a:lnTo>
                    <a:cubicBezTo>
                      <a:pt x="428" y="342"/>
                      <a:pt x="442" y="356"/>
                      <a:pt x="460" y="356"/>
                    </a:cubicBezTo>
                    <a:cubicBezTo>
                      <a:pt x="465" y="356"/>
                      <a:pt x="471" y="355"/>
                      <a:pt x="477" y="352"/>
                    </a:cubicBezTo>
                    <a:cubicBezTo>
                      <a:pt x="477" y="357"/>
                      <a:pt x="477" y="359"/>
                      <a:pt x="477" y="359"/>
                    </a:cubicBezTo>
                    <a:cubicBezTo>
                      <a:pt x="478" y="359"/>
                      <a:pt x="482" y="327"/>
                      <a:pt x="502" y="327"/>
                    </a:cubicBezTo>
                    <a:lnTo>
                      <a:pt x="502" y="377"/>
                    </a:lnTo>
                    <a:cubicBezTo>
                      <a:pt x="508" y="340"/>
                      <a:pt x="513" y="327"/>
                      <a:pt x="517" y="327"/>
                    </a:cubicBezTo>
                    <a:cubicBezTo>
                      <a:pt x="526" y="327"/>
                      <a:pt x="534" y="388"/>
                      <a:pt x="551" y="388"/>
                    </a:cubicBezTo>
                    <a:cubicBezTo>
                      <a:pt x="557" y="388"/>
                      <a:pt x="565" y="380"/>
                      <a:pt x="574" y="358"/>
                    </a:cubicBezTo>
                    <a:lnTo>
                      <a:pt x="574" y="358"/>
                    </a:lnTo>
                    <a:cubicBezTo>
                      <a:pt x="575" y="358"/>
                      <a:pt x="576" y="357"/>
                      <a:pt x="576" y="354"/>
                    </a:cubicBezTo>
                    <a:lnTo>
                      <a:pt x="576" y="354"/>
                    </a:lnTo>
                    <a:cubicBezTo>
                      <a:pt x="576" y="353"/>
                      <a:pt x="577" y="353"/>
                      <a:pt x="577" y="352"/>
                    </a:cubicBezTo>
                    <a:lnTo>
                      <a:pt x="577" y="352"/>
                    </a:lnTo>
                    <a:lnTo>
                      <a:pt x="576" y="352"/>
                    </a:lnTo>
                    <a:lnTo>
                      <a:pt x="576" y="352"/>
                    </a:lnTo>
                    <a:cubicBezTo>
                      <a:pt x="577" y="346"/>
                      <a:pt x="577" y="331"/>
                      <a:pt x="577" y="302"/>
                    </a:cubicBezTo>
                    <a:lnTo>
                      <a:pt x="577" y="327"/>
                    </a:lnTo>
                    <a:cubicBezTo>
                      <a:pt x="584" y="287"/>
                      <a:pt x="588" y="273"/>
                      <a:pt x="593" y="273"/>
                    </a:cubicBezTo>
                    <a:cubicBezTo>
                      <a:pt x="600" y="273"/>
                      <a:pt x="604" y="314"/>
                      <a:pt x="611" y="326"/>
                    </a:cubicBezTo>
                    <a:lnTo>
                      <a:pt x="611" y="326"/>
                    </a:lnTo>
                    <a:cubicBezTo>
                      <a:pt x="608" y="333"/>
                      <a:pt x="606" y="339"/>
                      <a:pt x="604" y="339"/>
                    </a:cubicBezTo>
                    <a:cubicBezTo>
                      <a:pt x="603" y="339"/>
                      <a:pt x="602" y="336"/>
                      <a:pt x="602" y="327"/>
                    </a:cubicBezTo>
                    <a:cubicBezTo>
                      <a:pt x="602" y="327"/>
                      <a:pt x="602" y="352"/>
                      <a:pt x="602" y="377"/>
                    </a:cubicBezTo>
                    <a:cubicBezTo>
                      <a:pt x="577" y="402"/>
                      <a:pt x="552" y="402"/>
                      <a:pt x="527" y="477"/>
                    </a:cubicBezTo>
                    <a:cubicBezTo>
                      <a:pt x="533" y="490"/>
                      <a:pt x="542" y="495"/>
                      <a:pt x="551" y="495"/>
                    </a:cubicBezTo>
                    <a:cubicBezTo>
                      <a:pt x="571" y="495"/>
                      <a:pt x="596" y="472"/>
                      <a:pt x="614" y="472"/>
                    </a:cubicBezTo>
                    <a:cubicBezTo>
                      <a:pt x="619" y="472"/>
                      <a:pt x="623" y="473"/>
                      <a:pt x="627" y="477"/>
                    </a:cubicBezTo>
                    <a:cubicBezTo>
                      <a:pt x="635" y="438"/>
                      <a:pt x="640" y="426"/>
                      <a:pt x="645" y="426"/>
                    </a:cubicBezTo>
                    <a:cubicBezTo>
                      <a:pt x="652" y="426"/>
                      <a:pt x="657" y="463"/>
                      <a:pt x="667" y="463"/>
                    </a:cubicBezTo>
                    <a:cubicBezTo>
                      <a:pt x="670" y="463"/>
                      <a:pt x="673" y="460"/>
                      <a:pt x="677" y="452"/>
                    </a:cubicBezTo>
                    <a:lnTo>
                      <a:pt x="677" y="477"/>
                    </a:lnTo>
                    <a:cubicBezTo>
                      <a:pt x="695" y="459"/>
                      <a:pt x="700" y="442"/>
                      <a:pt x="702" y="442"/>
                    </a:cubicBezTo>
                    <a:cubicBezTo>
                      <a:pt x="702" y="442"/>
                      <a:pt x="702" y="445"/>
                      <a:pt x="702" y="452"/>
                    </a:cubicBezTo>
                    <a:lnTo>
                      <a:pt x="727" y="402"/>
                    </a:lnTo>
                    <a:cubicBezTo>
                      <a:pt x="727" y="402"/>
                      <a:pt x="727" y="427"/>
                      <a:pt x="752" y="427"/>
                    </a:cubicBezTo>
                    <a:lnTo>
                      <a:pt x="765" y="314"/>
                    </a:lnTo>
                    <a:lnTo>
                      <a:pt x="777" y="277"/>
                    </a:lnTo>
                    <a:lnTo>
                      <a:pt x="777" y="277"/>
                    </a:lnTo>
                    <a:cubicBezTo>
                      <a:pt x="774" y="280"/>
                      <a:pt x="771" y="282"/>
                      <a:pt x="768" y="283"/>
                    </a:cubicBezTo>
                    <a:lnTo>
                      <a:pt x="768" y="283"/>
                    </a:lnTo>
                    <a:lnTo>
                      <a:pt x="777" y="201"/>
                    </a:lnTo>
                    <a:cubicBezTo>
                      <a:pt x="752" y="176"/>
                      <a:pt x="734" y="176"/>
                      <a:pt x="715" y="176"/>
                    </a:cubicBezTo>
                    <a:cubicBezTo>
                      <a:pt x="696" y="176"/>
                      <a:pt x="677" y="176"/>
                      <a:pt x="652" y="151"/>
                    </a:cubicBezTo>
                    <a:cubicBezTo>
                      <a:pt x="624" y="137"/>
                      <a:pt x="596" y="100"/>
                      <a:pt x="568" y="100"/>
                    </a:cubicBezTo>
                    <a:cubicBezTo>
                      <a:pt x="546" y="100"/>
                      <a:pt x="524" y="124"/>
                      <a:pt x="502" y="201"/>
                    </a:cubicBezTo>
                    <a:cubicBezTo>
                      <a:pt x="502" y="176"/>
                      <a:pt x="502" y="176"/>
                      <a:pt x="502" y="176"/>
                    </a:cubicBezTo>
                    <a:cubicBezTo>
                      <a:pt x="496" y="182"/>
                      <a:pt x="492" y="184"/>
                      <a:pt x="489" y="184"/>
                    </a:cubicBezTo>
                    <a:cubicBezTo>
                      <a:pt x="479" y="184"/>
                      <a:pt x="474" y="169"/>
                      <a:pt x="465" y="169"/>
                    </a:cubicBezTo>
                    <a:cubicBezTo>
                      <a:pt x="461" y="169"/>
                      <a:pt x="457" y="171"/>
                      <a:pt x="452" y="176"/>
                    </a:cubicBezTo>
                    <a:lnTo>
                      <a:pt x="452" y="151"/>
                    </a:lnTo>
                    <a:cubicBezTo>
                      <a:pt x="450" y="160"/>
                      <a:pt x="448" y="168"/>
                      <a:pt x="446" y="174"/>
                    </a:cubicBezTo>
                    <a:lnTo>
                      <a:pt x="446" y="174"/>
                    </a:lnTo>
                    <a:cubicBezTo>
                      <a:pt x="426" y="160"/>
                      <a:pt x="426" y="74"/>
                      <a:pt x="426" y="51"/>
                    </a:cubicBezTo>
                    <a:cubicBezTo>
                      <a:pt x="426" y="39"/>
                      <a:pt x="426" y="34"/>
                      <a:pt x="426" y="34"/>
                    </a:cubicBezTo>
                    <a:cubicBezTo>
                      <a:pt x="426" y="34"/>
                      <a:pt x="424" y="105"/>
                      <a:pt x="414" y="105"/>
                    </a:cubicBezTo>
                    <a:cubicBezTo>
                      <a:pt x="411" y="105"/>
                      <a:pt x="407" y="97"/>
                      <a:pt x="401" y="76"/>
                    </a:cubicBezTo>
                    <a:cubicBezTo>
                      <a:pt x="401" y="101"/>
                      <a:pt x="376" y="101"/>
                      <a:pt x="376" y="101"/>
                    </a:cubicBezTo>
                    <a:cubicBezTo>
                      <a:pt x="376" y="126"/>
                      <a:pt x="351" y="76"/>
                      <a:pt x="376" y="176"/>
                    </a:cubicBezTo>
                    <a:cubicBezTo>
                      <a:pt x="351" y="76"/>
                      <a:pt x="351" y="51"/>
                      <a:pt x="351" y="51"/>
                    </a:cubicBezTo>
                    <a:cubicBezTo>
                      <a:pt x="345" y="21"/>
                      <a:pt x="342" y="11"/>
                      <a:pt x="341" y="11"/>
                    </a:cubicBezTo>
                    <a:cubicBezTo>
                      <a:pt x="337" y="11"/>
                      <a:pt x="340" y="55"/>
                      <a:pt x="338" y="55"/>
                    </a:cubicBezTo>
                    <a:cubicBezTo>
                      <a:pt x="336" y="55"/>
                      <a:pt x="333" y="42"/>
                      <a:pt x="326" y="1"/>
                    </a:cubicBezTo>
                    <a:cubicBezTo>
                      <a:pt x="326" y="37"/>
                      <a:pt x="326" y="44"/>
                      <a:pt x="326" y="44"/>
                    </a:cubicBezTo>
                    <a:cubicBezTo>
                      <a:pt x="326" y="50"/>
                      <a:pt x="326" y="65"/>
                      <a:pt x="326" y="101"/>
                    </a:cubicBezTo>
                    <a:cubicBezTo>
                      <a:pt x="326" y="76"/>
                      <a:pt x="301" y="51"/>
                      <a:pt x="301" y="26"/>
                    </a:cubicBezTo>
                    <a:cubicBezTo>
                      <a:pt x="301" y="26"/>
                      <a:pt x="276" y="1"/>
                      <a:pt x="276" y="1"/>
                    </a:cubicBezTo>
                    <a:cubicBezTo>
                      <a:pt x="276" y="21"/>
                      <a:pt x="274" y="27"/>
                      <a:pt x="272" y="27"/>
                    </a:cubicBezTo>
                    <a:cubicBezTo>
                      <a:pt x="268" y="27"/>
                      <a:pt x="263" y="17"/>
                      <a:pt x="259" y="17"/>
                    </a:cubicBezTo>
                    <a:cubicBezTo>
                      <a:pt x="255" y="17"/>
                      <a:pt x="251" y="29"/>
                      <a:pt x="251" y="76"/>
                    </a:cubicBezTo>
                    <a:cubicBezTo>
                      <a:pt x="234" y="59"/>
                      <a:pt x="228" y="30"/>
                      <a:pt x="227" y="30"/>
                    </a:cubicBezTo>
                    <a:cubicBezTo>
                      <a:pt x="226" y="30"/>
                      <a:pt x="226" y="36"/>
                      <a:pt x="226" y="51"/>
                    </a:cubicBezTo>
                    <a:lnTo>
                      <a:pt x="226" y="26"/>
                    </a:lnTo>
                    <a:cubicBezTo>
                      <a:pt x="201" y="51"/>
                      <a:pt x="201" y="51"/>
                      <a:pt x="201" y="126"/>
                    </a:cubicBezTo>
                    <a:cubicBezTo>
                      <a:pt x="176" y="1"/>
                      <a:pt x="176" y="26"/>
                      <a:pt x="176" y="1"/>
                    </a:cubicBezTo>
                    <a:cubicBezTo>
                      <a:pt x="176" y="51"/>
                      <a:pt x="151" y="26"/>
                      <a:pt x="151" y="76"/>
                    </a:cubicBezTo>
                    <a:cubicBezTo>
                      <a:pt x="151" y="61"/>
                      <a:pt x="149" y="57"/>
                      <a:pt x="145" y="57"/>
                    </a:cubicBezTo>
                    <a:cubicBezTo>
                      <a:pt x="142" y="57"/>
                      <a:pt x="138" y="62"/>
                      <a:pt x="134" y="62"/>
                    </a:cubicBezTo>
                    <a:cubicBezTo>
                      <a:pt x="130" y="62"/>
                      <a:pt x="126" y="55"/>
                      <a:pt x="126" y="26"/>
                    </a:cubicBezTo>
                    <a:cubicBezTo>
                      <a:pt x="115" y="91"/>
                      <a:pt x="104" y="119"/>
                      <a:pt x="91" y="119"/>
                    </a:cubicBezTo>
                    <a:cubicBezTo>
                      <a:pt x="74" y="119"/>
                      <a:pt x="54" y="72"/>
                      <a:pt x="25" y="1"/>
                    </a:cubicBezTo>
                    <a:close/>
                    <a:moveTo>
                      <a:pt x="527" y="402"/>
                    </a:moveTo>
                    <a:cubicBezTo>
                      <a:pt x="514" y="465"/>
                      <a:pt x="502" y="483"/>
                      <a:pt x="489" y="483"/>
                    </a:cubicBezTo>
                    <a:cubicBezTo>
                      <a:pt x="477" y="483"/>
                      <a:pt x="464" y="465"/>
                      <a:pt x="452" y="452"/>
                    </a:cubicBezTo>
                    <a:cubicBezTo>
                      <a:pt x="452" y="477"/>
                      <a:pt x="452" y="477"/>
                      <a:pt x="452" y="527"/>
                    </a:cubicBezTo>
                    <a:cubicBezTo>
                      <a:pt x="452" y="530"/>
                      <a:pt x="452" y="531"/>
                      <a:pt x="452" y="531"/>
                    </a:cubicBezTo>
                    <a:cubicBezTo>
                      <a:pt x="456" y="531"/>
                      <a:pt x="468" y="488"/>
                      <a:pt x="474" y="488"/>
                    </a:cubicBezTo>
                    <a:cubicBezTo>
                      <a:pt x="476" y="488"/>
                      <a:pt x="477" y="492"/>
                      <a:pt x="477" y="502"/>
                    </a:cubicBezTo>
                    <a:cubicBezTo>
                      <a:pt x="477" y="527"/>
                      <a:pt x="477" y="527"/>
                      <a:pt x="477" y="552"/>
                    </a:cubicBezTo>
                    <a:cubicBezTo>
                      <a:pt x="477" y="527"/>
                      <a:pt x="502" y="552"/>
                      <a:pt x="502" y="477"/>
                    </a:cubicBezTo>
                    <a:cubicBezTo>
                      <a:pt x="502" y="515"/>
                      <a:pt x="508" y="515"/>
                      <a:pt x="514" y="515"/>
                    </a:cubicBezTo>
                    <a:cubicBezTo>
                      <a:pt x="520" y="515"/>
                      <a:pt x="527" y="515"/>
                      <a:pt x="527" y="552"/>
                    </a:cubicBezTo>
                    <a:cubicBezTo>
                      <a:pt x="527" y="527"/>
                      <a:pt x="527" y="527"/>
                      <a:pt x="527" y="477"/>
                    </a:cubicBezTo>
                    <a:cubicBezTo>
                      <a:pt x="527" y="452"/>
                      <a:pt x="527" y="427"/>
                      <a:pt x="527" y="40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1420;p34"/>
              <p:cNvSpPr/>
              <p:nvPr/>
            </p:nvSpPr>
            <p:spPr>
              <a:xfrm>
                <a:off x="3725075" y="3109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1421;p34"/>
              <p:cNvSpPr/>
              <p:nvPr/>
            </p:nvSpPr>
            <p:spPr>
              <a:xfrm>
                <a:off x="3720075" y="31028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1422;p34"/>
              <p:cNvSpPr/>
              <p:nvPr/>
            </p:nvSpPr>
            <p:spPr>
              <a:xfrm>
                <a:off x="3267700" y="3112200"/>
                <a:ext cx="6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51" extrusionOk="0">
                    <a:moveTo>
                      <a:pt x="0" y="0"/>
                    </a:moveTo>
                    <a:lnTo>
                      <a:pt x="25" y="50"/>
                    </a:lnTo>
                    <a:lnTo>
                      <a:pt x="2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3" name="Google Shape;1423;p34"/>
              <p:cNvSpPr/>
              <p:nvPr/>
            </p:nvSpPr>
            <p:spPr>
              <a:xfrm>
                <a:off x="3267700" y="3112400"/>
                <a:ext cx="650" cy="35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43" extrusionOk="0">
                    <a:moveTo>
                      <a:pt x="2" y="0"/>
                    </a:moveTo>
                    <a:cubicBezTo>
                      <a:pt x="1" y="0"/>
                      <a:pt x="0" y="5"/>
                      <a:pt x="0" y="17"/>
                    </a:cubicBezTo>
                    <a:lnTo>
                      <a:pt x="11" y="71"/>
                    </a:lnTo>
                    <a:lnTo>
                      <a:pt x="11" y="71"/>
                    </a:lnTo>
                    <a:cubicBezTo>
                      <a:pt x="10" y="38"/>
                      <a:pt x="4" y="0"/>
                      <a:pt x="2" y="0"/>
                    </a:cubicBezTo>
                    <a:close/>
                    <a:moveTo>
                      <a:pt x="0" y="117"/>
                    </a:moveTo>
                    <a:lnTo>
                      <a:pt x="0" y="117"/>
                    </a:lnTo>
                    <a:cubicBezTo>
                      <a:pt x="2" y="119"/>
                      <a:pt x="3" y="120"/>
                      <a:pt x="4" y="120"/>
                    </a:cubicBezTo>
                    <a:cubicBezTo>
                      <a:pt x="5" y="120"/>
                      <a:pt x="6" y="119"/>
                      <a:pt x="7" y="118"/>
                    </a:cubicBezTo>
                    <a:lnTo>
                      <a:pt x="7" y="118"/>
                    </a:lnTo>
                    <a:cubicBezTo>
                      <a:pt x="3" y="117"/>
                      <a:pt x="0" y="117"/>
                      <a:pt x="0" y="117"/>
                    </a:cubicBezTo>
                    <a:close/>
                    <a:moveTo>
                      <a:pt x="11" y="71"/>
                    </a:moveTo>
                    <a:cubicBezTo>
                      <a:pt x="12" y="93"/>
                      <a:pt x="11" y="113"/>
                      <a:pt x="7" y="118"/>
                    </a:cubicBezTo>
                    <a:lnTo>
                      <a:pt x="7" y="118"/>
                    </a:lnTo>
                    <a:cubicBezTo>
                      <a:pt x="12" y="120"/>
                      <a:pt x="19" y="123"/>
                      <a:pt x="23" y="131"/>
                    </a:cubicBezTo>
                    <a:lnTo>
                      <a:pt x="23" y="131"/>
                    </a:lnTo>
                    <a:lnTo>
                      <a:pt x="11" y="71"/>
                    </a:lnTo>
                    <a:close/>
                    <a:moveTo>
                      <a:pt x="23" y="131"/>
                    </a:moveTo>
                    <a:lnTo>
                      <a:pt x="25" y="142"/>
                    </a:lnTo>
                    <a:cubicBezTo>
                      <a:pt x="25" y="138"/>
                      <a:pt x="24" y="134"/>
                      <a:pt x="23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1424;p34"/>
              <p:cNvSpPr/>
              <p:nvPr/>
            </p:nvSpPr>
            <p:spPr>
              <a:xfrm>
                <a:off x="3267700" y="3114700"/>
                <a:ext cx="3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3" h="51" extrusionOk="0">
                    <a:moveTo>
                      <a:pt x="0" y="0"/>
                    </a:moveTo>
                    <a:cubicBezTo>
                      <a:pt x="0" y="12"/>
                      <a:pt x="0" y="36"/>
                      <a:pt x="0" y="50"/>
                    </a:cubicBezTo>
                    <a:cubicBezTo>
                      <a:pt x="0" y="36"/>
                      <a:pt x="2" y="32"/>
                      <a:pt x="5" y="32"/>
                    </a:cubicBezTo>
                    <a:cubicBezTo>
                      <a:pt x="7" y="32"/>
                      <a:pt x="10" y="36"/>
                      <a:pt x="11" y="36"/>
                    </a:cubicBezTo>
                    <a:cubicBezTo>
                      <a:pt x="12" y="36"/>
                      <a:pt x="10" y="29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1425;p34"/>
              <p:cNvSpPr/>
              <p:nvPr/>
            </p:nvSpPr>
            <p:spPr>
              <a:xfrm>
                <a:off x="3259550" y="31165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1426;p34"/>
              <p:cNvSpPr/>
              <p:nvPr/>
            </p:nvSpPr>
            <p:spPr>
              <a:xfrm>
                <a:off x="3215675" y="3113350"/>
                <a:ext cx="52050" cy="20175"/>
              </a:xfrm>
              <a:custGeom>
                <a:avLst/>
                <a:gdLst/>
                <a:ahLst/>
                <a:cxnLst/>
                <a:rect l="l" t="t" r="r" b="b"/>
                <a:pathLst>
                  <a:path w="2082" h="807" extrusionOk="0">
                    <a:moveTo>
                      <a:pt x="2049" y="0"/>
                    </a:moveTo>
                    <a:cubicBezTo>
                      <a:pt x="2038" y="0"/>
                      <a:pt x="2049" y="58"/>
                      <a:pt x="2038" y="58"/>
                    </a:cubicBezTo>
                    <a:cubicBezTo>
                      <a:pt x="2036" y="58"/>
                      <a:pt x="2034" y="57"/>
                      <a:pt x="2031" y="54"/>
                    </a:cubicBezTo>
                    <a:cubicBezTo>
                      <a:pt x="2031" y="29"/>
                      <a:pt x="2031" y="4"/>
                      <a:pt x="2031" y="4"/>
                    </a:cubicBezTo>
                    <a:cubicBezTo>
                      <a:pt x="2031" y="29"/>
                      <a:pt x="2006" y="4"/>
                      <a:pt x="2006" y="79"/>
                    </a:cubicBezTo>
                    <a:cubicBezTo>
                      <a:pt x="1993" y="42"/>
                      <a:pt x="1987" y="42"/>
                      <a:pt x="1984" y="42"/>
                    </a:cubicBezTo>
                    <a:cubicBezTo>
                      <a:pt x="1981" y="42"/>
                      <a:pt x="1981" y="42"/>
                      <a:pt x="1981" y="4"/>
                    </a:cubicBezTo>
                    <a:cubicBezTo>
                      <a:pt x="1981" y="29"/>
                      <a:pt x="1956" y="29"/>
                      <a:pt x="1981" y="79"/>
                    </a:cubicBezTo>
                    <a:cubicBezTo>
                      <a:pt x="1981" y="104"/>
                      <a:pt x="1981" y="129"/>
                      <a:pt x="2006" y="155"/>
                    </a:cubicBezTo>
                    <a:cubicBezTo>
                      <a:pt x="2006" y="80"/>
                      <a:pt x="2024" y="59"/>
                      <a:pt x="2043" y="59"/>
                    </a:cubicBezTo>
                    <a:cubicBezTo>
                      <a:pt x="2057" y="59"/>
                      <a:pt x="2071" y="69"/>
                      <a:pt x="2081" y="79"/>
                    </a:cubicBezTo>
                    <a:cubicBezTo>
                      <a:pt x="2081" y="54"/>
                      <a:pt x="2081" y="54"/>
                      <a:pt x="2081" y="4"/>
                    </a:cubicBezTo>
                    <a:cubicBezTo>
                      <a:pt x="2079" y="2"/>
                      <a:pt x="2077" y="1"/>
                      <a:pt x="2075" y="1"/>
                    </a:cubicBezTo>
                    <a:cubicBezTo>
                      <a:pt x="2061" y="1"/>
                      <a:pt x="2057" y="54"/>
                      <a:pt x="2056" y="54"/>
                    </a:cubicBezTo>
                    <a:cubicBezTo>
                      <a:pt x="2056" y="54"/>
                      <a:pt x="2056" y="47"/>
                      <a:pt x="2056" y="29"/>
                    </a:cubicBezTo>
                    <a:lnTo>
                      <a:pt x="2056" y="4"/>
                    </a:lnTo>
                    <a:cubicBezTo>
                      <a:pt x="2053" y="1"/>
                      <a:pt x="2051" y="0"/>
                      <a:pt x="2049" y="0"/>
                    </a:cubicBezTo>
                    <a:close/>
                    <a:moveTo>
                      <a:pt x="1" y="380"/>
                    </a:moveTo>
                    <a:cubicBezTo>
                      <a:pt x="1" y="380"/>
                      <a:pt x="1" y="380"/>
                      <a:pt x="1" y="380"/>
                    </a:cubicBezTo>
                    <a:cubicBezTo>
                      <a:pt x="1" y="380"/>
                      <a:pt x="1" y="380"/>
                      <a:pt x="1" y="380"/>
                    </a:cubicBezTo>
                    <a:close/>
                    <a:moveTo>
                      <a:pt x="96" y="776"/>
                    </a:moveTo>
                    <a:lnTo>
                      <a:pt x="96" y="776"/>
                    </a:lnTo>
                    <a:cubicBezTo>
                      <a:pt x="97" y="784"/>
                      <a:pt x="99" y="790"/>
                      <a:pt x="100" y="790"/>
                    </a:cubicBezTo>
                    <a:cubicBezTo>
                      <a:pt x="101" y="790"/>
                      <a:pt x="101" y="788"/>
                      <a:pt x="101" y="781"/>
                    </a:cubicBezTo>
                    <a:lnTo>
                      <a:pt x="96" y="776"/>
                    </a:lnTo>
                    <a:close/>
                    <a:moveTo>
                      <a:pt x="219" y="766"/>
                    </a:moveTo>
                    <a:cubicBezTo>
                      <a:pt x="219" y="771"/>
                      <a:pt x="221" y="782"/>
                      <a:pt x="227" y="806"/>
                    </a:cubicBezTo>
                    <a:cubicBezTo>
                      <a:pt x="223" y="788"/>
                      <a:pt x="221" y="775"/>
                      <a:pt x="219" y="766"/>
                    </a:cubicBezTo>
                    <a:close/>
                    <a:moveTo>
                      <a:pt x="1952" y="73"/>
                    </a:moveTo>
                    <a:cubicBezTo>
                      <a:pt x="1912" y="73"/>
                      <a:pt x="1871" y="109"/>
                      <a:pt x="1831" y="129"/>
                    </a:cubicBezTo>
                    <a:cubicBezTo>
                      <a:pt x="1831" y="168"/>
                      <a:pt x="1826" y="181"/>
                      <a:pt x="1818" y="181"/>
                    </a:cubicBezTo>
                    <a:cubicBezTo>
                      <a:pt x="1805" y="181"/>
                      <a:pt x="1785" y="144"/>
                      <a:pt x="1768" y="144"/>
                    </a:cubicBezTo>
                    <a:cubicBezTo>
                      <a:pt x="1764" y="144"/>
                      <a:pt x="1759" y="147"/>
                      <a:pt x="1755" y="155"/>
                    </a:cubicBezTo>
                    <a:lnTo>
                      <a:pt x="1755" y="129"/>
                    </a:lnTo>
                    <a:cubicBezTo>
                      <a:pt x="1755" y="180"/>
                      <a:pt x="1730" y="180"/>
                      <a:pt x="1730" y="180"/>
                    </a:cubicBezTo>
                    <a:lnTo>
                      <a:pt x="1730" y="230"/>
                    </a:lnTo>
                    <a:cubicBezTo>
                      <a:pt x="1687" y="186"/>
                      <a:pt x="1653" y="176"/>
                      <a:pt x="1622" y="176"/>
                    </a:cubicBezTo>
                    <a:cubicBezTo>
                      <a:pt x="1593" y="176"/>
                      <a:pt x="1567" y="185"/>
                      <a:pt x="1539" y="185"/>
                    </a:cubicBezTo>
                    <a:cubicBezTo>
                      <a:pt x="1528" y="185"/>
                      <a:pt x="1517" y="184"/>
                      <a:pt x="1505" y="180"/>
                    </a:cubicBezTo>
                    <a:cubicBezTo>
                      <a:pt x="1467" y="167"/>
                      <a:pt x="1430" y="142"/>
                      <a:pt x="1395" y="142"/>
                    </a:cubicBezTo>
                    <a:cubicBezTo>
                      <a:pt x="1361" y="142"/>
                      <a:pt x="1329" y="167"/>
                      <a:pt x="1304" y="255"/>
                    </a:cubicBezTo>
                    <a:cubicBezTo>
                      <a:pt x="1304" y="230"/>
                      <a:pt x="1304" y="230"/>
                      <a:pt x="1304" y="230"/>
                    </a:cubicBezTo>
                    <a:cubicBezTo>
                      <a:pt x="1299" y="235"/>
                      <a:pt x="1294" y="237"/>
                      <a:pt x="1289" y="237"/>
                    </a:cubicBezTo>
                    <a:cubicBezTo>
                      <a:pt x="1275" y="237"/>
                      <a:pt x="1263" y="222"/>
                      <a:pt x="1257" y="222"/>
                    </a:cubicBezTo>
                    <a:cubicBezTo>
                      <a:pt x="1255" y="222"/>
                      <a:pt x="1254" y="224"/>
                      <a:pt x="1254" y="230"/>
                    </a:cubicBezTo>
                    <a:cubicBezTo>
                      <a:pt x="1229" y="292"/>
                      <a:pt x="1198" y="292"/>
                      <a:pt x="1169" y="292"/>
                    </a:cubicBezTo>
                    <a:cubicBezTo>
                      <a:pt x="1141" y="292"/>
                      <a:pt x="1116" y="292"/>
                      <a:pt x="1104" y="355"/>
                    </a:cubicBezTo>
                    <a:cubicBezTo>
                      <a:pt x="1054" y="355"/>
                      <a:pt x="978" y="380"/>
                      <a:pt x="928" y="405"/>
                    </a:cubicBezTo>
                    <a:lnTo>
                      <a:pt x="928" y="380"/>
                    </a:lnTo>
                    <a:cubicBezTo>
                      <a:pt x="918" y="396"/>
                      <a:pt x="907" y="402"/>
                      <a:pt x="897" y="402"/>
                    </a:cubicBezTo>
                    <a:cubicBezTo>
                      <a:pt x="865" y="402"/>
                      <a:pt x="833" y="345"/>
                      <a:pt x="800" y="345"/>
                    </a:cubicBezTo>
                    <a:cubicBezTo>
                      <a:pt x="793" y="345"/>
                      <a:pt x="785" y="348"/>
                      <a:pt x="778" y="355"/>
                    </a:cubicBezTo>
                    <a:cubicBezTo>
                      <a:pt x="773" y="350"/>
                      <a:pt x="768" y="348"/>
                      <a:pt x="763" y="348"/>
                    </a:cubicBezTo>
                    <a:cubicBezTo>
                      <a:pt x="729" y="348"/>
                      <a:pt x="704" y="471"/>
                      <a:pt x="657" y="471"/>
                    </a:cubicBezTo>
                    <a:cubicBezTo>
                      <a:pt x="648" y="471"/>
                      <a:pt x="638" y="466"/>
                      <a:pt x="628" y="455"/>
                    </a:cubicBezTo>
                    <a:cubicBezTo>
                      <a:pt x="618" y="431"/>
                      <a:pt x="610" y="422"/>
                      <a:pt x="603" y="422"/>
                    </a:cubicBezTo>
                    <a:cubicBezTo>
                      <a:pt x="582" y="422"/>
                      <a:pt x="573" y="514"/>
                      <a:pt x="551" y="514"/>
                    </a:cubicBezTo>
                    <a:cubicBezTo>
                      <a:pt x="545" y="514"/>
                      <a:pt x="537" y="505"/>
                      <a:pt x="527" y="480"/>
                    </a:cubicBezTo>
                    <a:cubicBezTo>
                      <a:pt x="501" y="418"/>
                      <a:pt x="477" y="394"/>
                      <a:pt x="456" y="394"/>
                    </a:cubicBezTo>
                    <a:cubicBezTo>
                      <a:pt x="417" y="394"/>
                      <a:pt x="384" y="475"/>
                      <a:pt x="352" y="556"/>
                    </a:cubicBezTo>
                    <a:cubicBezTo>
                      <a:pt x="345" y="549"/>
                      <a:pt x="339" y="546"/>
                      <a:pt x="332" y="546"/>
                    </a:cubicBezTo>
                    <a:cubicBezTo>
                      <a:pt x="302" y="546"/>
                      <a:pt x="272" y="602"/>
                      <a:pt x="243" y="602"/>
                    </a:cubicBezTo>
                    <a:cubicBezTo>
                      <a:pt x="229" y="602"/>
                      <a:pt x="215" y="590"/>
                      <a:pt x="201" y="556"/>
                    </a:cubicBezTo>
                    <a:cubicBezTo>
                      <a:pt x="197" y="574"/>
                      <a:pt x="191" y="582"/>
                      <a:pt x="185" y="582"/>
                    </a:cubicBezTo>
                    <a:cubicBezTo>
                      <a:pt x="162" y="582"/>
                      <a:pt x="131" y="473"/>
                      <a:pt x="110" y="473"/>
                    </a:cubicBezTo>
                    <a:cubicBezTo>
                      <a:pt x="107" y="473"/>
                      <a:pt x="104" y="475"/>
                      <a:pt x="101" y="480"/>
                    </a:cubicBezTo>
                    <a:lnTo>
                      <a:pt x="101" y="505"/>
                    </a:lnTo>
                    <a:cubicBezTo>
                      <a:pt x="97" y="488"/>
                      <a:pt x="94" y="481"/>
                      <a:pt x="92" y="481"/>
                    </a:cubicBezTo>
                    <a:cubicBezTo>
                      <a:pt x="86" y="481"/>
                      <a:pt x="91" y="555"/>
                      <a:pt x="87" y="555"/>
                    </a:cubicBezTo>
                    <a:cubicBezTo>
                      <a:pt x="85" y="555"/>
                      <a:pt x="82" y="542"/>
                      <a:pt x="76" y="505"/>
                    </a:cubicBezTo>
                    <a:lnTo>
                      <a:pt x="76" y="480"/>
                    </a:lnTo>
                    <a:cubicBezTo>
                      <a:pt x="74" y="475"/>
                      <a:pt x="72" y="473"/>
                      <a:pt x="70" y="473"/>
                    </a:cubicBezTo>
                    <a:cubicBezTo>
                      <a:pt x="58" y="473"/>
                      <a:pt x="70" y="596"/>
                      <a:pt x="75" y="596"/>
                    </a:cubicBezTo>
                    <a:cubicBezTo>
                      <a:pt x="76" y="596"/>
                      <a:pt x="76" y="592"/>
                      <a:pt x="76" y="581"/>
                    </a:cubicBezTo>
                    <a:lnTo>
                      <a:pt x="76" y="606"/>
                    </a:lnTo>
                    <a:cubicBezTo>
                      <a:pt x="76" y="610"/>
                      <a:pt x="76" y="612"/>
                      <a:pt x="76" y="612"/>
                    </a:cubicBezTo>
                    <a:cubicBezTo>
                      <a:pt x="75" y="612"/>
                      <a:pt x="71" y="576"/>
                      <a:pt x="51" y="556"/>
                    </a:cubicBezTo>
                    <a:lnTo>
                      <a:pt x="51" y="556"/>
                    </a:lnTo>
                    <a:cubicBezTo>
                      <a:pt x="51" y="556"/>
                      <a:pt x="69" y="611"/>
                      <a:pt x="59" y="611"/>
                    </a:cubicBezTo>
                    <a:cubicBezTo>
                      <a:pt x="57" y="611"/>
                      <a:pt x="55" y="609"/>
                      <a:pt x="51" y="606"/>
                    </a:cubicBezTo>
                    <a:cubicBezTo>
                      <a:pt x="43" y="557"/>
                      <a:pt x="40" y="545"/>
                      <a:pt x="39" y="545"/>
                    </a:cubicBezTo>
                    <a:cubicBezTo>
                      <a:pt x="38" y="545"/>
                      <a:pt x="39" y="558"/>
                      <a:pt x="38" y="558"/>
                    </a:cubicBezTo>
                    <a:cubicBezTo>
                      <a:pt x="37" y="558"/>
                      <a:pt x="35" y="543"/>
                      <a:pt x="26" y="480"/>
                    </a:cubicBezTo>
                    <a:cubicBezTo>
                      <a:pt x="26" y="480"/>
                      <a:pt x="1" y="405"/>
                      <a:pt x="1" y="380"/>
                    </a:cubicBezTo>
                    <a:cubicBezTo>
                      <a:pt x="1" y="390"/>
                      <a:pt x="1" y="408"/>
                      <a:pt x="1" y="430"/>
                    </a:cubicBezTo>
                    <a:cubicBezTo>
                      <a:pt x="26" y="505"/>
                      <a:pt x="26" y="581"/>
                      <a:pt x="26" y="631"/>
                    </a:cubicBezTo>
                    <a:lnTo>
                      <a:pt x="26" y="581"/>
                    </a:lnTo>
                    <a:cubicBezTo>
                      <a:pt x="51" y="631"/>
                      <a:pt x="26" y="606"/>
                      <a:pt x="51" y="656"/>
                    </a:cubicBezTo>
                    <a:cubicBezTo>
                      <a:pt x="51" y="656"/>
                      <a:pt x="76" y="731"/>
                      <a:pt x="76" y="781"/>
                    </a:cubicBezTo>
                    <a:lnTo>
                      <a:pt x="76" y="756"/>
                    </a:lnTo>
                    <a:lnTo>
                      <a:pt x="96" y="776"/>
                    </a:lnTo>
                    <a:lnTo>
                      <a:pt x="96" y="776"/>
                    </a:lnTo>
                    <a:cubicBezTo>
                      <a:pt x="92" y="756"/>
                      <a:pt x="88" y="725"/>
                      <a:pt x="91" y="725"/>
                    </a:cubicBezTo>
                    <a:lnTo>
                      <a:pt x="91" y="725"/>
                    </a:lnTo>
                    <a:cubicBezTo>
                      <a:pt x="92" y="725"/>
                      <a:pt x="95" y="733"/>
                      <a:pt x="101" y="756"/>
                    </a:cubicBezTo>
                    <a:cubicBezTo>
                      <a:pt x="101" y="731"/>
                      <a:pt x="126" y="731"/>
                      <a:pt x="151" y="731"/>
                    </a:cubicBezTo>
                    <a:cubicBezTo>
                      <a:pt x="151" y="681"/>
                      <a:pt x="176" y="730"/>
                      <a:pt x="152" y="657"/>
                    </a:cubicBezTo>
                    <a:lnTo>
                      <a:pt x="152" y="657"/>
                    </a:lnTo>
                    <a:cubicBezTo>
                      <a:pt x="176" y="731"/>
                      <a:pt x="177" y="756"/>
                      <a:pt x="201" y="756"/>
                    </a:cubicBezTo>
                    <a:cubicBezTo>
                      <a:pt x="207" y="786"/>
                      <a:pt x="210" y="796"/>
                      <a:pt x="212" y="796"/>
                    </a:cubicBezTo>
                    <a:cubicBezTo>
                      <a:pt x="216" y="796"/>
                      <a:pt x="213" y="752"/>
                      <a:pt x="215" y="752"/>
                    </a:cubicBezTo>
                    <a:lnTo>
                      <a:pt x="215" y="752"/>
                    </a:lnTo>
                    <a:cubicBezTo>
                      <a:pt x="216" y="752"/>
                      <a:pt x="217" y="756"/>
                      <a:pt x="219" y="766"/>
                    </a:cubicBezTo>
                    <a:lnTo>
                      <a:pt x="219" y="766"/>
                    </a:lnTo>
                    <a:cubicBezTo>
                      <a:pt x="220" y="764"/>
                      <a:pt x="220" y="763"/>
                      <a:pt x="222" y="763"/>
                    </a:cubicBezTo>
                    <a:cubicBezTo>
                      <a:pt x="224" y="763"/>
                      <a:pt x="227" y="766"/>
                      <a:pt x="230" y="766"/>
                    </a:cubicBezTo>
                    <a:cubicBezTo>
                      <a:pt x="232" y="766"/>
                      <a:pt x="234" y="764"/>
                      <a:pt x="234" y="756"/>
                    </a:cubicBezTo>
                    <a:lnTo>
                      <a:pt x="234" y="756"/>
                    </a:lnTo>
                    <a:cubicBezTo>
                      <a:pt x="237" y="764"/>
                      <a:pt x="243" y="773"/>
                      <a:pt x="252" y="781"/>
                    </a:cubicBezTo>
                    <a:cubicBezTo>
                      <a:pt x="252" y="781"/>
                      <a:pt x="277" y="806"/>
                      <a:pt x="302" y="806"/>
                    </a:cubicBezTo>
                    <a:cubicBezTo>
                      <a:pt x="302" y="770"/>
                      <a:pt x="305" y="763"/>
                      <a:pt x="309" y="763"/>
                    </a:cubicBezTo>
                    <a:cubicBezTo>
                      <a:pt x="312" y="763"/>
                      <a:pt x="315" y="766"/>
                      <a:pt x="318" y="766"/>
                    </a:cubicBezTo>
                    <a:cubicBezTo>
                      <a:pt x="323" y="766"/>
                      <a:pt x="327" y="757"/>
                      <a:pt x="327" y="706"/>
                    </a:cubicBezTo>
                    <a:cubicBezTo>
                      <a:pt x="344" y="723"/>
                      <a:pt x="361" y="752"/>
                      <a:pt x="370" y="752"/>
                    </a:cubicBezTo>
                    <a:cubicBezTo>
                      <a:pt x="374" y="752"/>
                      <a:pt x="377" y="747"/>
                      <a:pt x="377" y="731"/>
                    </a:cubicBezTo>
                    <a:lnTo>
                      <a:pt x="377" y="756"/>
                    </a:lnTo>
                    <a:cubicBezTo>
                      <a:pt x="377" y="756"/>
                      <a:pt x="402" y="731"/>
                      <a:pt x="402" y="656"/>
                    </a:cubicBezTo>
                    <a:cubicBezTo>
                      <a:pt x="427" y="781"/>
                      <a:pt x="427" y="756"/>
                      <a:pt x="427" y="781"/>
                    </a:cubicBezTo>
                    <a:cubicBezTo>
                      <a:pt x="427" y="731"/>
                      <a:pt x="452" y="756"/>
                      <a:pt x="477" y="681"/>
                    </a:cubicBezTo>
                    <a:cubicBezTo>
                      <a:pt x="477" y="706"/>
                      <a:pt x="477" y="711"/>
                      <a:pt x="478" y="711"/>
                    </a:cubicBezTo>
                    <a:cubicBezTo>
                      <a:pt x="479" y="711"/>
                      <a:pt x="480" y="708"/>
                      <a:pt x="483" y="708"/>
                    </a:cubicBezTo>
                    <a:cubicBezTo>
                      <a:pt x="486" y="708"/>
                      <a:pt x="492" y="716"/>
                      <a:pt x="502" y="756"/>
                    </a:cubicBezTo>
                    <a:cubicBezTo>
                      <a:pt x="502" y="675"/>
                      <a:pt x="518" y="642"/>
                      <a:pt x="540" y="642"/>
                    </a:cubicBezTo>
                    <a:cubicBezTo>
                      <a:pt x="566" y="642"/>
                      <a:pt x="600" y="688"/>
                      <a:pt x="628" y="756"/>
                    </a:cubicBezTo>
                    <a:cubicBezTo>
                      <a:pt x="628" y="713"/>
                      <a:pt x="628" y="634"/>
                      <a:pt x="628" y="581"/>
                    </a:cubicBezTo>
                    <a:cubicBezTo>
                      <a:pt x="628" y="577"/>
                      <a:pt x="628" y="575"/>
                      <a:pt x="629" y="575"/>
                    </a:cubicBezTo>
                    <a:cubicBezTo>
                      <a:pt x="633" y="575"/>
                      <a:pt x="647" y="611"/>
                      <a:pt x="651" y="611"/>
                    </a:cubicBezTo>
                    <a:cubicBezTo>
                      <a:pt x="652" y="611"/>
                      <a:pt x="653" y="609"/>
                      <a:pt x="653" y="606"/>
                    </a:cubicBezTo>
                    <a:cubicBezTo>
                      <a:pt x="653" y="631"/>
                      <a:pt x="653" y="631"/>
                      <a:pt x="653" y="631"/>
                    </a:cubicBezTo>
                    <a:cubicBezTo>
                      <a:pt x="653" y="628"/>
                      <a:pt x="653" y="627"/>
                      <a:pt x="654" y="627"/>
                    </a:cubicBezTo>
                    <a:cubicBezTo>
                      <a:pt x="657" y="627"/>
                      <a:pt x="667" y="659"/>
                      <a:pt x="673" y="659"/>
                    </a:cubicBezTo>
                    <a:cubicBezTo>
                      <a:pt x="676" y="659"/>
                      <a:pt x="678" y="652"/>
                      <a:pt x="678" y="631"/>
                    </a:cubicBezTo>
                    <a:cubicBezTo>
                      <a:pt x="678" y="647"/>
                      <a:pt x="688" y="673"/>
                      <a:pt x="689" y="683"/>
                    </a:cubicBezTo>
                    <a:lnTo>
                      <a:pt x="689" y="683"/>
                    </a:lnTo>
                    <a:cubicBezTo>
                      <a:pt x="685" y="683"/>
                      <a:pt x="681" y="682"/>
                      <a:pt x="678" y="681"/>
                    </a:cubicBezTo>
                    <a:lnTo>
                      <a:pt x="678" y="681"/>
                    </a:lnTo>
                    <a:cubicBezTo>
                      <a:pt x="682" y="686"/>
                      <a:pt x="685" y="688"/>
                      <a:pt x="687" y="688"/>
                    </a:cubicBezTo>
                    <a:cubicBezTo>
                      <a:pt x="689" y="688"/>
                      <a:pt x="689" y="686"/>
                      <a:pt x="689" y="683"/>
                    </a:cubicBezTo>
                    <a:lnTo>
                      <a:pt x="689" y="683"/>
                    </a:lnTo>
                    <a:cubicBezTo>
                      <a:pt x="691" y="684"/>
                      <a:pt x="693" y="684"/>
                      <a:pt x="695" y="684"/>
                    </a:cubicBezTo>
                    <a:cubicBezTo>
                      <a:pt x="761" y="684"/>
                      <a:pt x="809" y="556"/>
                      <a:pt x="878" y="556"/>
                    </a:cubicBezTo>
                    <a:lnTo>
                      <a:pt x="878" y="581"/>
                    </a:lnTo>
                    <a:lnTo>
                      <a:pt x="903" y="556"/>
                    </a:lnTo>
                    <a:cubicBezTo>
                      <a:pt x="903" y="556"/>
                      <a:pt x="903" y="556"/>
                      <a:pt x="903" y="581"/>
                    </a:cubicBezTo>
                    <a:cubicBezTo>
                      <a:pt x="907" y="584"/>
                      <a:pt x="910" y="586"/>
                      <a:pt x="913" y="586"/>
                    </a:cubicBezTo>
                    <a:cubicBezTo>
                      <a:pt x="926" y="586"/>
                      <a:pt x="930" y="550"/>
                      <a:pt x="944" y="550"/>
                    </a:cubicBezTo>
                    <a:cubicBezTo>
                      <a:pt x="947" y="550"/>
                      <a:pt x="950" y="552"/>
                      <a:pt x="953" y="556"/>
                    </a:cubicBezTo>
                    <a:cubicBezTo>
                      <a:pt x="953" y="556"/>
                      <a:pt x="953" y="581"/>
                      <a:pt x="953" y="606"/>
                    </a:cubicBezTo>
                    <a:cubicBezTo>
                      <a:pt x="953" y="589"/>
                      <a:pt x="955" y="583"/>
                      <a:pt x="957" y="583"/>
                    </a:cubicBezTo>
                    <a:cubicBezTo>
                      <a:pt x="960" y="583"/>
                      <a:pt x="966" y="601"/>
                      <a:pt x="971" y="601"/>
                    </a:cubicBezTo>
                    <a:cubicBezTo>
                      <a:pt x="975" y="601"/>
                      <a:pt x="978" y="586"/>
                      <a:pt x="978" y="530"/>
                    </a:cubicBezTo>
                    <a:cubicBezTo>
                      <a:pt x="978" y="556"/>
                      <a:pt x="978" y="581"/>
                      <a:pt x="978" y="581"/>
                    </a:cubicBezTo>
                    <a:cubicBezTo>
                      <a:pt x="993" y="551"/>
                      <a:pt x="1016" y="539"/>
                      <a:pt x="1038" y="539"/>
                    </a:cubicBezTo>
                    <a:cubicBezTo>
                      <a:pt x="1054" y="539"/>
                      <a:pt x="1068" y="545"/>
                      <a:pt x="1079" y="556"/>
                    </a:cubicBezTo>
                    <a:cubicBezTo>
                      <a:pt x="1091" y="480"/>
                      <a:pt x="1110" y="474"/>
                      <a:pt x="1126" y="474"/>
                    </a:cubicBezTo>
                    <a:cubicBezTo>
                      <a:pt x="1129" y="474"/>
                      <a:pt x="1132" y="474"/>
                      <a:pt x="1135" y="474"/>
                    </a:cubicBezTo>
                    <a:cubicBezTo>
                      <a:pt x="1146" y="474"/>
                      <a:pt x="1154" y="470"/>
                      <a:pt x="1154" y="430"/>
                    </a:cubicBezTo>
                    <a:lnTo>
                      <a:pt x="1179" y="455"/>
                    </a:lnTo>
                    <a:cubicBezTo>
                      <a:pt x="1190" y="412"/>
                      <a:pt x="1205" y="401"/>
                      <a:pt x="1221" y="401"/>
                    </a:cubicBezTo>
                    <a:cubicBezTo>
                      <a:pt x="1237" y="401"/>
                      <a:pt x="1252" y="411"/>
                      <a:pt x="1265" y="411"/>
                    </a:cubicBezTo>
                    <a:cubicBezTo>
                      <a:pt x="1270" y="411"/>
                      <a:pt x="1275" y="409"/>
                      <a:pt x="1279" y="405"/>
                    </a:cubicBezTo>
                    <a:cubicBezTo>
                      <a:pt x="1284" y="410"/>
                      <a:pt x="1288" y="412"/>
                      <a:pt x="1292" y="412"/>
                    </a:cubicBezTo>
                    <a:cubicBezTo>
                      <a:pt x="1305" y="412"/>
                      <a:pt x="1309" y="380"/>
                      <a:pt x="1329" y="380"/>
                    </a:cubicBezTo>
                    <a:lnTo>
                      <a:pt x="1329" y="430"/>
                    </a:lnTo>
                    <a:cubicBezTo>
                      <a:pt x="1336" y="393"/>
                      <a:pt x="1343" y="380"/>
                      <a:pt x="1352" y="380"/>
                    </a:cubicBezTo>
                    <a:cubicBezTo>
                      <a:pt x="1369" y="380"/>
                      <a:pt x="1390" y="430"/>
                      <a:pt x="1407" y="430"/>
                    </a:cubicBezTo>
                    <a:cubicBezTo>
                      <a:pt x="1415" y="430"/>
                      <a:pt x="1423" y="418"/>
                      <a:pt x="1430" y="380"/>
                    </a:cubicBezTo>
                    <a:lnTo>
                      <a:pt x="1430" y="430"/>
                    </a:lnTo>
                    <a:cubicBezTo>
                      <a:pt x="1430" y="402"/>
                      <a:pt x="1433" y="399"/>
                      <a:pt x="1436" y="399"/>
                    </a:cubicBezTo>
                    <a:cubicBezTo>
                      <a:pt x="1437" y="399"/>
                      <a:pt x="1438" y="399"/>
                      <a:pt x="1439" y="399"/>
                    </a:cubicBezTo>
                    <a:cubicBezTo>
                      <a:pt x="1442" y="399"/>
                      <a:pt x="1442" y="393"/>
                      <a:pt x="1430" y="332"/>
                    </a:cubicBezTo>
                    <a:lnTo>
                      <a:pt x="1430" y="332"/>
                    </a:lnTo>
                    <a:cubicBezTo>
                      <a:pt x="1431" y="310"/>
                      <a:pt x="1434" y="302"/>
                      <a:pt x="1439" y="302"/>
                    </a:cubicBezTo>
                    <a:cubicBezTo>
                      <a:pt x="1450" y="302"/>
                      <a:pt x="1471" y="357"/>
                      <a:pt x="1488" y="357"/>
                    </a:cubicBezTo>
                    <a:cubicBezTo>
                      <a:pt x="1494" y="357"/>
                      <a:pt x="1500" y="349"/>
                      <a:pt x="1505" y="330"/>
                    </a:cubicBezTo>
                    <a:lnTo>
                      <a:pt x="1505" y="355"/>
                    </a:lnTo>
                    <a:cubicBezTo>
                      <a:pt x="1505" y="337"/>
                      <a:pt x="1505" y="320"/>
                      <a:pt x="1514" y="320"/>
                    </a:cubicBezTo>
                    <a:cubicBezTo>
                      <a:pt x="1517" y="320"/>
                      <a:pt x="1522" y="323"/>
                      <a:pt x="1530" y="330"/>
                    </a:cubicBezTo>
                    <a:cubicBezTo>
                      <a:pt x="1530" y="355"/>
                      <a:pt x="1530" y="355"/>
                      <a:pt x="1530" y="355"/>
                    </a:cubicBezTo>
                    <a:cubicBezTo>
                      <a:pt x="1537" y="393"/>
                      <a:pt x="1543" y="406"/>
                      <a:pt x="1547" y="406"/>
                    </a:cubicBezTo>
                    <a:cubicBezTo>
                      <a:pt x="1556" y="406"/>
                      <a:pt x="1561" y="352"/>
                      <a:pt x="1574" y="352"/>
                    </a:cubicBezTo>
                    <a:cubicBezTo>
                      <a:pt x="1576" y="352"/>
                      <a:pt x="1578" y="353"/>
                      <a:pt x="1580" y="355"/>
                    </a:cubicBezTo>
                    <a:lnTo>
                      <a:pt x="1580" y="405"/>
                    </a:lnTo>
                    <a:cubicBezTo>
                      <a:pt x="1592" y="368"/>
                      <a:pt x="1605" y="361"/>
                      <a:pt x="1614" y="361"/>
                    </a:cubicBezTo>
                    <a:cubicBezTo>
                      <a:pt x="1619" y="361"/>
                      <a:pt x="1623" y="363"/>
                      <a:pt x="1626" y="363"/>
                    </a:cubicBezTo>
                    <a:cubicBezTo>
                      <a:pt x="1628" y="363"/>
                      <a:pt x="1630" y="361"/>
                      <a:pt x="1630" y="355"/>
                    </a:cubicBezTo>
                    <a:lnTo>
                      <a:pt x="1655" y="405"/>
                    </a:lnTo>
                    <a:cubicBezTo>
                      <a:pt x="1655" y="405"/>
                      <a:pt x="1680" y="355"/>
                      <a:pt x="1680" y="355"/>
                    </a:cubicBezTo>
                    <a:lnTo>
                      <a:pt x="1705" y="380"/>
                    </a:lnTo>
                    <a:cubicBezTo>
                      <a:pt x="1705" y="353"/>
                      <a:pt x="1708" y="346"/>
                      <a:pt x="1714" y="346"/>
                    </a:cubicBezTo>
                    <a:cubicBezTo>
                      <a:pt x="1721" y="346"/>
                      <a:pt x="1732" y="360"/>
                      <a:pt x="1744" y="360"/>
                    </a:cubicBezTo>
                    <a:cubicBezTo>
                      <a:pt x="1748" y="360"/>
                      <a:pt x="1751" y="359"/>
                      <a:pt x="1755" y="355"/>
                    </a:cubicBezTo>
                    <a:cubicBezTo>
                      <a:pt x="1759" y="358"/>
                      <a:pt x="1763" y="360"/>
                      <a:pt x="1767" y="360"/>
                    </a:cubicBezTo>
                    <a:cubicBezTo>
                      <a:pt x="1794" y="360"/>
                      <a:pt x="1834" y="298"/>
                      <a:pt x="1856" y="255"/>
                    </a:cubicBezTo>
                    <a:cubicBezTo>
                      <a:pt x="1862" y="273"/>
                      <a:pt x="1866" y="279"/>
                      <a:pt x="1870" y="279"/>
                    </a:cubicBezTo>
                    <a:cubicBezTo>
                      <a:pt x="1879" y="279"/>
                      <a:pt x="1884" y="243"/>
                      <a:pt x="1895" y="243"/>
                    </a:cubicBezTo>
                    <a:cubicBezTo>
                      <a:pt x="1898" y="243"/>
                      <a:pt x="1901" y="246"/>
                      <a:pt x="1906" y="255"/>
                    </a:cubicBezTo>
                    <a:cubicBezTo>
                      <a:pt x="1906" y="255"/>
                      <a:pt x="1906" y="230"/>
                      <a:pt x="1906" y="205"/>
                    </a:cubicBezTo>
                    <a:cubicBezTo>
                      <a:pt x="1931" y="180"/>
                      <a:pt x="1956" y="155"/>
                      <a:pt x="1981" y="79"/>
                    </a:cubicBezTo>
                    <a:cubicBezTo>
                      <a:pt x="1971" y="75"/>
                      <a:pt x="1962" y="73"/>
                      <a:pt x="1952" y="7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1427;p34"/>
              <p:cNvSpPr/>
              <p:nvPr/>
            </p:nvSpPr>
            <p:spPr>
              <a:xfrm>
                <a:off x="3262050" y="31197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1428;p34"/>
              <p:cNvSpPr/>
              <p:nvPr/>
            </p:nvSpPr>
            <p:spPr>
              <a:xfrm>
                <a:off x="3217575" y="31328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1429;p34"/>
              <p:cNvSpPr/>
              <p:nvPr/>
            </p:nvSpPr>
            <p:spPr>
              <a:xfrm>
                <a:off x="3267700" y="3186125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0" y="26"/>
                    </a:moveTo>
                    <a:lnTo>
                      <a:pt x="0" y="0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1430;p34"/>
              <p:cNvSpPr/>
              <p:nvPr/>
            </p:nvSpPr>
            <p:spPr>
              <a:xfrm>
                <a:off x="3267700" y="3184875"/>
                <a:ext cx="25" cy="5025"/>
              </a:xfrm>
              <a:custGeom>
                <a:avLst/>
                <a:gdLst/>
                <a:ahLst/>
                <a:cxnLst/>
                <a:rect l="l" t="t" r="r" b="b"/>
                <a:pathLst>
                  <a:path w="1" h="201" extrusionOk="0">
                    <a:moveTo>
                      <a:pt x="0" y="176"/>
                    </a:moveTo>
                    <a:cubicBezTo>
                      <a:pt x="0" y="176"/>
                      <a:pt x="0" y="176"/>
                      <a:pt x="0" y="201"/>
                    </a:cubicBezTo>
                    <a:lnTo>
                      <a:pt x="0" y="76"/>
                    </a:lnTo>
                    <a:cubicBezTo>
                      <a:pt x="0" y="0"/>
                      <a:pt x="0" y="201"/>
                      <a:pt x="0" y="17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1431;p34"/>
              <p:cNvSpPr/>
              <p:nvPr/>
            </p:nvSpPr>
            <p:spPr>
              <a:xfrm>
                <a:off x="3267275" y="3188450"/>
                <a:ext cx="450" cy="1450"/>
              </a:xfrm>
              <a:custGeom>
                <a:avLst/>
                <a:gdLst/>
                <a:ahLst/>
                <a:cxnLst/>
                <a:rect l="l" t="t" r="r" b="b"/>
                <a:pathLst>
                  <a:path w="18" h="58" extrusionOk="0">
                    <a:moveTo>
                      <a:pt x="8" y="1"/>
                    </a:moveTo>
                    <a:cubicBezTo>
                      <a:pt x="1" y="1"/>
                      <a:pt x="17" y="38"/>
                      <a:pt x="17" y="58"/>
                    </a:cubicBezTo>
                    <a:cubicBezTo>
                      <a:pt x="17" y="51"/>
                      <a:pt x="17" y="46"/>
                      <a:pt x="17" y="43"/>
                    </a:cubicBezTo>
                    <a:cubicBezTo>
                      <a:pt x="17" y="43"/>
                      <a:pt x="17" y="37"/>
                      <a:pt x="17" y="8"/>
                    </a:cubicBezTo>
                    <a:cubicBezTo>
                      <a:pt x="12" y="3"/>
                      <a:pt x="9" y="1"/>
                      <a:pt x="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1432;p34"/>
              <p:cNvSpPr/>
              <p:nvPr/>
            </p:nvSpPr>
            <p:spPr>
              <a:xfrm>
                <a:off x="3258925" y="3190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1433;p34"/>
              <p:cNvSpPr/>
              <p:nvPr/>
            </p:nvSpPr>
            <p:spPr>
              <a:xfrm>
                <a:off x="3215050" y="3187300"/>
                <a:ext cx="52050" cy="18900"/>
              </a:xfrm>
              <a:custGeom>
                <a:avLst/>
                <a:gdLst/>
                <a:ahLst/>
                <a:cxnLst/>
                <a:rect l="l" t="t" r="r" b="b"/>
                <a:pathLst>
                  <a:path w="2082" h="756" extrusionOk="0">
                    <a:moveTo>
                      <a:pt x="2081" y="0"/>
                    </a:moveTo>
                    <a:cubicBezTo>
                      <a:pt x="2081" y="0"/>
                      <a:pt x="2080" y="53"/>
                      <a:pt x="2070" y="53"/>
                    </a:cubicBezTo>
                    <a:cubicBezTo>
                      <a:pt x="2066" y="53"/>
                      <a:pt x="2062" y="46"/>
                      <a:pt x="2056" y="29"/>
                    </a:cubicBezTo>
                    <a:cubicBezTo>
                      <a:pt x="2056" y="19"/>
                      <a:pt x="2056" y="9"/>
                      <a:pt x="2056" y="4"/>
                    </a:cubicBezTo>
                    <a:cubicBezTo>
                      <a:pt x="2048" y="4"/>
                      <a:pt x="2042" y="1"/>
                      <a:pt x="2037" y="1"/>
                    </a:cubicBezTo>
                    <a:cubicBezTo>
                      <a:pt x="2028" y="1"/>
                      <a:pt x="2023" y="12"/>
                      <a:pt x="2006" y="79"/>
                    </a:cubicBezTo>
                    <a:cubicBezTo>
                      <a:pt x="2006" y="104"/>
                      <a:pt x="2006" y="129"/>
                      <a:pt x="2006" y="154"/>
                    </a:cubicBezTo>
                    <a:cubicBezTo>
                      <a:pt x="2021" y="80"/>
                      <a:pt x="2036" y="58"/>
                      <a:pt x="2050" y="58"/>
                    </a:cubicBezTo>
                    <a:cubicBezTo>
                      <a:pt x="2061" y="58"/>
                      <a:pt x="2071" y="69"/>
                      <a:pt x="2081" y="79"/>
                    </a:cubicBezTo>
                    <a:cubicBezTo>
                      <a:pt x="2081" y="54"/>
                      <a:pt x="2081" y="54"/>
                      <a:pt x="2081" y="4"/>
                    </a:cubicBezTo>
                    <a:cubicBezTo>
                      <a:pt x="2081" y="1"/>
                      <a:pt x="2081" y="0"/>
                      <a:pt x="2081" y="0"/>
                    </a:cubicBezTo>
                    <a:close/>
                    <a:moveTo>
                      <a:pt x="201" y="705"/>
                    </a:moveTo>
                    <a:cubicBezTo>
                      <a:pt x="201" y="707"/>
                      <a:pt x="201" y="709"/>
                      <a:pt x="201" y="711"/>
                    </a:cubicBezTo>
                    <a:lnTo>
                      <a:pt x="201" y="711"/>
                    </a:lnTo>
                    <a:cubicBezTo>
                      <a:pt x="201" y="709"/>
                      <a:pt x="201" y="708"/>
                      <a:pt x="201" y="705"/>
                    </a:cubicBezTo>
                    <a:close/>
                    <a:moveTo>
                      <a:pt x="94" y="717"/>
                    </a:moveTo>
                    <a:cubicBezTo>
                      <a:pt x="96" y="729"/>
                      <a:pt x="99" y="740"/>
                      <a:pt x="100" y="740"/>
                    </a:cubicBezTo>
                    <a:cubicBezTo>
                      <a:pt x="101" y="740"/>
                      <a:pt x="101" y="737"/>
                      <a:pt x="101" y="730"/>
                    </a:cubicBezTo>
                    <a:lnTo>
                      <a:pt x="94" y="717"/>
                    </a:lnTo>
                    <a:close/>
                    <a:moveTo>
                      <a:pt x="201" y="711"/>
                    </a:moveTo>
                    <a:cubicBezTo>
                      <a:pt x="201" y="715"/>
                      <a:pt x="201" y="716"/>
                      <a:pt x="200" y="716"/>
                    </a:cubicBezTo>
                    <a:cubicBezTo>
                      <a:pt x="200" y="716"/>
                      <a:pt x="198" y="714"/>
                      <a:pt x="196" y="712"/>
                    </a:cubicBezTo>
                    <a:lnTo>
                      <a:pt x="196" y="712"/>
                    </a:lnTo>
                    <a:cubicBezTo>
                      <a:pt x="194" y="725"/>
                      <a:pt x="196" y="745"/>
                      <a:pt x="199" y="745"/>
                    </a:cubicBezTo>
                    <a:cubicBezTo>
                      <a:pt x="200" y="745"/>
                      <a:pt x="201" y="736"/>
                      <a:pt x="201" y="711"/>
                    </a:cubicBezTo>
                    <a:close/>
                    <a:moveTo>
                      <a:pt x="1981" y="4"/>
                    </a:moveTo>
                    <a:cubicBezTo>
                      <a:pt x="1981" y="29"/>
                      <a:pt x="1981" y="29"/>
                      <a:pt x="1981" y="79"/>
                    </a:cubicBezTo>
                    <a:cubicBezTo>
                      <a:pt x="1968" y="66"/>
                      <a:pt x="1956" y="62"/>
                      <a:pt x="1943" y="62"/>
                    </a:cubicBezTo>
                    <a:cubicBezTo>
                      <a:pt x="1906" y="62"/>
                      <a:pt x="1868" y="104"/>
                      <a:pt x="1830" y="104"/>
                    </a:cubicBezTo>
                    <a:cubicBezTo>
                      <a:pt x="1830" y="151"/>
                      <a:pt x="1826" y="166"/>
                      <a:pt x="1818" y="166"/>
                    </a:cubicBezTo>
                    <a:cubicBezTo>
                      <a:pt x="1805" y="166"/>
                      <a:pt x="1783" y="120"/>
                      <a:pt x="1766" y="120"/>
                    </a:cubicBezTo>
                    <a:cubicBezTo>
                      <a:pt x="1762" y="120"/>
                      <a:pt x="1759" y="122"/>
                      <a:pt x="1755" y="129"/>
                    </a:cubicBezTo>
                    <a:cubicBezTo>
                      <a:pt x="1755" y="147"/>
                      <a:pt x="1755" y="164"/>
                      <a:pt x="1746" y="164"/>
                    </a:cubicBezTo>
                    <a:cubicBezTo>
                      <a:pt x="1743" y="164"/>
                      <a:pt x="1738" y="161"/>
                      <a:pt x="1730" y="154"/>
                    </a:cubicBezTo>
                    <a:lnTo>
                      <a:pt x="1730" y="229"/>
                    </a:lnTo>
                    <a:cubicBezTo>
                      <a:pt x="1697" y="174"/>
                      <a:pt x="1665" y="163"/>
                      <a:pt x="1634" y="163"/>
                    </a:cubicBezTo>
                    <a:cubicBezTo>
                      <a:pt x="1611" y="163"/>
                      <a:pt x="1589" y="169"/>
                      <a:pt x="1569" y="169"/>
                    </a:cubicBezTo>
                    <a:cubicBezTo>
                      <a:pt x="1555" y="169"/>
                      <a:pt x="1542" y="166"/>
                      <a:pt x="1530" y="154"/>
                    </a:cubicBezTo>
                    <a:cubicBezTo>
                      <a:pt x="1492" y="141"/>
                      <a:pt x="1455" y="116"/>
                      <a:pt x="1417" y="116"/>
                    </a:cubicBezTo>
                    <a:cubicBezTo>
                      <a:pt x="1379" y="116"/>
                      <a:pt x="1342" y="141"/>
                      <a:pt x="1304" y="229"/>
                    </a:cubicBezTo>
                    <a:cubicBezTo>
                      <a:pt x="1304" y="204"/>
                      <a:pt x="1304" y="204"/>
                      <a:pt x="1304" y="204"/>
                    </a:cubicBezTo>
                    <a:cubicBezTo>
                      <a:pt x="1304" y="210"/>
                      <a:pt x="1303" y="212"/>
                      <a:pt x="1301" y="212"/>
                    </a:cubicBezTo>
                    <a:cubicBezTo>
                      <a:pt x="1297" y="212"/>
                      <a:pt x="1289" y="206"/>
                      <a:pt x="1281" y="206"/>
                    </a:cubicBezTo>
                    <a:cubicBezTo>
                      <a:pt x="1273" y="206"/>
                      <a:pt x="1263" y="211"/>
                      <a:pt x="1254" y="229"/>
                    </a:cubicBezTo>
                    <a:lnTo>
                      <a:pt x="1254" y="204"/>
                    </a:lnTo>
                    <a:cubicBezTo>
                      <a:pt x="1229" y="267"/>
                      <a:pt x="1204" y="267"/>
                      <a:pt x="1179" y="267"/>
                    </a:cubicBezTo>
                    <a:cubicBezTo>
                      <a:pt x="1154" y="267"/>
                      <a:pt x="1129" y="267"/>
                      <a:pt x="1104" y="329"/>
                    </a:cubicBezTo>
                    <a:cubicBezTo>
                      <a:pt x="1054" y="329"/>
                      <a:pt x="978" y="329"/>
                      <a:pt x="928" y="380"/>
                    </a:cubicBezTo>
                    <a:lnTo>
                      <a:pt x="928" y="354"/>
                    </a:lnTo>
                    <a:cubicBezTo>
                      <a:pt x="920" y="363"/>
                      <a:pt x="911" y="367"/>
                      <a:pt x="902" y="367"/>
                    </a:cubicBezTo>
                    <a:cubicBezTo>
                      <a:pt x="869" y="367"/>
                      <a:pt x="837" y="317"/>
                      <a:pt x="804" y="317"/>
                    </a:cubicBezTo>
                    <a:cubicBezTo>
                      <a:pt x="795" y="317"/>
                      <a:pt x="786" y="321"/>
                      <a:pt x="778" y="329"/>
                    </a:cubicBezTo>
                    <a:cubicBezTo>
                      <a:pt x="772" y="324"/>
                      <a:pt x="767" y="321"/>
                      <a:pt x="762" y="321"/>
                    </a:cubicBezTo>
                    <a:cubicBezTo>
                      <a:pt x="729" y="321"/>
                      <a:pt x="704" y="422"/>
                      <a:pt x="660" y="422"/>
                    </a:cubicBezTo>
                    <a:cubicBezTo>
                      <a:pt x="650" y="422"/>
                      <a:pt x="640" y="417"/>
                      <a:pt x="627" y="405"/>
                    </a:cubicBezTo>
                    <a:cubicBezTo>
                      <a:pt x="618" y="382"/>
                      <a:pt x="611" y="373"/>
                      <a:pt x="605" y="373"/>
                    </a:cubicBezTo>
                    <a:cubicBezTo>
                      <a:pt x="583" y="373"/>
                      <a:pt x="573" y="473"/>
                      <a:pt x="553" y="473"/>
                    </a:cubicBezTo>
                    <a:cubicBezTo>
                      <a:pt x="546" y="473"/>
                      <a:pt x="538" y="461"/>
                      <a:pt x="527" y="430"/>
                    </a:cubicBezTo>
                    <a:cubicBezTo>
                      <a:pt x="501" y="367"/>
                      <a:pt x="477" y="343"/>
                      <a:pt x="456" y="343"/>
                    </a:cubicBezTo>
                    <a:cubicBezTo>
                      <a:pt x="416" y="343"/>
                      <a:pt x="384" y="424"/>
                      <a:pt x="352" y="505"/>
                    </a:cubicBezTo>
                    <a:cubicBezTo>
                      <a:pt x="345" y="498"/>
                      <a:pt x="339" y="496"/>
                      <a:pt x="332" y="496"/>
                    </a:cubicBezTo>
                    <a:cubicBezTo>
                      <a:pt x="302" y="496"/>
                      <a:pt x="272" y="551"/>
                      <a:pt x="243" y="551"/>
                    </a:cubicBezTo>
                    <a:cubicBezTo>
                      <a:pt x="229" y="551"/>
                      <a:pt x="215" y="539"/>
                      <a:pt x="201" y="505"/>
                    </a:cubicBezTo>
                    <a:cubicBezTo>
                      <a:pt x="197" y="517"/>
                      <a:pt x="193" y="522"/>
                      <a:pt x="188" y="522"/>
                    </a:cubicBezTo>
                    <a:cubicBezTo>
                      <a:pt x="163" y="522"/>
                      <a:pt x="128" y="402"/>
                      <a:pt x="106" y="402"/>
                    </a:cubicBezTo>
                    <a:cubicBezTo>
                      <a:pt x="104" y="402"/>
                      <a:pt x="103" y="403"/>
                      <a:pt x="101" y="405"/>
                    </a:cubicBezTo>
                    <a:lnTo>
                      <a:pt x="101" y="455"/>
                    </a:lnTo>
                    <a:cubicBezTo>
                      <a:pt x="96" y="435"/>
                      <a:pt x="93" y="428"/>
                      <a:pt x="92" y="428"/>
                    </a:cubicBezTo>
                    <a:cubicBezTo>
                      <a:pt x="86" y="428"/>
                      <a:pt x="91" y="494"/>
                      <a:pt x="87" y="494"/>
                    </a:cubicBezTo>
                    <a:cubicBezTo>
                      <a:pt x="85" y="494"/>
                      <a:pt x="82" y="483"/>
                      <a:pt x="76" y="455"/>
                    </a:cubicBezTo>
                    <a:lnTo>
                      <a:pt x="76" y="430"/>
                    </a:lnTo>
                    <a:cubicBezTo>
                      <a:pt x="73" y="420"/>
                      <a:pt x="70" y="415"/>
                      <a:pt x="69" y="415"/>
                    </a:cubicBezTo>
                    <a:lnTo>
                      <a:pt x="69" y="415"/>
                    </a:lnTo>
                    <a:cubicBezTo>
                      <a:pt x="59" y="415"/>
                      <a:pt x="71" y="544"/>
                      <a:pt x="75" y="544"/>
                    </a:cubicBezTo>
                    <a:cubicBezTo>
                      <a:pt x="76" y="544"/>
                      <a:pt x="76" y="540"/>
                      <a:pt x="76" y="530"/>
                    </a:cubicBezTo>
                    <a:lnTo>
                      <a:pt x="76" y="555"/>
                    </a:lnTo>
                    <a:cubicBezTo>
                      <a:pt x="76" y="560"/>
                      <a:pt x="76" y="562"/>
                      <a:pt x="76" y="562"/>
                    </a:cubicBezTo>
                    <a:cubicBezTo>
                      <a:pt x="75" y="562"/>
                      <a:pt x="71" y="525"/>
                      <a:pt x="51" y="505"/>
                    </a:cubicBezTo>
                    <a:lnTo>
                      <a:pt x="51" y="505"/>
                    </a:lnTo>
                    <a:cubicBezTo>
                      <a:pt x="51" y="505"/>
                      <a:pt x="69" y="560"/>
                      <a:pt x="59" y="560"/>
                    </a:cubicBezTo>
                    <a:cubicBezTo>
                      <a:pt x="57" y="560"/>
                      <a:pt x="55" y="559"/>
                      <a:pt x="51" y="555"/>
                    </a:cubicBezTo>
                    <a:cubicBezTo>
                      <a:pt x="51" y="501"/>
                      <a:pt x="51" y="489"/>
                      <a:pt x="50" y="489"/>
                    </a:cubicBezTo>
                    <a:cubicBezTo>
                      <a:pt x="49" y="489"/>
                      <a:pt x="47" y="496"/>
                      <a:pt x="44" y="496"/>
                    </a:cubicBezTo>
                    <a:cubicBezTo>
                      <a:pt x="41" y="496"/>
                      <a:pt x="35" y="484"/>
                      <a:pt x="26" y="430"/>
                    </a:cubicBezTo>
                    <a:cubicBezTo>
                      <a:pt x="26" y="430"/>
                      <a:pt x="1" y="354"/>
                      <a:pt x="26" y="329"/>
                    </a:cubicBezTo>
                    <a:cubicBezTo>
                      <a:pt x="17" y="320"/>
                      <a:pt x="11" y="314"/>
                      <a:pt x="7" y="314"/>
                    </a:cubicBezTo>
                    <a:cubicBezTo>
                      <a:pt x="1" y="314"/>
                      <a:pt x="1" y="332"/>
                      <a:pt x="1" y="380"/>
                    </a:cubicBezTo>
                    <a:cubicBezTo>
                      <a:pt x="26" y="455"/>
                      <a:pt x="26" y="530"/>
                      <a:pt x="26" y="580"/>
                    </a:cubicBezTo>
                    <a:lnTo>
                      <a:pt x="26" y="530"/>
                    </a:lnTo>
                    <a:cubicBezTo>
                      <a:pt x="51" y="580"/>
                      <a:pt x="26" y="555"/>
                      <a:pt x="51" y="605"/>
                    </a:cubicBezTo>
                    <a:cubicBezTo>
                      <a:pt x="51" y="605"/>
                      <a:pt x="51" y="680"/>
                      <a:pt x="76" y="705"/>
                    </a:cubicBezTo>
                    <a:cubicBezTo>
                      <a:pt x="76" y="695"/>
                      <a:pt x="76" y="686"/>
                      <a:pt x="76" y="680"/>
                    </a:cubicBezTo>
                    <a:lnTo>
                      <a:pt x="94" y="717"/>
                    </a:lnTo>
                    <a:lnTo>
                      <a:pt x="94" y="717"/>
                    </a:lnTo>
                    <a:cubicBezTo>
                      <a:pt x="91" y="698"/>
                      <a:pt x="89" y="674"/>
                      <a:pt x="91" y="674"/>
                    </a:cubicBezTo>
                    <a:lnTo>
                      <a:pt x="91" y="674"/>
                    </a:lnTo>
                    <a:cubicBezTo>
                      <a:pt x="92" y="674"/>
                      <a:pt x="95" y="682"/>
                      <a:pt x="101" y="705"/>
                    </a:cubicBezTo>
                    <a:cubicBezTo>
                      <a:pt x="101" y="680"/>
                      <a:pt x="126" y="680"/>
                      <a:pt x="151" y="680"/>
                    </a:cubicBezTo>
                    <a:cubicBezTo>
                      <a:pt x="151" y="630"/>
                      <a:pt x="176" y="680"/>
                      <a:pt x="151" y="580"/>
                    </a:cubicBezTo>
                    <a:lnTo>
                      <a:pt x="151" y="580"/>
                    </a:lnTo>
                    <a:cubicBezTo>
                      <a:pt x="176" y="680"/>
                      <a:pt x="176" y="705"/>
                      <a:pt x="176" y="705"/>
                    </a:cubicBezTo>
                    <a:cubicBezTo>
                      <a:pt x="186" y="705"/>
                      <a:pt x="192" y="709"/>
                      <a:pt x="196" y="712"/>
                    </a:cubicBezTo>
                    <a:lnTo>
                      <a:pt x="196" y="712"/>
                    </a:lnTo>
                    <a:cubicBezTo>
                      <a:pt x="196" y="706"/>
                      <a:pt x="198" y="702"/>
                      <a:pt x="200" y="702"/>
                    </a:cubicBezTo>
                    <a:cubicBezTo>
                      <a:pt x="205" y="702"/>
                      <a:pt x="213" y="715"/>
                      <a:pt x="226" y="755"/>
                    </a:cubicBezTo>
                    <a:cubicBezTo>
                      <a:pt x="218" y="720"/>
                      <a:pt x="215" y="713"/>
                      <a:pt x="215" y="713"/>
                    </a:cubicBezTo>
                    <a:lnTo>
                      <a:pt x="215" y="713"/>
                    </a:lnTo>
                    <a:cubicBezTo>
                      <a:pt x="216" y="713"/>
                      <a:pt x="217" y="716"/>
                      <a:pt x="219" y="716"/>
                    </a:cubicBezTo>
                    <a:cubicBezTo>
                      <a:pt x="222" y="716"/>
                      <a:pt x="226" y="706"/>
                      <a:pt x="226" y="655"/>
                    </a:cubicBezTo>
                    <a:cubicBezTo>
                      <a:pt x="226" y="680"/>
                      <a:pt x="226" y="705"/>
                      <a:pt x="226" y="730"/>
                    </a:cubicBezTo>
                    <a:cubicBezTo>
                      <a:pt x="252" y="730"/>
                      <a:pt x="277" y="755"/>
                      <a:pt x="302" y="755"/>
                    </a:cubicBezTo>
                    <a:cubicBezTo>
                      <a:pt x="302" y="727"/>
                      <a:pt x="304" y="719"/>
                      <a:pt x="307" y="719"/>
                    </a:cubicBezTo>
                    <a:cubicBezTo>
                      <a:pt x="311" y="719"/>
                      <a:pt x="316" y="733"/>
                      <a:pt x="320" y="733"/>
                    </a:cubicBezTo>
                    <a:cubicBezTo>
                      <a:pt x="324" y="733"/>
                      <a:pt x="327" y="722"/>
                      <a:pt x="327" y="680"/>
                    </a:cubicBezTo>
                    <a:cubicBezTo>
                      <a:pt x="342" y="695"/>
                      <a:pt x="348" y="720"/>
                      <a:pt x="356" y="720"/>
                    </a:cubicBezTo>
                    <a:cubicBezTo>
                      <a:pt x="361" y="720"/>
                      <a:pt x="367" y="710"/>
                      <a:pt x="377" y="680"/>
                    </a:cubicBezTo>
                    <a:lnTo>
                      <a:pt x="377" y="705"/>
                    </a:lnTo>
                    <a:cubicBezTo>
                      <a:pt x="377" y="705"/>
                      <a:pt x="402" y="680"/>
                      <a:pt x="402" y="605"/>
                    </a:cubicBezTo>
                    <a:cubicBezTo>
                      <a:pt x="427" y="730"/>
                      <a:pt x="427" y="705"/>
                      <a:pt x="427" y="730"/>
                    </a:cubicBezTo>
                    <a:cubicBezTo>
                      <a:pt x="427" y="680"/>
                      <a:pt x="452" y="705"/>
                      <a:pt x="477" y="655"/>
                    </a:cubicBezTo>
                    <a:cubicBezTo>
                      <a:pt x="477" y="670"/>
                      <a:pt x="477" y="674"/>
                      <a:pt x="477" y="674"/>
                    </a:cubicBezTo>
                    <a:cubicBezTo>
                      <a:pt x="477" y="679"/>
                      <a:pt x="477" y="688"/>
                      <a:pt x="477" y="705"/>
                    </a:cubicBezTo>
                    <a:cubicBezTo>
                      <a:pt x="489" y="634"/>
                      <a:pt x="512" y="602"/>
                      <a:pt x="539" y="602"/>
                    </a:cubicBezTo>
                    <a:cubicBezTo>
                      <a:pt x="568" y="602"/>
                      <a:pt x="601" y="640"/>
                      <a:pt x="627" y="705"/>
                    </a:cubicBezTo>
                    <a:cubicBezTo>
                      <a:pt x="627" y="663"/>
                      <a:pt x="627" y="583"/>
                      <a:pt x="627" y="530"/>
                    </a:cubicBezTo>
                    <a:cubicBezTo>
                      <a:pt x="627" y="526"/>
                      <a:pt x="628" y="525"/>
                      <a:pt x="629" y="525"/>
                    </a:cubicBezTo>
                    <a:cubicBezTo>
                      <a:pt x="634" y="525"/>
                      <a:pt x="653" y="580"/>
                      <a:pt x="653" y="580"/>
                    </a:cubicBezTo>
                    <a:cubicBezTo>
                      <a:pt x="653" y="580"/>
                      <a:pt x="653" y="580"/>
                      <a:pt x="653" y="605"/>
                    </a:cubicBezTo>
                    <a:cubicBezTo>
                      <a:pt x="653" y="594"/>
                      <a:pt x="654" y="591"/>
                      <a:pt x="655" y="591"/>
                    </a:cubicBezTo>
                    <a:cubicBezTo>
                      <a:pt x="660" y="591"/>
                      <a:pt x="670" y="620"/>
                      <a:pt x="675" y="620"/>
                    </a:cubicBezTo>
                    <a:cubicBezTo>
                      <a:pt x="676" y="620"/>
                      <a:pt x="678" y="616"/>
                      <a:pt x="678" y="605"/>
                    </a:cubicBezTo>
                    <a:cubicBezTo>
                      <a:pt x="678" y="638"/>
                      <a:pt x="678" y="655"/>
                      <a:pt x="678" y="655"/>
                    </a:cubicBezTo>
                    <a:cubicBezTo>
                      <a:pt x="683" y="657"/>
                      <a:pt x="689" y="658"/>
                      <a:pt x="695" y="658"/>
                    </a:cubicBezTo>
                    <a:cubicBezTo>
                      <a:pt x="761" y="658"/>
                      <a:pt x="809" y="530"/>
                      <a:pt x="878" y="530"/>
                    </a:cubicBezTo>
                    <a:lnTo>
                      <a:pt x="878" y="555"/>
                    </a:lnTo>
                    <a:lnTo>
                      <a:pt x="903" y="505"/>
                    </a:lnTo>
                    <a:cubicBezTo>
                      <a:pt x="903" y="530"/>
                      <a:pt x="903" y="530"/>
                      <a:pt x="903" y="530"/>
                    </a:cubicBezTo>
                    <a:cubicBezTo>
                      <a:pt x="909" y="542"/>
                      <a:pt x="914" y="547"/>
                      <a:pt x="918" y="547"/>
                    </a:cubicBezTo>
                    <a:cubicBezTo>
                      <a:pt x="930" y="547"/>
                      <a:pt x="934" y="505"/>
                      <a:pt x="953" y="505"/>
                    </a:cubicBezTo>
                    <a:cubicBezTo>
                      <a:pt x="953" y="530"/>
                      <a:pt x="953" y="555"/>
                      <a:pt x="953" y="555"/>
                    </a:cubicBezTo>
                    <a:cubicBezTo>
                      <a:pt x="953" y="547"/>
                      <a:pt x="954" y="544"/>
                      <a:pt x="955" y="544"/>
                    </a:cubicBezTo>
                    <a:cubicBezTo>
                      <a:pt x="958" y="544"/>
                      <a:pt x="965" y="574"/>
                      <a:pt x="971" y="574"/>
                    </a:cubicBezTo>
                    <a:cubicBezTo>
                      <a:pt x="975" y="574"/>
                      <a:pt x="978" y="558"/>
                      <a:pt x="978" y="505"/>
                    </a:cubicBezTo>
                    <a:cubicBezTo>
                      <a:pt x="978" y="505"/>
                      <a:pt x="978" y="555"/>
                      <a:pt x="978" y="555"/>
                    </a:cubicBezTo>
                    <a:cubicBezTo>
                      <a:pt x="993" y="526"/>
                      <a:pt x="1016" y="513"/>
                      <a:pt x="1038" y="513"/>
                    </a:cubicBezTo>
                    <a:cubicBezTo>
                      <a:pt x="1054" y="513"/>
                      <a:pt x="1068" y="520"/>
                      <a:pt x="1079" y="530"/>
                    </a:cubicBezTo>
                    <a:cubicBezTo>
                      <a:pt x="1091" y="455"/>
                      <a:pt x="1110" y="448"/>
                      <a:pt x="1126" y="448"/>
                    </a:cubicBezTo>
                    <a:cubicBezTo>
                      <a:pt x="1129" y="448"/>
                      <a:pt x="1132" y="449"/>
                      <a:pt x="1135" y="449"/>
                    </a:cubicBezTo>
                    <a:cubicBezTo>
                      <a:pt x="1146" y="449"/>
                      <a:pt x="1154" y="445"/>
                      <a:pt x="1154" y="405"/>
                    </a:cubicBezTo>
                    <a:lnTo>
                      <a:pt x="1154" y="430"/>
                    </a:lnTo>
                    <a:cubicBezTo>
                      <a:pt x="1171" y="395"/>
                      <a:pt x="1189" y="384"/>
                      <a:pt x="1205" y="384"/>
                    </a:cubicBezTo>
                    <a:cubicBezTo>
                      <a:pt x="1230" y="384"/>
                      <a:pt x="1253" y="409"/>
                      <a:pt x="1269" y="409"/>
                    </a:cubicBezTo>
                    <a:cubicBezTo>
                      <a:pt x="1273" y="409"/>
                      <a:pt x="1276" y="408"/>
                      <a:pt x="1279" y="405"/>
                    </a:cubicBezTo>
                    <a:cubicBezTo>
                      <a:pt x="1304" y="405"/>
                      <a:pt x="1304" y="380"/>
                      <a:pt x="1329" y="354"/>
                    </a:cubicBezTo>
                    <a:lnTo>
                      <a:pt x="1329" y="405"/>
                    </a:lnTo>
                    <a:cubicBezTo>
                      <a:pt x="1335" y="375"/>
                      <a:pt x="1342" y="365"/>
                      <a:pt x="1351" y="365"/>
                    </a:cubicBezTo>
                    <a:cubicBezTo>
                      <a:pt x="1367" y="365"/>
                      <a:pt x="1387" y="408"/>
                      <a:pt x="1405" y="408"/>
                    </a:cubicBezTo>
                    <a:cubicBezTo>
                      <a:pt x="1414" y="408"/>
                      <a:pt x="1423" y="395"/>
                      <a:pt x="1429" y="354"/>
                    </a:cubicBezTo>
                    <a:lnTo>
                      <a:pt x="1429" y="405"/>
                    </a:lnTo>
                    <a:cubicBezTo>
                      <a:pt x="1429" y="376"/>
                      <a:pt x="1433" y="373"/>
                      <a:pt x="1436" y="373"/>
                    </a:cubicBezTo>
                    <a:cubicBezTo>
                      <a:pt x="1437" y="373"/>
                      <a:pt x="1438" y="373"/>
                      <a:pt x="1439" y="373"/>
                    </a:cubicBezTo>
                    <a:cubicBezTo>
                      <a:pt x="1442" y="373"/>
                      <a:pt x="1442" y="367"/>
                      <a:pt x="1429" y="304"/>
                    </a:cubicBezTo>
                    <a:lnTo>
                      <a:pt x="1429" y="304"/>
                    </a:lnTo>
                    <a:lnTo>
                      <a:pt x="1455" y="354"/>
                    </a:lnTo>
                    <a:cubicBezTo>
                      <a:pt x="1455" y="305"/>
                      <a:pt x="1456" y="290"/>
                      <a:pt x="1460" y="290"/>
                    </a:cubicBezTo>
                    <a:cubicBezTo>
                      <a:pt x="1466" y="290"/>
                      <a:pt x="1477" y="341"/>
                      <a:pt x="1489" y="341"/>
                    </a:cubicBezTo>
                    <a:cubicBezTo>
                      <a:pt x="1494" y="341"/>
                      <a:pt x="1499" y="331"/>
                      <a:pt x="1505" y="304"/>
                    </a:cubicBezTo>
                    <a:lnTo>
                      <a:pt x="1505" y="329"/>
                    </a:lnTo>
                    <a:cubicBezTo>
                      <a:pt x="1505" y="317"/>
                      <a:pt x="1505" y="311"/>
                      <a:pt x="1508" y="311"/>
                    </a:cubicBezTo>
                    <a:cubicBezTo>
                      <a:pt x="1511" y="311"/>
                      <a:pt x="1517" y="317"/>
                      <a:pt x="1530" y="329"/>
                    </a:cubicBezTo>
                    <a:lnTo>
                      <a:pt x="1530" y="354"/>
                    </a:lnTo>
                    <a:cubicBezTo>
                      <a:pt x="1537" y="383"/>
                      <a:pt x="1542" y="393"/>
                      <a:pt x="1546" y="393"/>
                    </a:cubicBezTo>
                    <a:cubicBezTo>
                      <a:pt x="1557" y="393"/>
                      <a:pt x="1562" y="329"/>
                      <a:pt x="1580" y="329"/>
                    </a:cubicBezTo>
                    <a:lnTo>
                      <a:pt x="1580" y="380"/>
                    </a:lnTo>
                    <a:cubicBezTo>
                      <a:pt x="1589" y="361"/>
                      <a:pt x="1598" y="356"/>
                      <a:pt x="1606" y="356"/>
                    </a:cubicBezTo>
                    <a:cubicBezTo>
                      <a:pt x="1615" y="356"/>
                      <a:pt x="1622" y="362"/>
                      <a:pt x="1626" y="362"/>
                    </a:cubicBezTo>
                    <a:cubicBezTo>
                      <a:pt x="1629" y="362"/>
                      <a:pt x="1630" y="360"/>
                      <a:pt x="1630" y="354"/>
                    </a:cubicBezTo>
                    <a:lnTo>
                      <a:pt x="1630" y="380"/>
                    </a:lnTo>
                    <a:cubicBezTo>
                      <a:pt x="1655" y="380"/>
                      <a:pt x="1680" y="329"/>
                      <a:pt x="1680" y="329"/>
                    </a:cubicBezTo>
                    <a:lnTo>
                      <a:pt x="1705" y="380"/>
                    </a:lnTo>
                    <a:cubicBezTo>
                      <a:pt x="1705" y="350"/>
                      <a:pt x="1709" y="344"/>
                      <a:pt x="1715" y="344"/>
                    </a:cubicBezTo>
                    <a:cubicBezTo>
                      <a:pt x="1720" y="344"/>
                      <a:pt x="1726" y="348"/>
                      <a:pt x="1734" y="348"/>
                    </a:cubicBezTo>
                    <a:cubicBezTo>
                      <a:pt x="1740" y="348"/>
                      <a:pt x="1748" y="344"/>
                      <a:pt x="1755" y="329"/>
                    </a:cubicBezTo>
                    <a:lnTo>
                      <a:pt x="1755" y="354"/>
                    </a:lnTo>
                    <a:cubicBezTo>
                      <a:pt x="1780" y="354"/>
                      <a:pt x="1830" y="279"/>
                      <a:pt x="1856" y="254"/>
                    </a:cubicBezTo>
                    <a:cubicBezTo>
                      <a:pt x="1856" y="240"/>
                      <a:pt x="1856" y="229"/>
                      <a:pt x="1856" y="229"/>
                    </a:cubicBezTo>
                    <a:cubicBezTo>
                      <a:pt x="1881" y="229"/>
                      <a:pt x="1881" y="254"/>
                      <a:pt x="1881" y="254"/>
                    </a:cubicBezTo>
                    <a:cubicBezTo>
                      <a:pt x="1881" y="272"/>
                      <a:pt x="1881" y="279"/>
                      <a:pt x="1881" y="279"/>
                    </a:cubicBezTo>
                    <a:cubicBezTo>
                      <a:pt x="1882" y="279"/>
                      <a:pt x="1885" y="242"/>
                      <a:pt x="1895" y="242"/>
                    </a:cubicBezTo>
                    <a:cubicBezTo>
                      <a:pt x="1898" y="242"/>
                      <a:pt x="1901" y="245"/>
                      <a:pt x="1906" y="254"/>
                    </a:cubicBezTo>
                    <a:cubicBezTo>
                      <a:pt x="1906" y="254"/>
                      <a:pt x="1906" y="229"/>
                      <a:pt x="1906" y="204"/>
                    </a:cubicBezTo>
                    <a:cubicBezTo>
                      <a:pt x="1931" y="179"/>
                      <a:pt x="1956" y="154"/>
                      <a:pt x="2006" y="79"/>
                    </a:cubicBezTo>
                    <a:cubicBezTo>
                      <a:pt x="2006" y="41"/>
                      <a:pt x="2006" y="41"/>
                      <a:pt x="2003" y="41"/>
                    </a:cubicBezTo>
                    <a:cubicBezTo>
                      <a:pt x="2000" y="41"/>
                      <a:pt x="1993" y="41"/>
                      <a:pt x="1981" y="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1434;p34"/>
              <p:cNvSpPr/>
              <p:nvPr/>
            </p:nvSpPr>
            <p:spPr>
              <a:xfrm>
                <a:off x="3262050" y="31936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1435;p34"/>
              <p:cNvSpPr/>
              <p:nvPr/>
            </p:nvSpPr>
            <p:spPr>
              <a:xfrm>
                <a:off x="3216950" y="32049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5"/>
                    </a:moveTo>
                    <a:lnTo>
                      <a:pt x="0" y="0"/>
                    </a:lnTo>
                    <a:cubicBezTo>
                      <a:pt x="0" y="25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1436;p34"/>
              <p:cNvSpPr/>
              <p:nvPr/>
            </p:nvSpPr>
            <p:spPr>
              <a:xfrm>
                <a:off x="3452525" y="3237500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26" y="1"/>
                    </a:moveTo>
                    <a:lnTo>
                      <a:pt x="1" y="26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1437;p34"/>
              <p:cNvSpPr/>
              <p:nvPr/>
            </p:nvSpPr>
            <p:spPr>
              <a:xfrm>
                <a:off x="3452700" y="3237500"/>
                <a:ext cx="3625" cy="825"/>
              </a:xfrm>
              <a:custGeom>
                <a:avLst/>
                <a:gdLst/>
                <a:ahLst/>
                <a:cxnLst/>
                <a:rect l="l" t="t" r="r" b="b"/>
                <a:pathLst>
                  <a:path w="145" h="33" extrusionOk="0">
                    <a:moveTo>
                      <a:pt x="144" y="1"/>
                    </a:moveTo>
                    <a:lnTo>
                      <a:pt x="19" y="26"/>
                    </a:lnTo>
                    <a:cubicBezTo>
                      <a:pt x="3" y="31"/>
                      <a:pt x="0" y="33"/>
                      <a:pt x="6" y="33"/>
                    </a:cubicBezTo>
                    <a:cubicBezTo>
                      <a:pt x="21" y="33"/>
                      <a:pt x="96" y="18"/>
                      <a:pt x="119" y="18"/>
                    </a:cubicBezTo>
                    <a:cubicBezTo>
                      <a:pt x="128" y="18"/>
                      <a:pt x="130" y="20"/>
                      <a:pt x="119" y="26"/>
                    </a:cubicBezTo>
                    <a:cubicBezTo>
                      <a:pt x="119" y="26"/>
                      <a:pt x="144" y="26"/>
                      <a:pt x="14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1438;p34"/>
              <p:cNvSpPr/>
              <p:nvPr/>
            </p:nvSpPr>
            <p:spPr>
              <a:xfrm>
                <a:off x="3454725" y="3238125"/>
                <a:ext cx="2225" cy="500"/>
              </a:xfrm>
              <a:custGeom>
                <a:avLst/>
                <a:gdLst/>
                <a:ahLst/>
                <a:cxnLst/>
                <a:rect l="l" t="t" r="r" b="b"/>
                <a:pathLst>
                  <a:path w="89" h="20" extrusionOk="0">
                    <a:moveTo>
                      <a:pt x="13" y="1"/>
                    </a:moveTo>
                    <a:cubicBezTo>
                      <a:pt x="0" y="13"/>
                      <a:pt x="13" y="19"/>
                      <a:pt x="32" y="19"/>
                    </a:cubicBezTo>
                    <a:cubicBezTo>
                      <a:pt x="51" y="19"/>
                      <a:pt x="76" y="13"/>
                      <a:pt x="88" y="1"/>
                    </a:cubicBezTo>
                    <a:lnTo>
                      <a:pt x="88" y="1"/>
                    </a:lnTo>
                    <a:cubicBezTo>
                      <a:pt x="71" y="9"/>
                      <a:pt x="66" y="12"/>
                      <a:pt x="63" y="12"/>
                    </a:cubicBezTo>
                    <a:cubicBezTo>
                      <a:pt x="57" y="12"/>
                      <a:pt x="63" y="1"/>
                      <a:pt x="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1439;p34"/>
              <p:cNvSpPr/>
              <p:nvPr/>
            </p:nvSpPr>
            <p:spPr>
              <a:xfrm>
                <a:off x="3454400" y="32594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6"/>
                    </a:moveTo>
                    <a:lnTo>
                      <a:pt x="1" y="1"/>
                    </a:lnTo>
                    <a:cubicBezTo>
                      <a:pt x="1" y="1"/>
                      <a:pt x="1" y="26"/>
                      <a:pt x="1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440;p34"/>
              <p:cNvSpPr/>
              <p:nvPr/>
            </p:nvSpPr>
            <p:spPr>
              <a:xfrm>
                <a:off x="3333475" y="3238750"/>
                <a:ext cx="128475" cy="48900"/>
              </a:xfrm>
              <a:custGeom>
                <a:avLst/>
                <a:gdLst/>
                <a:ahLst/>
                <a:cxnLst/>
                <a:rect l="l" t="t" r="r" b="b"/>
                <a:pathLst>
                  <a:path w="5139" h="1956" extrusionOk="0">
                    <a:moveTo>
                      <a:pt x="4913" y="1"/>
                    </a:moveTo>
                    <a:cubicBezTo>
                      <a:pt x="4863" y="1"/>
                      <a:pt x="4863" y="26"/>
                      <a:pt x="4838" y="26"/>
                    </a:cubicBezTo>
                    <a:cubicBezTo>
                      <a:pt x="4813" y="51"/>
                      <a:pt x="4913" y="51"/>
                      <a:pt x="4863" y="76"/>
                    </a:cubicBezTo>
                    <a:lnTo>
                      <a:pt x="4838" y="76"/>
                    </a:lnTo>
                    <a:cubicBezTo>
                      <a:pt x="4825" y="88"/>
                      <a:pt x="4844" y="88"/>
                      <a:pt x="4863" y="88"/>
                    </a:cubicBezTo>
                    <a:cubicBezTo>
                      <a:pt x="4882" y="88"/>
                      <a:pt x="4901" y="88"/>
                      <a:pt x="4888" y="101"/>
                    </a:cubicBezTo>
                    <a:lnTo>
                      <a:pt x="4838" y="101"/>
                    </a:lnTo>
                    <a:cubicBezTo>
                      <a:pt x="4863" y="126"/>
                      <a:pt x="4838" y="176"/>
                      <a:pt x="4913" y="201"/>
                    </a:cubicBezTo>
                    <a:cubicBezTo>
                      <a:pt x="4838" y="201"/>
                      <a:pt x="4913" y="226"/>
                      <a:pt x="4863" y="251"/>
                    </a:cubicBezTo>
                    <a:cubicBezTo>
                      <a:pt x="4888" y="251"/>
                      <a:pt x="4863" y="276"/>
                      <a:pt x="4913" y="276"/>
                    </a:cubicBezTo>
                    <a:cubicBezTo>
                      <a:pt x="4888" y="402"/>
                      <a:pt x="4938" y="527"/>
                      <a:pt x="4913" y="652"/>
                    </a:cubicBezTo>
                    <a:cubicBezTo>
                      <a:pt x="5013" y="753"/>
                      <a:pt x="4838" y="778"/>
                      <a:pt x="4863" y="853"/>
                    </a:cubicBezTo>
                    <a:lnTo>
                      <a:pt x="4838" y="853"/>
                    </a:lnTo>
                    <a:cubicBezTo>
                      <a:pt x="4863" y="878"/>
                      <a:pt x="4863" y="903"/>
                      <a:pt x="4838" y="928"/>
                    </a:cubicBezTo>
                    <a:lnTo>
                      <a:pt x="4863" y="978"/>
                    </a:lnTo>
                    <a:cubicBezTo>
                      <a:pt x="4687" y="1028"/>
                      <a:pt x="4587" y="1179"/>
                      <a:pt x="4412" y="1204"/>
                    </a:cubicBezTo>
                    <a:cubicBezTo>
                      <a:pt x="4312" y="1229"/>
                      <a:pt x="4211" y="1229"/>
                      <a:pt x="4111" y="1229"/>
                    </a:cubicBezTo>
                    <a:cubicBezTo>
                      <a:pt x="4061" y="1254"/>
                      <a:pt x="3986" y="1254"/>
                      <a:pt x="3986" y="1279"/>
                    </a:cubicBezTo>
                    <a:cubicBezTo>
                      <a:pt x="3936" y="1304"/>
                      <a:pt x="3885" y="1329"/>
                      <a:pt x="3835" y="1379"/>
                    </a:cubicBezTo>
                    <a:cubicBezTo>
                      <a:pt x="3835" y="1354"/>
                      <a:pt x="3835" y="1354"/>
                      <a:pt x="3835" y="1354"/>
                    </a:cubicBezTo>
                    <a:cubicBezTo>
                      <a:pt x="3825" y="1359"/>
                      <a:pt x="3813" y="1361"/>
                      <a:pt x="3801" y="1361"/>
                    </a:cubicBezTo>
                    <a:cubicBezTo>
                      <a:pt x="3767" y="1361"/>
                      <a:pt x="3728" y="1347"/>
                      <a:pt x="3695" y="1347"/>
                    </a:cubicBezTo>
                    <a:cubicBezTo>
                      <a:pt x="3682" y="1347"/>
                      <a:pt x="3671" y="1349"/>
                      <a:pt x="3660" y="1354"/>
                    </a:cubicBezTo>
                    <a:cubicBezTo>
                      <a:pt x="3597" y="1417"/>
                      <a:pt x="3522" y="1417"/>
                      <a:pt x="3447" y="1417"/>
                    </a:cubicBezTo>
                    <a:cubicBezTo>
                      <a:pt x="3372" y="1417"/>
                      <a:pt x="3297" y="1417"/>
                      <a:pt x="3234" y="1479"/>
                    </a:cubicBezTo>
                    <a:cubicBezTo>
                      <a:pt x="3058" y="1479"/>
                      <a:pt x="2858" y="1504"/>
                      <a:pt x="2682" y="1555"/>
                    </a:cubicBezTo>
                    <a:lnTo>
                      <a:pt x="2682" y="1530"/>
                    </a:lnTo>
                    <a:cubicBezTo>
                      <a:pt x="2661" y="1538"/>
                      <a:pt x="2638" y="1542"/>
                      <a:pt x="2615" y="1542"/>
                    </a:cubicBezTo>
                    <a:cubicBezTo>
                      <a:pt x="2528" y="1542"/>
                      <a:pt x="2432" y="1492"/>
                      <a:pt x="2334" y="1492"/>
                    </a:cubicBezTo>
                    <a:cubicBezTo>
                      <a:pt x="2308" y="1492"/>
                      <a:pt x="2282" y="1496"/>
                      <a:pt x="2256" y="1504"/>
                    </a:cubicBezTo>
                    <a:cubicBezTo>
                      <a:pt x="2241" y="1499"/>
                      <a:pt x="2226" y="1497"/>
                      <a:pt x="2211" y="1497"/>
                    </a:cubicBezTo>
                    <a:cubicBezTo>
                      <a:pt x="2097" y="1497"/>
                      <a:pt x="1984" y="1620"/>
                      <a:pt x="1871" y="1620"/>
                    </a:cubicBezTo>
                    <a:cubicBezTo>
                      <a:pt x="1849" y="1620"/>
                      <a:pt x="1827" y="1616"/>
                      <a:pt x="1805" y="1605"/>
                    </a:cubicBezTo>
                    <a:cubicBezTo>
                      <a:pt x="1786" y="1580"/>
                      <a:pt x="1766" y="1571"/>
                      <a:pt x="1747" y="1571"/>
                    </a:cubicBezTo>
                    <a:cubicBezTo>
                      <a:pt x="1686" y="1571"/>
                      <a:pt x="1624" y="1663"/>
                      <a:pt x="1563" y="1663"/>
                    </a:cubicBezTo>
                    <a:cubicBezTo>
                      <a:pt x="1543" y="1663"/>
                      <a:pt x="1524" y="1654"/>
                      <a:pt x="1505" y="1630"/>
                    </a:cubicBezTo>
                    <a:cubicBezTo>
                      <a:pt x="1433" y="1568"/>
                      <a:pt x="1369" y="1543"/>
                      <a:pt x="1307" y="1543"/>
                    </a:cubicBezTo>
                    <a:cubicBezTo>
                      <a:pt x="1194" y="1543"/>
                      <a:pt x="1091" y="1624"/>
                      <a:pt x="978" y="1705"/>
                    </a:cubicBezTo>
                    <a:lnTo>
                      <a:pt x="928" y="1705"/>
                    </a:lnTo>
                    <a:cubicBezTo>
                      <a:pt x="900" y="1696"/>
                      <a:pt x="871" y="1692"/>
                      <a:pt x="843" y="1692"/>
                    </a:cubicBezTo>
                    <a:cubicBezTo>
                      <a:pt x="783" y="1692"/>
                      <a:pt x="723" y="1707"/>
                      <a:pt x="662" y="1707"/>
                    </a:cubicBezTo>
                    <a:cubicBezTo>
                      <a:pt x="600" y="1707"/>
                      <a:pt x="539" y="1692"/>
                      <a:pt x="477" y="1630"/>
                    </a:cubicBezTo>
                    <a:cubicBezTo>
                      <a:pt x="463" y="1648"/>
                      <a:pt x="450" y="1656"/>
                      <a:pt x="438" y="1656"/>
                    </a:cubicBezTo>
                    <a:cubicBezTo>
                      <a:pt x="385" y="1656"/>
                      <a:pt x="340" y="1528"/>
                      <a:pt x="267" y="1528"/>
                    </a:cubicBezTo>
                    <a:cubicBezTo>
                      <a:pt x="262" y="1528"/>
                      <a:pt x="257" y="1528"/>
                      <a:pt x="251" y="1530"/>
                    </a:cubicBezTo>
                    <a:lnTo>
                      <a:pt x="251" y="1555"/>
                    </a:lnTo>
                    <a:cubicBezTo>
                      <a:pt x="247" y="1535"/>
                      <a:pt x="241" y="1528"/>
                      <a:pt x="234" y="1528"/>
                    </a:cubicBezTo>
                    <a:cubicBezTo>
                      <a:pt x="217" y="1528"/>
                      <a:pt x="197" y="1583"/>
                      <a:pt x="185" y="1583"/>
                    </a:cubicBezTo>
                    <a:cubicBezTo>
                      <a:pt x="180" y="1583"/>
                      <a:pt x="176" y="1570"/>
                      <a:pt x="176" y="1530"/>
                    </a:cubicBezTo>
                    <a:cubicBezTo>
                      <a:pt x="176" y="1519"/>
                      <a:pt x="175" y="1515"/>
                      <a:pt x="174" y="1515"/>
                    </a:cubicBezTo>
                    <a:cubicBezTo>
                      <a:pt x="166" y="1515"/>
                      <a:pt x="140" y="1629"/>
                      <a:pt x="130" y="1629"/>
                    </a:cubicBezTo>
                    <a:cubicBezTo>
                      <a:pt x="128" y="1629"/>
                      <a:pt x="126" y="1622"/>
                      <a:pt x="126" y="1605"/>
                    </a:cubicBezTo>
                    <a:lnTo>
                      <a:pt x="101" y="1655"/>
                    </a:lnTo>
                    <a:cubicBezTo>
                      <a:pt x="101" y="1655"/>
                      <a:pt x="101" y="1605"/>
                      <a:pt x="101" y="1605"/>
                    </a:cubicBezTo>
                    <a:cubicBezTo>
                      <a:pt x="101" y="1605"/>
                      <a:pt x="101" y="1637"/>
                      <a:pt x="88" y="1637"/>
                    </a:cubicBezTo>
                    <a:cubicBezTo>
                      <a:pt x="85" y="1637"/>
                      <a:pt x="81" y="1635"/>
                      <a:pt x="76" y="1630"/>
                    </a:cubicBezTo>
                    <a:cubicBezTo>
                      <a:pt x="85" y="1575"/>
                      <a:pt x="81" y="1564"/>
                      <a:pt x="73" y="1564"/>
                    </a:cubicBezTo>
                    <a:cubicBezTo>
                      <a:pt x="67" y="1564"/>
                      <a:pt x="59" y="1571"/>
                      <a:pt x="54" y="1571"/>
                    </a:cubicBezTo>
                    <a:cubicBezTo>
                      <a:pt x="46" y="1571"/>
                      <a:pt x="42" y="1559"/>
                      <a:pt x="51" y="1504"/>
                    </a:cubicBezTo>
                    <a:cubicBezTo>
                      <a:pt x="51" y="1504"/>
                      <a:pt x="26" y="1429"/>
                      <a:pt x="76" y="1404"/>
                    </a:cubicBezTo>
                    <a:cubicBezTo>
                      <a:pt x="67" y="1395"/>
                      <a:pt x="58" y="1389"/>
                      <a:pt x="50" y="1389"/>
                    </a:cubicBezTo>
                    <a:cubicBezTo>
                      <a:pt x="36" y="1389"/>
                      <a:pt x="26" y="1407"/>
                      <a:pt x="26" y="1454"/>
                    </a:cubicBezTo>
                    <a:cubicBezTo>
                      <a:pt x="1" y="1530"/>
                      <a:pt x="1" y="1605"/>
                      <a:pt x="1" y="1655"/>
                    </a:cubicBezTo>
                    <a:lnTo>
                      <a:pt x="26" y="1605"/>
                    </a:lnTo>
                    <a:cubicBezTo>
                      <a:pt x="26" y="1655"/>
                      <a:pt x="26" y="1630"/>
                      <a:pt x="26" y="1680"/>
                    </a:cubicBezTo>
                    <a:cubicBezTo>
                      <a:pt x="51" y="1680"/>
                      <a:pt x="26" y="1755"/>
                      <a:pt x="51" y="1805"/>
                    </a:cubicBezTo>
                    <a:cubicBezTo>
                      <a:pt x="51" y="1805"/>
                      <a:pt x="51" y="1805"/>
                      <a:pt x="51" y="1780"/>
                    </a:cubicBezTo>
                    <a:cubicBezTo>
                      <a:pt x="59" y="1763"/>
                      <a:pt x="65" y="1758"/>
                      <a:pt x="69" y="1758"/>
                    </a:cubicBezTo>
                    <a:cubicBezTo>
                      <a:pt x="79" y="1758"/>
                      <a:pt x="84" y="1780"/>
                      <a:pt x="101" y="1780"/>
                    </a:cubicBezTo>
                    <a:lnTo>
                      <a:pt x="101" y="1805"/>
                    </a:lnTo>
                    <a:cubicBezTo>
                      <a:pt x="101" y="1818"/>
                      <a:pt x="102" y="1823"/>
                      <a:pt x="103" y="1823"/>
                    </a:cubicBezTo>
                    <a:cubicBezTo>
                      <a:pt x="107" y="1823"/>
                      <a:pt x="117" y="1763"/>
                      <a:pt x="122" y="1763"/>
                    </a:cubicBezTo>
                    <a:cubicBezTo>
                      <a:pt x="125" y="1763"/>
                      <a:pt x="126" y="1774"/>
                      <a:pt x="126" y="1805"/>
                    </a:cubicBezTo>
                    <a:cubicBezTo>
                      <a:pt x="176" y="1780"/>
                      <a:pt x="226" y="1780"/>
                      <a:pt x="302" y="1780"/>
                    </a:cubicBezTo>
                    <a:cubicBezTo>
                      <a:pt x="302" y="1772"/>
                      <a:pt x="304" y="1772"/>
                      <a:pt x="308" y="1772"/>
                    </a:cubicBezTo>
                    <a:cubicBezTo>
                      <a:pt x="315" y="1772"/>
                      <a:pt x="327" y="1772"/>
                      <a:pt x="327" y="1705"/>
                    </a:cubicBezTo>
                    <a:cubicBezTo>
                      <a:pt x="327" y="1805"/>
                      <a:pt x="377" y="1830"/>
                      <a:pt x="402" y="1830"/>
                    </a:cubicBezTo>
                    <a:cubicBezTo>
                      <a:pt x="402" y="1830"/>
                      <a:pt x="377" y="1855"/>
                      <a:pt x="377" y="1855"/>
                    </a:cubicBezTo>
                    <a:cubicBezTo>
                      <a:pt x="382" y="1882"/>
                      <a:pt x="387" y="1892"/>
                      <a:pt x="393" y="1892"/>
                    </a:cubicBezTo>
                    <a:cubicBezTo>
                      <a:pt x="406" y="1892"/>
                      <a:pt x="420" y="1831"/>
                      <a:pt x="433" y="1831"/>
                    </a:cubicBezTo>
                    <a:cubicBezTo>
                      <a:pt x="440" y="1831"/>
                      <a:pt x="446" y="1843"/>
                      <a:pt x="452" y="1880"/>
                    </a:cubicBezTo>
                    <a:cubicBezTo>
                      <a:pt x="452" y="1852"/>
                      <a:pt x="456" y="1844"/>
                      <a:pt x="462" y="1844"/>
                    </a:cubicBezTo>
                    <a:cubicBezTo>
                      <a:pt x="471" y="1844"/>
                      <a:pt x="484" y="1858"/>
                      <a:pt x="496" y="1858"/>
                    </a:cubicBezTo>
                    <a:cubicBezTo>
                      <a:pt x="508" y="1858"/>
                      <a:pt x="519" y="1847"/>
                      <a:pt x="527" y="1805"/>
                    </a:cubicBezTo>
                    <a:cubicBezTo>
                      <a:pt x="527" y="1830"/>
                      <a:pt x="527" y="1855"/>
                      <a:pt x="527" y="1880"/>
                    </a:cubicBezTo>
                    <a:cubicBezTo>
                      <a:pt x="577" y="1880"/>
                      <a:pt x="627" y="1931"/>
                      <a:pt x="677" y="1931"/>
                    </a:cubicBezTo>
                    <a:cubicBezTo>
                      <a:pt x="692" y="1902"/>
                      <a:pt x="704" y="1894"/>
                      <a:pt x="715" y="1894"/>
                    </a:cubicBezTo>
                    <a:cubicBezTo>
                      <a:pt x="731" y="1894"/>
                      <a:pt x="744" y="1908"/>
                      <a:pt x="759" y="1908"/>
                    </a:cubicBezTo>
                    <a:cubicBezTo>
                      <a:pt x="772" y="1908"/>
                      <a:pt x="786" y="1897"/>
                      <a:pt x="803" y="1855"/>
                    </a:cubicBezTo>
                    <a:cubicBezTo>
                      <a:pt x="843" y="1876"/>
                      <a:pt x="851" y="1912"/>
                      <a:pt x="892" y="1912"/>
                    </a:cubicBezTo>
                    <a:cubicBezTo>
                      <a:pt x="902" y="1912"/>
                      <a:pt x="914" y="1910"/>
                      <a:pt x="928" y="1905"/>
                    </a:cubicBezTo>
                    <a:cubicBezTo>
                      <a:pt x="1003" y="1905"/>
                      <a:pt x="1028" y="1880"/>
                      <a:pt x="1078" y="1805"/>
                    </a:cubicBezTo>
                    <a:cubicBezTo>
                      <a:pt x="1104" y="1931"/>
                      <a:pt x="1104" y="1905"/>
                      <a:pt x="1129" y="1956"/>
                    </a:cubicBezTo>
                    <a:cubicBezTo>
                      <a:pt x="1154" y="1880"/>
                      <a:pt x="1204" y="1905"/>
                      <a:pt x="1254" y="1855"/>
                    </a:cubicBezTo>
                    <a:cubicBezTo>
                      <a:pt x="1254" y="1870"/>
                      <a:pt x="1256" y="1874"/>
                      <a:pt x="1260" y="1874"/>
                    </a:cubicBezTo>
                    <a:cubicBezTo>
                      <a:pt x="1264" y="1874"/>
                      <a:pt x="1270" y="1870"/>
                      <a:pt x="1276" y="1870"/>
                    </a:cubicBezTo>
                    <a:cubicBezTo>
                      <a:pt x="1285" y="1870"/>
                      <a:pt x="1294" y="1876"/>
                      <a:pt x="1304" y="1905"/>
                    </a:cubicBezTo>
                    <a:cubicBezTo>
                      <a:pt x="1350" y="1825"/>
                      <a:pt x="1407" y="1792"/>
                      <a:pt x="1469" y="1792"/>
                    </a:cubicBezTo>
                    <a:cubicBezTo>
                      <a:pt x="1542" y="1792"/>
                      <a:pt x="1624" y="1838"/>
                      <a:pt x="1705" y="1905"/>
                    </a:cubicBezTo>
                    <a:cubicBezTo>
                      <a:pt x="1705" y="1855"/>
                      <a:pt x="1730" y="1755"/>
                      <a:pt x="1730" y="1705"/>
                    </a:cubicBezTo>
                    <a:cubicBezTo>
                      <a:pt x="1752" y="1705"/>
                      <a:pt x="1773" y="1760"/>
                      <a:pt x="1795" y="1760"/>
                    </a:cubicBezTo>
                    <a:cubicBezTo>
                      <a:pt x="1798" y="1760"/>
                      <a:pt x="1802" y="1759"/>
                      <a:pt x="1805" y="1755"/>
                    </a:cubicBezTo>
                    <a:cubicBezTo>
                      <a:pt x="1805" y="1780"/>
                      <a:pt x="1805" y="1780"/>
                      <a:pt x="1805" y="1780"/>
                    </a:cubicBezTo>
                    <a:cubicBezTo>
                      <a:pt x="1808" y="1777"/>
                      <a:pt x="1811" y="1776"/>
                      <a:pt x="1814" y="1776"/>
                    </a:cubicBezTo>
                    <a:cubicBezTo>
                      <a:pt x="1829" y="1776"/>
                      <a:pt x="1844" y="1809"/>
                      <a:pt x="1859" y="1809"/>
                    </a:cubicBezTo>
                    <a:cubicBezTo>
                      <a:pt x="1866" y="1809"/>
                      <a:pt x="1873" y="1801"/>
                      <a:pt x="1880" y="1780"/>
                    </a:cubicBezTo>
                    <a:lnTo>
                      <a:pt x="1880" y="1805"/>
                    </a:lnTo>
                    <a:lnTo>
                      <a:pt x="1906" y="1780"/>
                    </a:lnTo>
                    <a:cubicBezTo>
                      <a:pt x="1906" y="1795"/>
                      <a:pt x="1906" y="1819"/>
                      <a:pt x="1906" y="1830"/>
                    </a:cubicBezTo>
                    <a:cubicBezTo>
                      <a:pt x="1921" y="1832"/>
                      <a:pt x="1936" y="1833"/>
                      <a:pt x="1952" y="1833"/>
                    </a:cubicBezTo>
                    <a:cubicBezTo>
                      <a:pt x="2137" y="1833"/>
                      <a:pt x="2322" y="1705"/>
                      <a:pt x="2507" y="1705"/>
                    </a:cubicBezTo>
                    <a:lnTo>
                      <a:pt x="2507" y="1730"/>
                    </a:lnTo>
                    <a:lnTo>
                      <a:pt x="2557" y="1680"/>
                    </a:lnTo>
                    <a:cubicBezTo>
                      <a:pt x="2557" y="1705"/>
                      <a:pt x="2557" y="1705"/>
                      <a:pt x="2557" y="1705"/>
                    </a:cubicBezTo>
                    <a:cubicBezTo>
                      <a:pt x="2570" y="1718"/>
                      <a:pt x="2582" y="1722"/>
                      <a:pt x="2595" y="1722"/>
                    </a:cubicBezTo>
                    <a:cubicBezTo>
                      <a:pt x="2632" y="1722"/>
                      <a:pt x="2670" y="1680"/>
                      <a:pt x="2708" y="1680"/>
                    </a:cubicBezTo>
                    <a:cubicBezTo>
                      <a:pt x="2708" y="1705"/>
                      <a:pt x="2708" y="1730"/>
                      <a:pt x="2708" y="1730"/>
                    </a:cubicBezTo>
                    <a:cubicBezTo>
                      <a:pt x="2712" y="1716"/>
                      <a:pt x="2717" y="1710"/>
                      <a:pt x="2722" y="1710"/>
                    </a:cubicBezTo>
                    <a:cubicBezTo>
                      <a:pt x="2734" y="1710"/>
                      <a:pt x="2746" y="1743"/>
                      <a:pt x="2758" y="1743"/>
                    </a:cubicBezTo>
                    <a:cubicBezTo>
                      <a:pt x="2767" y="1743"/>
                      <a:pt x="2775" y="1729"/>
                      <a:pt x="2783" y="1680"/>
                    </a:cubicBezTo>
                    <a:cubicBezTo>
                      <a:pt x="2783" y="1680"/>
                      <a:pt x="2783" y="1705"/>
                      <a:pt x="2783" y="1730"/>
                    </a:cubicBezTo>
                    <a:cubicBezTo>
                      <a:pt x="2856" y="1693"/>
                      <a:pt x="2930" y="1670"/>
                      <a:pt x="3003" y="1670"/>
                    </a:cubicBezTo>
                    <a:cubicBezTo>
                      <a:pt x="3030" y="1670"/>
                      <a:pt x="3057" y="1673"/>
                      <a:pt x="3083" y="1680"/>
                    </a:cubicBezTo>
                    <a:cubicBezTo>
                      <a:pt x="3184" y="1555"/>
                      <a:pt x="3284" y="1655"/>
                      <a:pt x="3359" y="1555"/>
                    </a:cubicBezTo>
                    <a:lnTo>
                      <a:pt x="3359" y="1580"/>
                    </a:lnTo>
                    <a:cubicBezTo>
                      <a:pt x="3413" y="1536"/>
                      <a:pt x="3468" y="1526"/>
                      <a:pt x="3522" y="1526"/>
                    </a:cubicBezTo>
                    <a:cubicBezTo>
                      <a:pt x="3573" y="1526"/>
                      <a:pt x="3624" y="1535"/>
                      <a:pt x="3675" y="1535"/>
                    </a:cubicBezTo>
                    <a:cubicBezTo>
                      <a:pt x="3695" y="1535"/>
                      <a:pt x="3715" y="1534"/>
                      <a:pt x="3735" y="1530"/>
                    </a:cubicBezTo>
                    <a:cubicBezTo>
                      <a:pt x="3745" y="1535"/>
                      <a:pt x="3754" y="1537"/>
                      <a:pt x="3763" y="1537"/>
                    </a:cubicBezTo>
                    <a:cubicBezTo>
                      <a:pt x="3796" y="1537"/>
                      <a:pt x="3820" y="1504"/>
                      <a:pt x="3860" y="1504"/>
                    </a:cubicBezTo>
                    <a:lnTo>
                      <a:pt x="3860" y="1555"/>
                    </a:lnTo>
                    <a:cubicBezTo>
                      <a:pt x="3885" y="1517"/>
                      <a:pt x="3911" y="1504"/>
                      <a:pt x="3936" y="1504"/>
                    </a:cubicBezTo>
                    <a:cubicBezTo>
                      <a:pt x="3961" y="1504"/>
                      <a:pt x="3986" y="1517"/>
                      <a:pt x="4011" y="1530"/>
                    </a:cubicBezTo>
                    <a:cubicBezTo>
                      <a:pt x="4029" y="1539"/>
                      <a:pt x="4047" y="1545"/>
                      <a:pt x="4065" y="1545"/>
                    </a:cubicBezTo>
                    <a:cubicBezTo>
                      <a:pt x="4094" y="1545"/>
                      <a:pt x="4120" y="1527"/>
                      <a:pt x="4136" y="1479"/>
                    </a:cubicBezTo>
                    <a:lnTo>
                      <a:pt x="4136" y="1530"/>
                    </a:lnTo>
                    <a:cubicBezTo>
                      <a:pt x="4136" y="1501"/>
                      <a:pt x="4147" y="1498"/>
                      <a:pt x="4157" y="1498"/>
                    </a:cubicBezTo>
                    <a:cubicBezTo>
                      <a:pt x="4161" y="1498"/>
                      <a:pt x="4164" y="1498"/>
                      <a:pt x="4167" y="1498"/>
                    </a:cubicBezTo>
                    <a:cubicBezTo>
                      <a:pt x="4180" y="1498"/>
                      <a:pt x="4186" y="1492"/>
                      <a:pt x="4161" y="1429"/>
                    </a:cubicBezTo>
                    <a:lnTo>
                      <a:pt x="4161" y="1429"/>
                    </a:lnTo>
                    <a:lnTo>
                      <a:pt x="4186" y="1454"/>
                    </a:lnTo>
                    <a:cubicBezTo>
                      <a:pt x="4194" y="1400"/>
                      <a:pt x="4209" y="1384"/>
                      <a:pt x="4227" y="1384"/>
                    </a:cubicBezTo>
                    <a:cubicBezTo>
                      <a:pt x="4254" y="1384"/>
                      <a:pt x="4288" y="1419"/>
                      <a:pt x="4319" y="1419"/>
                    </a:cubicBezTo>
                    <a:cubicBezTo>
                      <a:pt x="4335" y="1419"/>
                      <a:pt x="4350" y="1409"/>
                      <a:pt x="4362" y="1379"/>
                    </a:cubicBezTo>
                    <a:lnTo>
                      <a:pt x="4362" y="1404"/>
                    </a:lnTo>
                    <a:cubicBezTo>
                      <a:pt x="4379" y="1387"/>
                      <a:pt x="4385" y="1369"/>
                      <a:pt x="4395" y="1369"/>
                    </a:cubicBezTo>
                    <a:cubicBezTo>
                      <a:pt x="4399" y="1369"/>
                      <a:pt x="4404" y="1372"/>
                      <a:pt x="4412" y="1379"/>
                    </a:cubicBezTo>
                    <a:cubicBezTo>
                      <a:pt x="4412" y="1379"/>
                      <a:pt x="4412" y="1379"/>
                      <a:pt x="4412" y="1404"/>
                    </a:cubicBezTo>
                    <a:cubicBezTo>
                      <a:pt x="4432" y="1419"/>
                      <a:pt x="4448" y="1425"/>
                      <a:pt x="4463" y="1425"/>
                    </a:cubicBezTo>
                    <a:cubicBezTo>
                      <a:pt x="4523" y="1425"/>
                      <a:pt x="4547" y="1324"/>
                      <a:pt x="4587" y="1304"/>
                    </a:cubicBezTo>
                    <a:lnTo>
                      <a:pt x="4612" y="1354"/>
                    </a:lnTo>
                    <a:cubicBezTo>
                      <a:pt x="4612" y="1279"/>
                      <a:pt x="4687" y="1304"/>
                      <a:pt x="4713" y="1254"/>
                    </a:cubicBezTo>
                    <a:lnTo>
                      <a:pt x="4738" y="1279"/>
                    </a:lnTo>
                    <a:lnTo>
                      <a:pt x="4738" y="1254"/>
                    </a:lnTo>
                    <a:lnTo>
                      <a:pt x="4763" y="1279"/>
                    </a:lnTo>
                    <a:cubicBezTo>
                      <a:pt x="4813" y="1254"/>
                      <a:pt x="4813" y="1179"/>
                      <a:pt x="4863" y="1154"/>
                    </a:cubicBezTo>
                    <a:lnTo>
                      <a:pt x="4888" y="1179"/>
                    </a:lnTo>
                    <a:cubicBezTo>
                      <a:pt x="4863" y="1103"/>
                      <a:pt x="4963" y="1103"/>
                      <a:pt x="4988" y="1028"/>
                    </a:cubicBezTo>
                    <a:lnTo>
                      <a:pt x="4988" y="1053"/>
                    </a:lnTo>
                    <a:cubicBezTo>
                      <a:pt x="5089" y="928"/>
                      <a:pt x="5063" y="778"/>
                      <a:pt x="5038" y="652"/>
                    </a:cubicBezTo>
                    <a:lnTo>
                      <a:pt x="5063" y="652"/>
                    </a:lnTo>
                    <a:cubicBezTo>
                      <a:pt x="5063" y="652"/>
                      <a:pt x="5038" y="652"/>
                      <a:pt x="5038" y="627"/>
                    </a:cubicBezTo>
                    <a:lnTo>
                      <a:pt x="5038" y="627"/>
                    </a:lnTo>
                    <a:cubicBezTo>
                      <a:pt x="5038" y="627"/>
                      <a:pt x="5063" y="652"/>
                      <a:pt x="5063" y="652"/>
                    </a:cubicBezTo>
                    <a:cubicBezTo>
                      <a:pt x="5139" y="627"/>
                      <a:pt x="5013" y="552"/>
                      <a:pt x="5089" y="552"/>
                    </a:cubicBezTo>
                    <a:cubicBezTo>
                      <a:pt x="5089" y="552"/>
                      <a:pt x="5038" y="527"/>
                      <a:pt x="5013" y="527"/>
                    </a:cubicBezTo>
                    <a:cubicBezTo>
                      <a:pt x="5013" y="452"/>
                      <a:pt x="5013" y="327"/>
                      <a:pt x="4938" y="251"/>
                    </a:cubicBezTo>
                    <a:cubicBezTo>
                      <a:pt x="4938" y="226"/>
                      <a:pt x="4963" y="226"/>
                      <a:pt x="4988" y="226"/>
                    </a:cubicBezTo>
                    <a:cubicBezTo>
                      <a:pt x="4863" y="151"/>
                      <a:pt x="4913" y="76"/>
                      <a:pt x="49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441;p34"/>
              <p:cNvSpPr/>
              <p:nvPr/>
            </p:nvSpPr>
            <p:spPr>
              <a:xfrm>
                <a:off x="3460050" y="32550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442;p34"/>
              <p:cNvSpPr/>
              <p:nvPr/>
            </p:nvSpPr>
            <p:spPr>
              <a:xfrm>
                <a:off x="3334725" y="32838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443;p34"/>
              <p:cNvSpPr/>
              <p:nvPr/>
            </p:nvSpPr>
            <p:spPr>
              <a:xfrm>
                <a:off x="3379225" y="3219950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0" y="26"/>
                    </a:moveTo>
                    <a:lnTo>
                      <a:pt x="0" y="5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444;p34"/>
              <p:cNvSpPr/>
              <p:nvPr/>
            </p:nvSpPr>
            <p:spPr>
              <a:xfrm>
                <a:off x="3379225" y="3217450"/>
                <a:ext cx="1275" cy="35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142" extrusionOk="0">
                    <a:moveTo>
                      <a:pt x="44" y="18"/>
                    </a:moveTo>
                    <a:cubicBezTo>
                      <a:pt x="43" y="18"/>
                      <a:pt x="43" y="18"/>
                      <a:pt x="43" y="18"/>
                    </a:cubicBezTo>
                    <a:lnTo>
                      <a:pt x="43" y="18"/>
                    </a:lnTo>
                    <a:cubicBezTo>
                      <a:pt x="47" y="22"/>
                      <a:pt x="50" y="26"/>
                      <a:pt x="50" y="26"/>
                    </a:cubicBezTo>
                    <a:cubicBezTo>
                      <a:pt x="48" y="21"/>
                      <a:pt x="46" y="18"/>
                      <a:pt x="44" y="18"/>
                    </a:cubicBezTo>
                    <a:close/>
                    <a:moveTo>
                      <a:pt x="25" y="1"/>
                    </a:moveTo>
                    <a:lnTo>
                      <a:pt x="0" y="126"/>
                    </a:lnTo>
                    <a:cubicBezTo>
                      <a:pt x="4" y="137"/>
                      <a:pt x="7" y="141"/>
                      <a:pt x="10" y="141"/>
                    </a:cubicBezTo>
                    <a:cubicBezTo>
                      <a:pt x="24" y="141"/>
                      <a:pt x="28" y="20"/>
                      <a:pt x="43" y="18"/>
                    </a:cubicBezTo>
                    <a:lnTo>
                      <a:pt x="43" y="18"/>
                    </a:lnTo>
                    <a:cubicBezTo>
                      <a:pt x="36" y="11"/>
                      <a:pt x="25" y="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1445;p34"/>
              <p:cNvSpPr/>
              <p:nvPr/>
            </p:nvSpPr>
            <p:spPr>
              <a:xfrm>
                <a:off x="3380475" y="3217450"/>
                <a:ext cx="650" cy="1400"/>
              </a:xfrm>
              <a:custGeom>
                <a:avLst/>
                <a:gdLst/>
                <a:ahLst/>
                <a:cxnLst/>
                <a:rect l="l" t="t" r="r" b="b"/>
                <a:pathLst>
                  <a:path w="26" h="56" extrusionOk="0">
                    <a:moveTo>
                      <a:pt x="26" y="1"/>
                    </a:moveTo>
                    <a:cubicBezTo>
                      <a:pt x="21" y="1"/>
                      <a:pt x="17" y="4"/>
                      <a:pt x="13" y="8"/>
                    </a:cubicBezTo>
                    <a:lnTo>
                      <a:pt x="13" y="8"/>
                    </a:lnTo>
                    <a:cubicBezTo>
                      <a:pt x="17" y="8"/>
                      <a:pt x="21" y="6"/>
                      <a:pt x="26" y="1"/>
                    </a:cubicBezTo>
                    <a:close/>
                    <a:moveTo>
                      <a:pt x="4" y="7"/>
                    </a:moveTo>
                    <a:cubicBezTo>
                      <a:pt x="0" y="7"/>
                      <a:pt x="0" y="13"/>
                      <a:pt x="0" y="51"/>
                    </a:cubicBezTo>
                    <a:cubicBezTo>
                      <a:pt x="0" y="54"/>
                      <a:pt x="0" y="56"/>
                      <a:pt x="1" y="56"/>
                    </a:cubicBezTo>
                    <a:cubicBezTo>
                      <a:pt x="1" y="56"/>
                      <a:pt x="3" y="23"/>
                      <a:pt x="13" y="8"/>
                    </a:cubicBezTo>
                    <a:lnTo>
                      <a:pt x="13" y="8"/>
                    </a:lnTo>
                    <a:cubicBezTo>
                      <a:pt x="12" y="8"/>
                      <a:pt x="12" y="8"/>
                      <a:pt x="11" y="8"/>
                    </a:cubicBezTo>
                    <a:cubicBezTo>
                      <a:pt x="8" y="8"/>
                      <a:pt x="5" y="7"/>
                      <a:pt x="4" y="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446;p34"/>
              <p:cNvSpPr/>
              <p:nvPr/>
            </p:nvSpPr>
            <p:spPr>
              <a:xfrm>
                <a:off x="3404900" y="32174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26"/>
                    </a:cubicBezTo>
                    <a:cubicBezTo>
                      <a:pt x="1" y="26"/>
                      <a:pt x="1" y="26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447;p34"/>
              <p:cNvSpPr/>
              <p:nvPr/>
            </p:nvSpPr>
            <p:spPr>
              <a:xfrm>
                <a:off x="3381100" y="3211525"/>
                <a:ext cx="83350" cy="37500"/>
              </a:xfrm>
              <a:custGeom>
                <a:avLst/>
                <a:gdLst/>
                <a:ahLst/>
                <a:cxnLst/>
                <a:rect l="l" t="t" r="r" b="b"/>
                <a:pathLst>
                  <a:path w="3334" h="1500" extrusionOk="0">
                    <a:moveTo>
                      <a:pt x="1955" y="12"/>
                    </a:moveTo>
                    <a:cubicBezTo>
                      <a:pt x="1955" y="12"/>
                      <a:pt x="1955" y="12"/>
                      <a:pt x="1955" y="12"/>
                    </a:cubicBezTo>
                    <a:lnTo>
                      <a:pt x="1955" y="12"/>
                    </a:lnTo>
                    <a:close/>
                    <a:moveTo>
                      <a:pt x="3309" y="1015"/>
                    </a:moveTo>
                    <a:lnTo>
                      <a:pt x="3334" y="1040"/>
                    </a:lnTo>
                    <a:lnTo>
                      <a:pt x="3309" y="1015"/>
                    </a:lnTo>
                    <a:close/>
                    <a:moveTo>
                      <a:pt x="2007" y="1"/>
                    </a:moveTo>
                    <a:cubicBezTo>
                      <a:pt x="1989" y="1"/>
                      <a:pt x="1972" y="10"/>
                      <a:pt x="1955" y="37"/>
                    </a:cubicBezTo>
                    <a:lnTo>
                      <a:pt x="1955" y="12"/>
                    </a:lnTo>
                    <a:cubicBezTo>
                      <a:pt x="1955" y="29"/>
                      <a:pt x="1950" y="32"/>
                      <a:pt x="1942" y="32"/>
                    </a:cubicBezTo>
                    <a:cubicBezTo>
                      <a:pt x="1939" y="32"/>
                      <a:pt x="1935" y="31"/>
                      <a:pt x="1930" y="31"/>
                    </a:cubicBezTo>
                    <a:cubicBezTo>
                      <a:pt x="1918" y="31"/>
                      <a:pt x="1905" y="37"/>
                      <a:pt x="1905" y="87"/>
                    </a:cubicBezTo>
                    <a:lnTo>
                      <a:pt x="1905" y="62"/>
                    </a:lnTo>
                    <a:cubicBezTo>
                      <a:pt x="1885" y="102"/>
                      <a:pt x="1869" y="116"/>
                      <a:pt x="1854" y="116"/>
                    </a:cubicBezTo>
                    <a:cubicBezTo>
                      <a:pt x="1824" y="116"/>
                      <a:pt x="1801" y="61"/>
                      <a:pt x="1769" y="61"/>
                    </a:cubicBezTo>
                    <a:cubicBezTo>
                      <a:pt x="1757" y="61"/>
                      <a:pt x="1744" y="68"/>
                      <a:pt x="1730" y="87"/>
                    </a:cubicBezTo>
                    <a:lnTo>
                      <a:pt x="1730" y="62"/>
                    </a:lnTo>
                    <a:cubicBezTo>
                      <a:pt x="1712" y="80"/>
                      <a:pt x="1694" y="98"/>
                      <a:pt x="1686" y="98"/>
                    </a:cubicBezTo>
                    <a:cubicBezTo>
                      <a:pt x="1682" y="98"/>
                      <a:pt x="1680" y="95"/>
                      <a:pt x="1680" y="87"/>
                    </a:cubicBezTo>
                    <a:cubicBezTo>
                      <a:pt x="1680" y="62"/>
                      <a:pt x="1680" y="62"/>
                      <a:pt x="1680" y="62"/>
                    </a:cubicBezTo>
                    <a:cubicBezTo>
                      <a:pt x="1655" y="20"/>
                      <a:pt x="1632" y="6"/>
                      <a:pt x="1611" y="6"/>
                    </a:cubicBezTo>
                    <a:cubicBezTo>
                      <a:pt x="1568" y="6"/>
                      <a:pt x="1529" y="62"/>
                      <a:pt x="1479" y="62"/>
                    </a:cubicBezTo>
                    <a:lnTo>
                      <a:pt x="1504" y="12"/>
                    </a:lnTo>
                    <a:lnTo>
                      <a:pt x="1504" y="12"/>
                    </a:lnTo>
                    <a:cubicBezTo>
                      <a:pt x="1486" y="31"/>
                      <a:pt x="1467" y="35"/>
                      <a:pt x="1450" y="35"/>
                    </a:cubicBezTo>
                    <a:cubicBezTo>
                      <a:pt x="1431" y="35"/>
                      <a:pt x="1414" y="30"/>
                      <a:pt x="1400" y="30"/>
                    </a:cubicBezTo>
                    <a:cubicBezTo>
                      <a:pt x="1392" y="30"/>
                      <a:pt x="1385" y="31"/>
                      <a:pt x="1379" y="37"/>
                    </a:cubicBezTo>
                    <a:lnTo>
                      <a:pt x="1379" y="12"/>
                    </a:lnTo>
                    <a:lnTo>
                      <a:pt x="1354" y="62"/>
                    </a:lnTo>
                    <a:lnTo>
                      <a:pt x="1354" y="12"/>
                    </a:lnTo>
                    <a:cubicBezTo>
                      <a:pt x="1344" y="7"/>
                      <a:pt x="1334" y="5"/>
                      <a:pt x="1324" y="5"/>
                    </a:cubicBezTo>
                    <a:cubicBezTo>
                      <a:pt x="1284" y="5"/>
                      <a:pt x="1244" y="37"/>
                      <a:pt x="1204" y="37"/>
                    </a:cubicBezTo>
                    <a:lnTo>
                      <a:pt x="1204" y="12"/>
                    </a:lnTo>
                    <a:cubicBezTo>
                      <a:pt x="1186" y="39"/>
                      <a:pt x="1168" y="46"/>
                      <a:pt x="1150" y="46"/>
                    </a:cubicBezTo>
                    <a:cubicBezTo>
                      <a:pt x="1126" y="46"/>
                      <a:pt x="1101" y="32"/>
                      <a:pt x="1076" y="32"/>
                    </a:cubicBezTo>
                    <a:cubicBezTo>
                      <a:pt x="1069" y="32"/>
                      <a:pt x="1061" y="33"/>
                      <a:pt x="1053" y="37"/>
                    </a:cubicBezTo>
                    <a:lnTo>
                      <a:pt x="1053" y="12"/>
                    </a:lnTo>
                    <a:cubicBezTo>
                      <a:pt x="928" y="12"/>
                      <a:pt x="803" y="87"/>
                      <a:pt x="677" y="112"/>
                    </a:cubicBezTo>
                    <a:cubicBezTo>
                      <a:pt x="671" y="93"/>
                      <a:pt x="663" y="87"/>
                      <a:pt x="655" y="87"/>
                    </a:cubicBezTo>
                    <a:cubicBezTo>
                      <a:pt x="637" y="87"/>
                      <a:pt x="617" y="112"/>
                      <a:pt x="600" y="112"/>
                    </a:cubicBezTo>
                    <a:cubicBezTo>
                      <a:pt x="591" y="112"/>
                      <a:pt x="583" y="106"/>
                      <a:pt x="577" y="87"/>
                    </a:cubicBezTo>
                    <a:cubicBezTo>
                      <a:pt x="577" y="112"/>
                      <a:pt x="577" y="137"/>
                      <a:pt x="577" y="162"/>
                    </a:cubicBezTo>
                    <a:cubicBezTo>
                      <a:pt x="477" y="187"/>
                      <a:pt x="376" y="187"/>
                      <a:pt x="276" y="263"/>
                    </a:cubicBezTo>
                    <a:cubicBezTo>
                      <a:pt x="251" y="238"/>
                      <a:pt x="251" y="213"/>
                      <a:pt x="251" y="187"/>
                    </a:cubicBezTo>
                    <a:cubicBezTo>
                      <a:pt x="209" y="257"/>
                      <a:pt x="160" y="273"/>
                      <a:pt x="111" y="273"/>
                    </a:cubicBezTo>
                    <a:cubicBezTo>
                      <a:pt x="72" y="273"/>
                      <a:pt x="34" y="263"/>
                      <a:pt x="1" y="263"/>
                    </a:cubicBezTo>
                    <a:cubicBezTo>
                      <a:pt x="1" y="288"/>
                      <a:pt x="1" y="288"/>
                      <a:pt x="1" y="313"/>
                    </a:cubicBezTo>
                    <a:cubicBezTo>
                      <a:pt x="5" y="322"/>
                      <a:pt x="9" y="325"/>
                      <a:pt x="14" y="325"/>
                    </a:cubicBezTo>
                    <a:cubicBezTo>
                      <a:pt x="28" y="325"/>
                      <a:pt x="43" y="288"/>
                      <a:pt x="57" y="288"/>
                    </a:cubicBezTo>
                    <a:cubicBezTo>
                      <a:pt x="64" y="288"/>
                      <a:pt x="70" y="295"/>
                      <a:pt x="76" y="313"/>
                    </a:cubicBezTo>
                    <a:lnTo>
                      <a:pt x="76" y="338"/>
                    </a:lnTo>
                    <a:cubicBezTo>
                      <a:pt x="79" y="341"/>
                      <a:pt x="81" y="342"/>
                      <a:pt x="82" y="342"/>
                    </a:cubicBezTo>
                    <a:cubicBezTo>
                      <a:pt x="94" y="342"/>
                      <a:pt x="82" y="284"/>
                      <a:pt x="94" y="284"/>
                    </a:cubicBezTo>
                    <a:cubicBezTo>
                      <a:pt x="96" y="284"/>
                      <a:pt x="98" y="285"/>
                      <a:pt x="101" y="288"/>
                    </a:cubicBezTo>
                    <a:cubicBezTo>
                      <a:pt x="101" y="313"/>
                      <a:pt x="101" y="338"/>
                      <a:pt x="101" y="338"/>
                    </a:cubicBezTo>
                    <a:cubicBezTo>
                      <a:pt x="126" y="313"/>
                      <a:pt x="176" y="363"/>
                      <a:pt x="226" y="263"/>
                    </a:cubicBezTo>
                    <a:cubicBezTo>
                      <a:pt x="226" y="338"/>
                      <a:pt x="251" y="288"/>
                      <a:pt x="276" y="338"/>
                    </a:cubicBezTo>
                    <a:cubicBezTo>
                      <a:pt x="276" y="313"/>
                      <a:pt x="301" y="313"/>
                      <a:pt x="301" y="288"/>
                    </a:cubicBezTo>
                    <a:cubicBezTo>
                      <a:pt x="320" y="291"/>
                      <a:pt x="339" y="293"/>
                      <a:pt x="358" y="293"/>
                    </a:cubicBezTo>
                    <a:cubicBezTo>
                      <a:pt x="451" y="293"/>
                      <a:pt x="555" y="257"/>
                      <a:pt x="661" y="257"/>
                    </a:cubicBezTo>
                    <a:cubicBezTo>
                      <a:pt x="683" y="257"/>
                      <a:pt x="705" y="259"/>
                      <a:pt x="727" y="263"/>
                    </a:cubicBezTo>
                    <a:cubicBezTo>
                      <a:pt x="743" y="215"/>
                      <a:pt x="764" y="200"/>
                      <a:pt x="787" y="200"/>
                    </a:cubicBezTo>
                    <a:cubicBezTo>
                      <a:pt x="828" y="200"/>
                      <a:pt x="877" y="247"/>
                      <a:pt x="922" y="247"/>
                    </a:cubicBezTo>
                    <a:cubicBezTo>
                      <a:pt x="933" y="247"/>
                      <a:pt x="943" y="244"/>
                      <a:pt x="953" y="238"/>
                    </a:cubicBezTo>
                    <a:cubicBezTo>
                      <a:pt x="971" y="220"/>
                      <a:pt x="988" y="202"/>
                      <a:pt x="1006" y="202"/>
                    </a:cubicBezTo>
                    <a:cubicBezTo>
                      <a:pt x="1013" y="202"/>
                      <a:pt x="1021" y="205"/>
                      <a:pt x="1028" y="213"/>
                    </a:cubicBezTo>
                    <a:lnTo>
                      <a:pt x="1053" y="162"/>
                    </a:lnTo>
                    <a:cubicBezTo>
                      <a:pt x="1153" y="213"/>
                      <a:pt x="1247" y="219"/>
                      <a:pt x="1341" y="219"/>
                    </a:cubicBezTo>
                    <a:cubicBezTo>
                      <a:pt x="1373" y="219"/>
                      <a:pt x="1404" y="218"/>
                      <a:pt x="1436" y="218"/>
                    </a:cubicBezTo>
                    <a:cubicBezTo>
                      <a:pt x="1499" y="218"/>
                      <a:pt x="1563" y="221"/>
                      <a:pt x="1630" y="238"/>
                    </a:cubicBezTo>
                    <a:cubicBezTo>
                      <a:pt x="1741" y="252"/>
                      <a:pt x="1853" y="289"/>
                      <a:pt x="1965" y="289"/>
                    </a:cubicBezTo>
                    <a:cubicBezTo>
                      <a:pt x="2053" y="289"/>
                      <a:pt x="2142" y="265"/>
                      <a:pt x="2231" y="187"/>
                    </a:cubicBezTo>
                    <a:cubicBezTo>
                      <a:pt x="2231" y="213"/>
                      <a:pt x="2231" y="213"/>
                      <a:pt x="2231" y="213"/>
                    </a:cubicBezTo>
                    <a:cubicBezTo>
                      <a:pt x="2241" y="208"/>
                      <a:pt x="2249" y="205"/>
                      <a:pt x="2256" y="205"/>
                    </a:cubicBezTo>
                    <a:cubicBezTo>
                      <a:pt x="2283" y="205"/>
                      <a:pt x="2291" y="238"/>
                      <a:pt x="2331" y="238"/>
                    </a:cubicBezTo>
                    <a:cubicBezTo>
                      <a:pt x="2341" y="236"/>
                      <a:pt x="2351" y="235"/>
                      <a:pt x="2360" y="235"/>
                    </a:cubicBezTo>
                    <a:cubicBezTo>
                      <a:pt x="2489" y="235"/>
                      <a:pt x="2544" y="388"/>
                      <a:pt x="2707" y="388"/>
                    </a:cubicBezTo>
                    <a:cubicBezTo>
                      <a:pt x="2757" y="438"/>
                      <a:pt x="2833" y="513"/>
                      <a:pt x="2883" y="563"/>
                    </a:cubicBezTo>
                    <a:cubicBezTo>
                      <a:pt x="2933" y="639"/>
                      <a:pt x="2983" y="689"/>
                      <a:pt x="3058" y="764"/>
                    </a:cubicBezTo>
                    <a:lnTo>
                      <a:pt x="3008" y="764"/>
                    </a:lnTo>
                    <a:cubicBezTo>
                      <a:pt x="3083" y="814"/>
                      <a:pt x="3083" y="889"/>
                      <a:pt x="3058" y="914"/>
                    </a:cubicBezTo>
                    <a:cubicBezTo>
                      <a:pt x="3008" y="914"/>
                      <a:pt x="2958" y="903"/>
                      <a:pt x="2923" y="903"/>
                    </a:cubicBezTo>
                    <a:cubicBezTo>
                      <a:pt x="2905" y="903"/>
                      <a:pt x="2891" y="906"/>
                      <a:pt x="2883" y="914"/>
                    </a:cubicBezTo>
                    <a:cubicBezTo>
                      <a:pt x="2869" y="910"/>
                      <a:pt x="2857" y="908"/>
                      <a:pt x="2846" y="908"/>
                    </a:cubicBezTo>
                    <a:cubicBezTo>
                      <a:pt x="2797" y="908"/>
                      <a:pt x="2769" y="949"/>
                      <a:pt x="2707" y="989"/>
                    </a:cubicBezTo>
                    <a:cubicBezTo>
                      <a:pt x="2671" y="1026"/>
                      <a:pt x="2620" y="1049"/>
                      <a:pt x="2567" y="1049"/>
                    </a:cubicBezTo>
                    <a:cubicBezTo>
                      <a:pt x="2547" y="1049"/>
                      <a:pt x="2527" y="1046"/>
                      <a:pt x="2507" y="1040"/>
                    </a:cubicBezTo>
                    <a:cubicBezTo>
                      <a:pt x="2489" y="1017"/>
                      <a:pt x="2472" y="1008"/>
                      <a:pt x="2455" y="1008"/>
                    </a:cubicBezTo>
                    <a:cubicBezTo>
                      <a:pt x="2395" y="1008"/>
                      <a:pt x="2342" y="1121"/>
                      <a:pt x="2283" y="1121"/>
                    </a:cubicBezTo>
                    <a:cubicBezTo>
                      <a:pt x="2266" y="1121"/>
                      <a:pt x="2249" y="1112"/>
                      <a:pt x="2231" y="1090"/>
                    </a:cubicBezTo>
                    <a:cubicBezTo>
                      <a:pt x="2167" y="1033"/>
                      <a:pt x="2108" y="1011"/>
                      <a:pt x="2052" y="1011"/>
                    </a:cubicBezTo>
                    <a:cubicBezTo>
                      <a:pt x="1934" y="1011"/>
                      <a:pt x="1832" y="1113"/>
                      <a:pt x="1730" y="1215"/>
                    </a:cubicBezTo>
                    <a:cubicBezTo>
                      <a:pt x="1710" y="1209"/>
                      <a:pt x="1690" y="1207"/>
                      <a:pt x="1671" y="1207"/>
                    </a:cubicBezTo>
                    <a:cubicBezTo>
                      <a:pt x="1565" y="1207"/>
                      <a:pt x="1476" y="1282"/>
                      <a:pt x="1375" y="1282"/>
                    </a:cubicBezTo>
                    <a:cubicBezTo>
                      <a:pt x="1337" y="1282"/>
                      <a:pt x="1297" y="1271"/>
                      <a:pt x="1254" y="1240"/>
                    </a:cubicBezTo>
                    <a:cubicBezTo>
                      <a:pt x="1238" y="1260"/>
                      <a:pt x="1222" y="1268"/>
                      <a:pt x="1205" y="1268"/>
                    </a:cubicBezTo>
                    <a:cubicBezTo>
                      <a:pt x="1144" y="1268"/>
                      <a:pt x="1074" y="1163"/>
                      <a:pt x="1017" y="1163"/>
                    </a:cubicBezTo>
                    <a:cubicBezTo>
                      <a:pt x="1012" y="1163"/>
                      <a:pt x="1008" y="1163"/>
                      <a:pt x="1003" y="1165"/>
                    </a:cubicBezTo>
                    <a:lnTo>
                      <a:pt x="1003" y="1190"/>
                    </a:lnTo>
                    <a:cubicBezTo>
                      <a:pt x="999" y="1179"/>
                      <a:pt x="996" y="1174"/>
                      <a:pt x="992" y="1174"/>
                    </a:cubicBezTo>
                    <a:cubicBezTo>
                      <a:pt x="976" y="1174"/>
                      <a:pt x="961" y="1254"/>
                      <a:pt x="945" y="1254"/>
                    </a:cubicBezTo>
                    <a:cubicBezTo>
                      <a:pt x="939" y="1254"/>
                      <a:pt x="934" y="1243"/>
                      <a:pt x="928" y="1215"/>
                    </a:cubicBezTo>
                    <a:lnTo>
                      <a:pt x="928" y="1190"/>
                    </a:lnTo>
                    <a:cubicBezTo>
                      <a:pt x="925" y="1180"/>
                      <a:pt x="922" y="1176"/>
                      <a:pt x="919" y="1176"/>
                    </a:cubicBezTo>
                    <a:cubicBezTo>
                      <a:pt x="905" y="1176"/>
                      <a:pt x="903" y="1304"/>
                      <a:pt x="903" y="1304"/>
                    </a:cubicBezTo>
                    <a:cubicBezTo>
                      <a:pt x="903" y="1304"/>
                      <a:pt x="903" y="1300"/>
                      <a:pt x="903" y="1290"/>
                    </a:cubicBezTo>
                    <a:lnTo>
                      <a:pt x="903" y="1315"/>
                    </a:lnTo>
                    <a:cubicBezTo>
                      <a:pt x="898" y="1320"/>
                      <a:pt x="895" y="1322"/>
                      <a:pt x="893" y="1322"/>
                    </a:cubicBezTo>
                    <a:cubicBezTo>
                      <a:pt x="885" y="1322"/>
                      <a:pt x="898" y="1285"/>
                      <a:pt x="878" y="1265"/>
                    </a:cubicBezTo>
                    <a:cubicBezTo>
                      <a:pt x="878" y="1265"/>
                      <a:pt x="878" y="1302"/>
                      <a:pt x="878" y="1315"/>
                    </a:cubicBezTo>
                    <a:cubicBezTo>
                      <a:pt x="870" y="1267"/>
                      <a:pt x="862" y="1255"/>
                      <a:pt x="854" y="1255"/>
                    </a:cubicBezTo>
                    <a:cubicBezTo>
                      <a:pt x="845" y="1255"/>
                      <a:pt x="837" y="1267"/>
                      <a:pt x="829" y="1267"/>
                    </a:cubicBezTo>
                    <a:cubicBezTo>
                      <a:pt x="820" y="1267"/>
                      <a:pt x="811" y="1252"/>
                      <a:pt x="803" y="1190"/>
                    </a:cubicBezTo>
                    <a:cubicBezTo>
                      <a:pt x="828" y="1190"/>
                      <a:pt x="777" y="1115"/>
                      <a:pt x="803" y="1090"/>
                    </a:cubicBezTo>
                    <a:cubicBezTo>
                      <a:pt x="803" y="1083"/>
                      <a:pt x="799" y="1080"/>
                      <a:pt x="795" y="1080"/>
                    </a:cubicBezTo>
                    <a:cubicBezTo>
                      <a:pt x="782" y="1080"/>
                      <a:pt x="759" y="1109"/>
                      <a:pt x="777" y="1165"/>
                    </a:cubicBezTo>
                    <a:cubicBezTo>
                      <a:pt x="777" y="1240"/>
                      <a:pt x="777" y="1290"/>
                      <a:pt x="803" y="1365"/>
                    </a:cubicBezTo>
                    <a:cubicBezTo>
                      <a:pt x="828" y="1365"/>
                      <a:pt x="853" y="1441"/>
                      <a:pt x="878" y="1491"/>
                    </a:cubicBezTo>
                    <a:lnTo>
                      <a:pt x="878" y="1466"/>
                    </a:lnTo>
                    <a:cubicBezTo>
                      <a:pt x="878" y="1441"/>
                      <a:pt x="884" y="1434"/>
                      <a:pt x="890" y="1434"/>
                    </a:cubicBezTo>
                    <a:cubicBezTo>
                      <a:pt x="897" y="1434"/>
                      <a:pt x="903" y="1441"/>
                      <a:pt x="903" y="1441"/>
                    </a:cubicBezTo>
                    <a:lnTo>
                      <a:pt x="903" y="1491"/>
                    </a:lnTo>
                    <a:cubicBezTo>
                      <a:pt x="906" y="1497"/>
                      <a:pt x="909" y="1500"/>
                      <a:pt x="911" y="1500"/>
                    </a:cubicBezTo>
                    <a:cubicBezTo>
                      <a:pt x="923" y="1500"/>
                      <a:pt x="927" y="1434"/>
                      <a:pt x="928" y="1434"/>
                    </a:cubicBezTo>
                    <a:cubicBezTo>
                      <a:pt x="928" y="1434"/>
                      <a:pt x="928" y="1443"/>
                      <a:pt x="928" y="1466"/>
                    </a:cubicBezTo>
                    <a:cubicBezTo>
                      <a:pt x="978" y="1441"/>
                      <a:pt x="1028" y="1416"/>
                      <a:pt x="1103" y="1416"/>
                    </a:cubicBezTo>
                    <a:cubicBezTo>
                      <a:pt x="1103" y="1365"/>
                      <a:pt x="1128" y="1415"/>
                      <a:pt x="1103" y="1340"/>
                    </a:cubicBezTo>
                    <a:lnTo>
                      <a:pt x="1103" y="1340"/>
                    </a:lnTo>
                    <a:cubicBezTo>
                      <a:pt x="1128" y="1416"/>
                      <a:pt x="1178" y="1441"/>
                      <a:pt x="1204" y="1441"/>
                    </a:cubicBezTo>
                    <a:cubicBezTo>
                      <a:pt x="1204" y="1441"/>
                      <a:pt x="1204" y="1466"/>
                      <a:pt x="1204" y="1466"/>
                    </a:cubicBezTo>
                    <a:cubicBezTo>
                      <a:pt x="1208" y="1485"/>
                      <a:pt x="1212" y="1492"/>
                      <a:pt x="1216" y="1492"/>
                    </a:cubicBezTo>
                    <a:cubicBezTo>
                      <a:pt x="1225" y="1492"/>
                      <a:pt x="1230" y="1437"/>
                      <a:pt x="1238" y="1437"/>
                    </a:cubicBezTo>
                    <a:cubicBezTo>
                      <a:pt x="1242" y="1437"/>
                      <a:pt x="1247" y="1451"/>
                      <a:pt x="1254" y="1491"/>
                    </a:cubicBezTo>
                    <a:cubicBezTo>
                      <a:pt x="1254" y="1455"/>
                      <a:pt x="1263" y="1448"/>
                      <a:pt x="1275" y="1448"/>
                    </a:cubicBezTo>
                    <a:cubicBezTo>
                      <a:pt x="1284" y="1448"/>
                      <a:pt x="1293" y="1451"/>
                      <a:pt x="1301" y="1451"/>
                    </a:cubicBezTo>
                    <a:cubicBezTo>
                      <a:pt x="1316" y="1451"/>
                      <a:pt x="1329" y="1442"/>
                      <a:pt x="1329" y="1390"/>
                    </a:cubicBezTo>
                    <a:cubicBezTo>
                      <a:pt x="1329" y="1416"/>
                      <a:pt x="1329" y="1441"/>
                      <a:pt x="1329" y="1441"/>
                    </a:cubicBezTo>
                    <a:cubicBezTo>
                      <a:pt x="1379" y="1441"/>
                      <a:pt x="1454" y="1466"/>
                      <a:pt x="1479" y="1466"/>
                    </a:cubicBezTo>
                    <a:cubicBezTo>
                      <a:pt x="1486" y="1444"/>
                      <a:pt x="1497" y="1439"/>
                      <a:pt x="1510" y="1439"/>
                    </a:cubicBezTo>
                    <a:cubicBezTo>
                      <a:pt x="1523" y="1439"/>
                      <a:pt x="1537" y="1444"/>
                      <a:pt x="1551" y="1444"/>
                    </a:cubicBezTo>
                    <a:cubicBezTo>
                      <a:pt x="1573" y="1444"/>
                      <a:pt x="1594" y="1432"/>
                      <a:pt x="1605" y="1365"/>
                    </a:cubicBezTo>
                    <a:cubicBezTo>
                      <a:pt x="1622" y="1383"/>
                      <a:pt x="1651" y="1412"/>
                      <a:pt x="1676" y="1412"/>
                    </a:cubicBezTo>
                    <a:cubicBezTo>
                      <a:pt x="1687" y="1412"/>
                      <a:pt x="1697" y="1406"/>
                      <a:pt x="1705" y="1390"/>
                    </a:cubicBezTo>
                    <a:lnTo>
                      <a:pt x="1705" y="1416"/>
                    </a:lnTo>
                    <a:cubicBezTo>
                      <a:pt x="1755" y="1390"/>
                      <a:pt x="1805" y="1390"/>
                      <a:pt x="1805" y="1290"/>
                    </a:cubicBezTo>
                    <a:cubicBezTo>
                      <a:pt x="1830" y="1416"/>
                      <a:pt x="1855" y="1390"/>
                      <a:pt x="1880" y="1416"/>
                    </a:cubicBezTo>
                    <a:cubicBezTo>
                      <a:pt x="1905" y="1365"/>
                      <a:pt x="1955" y="1390"/>
                      <a:pt x="1980" y="1315"/>
                    </a:cubicBezTo>
                    <a:cubicBezTo>
                      <a:pt x="1988" y="1330"/>
                      <a:pt x="1995" y="1334"/>
                      <a:pt x="2002" y="1334"/>
                    </a:cubicBezTo>
                    <a:cubicBezTo>
                      <a:pt x="2009" y="1334"/>
                      <a:pt x="2016" y="1330"/>
                      <a:pt x="2021" y="1330"/>
                    </a:cubicBezTo>
                    <a:cubicBezTo>
                      <a:pt x="2027" y="1330"/>
                      <a:pt x="2031" y="1336"/>
                      <a:pt x="2031" y="1365"/>
                    </a:cubicBezTo>
                    <a:cubicBezTo>
                      <a:pt x="2081" y="1290"/>
                      <a:pt x="2143" y="1259"/>
                      <a:pt x="2212" y="1259"/>
                    </a:cubicBezTo>
                    <a:cubicBezTo>
                      <a:pt x="2281" y="1259"/>
                      <a:pt x="2356" y="1290"/>
                      <a:pt x="2432" y="1340"/>
                    </a:cubicBezTo>
                    <a:cubicBezTo>
                      <a:pt x="2432" y="1290"/>
                      <a:pt x="2432" y="1190"/>
                      <a:pt x="2457" y="1140"/>
                    </a:cubicBezTo>
                    <a:cubicBezTo>
                      <a:pt x="2457" y="1140"/>
                      <a:pt x="2457" y="1165"/>
                      <a:pt x="2457" y="1165"/>
                    </a:cubicBezTo>
                    <a:cubicBezTo>
                      <a:pt x="2460" y="1161"/>
                      <a:pt x="2464" y="1160"/>
                      <a:pt x="2468" y="1160"/>
                    </a:cubicBezTo>
                    <a:cubicBezTo>
                      <a:pt x="2485" y="1160"/>
                      <a:pt x="2503" y="1195"/>
                      <a:pt x="2521" y="1195"/>
                    </a:cubicBezTo>
                    <a:cubicBezTo>
                      <a:pt x="2525" y="1195"/>
                      <a:pt x="2528" y="1194"/>
                      <a:pt x="2532" y="1190"/>
                    </a:cubicBezTo>
                    <a:cubicBezTo>
                      <a:pt x="2532" y="1215"/>
                      <a:pt x="2532" y="1215"/>
                      <a:pt x="2532" y="1240"/>
                    </a:cubicBezTo>
                    <a:cubicBezTo>
                      <a:pt x="2532" y="1229"/>
                      <a:pt x="2534" y="1225"/>
                      <a:pt x="2538" y="1225"/>
                    </a:cubicBezTo>
                    <a:cubicBezTo>
                      <a:pt x="2546" y="1225"/>
                      <a:pt x="2561" y="1244"/>
                      <a:pt x="2571" y="1244"/>
                    </a:cubicBezTo>
                    <a:cubicBezTo>
                      <a:pt x="2578" y="1244"/>
                      <a:pt x="2582" y="1237"/>
                      <a:pt x="2582" y="1215"/>
                    </a:cubicBezTo>
                    <a:lnTo>
                      <a:pt x="2607" y="1240"/>
                    </a:lnTo>
                    <a:cubicBezTo>
                      <a:pt x="2607" y="1254"/>
                      <a:pt x="2607" y="1265"/>
                      <a:pt x="2607" y="1265"/>
                    </a:cubicBezTo>
                    <a:cubicBezTo>
                      <a:pt x="2657" y="1265"/>
                      <a:pt x="2707" y="1265"/>
                      <a:pt x="2757" y="1240"/>
                    </a:cubicBezTo>
                    <a:cubicBezTo>
                      <a:pt x="2833" y="1215"/>
                      <a:pt x="2933" y="1190"/>
                      <a:pt x="3008" y="1165"/>
                    </a:cubicBezTo>
                    <a:cubicBezTo>
                      <a:pt x="3083" y="1140"/>
                      <a:pt x="3133" y="1115"/>
                      <a:pt x="3184" y="1090"/>
                    </a:cubicBezTo>
                    <a:cubicBezTo>
                      <a:pt x="3209" y="1090"/>
                      <a:pt x="3234" y="1065"/>
                      <a:pt x="3259" y="1065"/>
                    </a:cubicBezTo>
                    <a:lnTo>
                      <a:pt x="3309" y="1065"/>
                    </a:lnTo>
                    <a:cubicBezTo>
                      <a:pt x="3309" y="1040"/>
                      <a:pt x="3309" y="1015"/>
                      <a:pt x="3309" y="1015"/>
                    </a:cubicBezTo>
                    <a:lnTo>
                      <a:pt x="3309" y="1015"/>
                    </a:lnTo>
                    <a:lnTo>
                      <a:pt x="3309" y="1015"/>
                    </a:lnTo>
                    <a:lnTo>
                      <a:pt x="3309" y="1015"/>
                    </a:lnTo>
                    <a:lnTo>
                      <a:pt x="3259" y="964"/>
                    </a:lnTo>
                    <a:lnTo>
                      <a:pt x="3309" y="964"/>
                    </a:lnTo>
                    <a:cubicBezTo>
                      <a:pt x="3334" y="914"/>
                      <a:pt x="3209" y="839"/>
                      <a:pt x="3209" y="789"/>
                    </a:cubicBezTo>
                    <a:lnTo>
                      <a:pt x="3259" y="789"/>
                    </a:lnTo>
                    <a:cubicBezTo>
                      <a:pt x="3158" y="739"/>
                      <a:pt x="3334" y="689"/>
                      <a:pt x="3158" y="689"/>
                    </a:cubicBezTo>
                    <a:lnTo>
                      <a:pt x="3209" y="689"/>
                    </a:lnTo>
                    <a:cubicBezTo>
                      <a:pt x="3083" y="563"/>
                      <a:pt x="3008" y="438"/>
                      <a:pt x="2958" y="338"/>
                    </a:cubicBezTo>
                    <a:cubicBezTo>
                      <a:pt x="2936" y="344"/>
                      <a:pt x="2917" y="347"/>
                      <a:pt x="2900" y="347"/>
                    </a:cubicBezTo>
                    <a:cubicBezTo>
                      <a:pt x="2803" y="347"/>
                      <a:pt x="2790" y="254"/>
                      <a:pt x="2707" y="254"/>
                    </a:cubicBezTo>
                    <a:cubicBezTo>
                      <a:pt x="2693" y="254"/>
                      <a:pt x="2676" y="256"/>
                      <a:pt x="2657" y="263"/>
                    </a:cubicBezTo>
                    <a:lnTo>
                      <a:pt x="2682" y="238"/>
                    </a:lnTo>
                    <a:cubicBezTo>
                      <a:pt x="2532" y="238"/>
                      <a:pt x="2482" y="87"/>
                      <a:pt x="2356" y="37"/>
                    </a:cubicBezTo>
                    <a:cubicBezTo>
                      <a:pt x="2346" y="32"/>
                      <a:pt x="2336" y="30"/>
                      <a:pt x="2326" y="30"/>
                    </a:cubicBezTo>
                    <a:cubicBezTo>
                      <a:pt x="2286" y="30"/>
                      <a:pt x="2246" y="62"/>
                      <a:pt x="2206" y="62"/>
                    </a:cubicBezTo>
                    <a:lnTo>
                      <a:pt x="2206" y="12"/>
                    </a:lnTo>
                    <a:cubicBezTo>
                      <a:pt x="2188" y="49"/>
                      <a:pt x="2168" y="62"/>
                      <a:pt x="2147" y="62"/>
                    </a:cubicBezTo>
                    <a:cubicBezTo>
                      <a:pt x="2101" y="62"/>
                      <a:pt x="2052" y="1"/>
                      <a:pt x="200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448;p34"/>
              <p:cNvSpPr/>
              <p:nvPr/>
            </p:nvSpPr>
            <p:spPr>
              <a:xfrm>
                <a:off x="3398025" y="32143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449;p34"/>
              <p:cNvSpPr/>
              <p:nvPr/>
            </p:nvSpPr>
            <p:spPr>
              <a:xfrm>
                <a:off x="3403025" y="32487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450;p34"/>
              <p:cNvSpPr/>
              <p:nvPr/>
            </p:nvSpPr>
            <p:spPr>
              <a:xfrm>
                <a:off x="3267700" y="3153550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0" y="25"/>
                    </a:moveTo>
                    <a:lnTo>
                      <a:pt x="0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451;p34"/>
              <p:cNvSpPr/>
              <p:nvPr/>
            </p:nvSpPr>
            <p:spPr>
              <a:xfrm>
                <a:off x="3267275" y="3153775"/>
                <a:ext cx="450" cy="3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124" extrusionOk="0">
                    <a:moveTo>
                      <a:pt x="9" y="1"/>
                    </a:moveTo>
                    <a:cubicBezTo>
                      <a:pt x="0" y="1"/>
                      <a:pt x="13" y="124"/>
                      <a:pt x="16" y="124"/>
                    </a:cubicBezTo>
                    <a:cubicBezTo>
                      <a:pt x="17" y="124"/>
                      <a:pt x="17" y="122"/>
                      <a:pt x="17" y="116"/>
                    </a:cubicBezTo>
                    <a:lnTo>
                      <a:pt x="17" y="16"/>
                    </a:lnTo>
                    <a:cubicBezTo>
                      <a:pt x="14" y="5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452;p34"/>
              <p:cNvSpPr/>
              <p:nvPr/>
            </p:nvSpPr>
            <p:spPr>
              <a:xfrm>
                <a:off x="3267700" y="3155425"/>
                <a:ext cx="25" cy="25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1" extrusionOk="0">
                    <a:moveTo>
                      <a:pt x="0" y="25"/>
                    </a:moveTo>
                    <a:cubicBezTo>
                      <a:pt x="0" y="0"/>
                      <a:pt x="0" y="76"/>
                      <a:pt x="0" y="76"/>
                    </a:cubicBezTo>
                    <a:cubicBezTo>
                      <a:pt x="0" y="50"/>
                      <a:pt x="0" y="101"/>
                      <a:pt x="0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453;p34"/>
              <p:cNvSpPr/>
              <p:nvPr/>
            </p:nvSpPr>
            <p:spPr>
              <a:xfrm>
                <a:off x="3258925" y="31579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6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454;p34"/>
              <p:cNvSpPr/>
              <p:nvPr/>
            </p:nvSpPr>
            <p:spPr>
              <a:xfrm>
                <a:off x="3215675" y="3154800"/>
                <a:ext cx="52050" cy="18825"/>
              </a:xfrm>
              <a:custGeom>
                <a:avLst/>
                <a:gdLst/>
                <a:ahLst/>
                <a:cxnLst/>
                <a:rect l="l" t="t" r="r" b="b"/>
                <a:pathLst>
                  <a:path w="2082" h="753" extrusionOk="0">
                    <a:moveTo>
                      <a:pt x="1956" y="0"/>
                    </a:moveTo>
                    <a:cubicBezTo>
                      <a:pt x="1956" y="25"/>
                      <a:pt x="1956" y="25"/>
                      <a:pt x="1956" y="75"/>
                    </a:cubicBezTo>
                    <a:cubicBezTo>
                      <a:pt x="1949" y="72"/>
                      <a:pt x="1942" y="70"/>
                      <a:pt x="1936" y="70"/>
                    </a:cubicBezTo>
                    <a:cubicBezTo>
                      <a:pt x="1898" y="70"/>
                      <a:pt x="1873" y="126"/>
                      <a:pt x="1831" y="126"/>
                    </a:cubicBezTo>
                    <a:cubicBezTo>
                      <a:pt x="1823" y="165"/>
                      <a:pt x="1813" y="177"/>
                      <a:pt x="1801" y="177"/>
                    </a:cubicBezTo>
                    <a:cubicBezTo>
                      <a:pt x="1782" y="177"/>
                      <a:pt x="1760" y="140"/>
                      <a:pt x="1743" y="140"/>
                    </a:cubicBezTo>
                    <a:cubicBezTo>
                      <a:pt x="1739" y="140"/>
                      <a:pt x="1734" y="143"/>
                      <a:pt x="1730" y="151"/>
                    </a:cubicBezTo>
                    <a:cubicBezTo>
                      <a:pt x="1730" y="168"/>
                      <a:pt x="1730" y="186"/>
                      <a:pt x="1721" y="186"/>
                    </a:cubicBezTo>
                    <a:cubicBezTo>
                      <a:pt x="1718" y="186"/>
                      <a:pt x="1713" y="183"/>
                      <a:pt x="1705" y="176"/>
                    </a:cubicBezTo>
                    <a:lnTo>
                      <a:pt x="1705" y="226"/>
                    </a:lnTo>
                    <a:cubicBezTo>
                      <a:pt x="1677" y="189"/>
                      <a:pt x="1653" y="179"/>
                      <a:pt x="1630" y="179"/>
                    </a:cubicBezTo>
                    <a:cubicBezTo>
                      <a:pt x="1604" y="179"/>
                      <a:pt x="1579" y="191"/>
                      <a:pt x="1553" y="191"/>
                    </a:cubicBezTo>
                    <a:cubicBezTo>
                      <a:pt x="1537" y="191"/>
                      <a:pt x="1522" y="187"/>
                      <a:pt x="1505" y="176"/>
                    </a:cubicBezTo>
                    <a:cubicBezTo>
                      <a:pt x="1465" y="163"/>
                      <a:pt x="1426" y="128"/>
                      <a:pt x="1390" y="128"/>
                    </a:cubicBezTo>
                    <a:cubicBezTo>
                      <a:pt x="1357" y="128"/>
                      <a:pt x="1328" y="156"/>
                      <a:pt x="1304" y="251"/>
                    </a:cubicBezTo>
                    <a:cubicBezTo>
                      <a:pt x="1304" y="226"/>
                      <a:pt x="1304" y="226"/>
                      <a:pt x="1304" y="226"/>
                    </a:cubicBezTo>
                    <a:cubicBezTo>
                      <a:pt x="1299" y="231"/>
                      <a:pt x="1294" y="233"/>
                      <a:pt x="1288" y="233"/>
                    </a:cubicBezTo>
                    <a:cubicBezTo>
                      <a:pt x="1274" y="233"/>
                      <a:pt x="1259" y="219"/>
                      <a:pt x="1245" y="219"/>
                    </a:cubicBezTo>
                    <a:cubicBezTo>
                      <a:pt x="1240" y="219"/>
                      <a:pt x="1234" y="221"/>
                      <a:pt x="1229" y="226"/>
                    </a:cubicBezTo>
                    <a:cubicBezTo>
                      <a:pt x="1220" y="262"/>
                      <a:pt x="1205" y="269"/>
                      <a:pt x="1188" y="269"/>
                    </a:cubicBezTo>
                    <a:cubicBezTo>
                      <a:pt x="1176" y="269"/>
                      <a:pt x="1164" y="266"/>
                      <a:pt x="1153" y="266"/>
                    </a:cubicBezTo>
                    <a:cubicBezTo>
                      <a:pt x="1133" y="266"/>
                      <a:pt x="1114" y="275"/>
                      <a:pt x="1104" y="326"/>
                    </a:cubicBezTo>
                    <a:cubicBezTo>
                      <a:pt x="1029" y="326"/>
                      <a:pt x="978" y="351"/>
                      <a:pt x="928" y="376"/>
                    </a:cubicBezTo>
                    <a:lnTo>
                      <a:pt x="928" y="351"/>
                    </a:lnTo>
                    <a:cubicBezTo>
                      <a:pt x="920" y="360"/>
                      <a:pt x="910" y="363"/>
                      <a:pt x="900" y="363"/>
                    </a:cubicBezTo>
                    <a:cubicBezTo>
                      <a:pt x="863" y="363"/>
                      <a:pt x="821" y="314"/>
                      <a:pt x="795" y="314"/>
                    </a:cubicBezTo>
                    <a:cubicBezTo>
                      <a:pt x="788" y="314"/>
                      <a:pt x="782" y="317"/>
                      <a:pt x="778" y="326"/>
                    </a:cubicBezTo>
                    <a:cubicBezTo>
                      <a:pt x="769" y="320"/>
                      <a:pt x="761" y="318"/>
                      <a:pt x="754" y="318"/>
                    </a:cubicBezTo>
                    <a:cubicBezTo>
                      <a:pt x="707" y="318"/>
                      <a:pt x="682" y="418"/>
                      <a:pt x="650" y="418"/>
                    </a:cubicBezTo>
                    <a:cubicBezTo>
                      <a:pt x="643" y="418"/>
                      <a:pt x="636" y="413"/>
                      <a:pt x="628" y="401"/>
                    </a:cubicBezTo>
                    <a:cubicBezTo>
                      <a:pt x="618" y="377"/>
                      <a:pt x="609" y="368"/>
                      <a:pt x="601" y="368"/>
                    </a:cubicBezTo>
                    <a:cubicBezTo>
                      <a:pt x="576" y="368"/>
                      <a:pt x="558" y="460"/>
                      <a:pt x="542" y="460"/>
                    </a:cubicBezTo>
                    <a:cubicBezTo>
                      <a:pt x="537" y="460"/>
                      <a:pt x="532" y="451"/>
                      <a:pt x="527" y="426"/>
                    </a:cubicBezTo>
                    <a:cubicBezTo>
                      <a:pt x="501" y="356"/>
                      <a:pt x="477" y="329"/>
                      <a:pt x="456" y="329"/>
                    </a:cubicBezTo>
                    <a:cubicBezTo>
                      <a:pt x="417" y="329"/>
                      <a:pt x="384" y="420"/>
                      <a:pt x="352" y="502"/>
                    </a:cubicBezTo>
                    <a:cubicBezTo>
                      <a:pt x="339" y="489"/>
                      <a:pt x="328" y="484"/>
                      <a:pt x="318" y="484"/>
                    </a:cubicBezTo>
                    <a:cubicBezTo>
                      <a:pt x="284" y="484"/>
                      <a:pt x="261" y="534"/>
                      <a:pt x="231" y="534"/>
                    </a:cubicBezTo>
                    <a:cubicBezTo>
                      <a:pt x="216" y="534"/>
                      <a:pt x="198" y="520"/>
                      <a:pt x="176" y="476"/>
                    </a:cubicBezTo>
                    <a:cubicBezTo>
                      <a:pt x="171" y="497"/>
                      <a:pt x="166" y="505"/>
                      <a:pt x="161" y="505"/>
                    </a:cubicBezTo>
                    <a:cubicBezTo>
                      <a:pt x="143" y="505"/>
                      <a:pt x="124" y="399"/>
                      <a:pt x="106" y="399"/>
                    </a:cubicBezTo>
                    <a:cubicBezTo>
                      <a:pt x="104" y="399"/>
                      <a:pt x="103" y="400"/>
                      <a:pt x="101" y="401"/>
                    </a:cubicBezTo>
                    <a:lnTo>
                      <a:pt x="101" y="426"/>
                    </a:lnTo>
                    <a:cubicBezTo>
                      <a:pt x="97" y="409"/>
                      <a:pt x="93" y="402"/>
                      <a:pt x="90" y="402"/>
                    </a:cubicBezTo>
                    <a:cubicBezTo>
                      <a:pt x="80" y="402"/>
                      <a:pt x="75" y="476"/>
                      <a:pt x="66" y="476"/>
                    </a:cubicBezTo>
                    <a:cubicBezTo>
                      <a:pt x="62" y="476"/>
                      <a:pt x="57" y="463"/>
                      <a:pt x="51" y="426"/>
                    </a:cubicBezTo>
                    <a:cubicBezTo>
                      <a:pt x="51" y="457"/>
                      <a:pt x="51" y="526"/>
                      <a:pt x="51" y="526"/>
                    </a:cubicBezTo>
                    <a:cubicBezTo>
                      <a:pt x="51" y="526"/>
                      <a:pt x="51" y="526"/>
                      <a:pt x="51" y="527"/>
                    </a:cubicBezTo>
                    <a:cubicBezTo>
                      <a:pt x="43" y="478"/>
                      <a:pt x="38" y="466"/>
                      <a:pt x="34" y="466"/>
                    </a:cubicBezTo>
                    <a:cubicBezTo>
                      <a:pt x="30" y="466"/>
                      <a:pt x="28" y="479"/>
                      <a:pt x="27" y="479"/>
                    </a:cubicBezTo>
                    <a:cubicBezTo>
                      <a:pt x="26" y="479"/>
                      <a:pt x="26" y="464"/>
                      <a:pt x="26" y="401"/>
                    </a:cubicBezTo>
                    <a:cubicBezTo>
                      <a:pt x="26" y="401"/>
                      <a:pt x="1" y="326"/>
                      <a:pt x="26" y="301"/>
                    </a:cubicBezTo>
                    <a:cubicBezTo>
                      <a:pt x="17" y="292"/>
                      <a:pt x="11" y="286"/>
                      <a:pt x="7" y="286"/>
                    </a:cubicBezTo>
                    <a:cubicBezTo>
                      <a:pt x="1" y="286"/>
                      <a:pt x="1" y="304"/>
                      <a:pt x="1" y="351"/>
                    </a:cubicBezTo>
                    <a:cubicBezTo>
                      <a:pt x="1" y="426"/>
                      <a:pt x="1" y="502"/>
                      <a:pt x="26" y="552"/>
                    </a:cubicBezTo>
                    <a:cubicBezTo>
                      <a:pt x="26" y="557"/>
                      <a:pt x="26" y="565"/>
                      <a:pt x="26" y="577"/>
                    </a:cubicBezTo>
                    <a:cubicBezTo>
                      <a:pt x="26" y="577"/>
                      <a:pt x="26" y="652"/>
                      <a:pt x="51" y="702"/>
                    </a:cubicBezTo>
                    <a:cubicBezTo>
                      <a:pt x="54" y="709"/>
                      <a:pt x="57" y="711"/>
                      <a:pt x="59" y="711"/>
                    </a:cubicBezTo>
                    <a:cubicBezTo>
                      <a:pt x="67" y="711"/>
                      <a:pt x="61" y="645"/>
                      <a:pt x="66" y="645"/>
                    </a:cubicBezTo>
                    <a:lnTo>
                      <a:pt x="66" y="645"/>
                    </a:lnTo>
                    <a:cubicBezTo>
                      <a:pt x="67" y="645"/>
                      <a:pt x="70" y="654"/>
                      <a:pt x="76" y="677"/>
                    </a:cubicBezTo>
                    <a:cubicBezTo>
                      <a:pt x="76" y="652"/>
                      <a:pt x="101" y="652"/>
                      <a:pt x="126" y="652"/>
                    </a:cubicBezTo>
                    <a:cubicBezTo>
                      <a:pt x="126" y="602"/>
                      <a:pt x="151" y="651"/>
                      <a:pt x="127" y="578"/>
                    </a:cubicBezTo>
                    <a:lnTo>
                      <a:pt x="127" y="578"/>
                    </a:lnTo>
                    <a:cubicBezTo>
                      <a:pt x="151" y="652"/>
                      <a:pt x="151" y="677"/>
                      <a:pt x="151" y="677"/>
                    </a:cubicBezTo>
                    <a:cubicBezTo>
                      <a:pt x="151" y="702"/>
                      <a:pt x="151" y="702"/>
                      <a:pt x="151" y="702"/>
                    </a:cubicBezTo>
                    <a:cubicBezTo>
                      <a:pt x="157" y="729"/>
                      <a:pt x="161" y="738"/>
                      <a:pt x="164" y="738"/>
                    </a:cubicBezTo>
                    <a:cubicBezTo>
                      <a:pt x="173" y="738"/>
                      <a:pt x="175" y="677"/>
                      <a:pt x="176" y="677"/>
                    </a:cubicBezTo>
                    <a:cubicBezTo>
                      <a:pt x="176" y="677"/>
                      <a:pt x="176" y="690"/>
                      <a:pt x="176" y="727"/>
                    </a:cubicBezTo>
                    <a:cubicBezTo>
                      <a:pt x="176" y="694"/>
                      <a:pt x="179" y="685"/>
                      <a:pt x="183" y="685"/>
                    </a:cubicBezTo>
                    <a:cubicBezTo>
                      <a:pt x="187" y="685"/>
                      <a:pt x="191" y="694"/>
                      <a:pt x="195" y="694"/>
                    </a:cubicBezTo>
                    <a:cubicBezTo>
                      <a:pt x="199" y="694"/>
                      <a:pt x="201" y="685"/>
                      <a:pt x="201" y="652"/>
                    </a:cubicBezTo>
                    <a:cubicBezTo>
                      <a:pt x="201" y="652"/>
                      <a:pt x="201" y="677"/>
                      <a:pt x="201" y="702"/>
                    </a:cubicBezTo>
                    <a:cubicBezTo>
                      <a:pt x="227" y="702"/>
                      <a:pt x="252" y="727"/>
                      <a:pt x="277" y="752"/>
                    </a:cubicBezTo>
                    <a:cubicBezTo>
                      <a:pt x="277" y="716"/>
                      <a:pt x="280" y="709"/>
                      <a:pt x="284" y="709"/>
                    </a:cubicBezTo>
                    <a:cubicBezTo>
                      <a:pt x="287" y="709"/>
                      <a:pt x="290" y="712"/>
                      <a:pt x="293" y="712"/>
                    </a:cubicBezTo>
                    <a:cubicBezTo>
                      <a:pt x="298" y="712"/>
                      <a:pt x="302" y="703"/>
                      <a:pt x="302" y="652"/>
                    </a:cubicBezTo>
                    <a:cubicBezTo>
                      <a:pt x="319" y="669"/>
                      <a:pt x="324" y="698"/>
                      <a:pt x="334" y="698"/>
                    </a:cubicBezTo>
                    <a:cubicBezTo>
                      <a:pt x="339" y="698"/>
                      <a:pt x="344" y="693"/>
                      <a:pt x="352" y="677"/>
                    </a:cubicBezTo>
                    <a:lnTo>
                      <a:pt x="352" y="702"/>
                    </a:lnTo>
                    <a:cubicBezTo>
                      <a:pt x="352" y="677"/>
                      <a:pt x="377" y="677"/>
                      <a:pt x="377" y="602"/>
                    </a:cubicBezTo>
                    <a:cubicBezTo>
                      <a:pt x="402" y="727"/>
                      <a:pt x="402" y="702"/>
                      <a:pt x="402" y="727"/>
                    </a:cubicBezTo>
                    <a:cubicBezTo>
                      <a:pt x="402" y="677"/>
                      <a:pt x="427" y="677"/>
                      <a:pt x="452" y="627"/>
                    </a:cubicBezTo>
                    <a:cubicBezTo>
                      <a:pt x="452" y="652"/>
                      <a:pt x="452" y="658"/>
                      <a:pt x="452" y="658"/>
                    </a:cubicBezTo>
                    <a:cubicBezTo>
                      <a:pt x="452" y="663"/>
                      <a:pt x="452" y="675"/>
                      <a:pt x="452" y="702"/>
                    </a:cubicBezTo>
                    <a:cubicBezTo>
                      <a:pt x="475" y="622"/>
                      <a:pt x="498" y="589"/>
                      <a:pt x="521" y="589"/>
                    </a:cubicBezTo>
                    <a:cubicBezTo>
                      <a:pt x="548" y="589"/>
                      <a:pt x="575" y="634"/>
                      <a:pt x="602" y="702"/>
                    </a:cubicBezTo>
                    <a:cubicBezTo>
                      <a:pt x="602" y="659"/>
                      <a:pt x="602" y="580"/>
                      <a:pt x="602" y="527"/>
                    </a:cubicBezTo>
                    <a:cubicBezTo>
                      <a:pt x="602" y="523"/>
                      <a:pt x="603" y="522"/>
                      <a:pt x="604" y="522"/>
                    </a:cubicBezTo>
                    <a:cubicBezTo>
                      <a:pt x="609" y="522"/>
                      <a:pt x="628" y="577"/>
                      <a:pt x="628" y="577"/>
                    </a:cubicBezTo>
                    <a:cubicBezTo>
                      <a:pt x="628" y="577"/>
                      <a:pt x="628" y="577"/>
                      <a:pt x="628" y="602"/>
                    </a:cubicBezTo>
                    <a:cubicBezTo>
                      <a:pt x="628" y="591"/>
                      <a:pt x="629" y="587"/>
                      <a:pt x="630" y="587"/>
                    </a:cubicBezTo>
                    <a:cubicBezTo>
                      <a:pt x="635" y="587"/>
                      <a:pt x="645" y="616"/>
                      <a:pt x="650" y="616"/>
                    </a:cubicBezTo>
                    <a:cubicBezTo>
                      <a:pt x="651" y="616"/>
                      <a:pt x="653" y="612"/>
                      <a:pt x="653" y="602"/>
                    </a:cubicBezTo>
                    <a:lnTo>
                      <a:pt x="653" y="627"/>
                    </a:lnTo>
                    <a:lnTo>
                      <a:pt x="678" y="577"/>
                    </a:lnTo>
                    <a:cubicBezTo>
                      <a:pt x="678" y="602"/>
                      <a:pt x="678" y="652"/>
                      <a:pt x="678" y="652"/>
                    </a:cubicBezTo>
                    <a:cubicBezTo>
                      <a:pt x="681" y="654"/>
                      <a:pt x="686" y="655"/>
                      <a:pt x="690" y="655"/>
                    </a:cubicBezTo>
                    <a:cubicBezTo>
                      <a:pt x="739" y="655"/>
                      <a:pt x="809" y="527"/>
                      <a:pt x="878" y="527"/>
                    </a:cubicBezTo>
                    <a:lnTo>
                      <a:pt x="878" y="552"/>
                    </a:lnTo>
                    <a:cubicBezTo>
                      <a:pt x="882" y="555"/>
                      <a:pt x="885" y="557"/>
                      <a:pt x="889" y="557"/>
                    </a:cubicBezTo>
                    <a:cubicBezTo>
                      <a:pt x="906" y="557"/>
                      <a:pt x="922" y="521"/>
                      <a:pt x="927" y="521"/>
                    </a:cubicBezTo>
                    <a:cubicBezTo>
                      <a:pt x="928" y="521"/>
                      <a:pt x="928" y="523"/>
                      <a:pt x="928" y="527"/>
                    </a:cubicBezTo>
                    <a:cubicBezTo>
                      <a:pt x="928" y="527"/>
                      <a:pt x="928" y="552"/>
                      <a:pt x="928" y="577"/>
                    </a:cubicBezTo>
                    <a:cubicBezTo>
                      <a:pt x="934" y="560"/>
                      <a:pt x="940" y="554"/>
                      <a:pt x="945" y="554"/>
                    </a:cubicBezTo>
                    <a:cubicBezTo>
                      <a:pt x="954" y="554"/>
                      <a:pt x="961" y="572"/>
                      <a:pt x="963" y="572"/>
                    </a:cubicBezTo>
                    <a:cubicBezTo>
                      <a:pt x="964" y="572"/>
                      <a:pt x="964" y="565"/>
                      <a:pt x="960" y="544"/>
                    </a:cubicBezTo>
                    <a:lnTo>
                      <a:pt x="960" y="544"/>
                    </a:lnTo>
                    <a:cubicBezTo>
                      <a:pt x="964" y="549"/>
                      <a:pt x="970" y="552"/>
                      <a:pt x="978" y="552"/>
                    </a:cubicBezTo>
                    <a:cubicBezTo>
                      <a:pt x="993" y="522"/>
                      <a:pt x="1008" y="510"/>
                      <a:pt x="1027" y="510"/>
                    </a:cubicBezTo>
                    <a:cubicBezTo>
                      <a:pt x="1041" y="510"/>
                      <a:pt x="1058" y="516"/>
                      <a:pt x="1079" y="527"/>
                    </a:cubicBezTo>
                    <a:cubicBezTo>
                      <a:pt x="1079" y="401"/>
                      <a:pt x="1129" y="502"/>
                      <a:pt x="1154" y="401"/>
                    </a:cubicBezTo>
                    <a:lnTo>
                      <a:pt x="1154" y="426"/>
                    </a:lnTo>
                    <a:cubicBezTo>
                      <a:pt x="1163" y="391"/>
                      <a:pt x="1174" y="381"/>
                      <a:pt x="1188" y="381"/>
                    </a:cubicBezTo>
                    <a:cubicBezTo>
                      <a:pt x="1209" y="381"/>
                      <a:pt x="1235" y="405"/>
                      <a:pt x="1261" y="405"/>
                    </a:cubicBezTo>
                    <a:cubicBezTo>
                      <a:pt x="1267" y="405"/>
                      <a:pt x="1273" y="404"/>
                      <a:pt x="1279" y="401"/>
                    </a:cubicBezTo>
                    <a:cubicBezTo>
                      <a:pt x="1284" y="406"/>
                      <a:pt x="1288" y="408"/>
                      <a:pt x="1292" y="408"/>
                    </a:cubicBezTo>
                    <a:cubicBezTo>
                      <a:pt x="1305" y="408"/>
                      <a:pt x="1309" y="376"/>
                      <a:pt x="1329" y="376"/>
                    </a:cubicBezTo>
                    <a:lnTo>
                      <a:pt x="1329" y="401"/>
                    </a:lnTo>
                    <a:cubicBezTo>
                      <a:pt x="1329" y="374"/>
                      <a:pt x="1333" y="365"/>
                      <a:pt x="1338" y="365"/>
                    </a:cubicBezTo>
                    <a:cubicBezTo>
                      <a:pt x="1352" y="365"/>
                      <a:pt x="1378" y="426"/>
                      <a:pt x="1393" y="426"/>
                    </a:cubicBezTo>
                    <a:cubicBezTo>
                      <a:pt x="1400" y="426"/>
                      <a:pt x="1404" y="413"/>
                      <a:pt x="1404" y="376"/>
                    </a:cubicBezTo>
                    <a:lnTo>
                      <a:pt x="1430" y="426"/>
                    </a:lnTo>
                    <a:cubicBezTo>
                      <a:pt x="1420" y="398"/>
                      <a:pt x="1418" y="395"/>
                      <a:pt x="1419" y="395"/>
                    </a:cubicBezTo>
                    <a:lnTo>
                      <a:pt x="1419" y="395"/>
                    </a:lnTo>
                    <a:cubicBezTo>
                      <a:pt x="1419" y="395"/>
                      <a:pt x="1419" y="395"/>
                      <a:pt x="1420" y="395"/>
                    </a:cubicBezTo>
                    <a:cubicBezTo>
                      <a:pt x="1423" y="395"/>
                      <a:pt x="1430" y="389"/>
                      <a:pt x="1430" y="326"/>
                    </a:cubicBezTo>
                    <a:lnTo>
                      <a:pt x="1430" y="351"/>
                    </a:lnTo>
                    <a:cubicBezTo>
                      <a:pt x="1430" y="311"/>
                      <a:pt x="1433" y="298"/>
                      <a:pt x="1438" y="298"/>
                    </a:cubicBezTo>
                    <a:cubicBezTo>
                      <a:pt x="1449" y="298"/>
                      <a:pt x="1466" y="353"/>
                      <a:pt x="1475" y="353"/>
                    </a:cubicBezTo>
                    <a:cubicBezTo>
                      <a:pt x="1478" y="353"/>
                      <a:pt x="1480" y="346"/>
                      <a:pt x="1480" y="326"/>
                    </a:cubicBezTo>
                    <a:lnTo>
                      <a:pt x="1505" y="351"/>
                    </a:lnTo>
                    <a:cubicBezTo>
                      <a:pt x="1521" y="393"/>
                      <a:pt x="1533" y="407"/>
                      <a:pt x="1541" y="407"/>
                    </a:cubicBezTo>
                    <a:cubicBezTo>
                      <a:pt x="1558" y="407"/>
                      <a:pt x="1563" y="351"/>
                      <a:pt x="1580" y="351"/>
                    </a:cubicBezTo>
                    <a:lnTo>
                      <a:pt x="1580" y="401"/>
                    </a:lnTo>
                    <a:cubicBezTo>
                      <a:pt x="1580" y="372"/>
                      <a:pt x="1584" y="366"/>
                      <a:pt x="1590" y="366"/>
                    </a:cubicBezTo>
                    <a:cubicBezTo>
                      <a:pt x="1595" y="366"/>
                      <a:pt x="1601" y="370"/>
                      <a:pt x="1608" y="370"/>
                    </a:cubicBezTo>
                    <a:cubicBezTo>
                      <a:pt x="1615" y="370"/>
                      <a:pt x="1623" y="366"/>
                      <a:pt x="1630" y="351"/>
                    </a:cubicBezTo>
                    <a:lnTo>
                      <a:pt x="1630" y="401"/>
                    </a:lnTo>
                    <a:cubicBezTo>
                      <a:pt x="1655" y="401"/>
                      <a:pt x="1655" y="351"/>
                      <a:pt x="1680" y="351"/>
                    </a:cubicBezTo>
                    <a:lnTo>
                      <a:pt x="1680" y="401"/>
                    </a:lnTo>
                    <a:cubicBezTo>
                      <a:pt x="1680" y="364"/>
                      <a:pt x="1687" y="355"/>
                      <a:pt x="1696" y="355"/>
                    </a:cubicBezTo>
                    <a:cubicBezTo>
                      <a:pt x="1705" y="355"/>
                      <a:pt x="1717" y="366"/>
                      <a:pt x="1724" y="366"/>
                    </a:cubicBezTo>
                    <a:cubicBezTo>
                      <a:pt x="1728" y="366"/>
                      <a:pt x="1730" y="363"/>
                      <a:pt x="1730" y="351"/>
                    </a:cubicBezTo>
                    <a:lnTo>
                      <a:pt x="1730" y="376"/>
                    </a:lnTo>
                    <a:cubicBezTo>
                      <a:pt x="1780" y="376"/>
                      <a:pt x="1805" y="301"/>
                      <a:pt x="1856" y="251"/>
                    </a:cubicBezTo>
                    <a:cubicBezTo>
                      <a:pt x="1862" y="270"/>
                      <a:pt x="1867" y="276"/>
                      <a:pt x="1870" y="276"/>
                    </a:cubicBezTo>
                    <a:cubicBezTo>
                      <a:pt x="1877" y="276"/>
                      <a:pt x="1879" y="251"/>
                      <a:pt x="1880" y="251"/>
                    </a:cubicBezTo>
                    <a:cubicBezTo>
                      <a:pt x="1881" y="251"/>
                      <a:pt x="1881" y="257"/>
                      <a:pt x="1881" y="276"/>
                    </a:cubicBezTo>
                    <a:cubicBezTo>
                      <a:pt x="1881" y="251"/>
                      <a:pt x="1881" y="226"/>
                      <a:pt x="1881" y="201"/>
                    </a:cubicBezTo>
                    <a:cubicBezTo>
                      <a:pt x="1906" y="176"/>
                      <a:pt x="1956" y="151"/>
                      <a:pt x="1981" y="101"/>
                    </a:cubicBezTo>
                    <a:cubicBezTo>
                      <a:pt x="1981" y="101"/>
                      <a:pt x="1981" y="126"/>
                      <a:pt x="1981" y="151"/>
                    </a:cubicBezTo>
                    <a:cubicBezTo>
                      <a:pt x="1995" y="81"/>
                      <a:pt x="2009" y="66"/>
                      <a:pt x="2027" y="66"/>
                    </a:cubicBezTo>
                    <a:cubicBezTo>
                      <a:pt x="2042" y="66"/>
                      <a:pt x="2059" y="75"/>
                      <a:pt x="2081" y="75"/>
                    </a:cubicBezTo>
                    <a:cubicBezTo>
                      <a:pt x="2056" y="50"/>
                      <a:pt x="2056" y="50"/>
                      <a:pt x="2056" y="25"/>
                    </a:cubicBezTo>
                    <a:cubicBezTo>
                      <a:pt x="2056" y="17"/>
                      <a:pt x="2056" y="13"/>
                      <a:pt x="2056" y="13"/>
                    </a:cubicBezTo>
                    <a:cubicBezTo>
                      <a:pt x="2055" y="13"/>
                      <a:pt x="2053" y="63"/>
                      <a:pt x="2042" y="63"/>
                    </a:cubicBezTo>
                    <a:cubicBezTo>
                      <a:pt x="2039" y="63"/>
                      <a:pt x="2035" y="59"/>
                      <a:pt x="2031" y="50"/>
                    </a:cubicBezTo>
                    <a:cubicBezTo>
                      <a:pt x="2031" y="37"/>
                      <a:pt x="2031" y="0"/>
                      <a:pt x="2031" y="0"/>
                    </a:cubicBezTo>
                    <a:cubicBezTo>
                      <a:pt x="2006" y="25"/>
                      <a:pt x="2006" y="0"/>
                      <a:pt x="1981" y="75"/>
                    </a:cubicBezTo>
                    <a:cubicBezTo>
                      <a:pt x="1981" y="38"/>
                      <a:pt x="1981" y="38"/>
                      <a:pt x="1978" y="38"/>
                    </a:cubicBezTo>
                    <a:cubicBezTo>
                      <a:pt x="1975" y="38"/>
                      <a:pt x="1968" y="38"/>
                      <a:pt x="195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455;p34"/>
              <p:cNvSpPr/>
              <p:nvPr/>
            </p:nvSpPr>
            <p:spPr>
              <a:xfrm>
                <a:off x="3262050" y="31610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26"/>
                      <a:pt x="1" y="26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456;p34"/>
              <p:cNvSpPr/>
              <p:nvPr/>
            </p:nvSpPr>
            <p:spPr>
              <a:xfrm>
                <a:off x="3216950" y="31723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457;p34"/>
              <p:cNvSpPr/>
              <p:nvPr/>
            </p:nvSpPr>
            <p:spPr>
              <a:xfrm>
                <a:off x="3407425" y="3053300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0" y="25"/>
                    </a:moveTo>
                    <a:lnTo>
                      <a:pt x="0" y="0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458;p34"/>
              <p:cNvSpPr/>
              <p:nvPr/>
            </p:nvSpPr>
            <p:spPr>
              <a:xfrm>
                <a:off x="3407000" y="3053525"/>
                <a:ext cx="450" cy="3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124" extrusionOk="0">
                    <a:moveTo>
                      <a:pt x="9" y="1"/>
                    </a:moveTo>
                    <a:cubicBezTo>
                      <a:pt x="0" y="1"/>
                      <a:pt x="13" y="124"/>
                      <a:pt x="16" y="124"/>
                    </a:cubicBezTo>
                    <a:cubicBezTo>
                      <a:pt x="17" y="124"/>
                      <a:pt x="17" y="122"/>
                      <a:pt x="17" y="116"/>
                    </a:cubicBezTo>
                    <a:lnTo>
                      <a:pt x="17" y="16"/>
                    </a:lnTo>
                    <a:cubicBezTo>
                      <a:pt x="14" y="5"/>
                      <a:pt x="11" y="1"/>
                      <a:pt x="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459;p34"/>
              <p:cNvSpPr/>
              <p:nvPr/>
            </p:nvSpPr>
            <p:spPr>
              <a:xfrm>
                <a:off x="3406800" y="3056425"/>
                <a:ext cx="3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3" h="51" extrusionOk="0">
                    <a:moveTo>
                      <a:pt x="0" y="0"/>
                    </a:moveTo>
                    <a:cubicBezTo>
                      <a:pt x="0" y="16"/>
                      <a:pt x="0" y="39"/>
                      <a:pt x="0" y="51"/>
                    </a:cubicBezTo>
                    <a:cubicBezTo>
                      <a:pt x="0" y="26"/>
                      <a:pt x="6" y="26"/>
                      <a:pt x="10" y="26"/>
                    </a:cubicBezTo>
                    <a:cubicBezTo>
                      <a:pt x="13" y="26"/>
                      <a:pt x="13" y="26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460;p34"/>
              <p:cNvSpPr/>
              <p:nvPr/>
            </p:nvSpPr>
            <p:spPr>
              <a:xfrm>
                <a:off x="3398025" y="3057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461;p34"/>
              <p:cNvSpPr/>
              <p:nvPr/>
            </p:nvSpPr>
            <p:spPr>
              <a:xfrm>
                <a:off x="3351650" y="3054550"/>
                <a:ext cx="551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2207" h="703" extrusionOk="0">
                    <a:moveTo>
                      <a:pt x="1" y="251"/>
                    </a:moveTo>
                    <a:cubicBezTo>
                      <a:pt x="1" y="261"/>
                      <a:pt x="1" y="277"/>
                      <a:pt x="1" y="301"/>
                    </a:cubicBezTo>
                    <a:cubicBezTo>
                      <a:pt x="1" y="318"/>
                      <a:pt x="1" y="335"/>
                      <a:pt x="1" y="351"/>
                    </a:cubicBezTo>
                    <a:cubicBezTo>
                      <a:pt x="26" y="351"/>
                      <a:pt x="1" y="276"/>
                      <a:pt x="1" y="251"/>
                    </a:cubicBezTo>
                    <a:close/>
                    <a:moveTo>
                      <a:pt x="1" y="351"/>
                    </a:moveTo>
                    <a:cubicBezTo>
                      <a:pt x="1" y="351"/>
                      <a:pt x="1" y="351"/>
                      <a:pt x="1" y="351"/>
                    </a:cubicBezTo>
                    <a:cubicBezTo>
                      <a:pt x="1" y="351"/>
                      <a:pt x="1" y="351"/>
                      <a:pt x="1" y="351"/>
                    </a:cubicBezTo>
                    <a:close/>
                    <a:moveTo>
                      <a:pt x="2106" y="0"/>
                    </a:moveTo>
                    <a:cubicBezTo>
                      <a:pt x="2106" y="25"/>
                      <a:pt x="2081" y="25"/>
                      <a:pt x="2106" y="75"/>
                    </a:cubicBezTo>
                    <a:cubicBezTo>
                      <a:pt x="2095" y="72"/>
                      <a:pt x="2084" y="70"/>
                      <a:pt x="2074" y="70"/>
                    </a:cubicBezTo>
                    <a:cubicBezTo>
                      <a:pt x="2026" y="70"/>
                      <a:pt x="1988" y="106"/>
                      <a:pt x="1953" y="106"/>
                    </a:cubicBezTo>
                    <a:cubicBezTo>
                      <a:pt x="1945" y="106"/>
                      <a:pt x="1938" y="104"/>
                      <a:pt x="1930" y="101"/>
                    </a:cubicBezTo>
                    <a:cubicBezTo>
                      <a:pt x="1930" y="154"/>
                      <a:pt x="1924" y="169"/>
                      <a:pt x="1915" y="169"/>
                    </a:cubicBezTo>
                    <a:cubicBezTo>
                      <a:pt x="1902" y="169"/>
                      <a:pt x="1884" y="140"/>
                      <a:pt x="1868" y="140"/>
                    </a:cubicBezTo>
                    <a:cubicBezTo>
                      <a:pt x="1864" y="140"/>
                      <a:pt x="1859" y="143"/>
                      <a:pt x="1855" y="151"/>
                    </a:cubicBezTo>
                    <a:lnTo>
                      <a:pt x="1855" y="126"/>
                    </a:lnTo>
                    <a:cubicBezTo>
                      <a:pt x="1855" y="143"/>
                      <a:pt x="1843" y="161"/>
                      <a:pt x="1835" y="161"/>
                    </a:cubicBezTo>
                    <a:cubicBezTo>
                      <a:pt x="1832" y="161"/>
                      <a:pt x="1830" y="158"/>
                      <a:pt x="1830" y="151"/>
                    </a:cubicBezTo>
                    <a:lnTo>
                      <a:pt x="1830" y="226"/>
                    </a:lnTo>
                    <a:cubicBezTo>
                      <a:pt x="1786" y="171"/>
                      <a:pt x="1752" y="159"/>
                      <a:pt x="1721" y="159"/>
                    </a:cubicBezTo>
                    <a:cubicBezTo>
                      <a:pt x="1698" y="159"/>
                      <a:pt x="1677" y="166"/>
                      <a:pt x="1655" y="166"/>
                    </a:cubicBezTo>
                    <a:cubicBezTo>
                      <a:pt x="1639" y="166"/>
                      <a:pt x="1622" y="162"/>
                      <a:pt x="1605" y="151"/>
                    </a:cubicBezTo>
                    <a:cubicBezTo>
                      <a:pt x="1567" y="138"/>
                      <a:pt x="1529" y="113"/>
                      <a:pt x="1492" y="113"/>
                    </a:cubicBezTo>
                    <a:cubicBezTo>
                      <a:pt x="1454" y="113"/>
                      <a:pt x="1417" y="138"/>
                      <a:pt x="1379" y="226"/>
                    </a:cubicBezTo>
                    <a:cubicBezTo>
                      <a:pt x="1379" y="201"/>
                      <a:pt x="1379" y="201"/>
                      <a:pt x="1379" y="201"/>
                    </a:cubicBezTo>
                    <a:cubicBezTo>
                      <a:pt x="1374" y="206"/>
                      <a:pt x="1368" y="208"/>
                      <a:pt x="1363" y="208"/>
                    </a:cubicBezTo>
                    <a:cubicBezTo>
                      <a:pt x="1349" y="208"/>
                      <a:pt x="1334" y="194"/>
                      <a:pt x="1320" y="194"/>
                    </a:cubicBezTo>
                    <a:cubicBezTo>
                      <a:pt x="1314" y="194"/>
                      <a:pt x="1309" y="195"/>
                      <a:pt x="1304" y="201"/>
                    </a:cubicBezTo>
                    <a:cubicBezTo>
                      <a:pt x="1279" y="301"/>
                      <a:pt x="1204" y="201"/>
                      <a:pt x="1153" y="326"/>
                    </a:cubicBezTo>
                    <a:cubicBezTo>
                      <a:pt x="1140" y="319"/>
                      <a:pt x="1125" y="316"/>
                      <a:pt x="1109" y="316"/>
                    </a:cubicBezTo>
                    <a:cubicBezTo>
                      <a:pt x="1065" y="316"/>
                      <a:pt x="1015" y="339"/>
                      <a:pt x="978" y="376"/>
                    </a:cubicBezTo>
                    <a:lnTo>
                      <a:pt x="978" y="326"/>
                    </a:lnTo>
                    <a:cubicBezTo>
                      <a:pt x="968" y="342"/>
                      <a:pt x="956" y="348"/>
                      <a:pt x="944" y="348"/>
                    </a:cubicBezTo>
                    <a:cubicBezTo>
                      <a:pt x="906" y="348"/>
                      <a:pt x="863" y="291"/>
                      <a:pt x="826" y="291"/>
                    </a:cubicBezTo>
                    <a:cubicBezTo>
                      <a:pt x="818" y="291"/>
                      <a:pt x="810" y="294"/>
                      <a:pt x="803" y="301"/>
                    </a:cubicBezTo>
                    <a:cubicBezTo>
                      <a:pt x="797" y="295"/>
                      <a:pt x="791" y="293"/>
                      <a:pt x="786" y="293"/>
                    </a:cubicBezTo>
                    <a:cubicBezTo>
                      <a:pt x="749" y="293"/>
                      <a:pt x="713" y="393"/>
                      <a:pt x="676" y="393"/>
                    </a:cubicBezTo>
                    <a:cubicBezTo>
                      <a:pt x="668" y="393"/>
                      <a:pt x="660" y="388"/>
                      <a:pt x="652" y="376"/>
                    </a:cubicBezTo>
                    <a:cubicBezTo>
                      <a:pt x="642" y="352"/>
                      <a:pt x="634" y="343"/>
                      <a:pt x="626" y="343"/>
                    </a:cubicBezTo>
                    <a:cubicBezTo>
                      <a:pt x="600" y="343"/>
                      <a:pt x="583" y="435"/>
                      <a:pt x="567" y="435"/>
                    </a:cubicBezTo>
                    <a:cubicBezTo>
                      <a:pt x="562" y="435"/>
                      <a:pt x="557" y="426"/>
                      <a:pt x="552" y="401"/>
                    </a:cubicBezTo>
                    <a:cubicBezTo>
                      <a:pt x="523" y="325"/>
                      <a:pt x="495" y="296"/>
                      <a:pt x="468" y="296"/>
                    </a:cubicBezTo>
                    <a:cubicBezTo>
                      <a:pt x="423" y="296"/>
                      <a:pt x="383" y="374"/>
                      <a:pt x="351" y="451"/>
                    </a:cubicBezTo>
                    <a:cubicBezTo>
                      <a:pt x="345" y="445"/>
                      <a:pt x="338" y="442"/>
                      <a:pt x="331" y="442"/>
                    </a:cubicBezTo>
                    <a:cubicBezTo>
                      <a:pt x="303" y="442"/>
                      <a:pt x="275" y="489"/>
                      <a:pt x="240" y="489"/>
                    </a:cubicBezTo>
                    <a:cubicBezTo>
                      <a:pt x="221" y="489"/>
                      <a:pt x="200" y="474"/>
                      <a:pt x="176" y="426"/>
                    </a:cubicBezTo>
                    <a:cubicBezTo>
                      <a:pt x="171" y="447"/>
                      <a:pt x="166" y="455"/>
                      <a:pt x="161" y="455"/>
                    </a:cubicBezTo>
                    <a:cubicBezTo>
                      <a:pt x="141" y="455"/>
                      <a:pt x="119" y="349"/>
                      <a:pt x="84" y="349"/>
                    </a:cubicBezTo>
                    <a:cubicBezTo>
                      <a:pt x="82" y="349"/>
                      <a:pt x="79" y="350"/>
                      <a:pt x="76" y="351"/>
                    </a:cubicBezTo>
                    <a:lnTo>
                      <a:pt x="84" y="359"/>
                    </a:lnTo>
                    <a:lnTo>
                      <a:pt x="84" y="359"/>
                    </a:lnTo>
                    <a:cubicBezTo>
                      <a:pt x="77" y="378"/>
                      <a:pt x="73" y="426"/>
                      <a:pt x="65" y="426"/>
                    </a:cubicBezTo>
                    <a:cubicBezTo>
                      <a:pt x="61" y="426"/>
                      <a:pt x="57" y="413"/>
                      <a:pt x="51" y="376"/>
                    </a:cubicBezTo>
                    <a:cubicBezTo>
                      <a:pt x="51" y="407"/>
                      <a:pt x="51" y="475"/>
                      <a:pt x="51" y="475"/>
                    </a:cubicBezTo>
                    <a:lnTo>
                      <a:pt x="51" y="502"/>
                    </a:lnTo>
                    <a:cubicBezTo>
                      <a:pt x="51" y="502"/>
                      <a:pt x="51" y="451"/>
                      <a:pt x="26" y="426"/>
                    </a:cubicBezTo>
                    <a:lnTo>
                      <a:pt x="26" y="426"/>
                    </a:lnTo>
                    <a:cubicBezTo>
                      <a:pt x="26" y="447"/>
                      <a:pt x="42" y="483"/>
                      <a:pt x="35" y="483"/>
                    </a:cubicBezTo>
                    <a:cubicBezTo>
                      <a:pt x="33" y="483"/>
                      <a:pt x="30" y="481"/>
                      <a:pt x="26" y="476"/>
                    </a:cubicBezTo>
                    <a:cubicBezTo>
                      <a:pt x="26" y="428"/>
                      <a:pt x="26" y="416"/>
                      <a:pt x="25" y="416"/>
                    </a:cubicBezTo>
                    <a:cubicBezTo>
                      <a:pt x="24" y="416"/>
                      <a:pt x="22" y="428"/>
                      <a:pt x="19" y="428"/>
                    </a:cubicBezTo>
                    <a:cubicBezTo>
                      <a:pt x="15" y="428"/>
                      <a:pt x="9" y="414"/>
                      <a:pt x="1" y="351"/>
                    </a:cubicBezTo>
                    <a:cubicBezTo>
                      <a:pt x="1" y="409"/>
                      <a:pt x="1" y="463"/>
                      <a:pt x="1" y="502"/>
                    </a:cubicBezTo>
                    <a:cubicBezTo>
                      <a:pt x="1" y="507"/>
                      <a:pt x="1" y="515"/>
                      <a:pt x="1" y="527"/>
                    </a:cubicBezTo>
                    <a:cubicBezTo>
                      <a:pt x="26" y="527"/>
                      <a:pt x="26" y="602"/>
                      <a:pt x="26" y="652"/>
                    </a:cubicBezTo>
                    <a:cubicBezTo>
                      <a:pt x="26" y="652"/>
                      <a:pt x="26" y="652"/>
                      <a:pt x="26" y="627"/>
                    </a:cubicBezTo>
                    <a:cubicBezTo>
                      <a:pt x="26" y="606"/>
                      <a:pt x="30" y="598"/>
                      <a:pt x="35" y="598"/>
                    </a:cubicBezTo>
                    <a:cubicBezTo>
                      <a:pt x="42" y="598"/>
                      <a:pt x="51" y="612"/>
                      <a:pt x="51" y="627"/>
                    </a:cubicBezTo>
                    <a:cubicBezTo>
                      <a:pt x="76" y="602"/>
                      <a:pt x="101" y="602"/>
                      <a:pt x="126" y="602"/>
                    </a:cubicBezTo>
                    <a:cubicBezTo>
                      <a:pt x="126" y="552"/>
                      <a:pt x="126" y="602"/>
                      <a:pt x="126" y="527"/>
                    </a:cubicBezTo>
                    <a:cubicBezTo>
                      <a:pt x="126" y="603"/>
                      <a:pt x="141" y="636"/>
                      <a:pt x="147" y="636"/>
                    </a:cubicBezTo>
                    <a:cubicBezTo>
                      <a:pt x="150" y="636"/>
                      <a:pt x="151" y="633"/>
                      <a:pt x="151" y="627"/>
                    </a:cubicBezTo>
                    <a:cubicBezTo>
                      <a:pt x="151" y="652"/>
                      <a:pt x="151" y="652"/>
                      <a:pt x="151" y="652"/>
                    </a:cubicBezTo>
                    <a:cubicBezTo>
                      <a:pt x="157" y="681"/>
                      <a:pt x="161" y="691"/>
                      <a:pt x="165" y="691"/>
                    </a:cubicBezTo>
                    <a:cubicBezTo>
                      <a:pt x="173" y="691"/>
                      <a:pt x="175" y="638"/>
                      <a:pt x="176" y="638"/>
                    </a:cubicBezTo>
                    <a:cubicBezTo>
                      <a:pt x="176" y="638"/>
                      <a:pt x="176" y="648"/>
                      <a:pt x="176" y="677"/>
                    </a:cubicBezTo>
                    <a:cubicBezTo>
                      <a:pt x="176" y="648"/>
                      <a:pt x="178" y="640"/>
                      <a:pt x="181" y="640"/>
                    </a:cubicBezTo>
                    <a:cubicBezTo>
                      <a:pt x="185" y="640"/>
                      <a:pt x="190" y="655"/>
                      <a:pt x="195" y="655"/>
                    </a:cubicBezTo>
                    <a:cubicBezTo>
                      <a:pt x="198" y="655"/>
                      <a:pt x="201" y="644"/>
                      <a:pt x="201" y="602"/>
                    </a:cubicBezTo>
                    <a:cubicBezTo>
                      <a:pt x="201" y="627"/>
                      <a:pt x="201" y="652"/>
                      <a:pt x="201" y="652"/>
                    </a:cubicBezTo>
                    <a:cubicBezTo>
                      <a:pt x="226" y="652"/>
                      <a:pt x="251" y="702"/>
                      <a:pt x="276" y="702"/>
                    </a:cubicBezTo>
                    <a:cubicBezTo>
                      <a:pt x="276" y="672"/>
                      <a:pt x="278" y="665"/>
                      <a:pt x="282" y="665"/>
                    </a:cubicBezTo>
                    <a:cubicBezTo>
                      <a:pt x="285" y="665"/>
                      <a:pt x="289" y="673"/>
                      <a:pt x="293" y="673"/>
                    </a:cubicBezTo>
                    <a:cubicBezTo>
                      <a:pt x="298" y="673"/>
                      <a:pt x="301" y="660"/>
                      <a:pt x="301" y="602"/>
                    </a:cubicBezTo>
                    <a:cubicBezTo>
                      <a:pt x="319" y="637"/>
                      <a:pt x="337" y="673"/>
                      <a:pt x="346" y="673"/>
                    </a:cubicBezTo>
                    <a:cubicBezTo>
                      <a:pt x="349" y="673"/>
                      <a:pt x="351" y="667"/>
                      <a:pt x="351" y="652"/>
                    </a:cubicBezTo>
                    <a:cubicBezTo>
                      <a:pt x="377" y="652"/>
                      <a:pt x="377" y="652"/>
                      <a:pt x="402" y="552"/>
                    </a:cubicBezTo>
                    <a:cubicBezTo>
                      <a:pt x="402" y="677"/>
                      <a:pt x="402" y="652"/>
                      <a:pt x="427" y="702"/>
                    </a:cubicBezTo>
                    <a:cubicBezTo>
                      <a:pt x="427" y="627"/>
                      <a:pt x="452" y="652"/>
                      <a:pt x="452" y="602"/>
                    </a:cubicBezTo>
                    <a:cubicBezTo>
                      <a:pt x="459" y="617"/>
                      <a:pt x="464" y="620"/>
                      <a:pt x="468" y="620"/>
                    </a:cubicBezTo>
                    <a:cubicBezTo>
                      <a:pt x="472" y="620"/>
                      <a:pt x="474" y="616"/>
                      <a:pt x="475" y="616"/>
                    </a:cubicBezTo>
                    <a:cubicBezTo>
                      <a:pt x="477" y="616"/>
                      <a:pt x="477" y="623"/>
                      <a:pt x="477" y="652"/>
                    </a:cubicBezTo>
                    <a:cubicBezTo>
                      <a:pt x="488" y="587"/>
                      <a:pt x="508" y="559"/>
                      <a:pt x="532" y="559"/>
                    </a:cubicBezTo>
                    <a:cubicBezTo>
                      <a:pt x="562" y="559"/>
                      <a:pt x="599" y="606"/>
                      <a:pt x="627" y="677"/>
                    </a:cubicBezTo>
                    <a:cubicBezTo>
                      <a:pt x="627" y="634"/>
                      <a:pt x="627" y="555"/>
                      <a:pt x="627" y="502"/>
                    </a:cubicBezTo>
                    <a:cubicBezTo>
                      <a:pt x="631" y="498"/>
                      <a:pt x="634" y="496"/>
                      <a:pt x="636" y="496"/>
                    </a:cubicBezTo>
                    <a:cubicBezTo>
                      <a:pt x="652" y="496"/>
                      <a:pt x="652" y="552"/>
                      <a:pt x="652" y="552"/>
                    </a:cubicBezTo>
                    <a:lnTo>
                      <a:pt x="652" y="577"/>
                    </a:lnTo>
                    <a:cubicBezTo>
                      <a:pt x="658" y="566"/>
                      <a:pt x="662" y="562"/>
                      <a:pt x="665" y="562"/>
                    </a:cubicBezTo>
                    <a:cubicBezTo>
                      <a:pt x="674" y="562"/>
                      <a:pt x="676" y="591"/>
                      <a:pt x="677" y="591"/>
                    </a:cubicBezTo>
                    <a:cubicBezTo>
                      <a:pt x="677" y="591"/>
                      <a:pt x="677" y="587"/>
                      <a:pt x="677" y="577"/>
                    </a:cubicBezTo>
                    <a:lnTo>
                      <a:pt x="702" y="602"/>
                    </a:lnTo>
                    <a:cubicBezTo>
                      <a:pt x="702" y="616"/>
                      <a:pt x="702" y="627"/>
                      <a:pt x="702" y="627"/>
                    </a:cubicBezTo>
                    <a:cubicBezTo>
                      <a:pt x="708" y="629"/>
                      <a:pt x="714" y="630"/>
                      <a:pt x="719" y="630"/>
                    </a:cubicBezTo>
                    <a:cubicBezTo>
                      <a:pt x="780" y="630"/>
                      <a:pt x="827" y="524"/>
                      <a:pt x="905" y="524"/>
                    </a:cubicBezTo>
                    <a:cubicBezTo>
                      <a:pt x="913" y="524"/>
                      <a:pt x="920" y="525"/>
                      <a:pt x="928" y="527"/>
                    </a:cubicBezTo>
                    <a:cubicBezTo>
                      <a:pt x="934" y="539"/>
                      <a:pt x="939" y="544"/>
                      <a:pt x="943" y="544"/>
                    </a:cubicBezTo>
                    <a:cubicBezTo>
                      <a:pt x="955" y="544"/>
                      <a:pt x="959" y="502"/>
                      <a:pt x="978" y="502"/>
                    </a:cubicBezTo>
                    <a:cubicBezTo>
                      <a:pt x="978" y="502"/>
                      <a:pt x="978" y="552"/>
                      <a:pt x="978" y="552"/>
                    </a:cubicBezTo>
                    <a:cubicBezTo>
                      <a:pt x="983" y="537"/>
                      <a:pt x="988" y="532"/>
                      <a:pt x="992" y="532"/>
                    </a:cubicBezTo>
                    <a:cubicBezTo>
                      <a:pt x="996" y="532"/>
                      <a:pt x="1000" y="536"/>
                      <a:pt x="1003" y="542"/>
                    </a:cubicBezTo>
                    <a:lnTo>
                      <a:pt x="1003" y="542"/>
                    </a:lnTo>
                    <a:cubicBezTo>
                      <a:pt x="1003" y="545"/>
                      <a:pt x="1003" y="548"/>
                      <a:pt x="1003" y="552"/>
                    </a:cubicBezTo>
                    <a:cubicBezTo>
                      <a:pt x="1004" y="550"/>
                      <a:pt x="1005" y="549"/>
                      <a:pt x="1007" y="548"/>
                    </a:cubicBezTo>
                    <a:lnTo>
                      <a:pt x="1007" y="548"/>
                    </a:lnTo>
                    <a:cubicBezTo>
                      <a:pt x="1010" y="556"/>
                      <a:pt x="1013" y="565"/>
                      <a:pt x="1013" y="565"/>
                    </a:cubicBezTo>
                    <a:cubicBezTo>
                      <a:pt x="1014" y="565"/>
                      <a:pt x="1013" y="559"/>
                      <a:pt x="1010" y="545"/>
                    </a:cubicBezTo>
                    <a:lnTo>
                      <a:pt x="1010" y="545"/>
                    </a:lnTo>
                    <a:cubicBezTo>
                      <a:pt x="1036" y="520"/>
                      <a:pt x="1055" y="510"/>
                      <a:pt x="1075" y="510"/>
                    </a:cubicBezTo>
                    <a:cubicBezTo>
                      <a:pt x="1091" y="510"/>
                      <a:pt x="1108" y="516"/>
                      <a:pt x="1128" y="527"/>
                    </a:cubicBezTo>
                    <a:cubicBezTo>
                      <a:pt x="1153" y="376"/>
                      <a:pt x="1204" y="502"/>
                      <a:pt x="1229" y="376"/>
                    </a:cubicBezTo>
                    <a:lnTo>
                      <a:pt x="1229" y="401"/>
                    </a:lnTo>
                    <a:cubicBezTo>
                      <a:pt x="1238" y="375"/>
                      <a:pt x="1250" y="367"/>
                      <a:pt x="1264" y="367"/>
                    </a:cubicBezTo>
                    <a:cubicBezTo>
                      <a:pt x="1283" y="367"/>
                      <a:pt x="1306" y="382"/>
                      <a:pt x="1331" y="382"/>
                    </a:cubicBezTo>
                    <a:cubicBezTo>
                      <a:pt x="1338" y="382"/>
                      <a:pt x="1346" y="380"/>
                      <a:pt x="1354" y="376"/>
                    </a:cubicBezTo>
                    <a:cubicBezTo>
                      <a:pt x="1361" y="384"/>
                      <a:pt x="1366" y="387"/>
                      <a:pt x="1371" y="387"/>
                    </a:cubicBezTo>
                    <a:cubicBezTo>
                      <a:pt x="1381" y="387"/>
                      <a:pt x="1386" y="369"/>
                      <a:pt x="1404" y="351"/>
                    </a:cubicBezTo>
                    <a:lnTo>
                      <a:pt x="1404" y="401"/>
                    </a:lnTo>
                    <a:cubicBezTo>
                      <a:pt x="1410" y="364"/>
                      <a:pt x="1418" y="351"/>
                      <a:pt x="1427" y="351"/>
                    </a:cubicBezTo>
                    <a:cubicBezTo>
                      <a:pt x="1444" y="351"/>
                      <a:pt x="1464" y="401"/>
                      <a:pt x="1482" y="401"/>
                    </a:cubicBezTo>
                    <a:cubicBezTo>
                      <a:pt x="1490" y="401"/>
                      <a:pt x="1498" y="389"/>
                      <a:pt x="1504" y="351"/>
                    </a:cubicBezTo>
                    <a:lnTo>
                      <a:pt x="1504" y="401"/>
                    </a:lnTo>
                    <a:cubicBezTo>
                      <a:pt x="1504" y="373"/>
                      <a:pt x="1508" y="370"/>
                      <a:pt x="1511" y="370"/>
                    </a:cubicBezTo>
                    <a:cubicBezTo>
                      <a:pt x="1512" y="370"/>
                      <a:pt x="1513" y="370"/>
                      <a:pt x="1514" y="370"/>
                    </a:cubicBezTo>
                    <a:cubicBezTo>
                      <a:pt x="1516" y="370"/>
                      <a:pt x="1517" y="365"/>
                      <a:pt x="1509" y="324"/>
                    </a:cubicBezTo>
                    <a:lnTo>
                      <a:pt x="1509" y="324"/>
                    </a:lnTo>
                    <a:cubicBezTo>
                      <a:pt x="1514" y="296"/>
                      <a:pt x="1520" y="286"/>
                      <a:pt x="1525" y="286"/>
                    </a:cubicBezTo>
                    <a:cubicBezTo>
                      <a:pt x="1538" y="286"/>
                      <a:pt x="1551" y="338"/>
                      <a:pt x="1563" y="338"/>
                    </a:cubicBezTo>
                    <a:cubicBezTo>
                      <a:pt x="1569" y="338"/>
                      <a:pt x="1574" y="328"/>
                      <a:pt x="1580" y="301"/>
                    </a:cubicBezTo>
                    <a:lnTo>
                      <a:pt x="1580" y="326"/>
                    </a:lnTo>
                    <a:cubicBezTo>
                      <a:pt x="1580" y="314"/>
                      <a:pt x="1580" y="307"/>
                      <a:pt x="1583" y="307"/>
                    </a:cubicBezTo>
                    <a:cubicBezTo>
                      <a:pt x="1586" y="307"/>
                      <a:pt x="1592" y="314"/>
                      <a:pt x="1605" y="326"/>
                    </a:cubicBezTo>
                    <a:cubicBezTo>
                      <a:pt x="1605" y="326"/>
                      <a:pt x="1605" y="326"/>
                      <a:pt x="1605" y="351"/>
                    </a:cubicBezTo>
                    <a:cubicBezTo>
                      <a:pt x="1612" y="380"/>
                      <a:pt x="1619" y="390"/>
                      <a:pt x="1626" y="390"/>
                    </a:cubicBezTo>
                    <a:cubicBezTo>
                      <a:pt x="1644" y="390"/>
                      <a:pt x="1662" y="326"/>
                      <a:pt x="1680" y="326"/>
                    </a:cubicBezTo>
                    <a:lnTo>
                      <a:pt x="1680" y="376"/>
                    </a:lnTo>
                    <a:cubicBezTo>
                      <a:pt x="1680" y="358"/>
                      <a:pt x="1683" y="353"/>
                      <a:pt x="1688" y="353"/>
                    </a:cubicBezTo>
                    <a:cubicBezTo>
                      <a:pt x="1692" y="353"/>
                      <a:pt x="1698" y="359"/>
                      <a:pt x="1702" y="359"/>
                    </a:cubicBezTo>
                    <a:cubicBezTo>
                      <a:pt x="1704" y="359"/>
                      <a:pt x="1705" y="357"/>
                      <a:pt x="1705" y="351"/>
                    </a:cubicBezTo>
                    <a:lnTo>
                      <a:pt x="1705" y="376"/>
                    </a:lnTo>
                    <a:lnTo>
                      <a:pt x="1730" y="326"/>
                    </a:lnTo>
                    <a:lnTo>
                      <a:pt x="1730" y="376"/>
                    </a:lnTo>
                    <a:cubicBezTo>
                      <a:pt x="1755" y="376"/>
                      <a:pt x="1755" y="351"/>
                      <a:pt x="1780" y="326"/>
                    </a:cubicBezTo>
                    <a:lnTo>
                      <a:pt x="1780" y="376"/>
                    </a:lnTo>
                    <a:cubicBezTo>
                      <a:pt x="1780" y="347"/>
                      <a:pt x="1788" y="340"/>
                      <a:pt x="1797" y="340"/>
                    </a:cubicBezTo>
                    <a:cubicBezTo>
                      <a:pt x="1804" y="340"/>
                      <a:pt x="1813" y="345"/>
                      <a:pt x="1820" y="345"/>
                    </a:cubicBezTo>
                    <a:cubicBezTo>
                      <a:pt x="1826" y="345"/>
                      <a:pt x="1830" y="341"/>
                      <a:pt x="1830" y="326"/>
                    </a:cubicBezTo>
                    <a:lnTo>
                      <a:pt x="1830" y="351"/>
                    </a:lnTo>
                    <a:cubicBezTo>
                      <a:pt x="1836" y="354"/>
                      <a:pt x="1841" y="355"/>
                      <a:pt x="1847" y="355"/>
                    </a:cubicBezTo>
                    <a:cubicBezTo>
                      <a:pt x="1891" y="355"/>
                      <a:pt x="1933" y="273"/>
                      <a:pt x="1955" y="251"/>
                    </a:cubicBezTo>
                    <a:cubicBezTo>
                      <a:pt x="1955" y="251"/>
                      <a:pt x="1955" y="276"/>
                      <a:pt x="1955" y="276"/>
                    </a:cubicBezTo>
                    <a:cubicBezTo>
                      <a:pt x="1955" y="251"/>
                      <a:pt x="1955" y="226"/>
                      <a:pt x="1981" y="226"/>
                    </a:cubicBezTo>
                    <a:cubicBezTo>
                      <a:pt x="1981" y="251"/>
                      <a:pt x="1981" y="251"/>
                      <a:pt x="1981" y="251"/>
                    </a:cubicBezTo>
                    <a:cubicBezTo>
                      <a:pt x="1981" y="269"/>
                      <a:pt x="1982" y="276"/>
                      <a:pt x="1984" y="276"/>
                    </a:cubicBezTo>
                    <a:cubicBezTo>
                      <a:pt x="1990" y="276"/>
                      <a:pt x="1999" y="239"/>
                      <a:pt x="2004" y="239"/>
                    </a:cubicBezTo>
                    <a:cubicBezTo>
                      <a:pt x="2005" y="239"/>
                      <a:pt x="2006" y="242"/>
                      <a:pt x="2006" y="251"/>
                    </a:cubicBezTo>
                    <a:cubicBezTo>
                      <a:pt x="2006" y="251"/>
                      <a:pt x="2006" y="226"/>
                      <a:pt x="2006" y="201"/>
                    </a:cubicBezTo>
                    <a:cubicBezTo>
                      <a:pt x="2031" y="176"/>
                      <a:pt x="2081" y="151"/>
                      <a:pt x="2106" y="101"/>
                    </a:cubicBezTo>
                    <a:cubicBezTo>
                      <a:pt x="2106" y="101"/>
                      <a:pt x="2106" y="126"/>
                      <a:pt x="2106" y="151"/>
                    </a:cubicBezTo>
                    <a:cubicBezTo>
                      <a:pt x="2120" y="81"/>
                      <a:pt x="2141" y="66"/>
                      <a:pt x="2162" y="66"/>
                    </a:cubicBezTo>
                    <a:cubicBezTo>
                      <a:pt x="2179" y="66"/>
                      <a:pt x="2195" y="75"/>
                      <a:pt x="2206" y="75"/>
                    </a:cubicBezTo>
                    <a:cubicBezTo>
                      <a:pt x="2206" y="50"/>
                      <a:pt x="2206" y="50"/>
                      <a:pt x="2206" y="25"/>
                    </a:cubicBezTo>
                    <a:cubicBezTo>
                      <a:pt x="2202" y="17"/>
                      <a:pt x="2198" y="13"/>
                      <a:pt x="2195" y="13"/>
                    </a:cubicBezTo>
                    <a:cubicBezTo>
                      <a:pt x="2184" y="13"/>
                      <a:pt x="2182" y="62"/>
                      <a:pt x="2181" y="62"/>
                    </a:cubicBezTo>
                    <a:cubicBezTo>
                      <a:pt x="2181" y="62"/>
                      <a:pt x="2181" y="59"/>
                      <a:pt x="2181" y="50"/>
                    </a:cubicBezTo>
                    <a:lnTo>
                      <a:pt x="2181" y="0"/>
                    </a:lnTo>
                    <a:cubicBezTo>
                      <a:pt x="2170" y="0"/>
                      <a:pt x="2169" y="21"/>
                      <a:pt x="2171" y="38"/>
                    </a:cubicBezTo>
                    <a:lnTo>
                      <a:pt x="2171" y="38"/>
                    </a:lnTo>
                    <a:cubicBezTo>
                      <a:pt x="2156" y="18"/>
                      <a:pt x="2156" y="0"/>
                      <a:pt x="2156" y="0"/>
                    </a:cubicBezTo>
                    <a:cubicBezTo>
                      <a:pt x="2156" y="25"/>
                      <a:pt x="2131" y="0"/>
                      <a:pt x="2131" y="75"/>
                    </a:cubicBezTo>
                    <a:cubicBezTo>
                      <a:pt x="2118" y="38"/>
                      <a:pt x="2112" y="38"/>
                      <a:pt x="2109" y="38"/>
                    </a:cubicBezTo>
                    <a:cubicBezTo>
                      <a:pt x="2106" y="38"/>
                      <a:pt x="2106" y="38"/>
                      <a:pt x="21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1462;p34"/>
              <p:cNvSpPr/>
              <p:nvPr/>
            </p:nvSpPr>
            <p:spPr>
              <a:xfrm>
                <a:off x="3401150" y="30608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1463;p34"/>
              <p:cNvSpPr/>
              <p:nvPr/>
            </p:nvSpPr>
            <p:spPr>
              <a:xfrm>
                <a:off x="3352275" y="30708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464;p34"/>
              <p:cNvSpPr/>
              <p:nvPr/>
            </p:nvSpPr>
            <p:spPr>
              <a:xfrm>
                <a:off x="3267075" y="2975600"/>
                <a:ext cx="12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" extrusionOk="0">
                    <a:moveTo>
                      <a:pt x="25" y="0"/>
                    </a:moveTo>
                    <a:lnTo>
                      <a:pt x="0" y="0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465;p34"/>
              <p:cNvSpPr/>
              <p:nvPr/>
            </p:nvSpPr>
            <p:spPr>
              <a:xfrm>
                <a:off x="3265800" y="2975600"/>
                <a:ext cx="56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27" h="1" extrusionOk="0">
                    <a:moveTo>
                      <a:pt x="176" y="0"/>
                    </a:moveTo>
                    <a:cubicBezTo>
                      <a:pt x="176" y="0"/>
                      <a:pt x="176" y="0"/>
                      <a:pt x="201" y="0"/>
                    </a:cubicBezTo>
                    <a:lnTo>
                      <a:pt x="76" y="0"/>
                    </a:lnTo>
                    <a:cubicBezTo>
                      <a:pt x="1" y="0"/>
                      <a:pt x="227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466;p34"/>
              <p:cNvSpPr/>
              <p:nvPr/>
            </p:nvSpPr>
            <p:spPr>
              <a:xfrm>
                <a:off x="3268950" y="2975600"/>
                <a:ext cx="25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1" extrusionOk="0">
                    <a:moveTo>
                      <a:pt x="25" y="0"/>
                    </a:moveTo>
                    <a:cubicBezTo>
                      <a:pt x="0" y="0"/>
                      <a:pt x="50" y="0"/>
                      <a:pt x="75" y="0"/>
                    </a:cubicBezTo>
                    <a:cubicBezTo>
                      <a:pt x="25" y="0"/>
                      <a:pt x="101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467;p34"/>
              <p:cNvSpPr/>
              <p:nvPr/>
            </p:nvSpPr>
            <p:spPr>
              <a:xfrm>
                <a:off x="3270200" y="29806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1468;p34"/>
              <p:cNvSpPr/>
              <p:nvPr/>
            </p:nvSpPr>
            <p:spPr>
              <a:xfrm>
                <a:off x="3267075" y="2975600"/>
                <a:ext cx="15675" cy="29125"/>
              </a:xfrm>
              <a:custGeom>
                <a:avLst/>
                <a:gdLst/>
                <a:ahLst/>
                <a:cxnLst/>
                <a:rect l="l" t="t" r="r" b="b"/>
                <a:pathLst>
                  <a:path w="627" h="1165" extrusionOk="0">
                    <a:moveTo>
                      <a:pt x="50" y="0"/>
                    </a:moveTo>
                    <a:cubicBezTo>
                      <a:pt x="32" y="18"/>
                      <a:pt x="93" y="23"/>
                      <a:pt x="99" y="25"/>
                    </a:cubicBezTo>
                    <a:lnTo>
                      <a:pt x="99" y="25"/>
                    </a:lnTo>
                    <a:cubicBezTo>
                      <a:pt x="106" y="17"/>
                      <a:pt x="117" y="9"/>
                      <a:pt x="125" y="0"/>
                    </a:cubicBezTo>
                    <a:close/>
                    <a:moveTo>
                      <a:pt x="99" y="25"/>
                    </a:moveTo>
                    <a:cubicBezTo>
                      <a:pt x="99" y="25"/>
                      <a:pt x="99" y="25"/>
                      <a:pt x="99" y="25"/>
                    </a:cubicBezTo>
                    <a:lnTo>
                      <a:pt x="99" y="25"/>
                    </a:lnTo>
                    <a:cubicBezTo>
                      <a:pt x="100" y="25"/>
                      <a:pt x="100" y="25"/>
                      <a:pt x="99" y="25"/>
                    </a:cubicBezTo>
                    <a:close/>
                    <a:moveTo>
                      <a:pt x="99" y="25"/>
                    </a:moveTo>
                    <a:cubicBezTo>
                      <a:pt x="96" y="25"/>
                      <a:pt x="89" y="25"/>
                      <a:pt x="75" y="25"/>
                    </a:cubicBezTo>
                    <a:lnTo>
                      <a:pt x="50" y="25"/>
                    </a:lnTo>
                    <a:cubicBezTo>
                      <a:pt x="50" y="25"/>
                      <a:pt x="25" y="50"/>
                      <a:pt x="100" y="50"/>
                    </a:cubicBezTo>
                    <a:lnTo>
                      <a:pt x="25" y="50"/>
                    </a:lnTo>
                    <a:cubicBezTo>
                      <a:pt x="75" y="76"/>
                      <a:pt x="50" y="76"/>
                      <a:pt x="100" y="76"/>
                    </a:cubicBezTo>
                    <a:cubicBezTo>
                      <a:pt x="75" y="101"/>
                      <a:pt x="125" y="126"/>
                      <a:pt x="125" y="151"/>
                    </a:cubicBezTo>
                    <a:cubicBezTo>
                      <a:pt x="251" y="151"/>
                      <a:pt x="100" y="176"/>
                      <a:pt x="150" y="201"/>
                    </a:cubicBezTo>
                    <a:lnTo>
                      <a:pt x="176" y="201"/>
                    </a:lnTo>
                    <a:lnTo>
                      <a:pt x="226" y="226"/>
                    </a:lnTo>
                    <a:cubicBezTo>
                      <a:pt x="100" y="251"/>
                      <a:pt x="176" y="276"/>
                      <a:pt x="150" y="326"/>
                    </a:cubicBezTo>
                    <a:cubicBezTo>
                      <a:pt x="100" y="376"/>
                      <a:pt x="0" y="401"/>
                      <a:pt x="176" y="451"/>
                    </a:cubicBezTo>
                    <a:lnTo>
                      <a:pt x="150" y="451"/>
                    </a:lnTo>
                    <a:cubicBezTo>
                      <a:pt x="176" y="451"/>
                      <a:pt x="150" y="477"/>
                      <a:pt x="176" y="477"/>
                    </a:cubicBezTo>
                    <a:lnTo>
                      <a:pt x="150" y="477"/>
                    </a:lnTo>
                    <a:cubicBezTo>
                      <a:pt x="251" y="502"/>
                      <a:pt x="150" y="527"/>
                      <a:pt x="251" y="552"/>
                    </a:cubicBezTo>
                    <a:cubicBezTo>
                      <a:pt x="251" y="602"/>
                      <a:pt x="251" y="627"/>
                      <a:pt x="301" y="652"/>
                    </a:cubicBezTo>
                    <a:lnTo>
                      <a:pt x="276" y="652"/>
                    </a:lnTo>
                    <a:cubicBezTo>
                      <a:pt x="326" y="677"/>
                      <a:pt x="176" y="702"/>
                      <a:pt x="226" y="752"/>
                    </a:cubicBezTo>
                    <a:cubicBezTo>
                      <a:pt x="150" y="777"/>
                      <a:pt x="376" y="802"/>
                      <a:pt x="301" y="827"/>
                    </a:cubicBezTo>
                    <a:cubicBezTo>
                      <a:pt x="176" y="852"/>
                      <a:pt x="451" y="878"/>
                      <a:pt x="301" y="878"/>
                    </a:cubicBezTo>
                    <a:cubicBezTo>
                      <a:pt x="100" y="928"/>
                      <a:pt x="226" y="953"/>
                      <a:pt x="351" y="978"/>
                    </a:cubicBezTo>
                    <a:cubicBezTo>
                      <a:pt x="276" y="1003"/>
                      <a:pt x="476" y="1053"/>
                      <a:pt x="326" y="1078"/>
                    </a:cubicBezTo>
                    <a:cubicBezTo>
                      <a:pt x="426" y="1078"/>
                      <a:pt x="201" y="1103"/>
                      <a:pt x="226" y="1128"/>
                    </a:cubicBezTo>
                    <a:lnTo>
                      <a:pt x="251" y="1128"/>
                    </a:lnTo>
                    <a:cubicBezTo>
                      <a:pt x="176" y="1128"/>
                      <a:pt x="426" y="1153"/>
                      <a:pt x="326" y="1153"/>
                    </a:cubicBezTo>
                    <a:lnTo>
                      <a:pt x="201" y="1153"/>
                    </a:lnTo>
                    <a:cubicBezTo>
                      <a:pt x="251" y="1153"/>
                      <a:pt x="290" y="1164"/>
                      <a:pt x="332" y="1164"/>
                    </a:cubicBezTo>
                    <a:cubicBezTo>
                      <a:pt x="354" y="1164"/>
                      <a:pt x="376" y="1162"/>
                      <a:pt x="401" y="1153"/>
                    </a:cubicBezTo>
                    <a:lnTo>
                      <a:pt x="526" y="1153"/>
                    </a:lnTo>
                    <a:cubicBezTo>
                      <a:pt x="602" y="1153"/>
                      <a:pt x="401" y="1128"/>
                      <a:pt x="526" y="1128"/>
                    </a:cubicBezTo>
                    <a:cubicBezTo>
                      <a:pt x="501" y="1128"/>
                      <a:pt x="501" y="1128"/>
                      <a:pt x="501" y="1103"/>
                    </a:cubicBezTo>
                    <a:lnTo>
                      <a:pt x="401" y="1103"/>
                    </a:lnTo>
                    <a:cubicBezTo>
                      <a:pt x="501" y="1103"/>
                      <a:pt x="526" y="1103"/>
                      <a:pt x="526" y="1078"/>
                    </a:cubicBezTo>
                    <a:lnTo>
                      <a:pt x="577" y="1078"/>
                    </a:lnTo>
                    <a:cubicBezTo>
                      <a:pt x="476" y="1078"/>
                      <a:pt x="602" y="1078"/>
                      <a:pt x="476" y="1053"/>
                    </a:cubicBezTo>
                    <a:lnTo>
                      <a:pt x="551" y="1053"/>
                    </a:lnTo>
                    <a:cubicBezTo>
                      <a:pt x="551" y="1053"/>
                      <a:pt x="577" y="1053"/>
                      <a:pt x="602" y="1028"/>
                    </a:cubicBezTo>
                    <a:cubicBezTo>
                      <a:pt x="501" y="1028"/>
                      <a:pt x="627" y="1028"/>
                      <a:pt x="501" y="1003"/>
                    </a:cubicBezTo>
                    <a:cubicBezTo>
                      <a:pt x="526" y="1003"/>
                      <a:pt x="577" y="1003"/>
                      <a:pt x="526" y="978"/>
                    </a:cubicBezTo>
                    <a:lnTo>
                      <a:pt x="451" y="978"/>
                    </a:lnTo>
                    <a:cubicBezTo>
                      <a:pt x="577" y="953"/>
                      <a:pt x="551" y="953"/>
                      <a:pt x="602" y="953"/>
                    </a:cubicBezTo>
                    <a:cubicBezTo>
                      <a:pt x="551" y="953"/>
                      <a:pt x="551" y="953"/>
                      <a:pt x="501" y="928"/>
                    </a:cubicBezTo>
                    <a:lnTo>
                      <a:pt x="551" y="928"/>
                    </a:lnTo>
                    <a:cubicBezTo>
                      <a:pt x="401" y="903"/>
                      <a:pt x="451" y="878"/>
                      <a:pt x="577" y="852"/>
                    </a:cubicBezTo>
                    <a:cubicBezTo>
                      <a:pt x="551" y="852"/>
                      <a:pt x="451" y="852"/>
                      <a:pt x="376" y="827"/>
                    </a:cubicBezTo>
                    <a:lnTo>
                      <a:pt x="476" y="827"/>
                    </a:lnTo>
                    <a:cubicBezTo>
                      <a:pt x="451" y="827"/>
                      <a:pt x="551" y="827"/>
                      <a:pt x="476" y="802"/>
                    </a:cubicBezTo>
                    <a:lnTo>
                      <a:pt x="526" y="802"/>
                    </a:lnTo>
                    <a:cubicBezTo>
                      <a:pt x="551" y="777"/>
                      <a:pt x="426" y="727"/>
                      <a:pt x="451" y="702"/>
                    </a:cubicBezTo>
                    <a:lnTo>
                      <a:pt x="476" y="702"/>
                    </a:lnTo>
                    <a:lnTo>
                      <a:pt x="426" y="677"/>
                    </a:lnTo>
                    <a:lnTo>
                      <a:pt x="451" y="677"/>
                    </a:lnTo>
                    <a:cubicBezTo>
                      <a:pt x="501" y="677"/>
                      <a:pt x="426" y="677"/>
                      <a:pt x="426" y="652"/>
                    </a:cubicBezTo>
                    <a:lnTo>
                      <a:pt x="476" y="652"/>
                    </a:lnTo>
                    <a:cubicBezTo>
                      <a:pt x="426" y="627"/>
                      <a:pt x="426" y="602"/>
                      <a:pt x="451" y="577"/>
                    </a:cubicBezTo>
                    <a:cubicBezTo>
                      <a:pt x="326" y="577"/>
                      <a:pt x="451" y="552"/>
                      <a:pt x="326" y="527"/>
                    </a:cubicBezTo>
                    <a:lnTo>
                      <a:pt x="351" y="527"/>
                    </a:lnTo>
                    <a:cubicBezTo>
                      <a:pt x="276" y="502"/>
                      <a:pt x="376" y="477"/>
                      <a:pt x="351" y="477"/>
                    </a:cubicBezTo>
                    <a:cubicBezTo>
                      <a:pt x="351" y="451"/>
                      <a:pt x="326" y="451"/>
                      <a:pt x="326" y="451"/>
                    </a:cubicBezTo>
                    <a:lnTo>
                      <a:pt x="351" y="451"/>
                    </a:lnTo>
                    <a:cubicBezTo>
                      <a:pt x="226" y="426"/>
                      <a:pt x="476" y="401"/>
                      <a:pt x="326" y="401"/>
                    </a:cubicBezTo>
                    <a:lnTo>
                      <a:pt x="376" y="401"/>
                    </a:lnTo>
                    <a:cubicBezTo>
                      <a:pt x="301" y="376"/>
                      <a:pt x="401" y="376"/>
                      <a:pt x="276" y="376"/>
                    </a:cubicBezTo>
                    <a:lnTo>
                      <a:pt x="326" y="376"/>
                    </a:lnTo>
                    <a:cubicBezTo>
                      <a:pt x="150" y="376"/>
                      <a:pt x="401" y="351"/>
                      <a:pt x="276" y="351"/>
                    </a:cubicBezTo>
                    <a:lnTo>
                      <a:pt x="326" y="351"/>
                    </a:lnTo>
                    <a:cubicBezTo>
                      <a:pt x="301" y="351"/>
                      <a:pt x="276" y="326"/>
                      <a:pt x="301" y="326"/>
                    </a:cubicBezTo>
                    <a:lnTo>
                      <a:pt x="326" y="326"/>
                    </a:lnTo>
                    <a:cubicBezTo>
                      <a:pt x="451" y="326"/>
                      <a:pt x="301" y="301"/>
                      <a:pt x="326" y="301"/>
                    </a:cubicBezTo>
                    <a:lnTo>
                      <a:pt x="376" y="301"/>
                    </a:lnTo>
                    <a:cubicBezTo>
                      <a:pt x="301" y="301"/>
                      <a:pt x="376" y="276"/>
                      <a:pt x="326" y="276"/>
                    </a:cubicBezTo>
                    <a:lnTo>
                      <a:pt x="376" y="276"/>
                    </a:lnTo>
                    <a:cubicBezTo>
                      <a:pt x="376" y="251"/>
                      <a:pt x="326" y="251"/>
                      <a:pt x="326" y="251"/>
                    </a:cubicBezTo>
                    <a:lnTo>
                      <a:pt x="376" y="251"/>
                    </a:lnTo>
                    <a:cubicBezTo>
                      <a:pt x="328" y="235"/>
                      <a:pt x="342" y="229"/>
                      <a:pt x="351" y="220"/>
                    </a:cubicBezTo>
                    <a:lnTo>
                      <a:pt x="351" y="220"/>
                    </a:lnTo>
                    <a:lnTo>
                      <a:pt x="351" y="226"/>
                    </a:lnTo>
                    <a:cubicBezTo>
                      <a:pt x="355" y="222"/>
                      <a:pt x="356" y="218"/>
                      <a:pt x="356" y="214"/>
                    </a:cubicBezTo>
                    <a:lnTo>
                      <a:pt x="356" y="214"/>
                    </a:lnTo>
                    <a:cubicBezTo>
                      <a:pt x="357" y="210"/>
                      <a:pt x="356" y="206"/>
                      <a:pt x="351" y="201"/>
                    </a:cubicBezTo>
                    <a:lnTo>
                      <a:pt x="351" y="201"/>
                    </a:lnTo>
                    <a:lnTo>
                      <a:pt x="351" y="204"/>
                    </a:lnTo>
                    <a:lnTo>
                      <a:pt x="351" y="204"/>
                    </a:lnTo>
                    <a:cubicBezTo>
                      <a:pt x="336" y="186"/>
                      <a:pt x="294" y="168"/>
                      <a:pt x="276" y="151"/>
                    </a:cubicBezTo>
                    <a:lnTo>
                      <a:pt x="251" y="151"/>
                    </a:lnTo>
                    <a:cubicBezTo>
                      <a:pt x="251" y="142"/>
                      <a:pt x="254" y="140"/>
                      <a:pt x="257" y="140"/>
                    </a:cubicBezTo>
                    <a:cubicBezTo>
                      <a:pt x="265" y="140"/>
                      <a:pt x="276" y="151"/>
                      <a:pt x="276" y="151"/>
                    </a:cubicBezTo>
                    <a:cubicBezTo>
                      <a:pt x="351" y="126"/>
                      <a:pt x="226" y="126"/>
                      <a:pt x="276" y="126"/>
                    </a:cubicBezTo>
                    <a:lnTo>
                      <a:pt x="226" y="126"/>
                    </a:lnTo>
                    <a:cubicBezTo>
                      <a:pt x="201" y="101"/>
                      <a:pt x="176" y="76"/>
                      <a:pt x="125" y="50"/>
                    </a:cubicBezTo>
                    <a:lnTo>
                      <a:pt x="176" y="50"/>
                    </a:lnTo>
                    <a:cubicBezTo>
                      <a:pt x="93" y="50"/>
                      <a:pt x="87" y="40"/>
                      <a:pt x="99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1469;p34"/>
              <p:cNvSpPr/>
              <p:nvPr/>
            </p:nvSpPr>
            <p:spPr>
              <a:xfrm>
                <a:off x="3273950" y="29793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1470;p34"/>
              <p:cNvSpPr/>
              <p:nvPr/>
            </p:nvSpPr>
            <p:spPr>
              <a:xfrm>
                <a:off x="3280225" y="30044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471;p34"/>
              <p:cNvSpPr/>
              <p:nvPr/>
            </p:nvSpPr>
            <p:spPr>
              <a:xfrm>
                <a:off x="3330975" y="3039500"/>
                <a:ext cx="6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51" extrusionOk="0">
                    <a:moveTo>
                      <a:pt x="26" y="1"/>
                    </a:moveTo>
                    <a:lnTo>
                      <a:pt x="1" y="26"/>
                    </a:lnTo>
                    <a:lnTo>
                      <a:pt x="1" y="51"/>
                    </a:lnTo>
                    <a:lnTo>
                      <a:pt x="26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472;p34"/>
              <p:cNvSpPr/>
              <p:nvPr/>
            </p:nvSpPr>
            <p:spPr>
              <a:xfrm>
                <a:off x="3331600" y="3037000"/>
                <a:ext cx="1275" cy="35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142" extrusionOk="0">
                    <a:moveTo>
                      <a:pt x="51" y="0"/>
                    </a:moveTo>
                    <a:lnTo>
                      <a:pt x="44" y="18"/>
                    </a:lnTo>
                    <a:lnTo>
                      <a:pt x="44" y="18"/>
                    </a:lnTo>
                    <a:cubicBezTo>
                      <a:pt x="44" y="18"/>
                      <a:pt x="44" y="18"/>
                      <a:pt x="44" y="18"/>
                    </a:cubicBezTo>
                    <a:cubicBezTo>
                      <a:pt x="46" y="18"/>
                      <a:pt x="48" y="20"/>
                      <a:pt x="51" y="26"/>
                    </a:cubicBezTo>
                    <a:cubicBezTo>
                      <a:pt x="51" y="26"/>
                      <a:pt x="51" y="0"/>
                      <a:pt x="51" y="0"/>
                    </a:cubicBezTo>
                    <a:close/>
                    <a:moveTo>
                      <a:pt x="44" y="18"/>
                    </a:moveTo>
                    <a:cubicBezTo>
                      <a:pt x="39" y="18"/>
                      <a:pt x="35" y="31"/>
                      <a:pt x="32" y="48"/>
                    </a:cubicBezTo>
                    <a:lnTo>
                      <a:pt x="32" y="48"/>
                    </a:lnTo>
                    <a:lnTo>
                      <a:pt x="44" y="18"/>
                    </a:lnTo>
                    <a:close/>
                    <a:moveTo>
                      <a:pt x="32" y="48"/>
                    </a:moveTo>
                    <a:lnTo>
                      <a:pt x="1" y="126"/>
                    </a:lnTo>
                    <a:cubicBezTo>
                      <a:pt x="4" y="137"/>
                      <a:pt x="7" y="141"/>
                      <a:pt x="10" y="141"/>
                    </a:cubicBezTo>
                    <a:cubicBezTo>
                      <a:pt x="20" y="141"/>
                      <a:pt x="25" y="84"/>
                      <a:pt x="32" y="4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1473;p34"/>
              <p:cNvSpPr/>
              <p:nvPr/>
            </p:nvSpPr>
            <p:spPr>
              <a:xfrm>
                <a:off x="3332850" y="3036375"/>
                <a:ext cx="650" cy="20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81" extrusionOk="0">
                    <a:moveTo>
                      <a:pt x="26" y="0"/>
                    </a:moveTo>
                    <a:lnTo>
                      <a:pt x="26" y="0"/>
                    </a:lnTo>
                    <a:cubicBezTo>
                      <a:pt x="26" y="51"/>
                      <a:pt x="1" y="0"/>
                      <a:pt x="1" y="76"/>
                    </a:cubicBezTo>
                    <a:cubicBezTo>
                      <a:pt x="4" y="79"/>
                      <a:pt x="7" y="81"/>
                      <a:pt x="10" y="81"/>
                    </a:cubicBezTo>
                    <a:cubicBezTo>
                      <a:pt x="26" y="81"/>
                      <a:pt x="26" y="22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1474;p34"/>
              <p:cNvSpPr/>
              <p:nvPr/>
            </p:nvSpPr>
            <p:spPr>
              <a:xfrm>
                <a:off x="3371075" y="30370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1475;p34"/>
              <p:cNvSpPr/>
              <p:nvPr/>
            </p:nvSpPr>
            <p:spPr>
              <a:xfrm>
                <a:off x="3290250" y="3031175"/>
                <a:ext cx="123450" cy="71025"/>
              </a:xfrm>
              <a:custGeom>
                <a:avLst/>
                <a:gdLst/>
                <a:ahLst/>
                <a:cxnLst/>
                <a:rect l="l" t="t" r="r" b="b"/>
                <a:pathLst>
                  <a:path w="4938" h="2841" extrusionOk="0">
                    <a:moveTo>
                      <a:pt x="1755" y="233"/>
                    </a:moveTo>
                    <a:cubicBezTo>
                      <a:pt x="1755" y="284"/>
                      <a:pt x="1780" y="284"/>
                      <a:pt x="1755" y="309"/>
                    </a:cubicBezTo>
                    <a:cubicBezTo>
                      <a:pt x="1763" y="317"/>
                      <a:pt x="1771" y="321"/>
                      <a:pt x="1779" y="321"/>
                    </a:cubicBezTo>
                    <a:cubicBezTo>
                      <a:pt x="1807" y="321"/>
                      <a:pt x="1828" y="272"/>
                      <a:pt x="1856" y="272"/>
                    </a:cubicBezTo>
                    <a:cubicBezTo>
                      <a:pt x="1864" y="272"/>
                      <a:pt x="1871" y="275"/>
                      <a:pt x="1880" y="284"/>
                    </a:cubicBezTo>
                    <a:lnTo>
                      <a:pt x="1880" y="309"/>
                    </a:lnTo>
                    <a:cubicBezTo>
                      <a:pt x="1884" y="312"/>
                      <a:pt x="1886" y="314"/>
                      <a:pt x="1888" y="314"/>
                    </a:cubicBezTo>
                    <a:cubicBezTo>
                      <a:pt x="1899" y="314"/>
                      <a:pt x="1880" y="259"/>
                      <a:pt x="1880" y="259"/>
                    </a:cubicBezTo>
                    <a:lnTo>
                      <a:pt x="1755" y="233"/>
                    </a:lnTo>
                    <a:close/>
                    <a:moveTo>
                      <a:pt x="4712" y="985"/>
                    </a:moveTo>
                    <a:cubicBezTo>
                      <a:pt x="4712" y="1000"/>
                      <a:pt x="4712" y="1006"/>
                      <a:pt x="4717" y="1009"/>
                    </a:cubicBezTo>
                    <a:lnTo>
                      <a:pt x="4717" y="1009"/>
                    </a:lnTo>
                    <a:cubicBezTo>
                      <a:pt x="4716" y="1001"/>
                      <a:pt x="4714" y="993"/>
                      <a:pt x="4712" y="985"/>
                    </a:cubicBezTo>
                    <a:close/>
                    <a:moveTo>
                      <a:pt x="3840" y="1"/>
                    </a:moveTo>
                    <a:cubicBezTo>
                      <a:pt x="3780" y="1"/>
                      <a:pt x="3720" y="33"/>
                      <a:pt x="3660" y="33"/>
                    </a:cubicBezTo>
                    <a:lnTo>
                      <a:pt x="3660" y="8"/>
                    </a:lnTo>
                    <a:cubicBezTo>
                      <a:pt x="3637" y="30"/>
                      <a:pt x="3613" y="37"/>
                      <a:pt x="3588" y="37"/>
                    </a:cubicBezTo>
                    <a:cubicBezTo>
                      <a:pt x="3546" y="37"/>
                      <a:pt x="3502" y="18"/>
                      <a:pt x="3461" y="18"/>
                    </a:cubicBezTo>
                    <a:cubicBezTo>
                      <a:pt x="3443" y="18"/>
                      <a:pt x="3425" y="22"/>
                      <a:pt x="3409" y="33"/>
                    </a:cubicBezTo>
                    <a:lnTo>
                      <a:pt x="3409" y="8"/>
                    </a:lnTo>
                    <a:cubicBezTo>
                      <a:pt x="3382" y="5"/>
                      <a:pt x="3355" y="3"/>
                      <a:pt x="3328" y="3"/>
                    </a:cubicBezTo>
                    <a:cubicBezTo>
                      <a:pt x="3160" y="3"/>
                      <a:pt x="3006" y="65"/>
                      <a:pt x="2833" y="108"/>
                    </a:cubicBezTo>
                    <a:cubicBezTo>
                      <a:pt x="2833" y="108"/>
                      <a:pt x="2833" y="83"/>
                      <a:pt x="2833" y="83"/>
                    </a:cubicBezTo>
                    <a:cubicBezTo>
                      <a:pt x="2833" y="83"/>
                      <a:pt x="2816" y="115"/>
                      <a:pt x="2810" y="115"/>
                    </a:cubicBezTo>
                    <a:cubicBezTo>
                      <a:pt x="2808" y="115"/>
                      <a:pt x="2807" y="113"/>
                      <a:pt x="2807" y="108"/>
                    </a:cubicBezTo>
                    <a:cubicBezTo>
                      <a:pt x="2807" y="108"/>
                      <a:pt x="2807" y="108"/>
                      <a:pt x="2807" y="83"/>
                    </a:cubicBezTo>
                    <a:cubicBezTo>
                      <a:pt x="2795" y="65"/>
                      <a:pt x="2782" y="58"/>
                      <a:pt x="2768" y="58"/>
                    </a:cubicBezTo>
                    <a:cubicBezTo>
                      <a:pt x="2734" y="58"/>
                      <a:pt x="2698" y="95"/>
                      <a:pt x="2675" y="95"/>
                    </a:cubicBezTo>
                    <a:cubicBezTo>
                      <a:pt x="2667" y="95"/>
                      <a:pt x="2661" y="92"/>
                      <a:pt x="2657" y="83"/>
                    </a:cubicBezTo>
                    <a:cubicBezTo>
                      <a:pt x="2632" y="83"/>
                      <a:pt x="2632" y="108"/>
                      <a:pt x="2657" y="133"/>
                    </a:cubicBezTo>
                    <a:cubicBezTo>
                      <a:pt x="2482" y="158"/>
                      <a:pt x="2306" y="183"/>
                      <a:pt x="2156" y="233"/>
                    </a:cubicBezTo>
                    <a:cubicBezTo>
                      <a:pt x="2156" y="233"/>
                      <a:pt x="2156" y="208"/>
                      <a:pt x="2156" y="183"/>
                    </a:cubicBezTo>
                    <a:cubicBezTo>
                      <a:pt x="2056" y="259"/>
                      <a:pt x="1955" y="259"/>
                      <a:pt x="1880" y="259"/>
                    </a:cubicBezTo>
                    <a:lnTo>
                      <a:pt x="1905" y="259"/>
                    </a:lnTo>
                    <a:cubicBezTo>
                      <a:pt x="1905" y="284"/>
                      <a:pt x="1905" y="309"/>
                      <a:pt x="1905" y="309"/>
                    </a:cubicBezTo>
                    <a:cubicBezTo>
                      <a:pt x="1915" y="309"/>
                      <a:pt x="1937" y="313"/>
                      <a:pt x="1963" y="313"/>
                    </a:cubicBezTo>
                    <a:cubicBezTo>
                      <a:pt x="2002" y="313"/>
                      <a:pt x="2051" y="304"/>
                      <a:pt x="2081" y="259"/>
                    </a:cubicBezTo>
                    <a:cubicBezTo>
                      <a:pt x="2081" y="284"/>
                      <a:pt x="2099" y="284"/>
                      <a:pt x="2118" y="284"/>
                    </a:cubicBezTo>
                    <a:cubicBezTo>
                      <a:pt x="2137" y="284"/>
                      <a:pt x="2156" y="284"/>
                      <a:pt x="2156" y="309"/>
                    </a:cubicBezTo>
                    <a:cubicBezTo>
                      <a:pt x="2181" y="284"/>
                      <a:pt x="2206" y="309"/>
                      <a:pt x="2206" y="259"/>
                    </a:cubicBezTo>
                    <a:cubicBezTo>
                      <a:pt x="2251" y="264"/>
                      <a:pt x="2296" y="266"/>
                      <a:pt x="2341" y="266"/>
                    </a:cubicBezTo>
                    <a:cubicBezTo>
                      <a:pt x="2522" y="266"/>
                      <a:pt x="2702" y="233"/>
                      <a:pt x="2883" y="233"/>
                    </a:cubicBezTo>
                    <a:cubicBezTo>
                      <a:pt x="2913" y="196"/>
                      <a:pt x="2945" y="183"/>
                      <a:pt x="2980" y="183"/>
                    </a:cubicBezTo>
                    <a:cubicBezTo>
                      <a:pt x="3050" y="183"/>
                      <a:pt x="3126" y="236"/>
                      <a:pt x="3204" y="236"/>
                    </a:cubicBezTo>
                    <a:cubicBezTo>
                      <a:pt x="3214" y="236"/>
                      <a:pt x="3224" y="235"/>
                      <a:pt x="3234" y="233"/>
                    </a:cubicBezTo>
                    <a:cubicBezTo>
                      <a:pt x="3269" y="216"/>
                      <a:pt x="3304" y="198"/>
                      <a:pt x="3340" y="198"/>
                    </a:cubicBezTo>
                    <a:cubicBezTo>
                      <a:pt x="3355" y="198"/>
                      <a:pt x="3369" y="201"/>
                      <a:pt x="3384" y="208"/>
                    </a:cubicBezTo>
                    <a:lnTo>
                      <a:pt x="3434" y="158"/>
                    </a:lnTo>
                    <a:cubicBezTo>
                      <a:pt x="3584" y="208"/>
                      <a:pt x="3735" y="208"/>
                      <a:pt x="3885" y="233"/>
                    </a:cubicBezTo>
                    <a:cubicBezTo>
                      <a:pt x="3903" y="229"/>
                      <a:pt x="3922" y="227"/>
                      <a:pt x="3943" y="227"/>
                    </a:cubicBezTo>
                    <a:cubicBezTo>
                      <a:pt x="4037" y="227"/>
                      <a:pt x="4154" y="272"/>
                      <a:pt x="4236" y="334"/>
                    </a:cubicBezTo>
                    <a:cubicBezTo>
                      <a:pt x="4361" y="434"/>
                      <a:pt x="4411" y="534"/>
                      <a:pt x="4487" y="660"/>
                    </a:cubicBezTo>
                    <a:cubicBezTo>
                      <a:pt x="4562" y="760"/>
                      <a:pt x="4612" y="860"/>
                      <a:pt x="4737" y="1010"/>
                    </a:cubicBezTo>
                    <a:cubicBezTo>
                      <a:pt x="4727" y="1010"/>
                      <a:pt x="4721" y="1010"/>
                      <a:pt x="4717" y="1009"/>
                    </a:cubicBezTo>
                    <a:lnTo>
                      <a:pt x="4717" y="1009"/>
                    </a:lnTo>
                    <a:cubicBezTo>
                      <a:pt x="4734" y="1098"/>
                      <a:pt x="4714" y="1169"/>
                      <a:pt x="4737" y="1261"/>
                    </a:cubicBezTo>
                    <a:lnTo>
                      <a:pt x="4712" y="1261"/>
                    </a:lnTo>
                    <a:cubicBezTo>
                      <a:pt x="4838" y="1462"/>
                      <a:pt x="4712" y="1687"/>
                      <a:pt x="4737" y="1888"/>
                    </a:cubicBezTo>
                    <a:cubicBezTo>
                      <a:pt x="4687" y="2013"/>
                      <a:pt x="4612" y="2113"/>
                      <a:pt x="4512" y="2213"/>
                    </a:cubicBezTo>
                    <a:cubicBezTo>
                      <a:pt x="4411" y="2289"/>
                      <a:pt x="4261" y="2339"/>
                      <a:pt x="4136" y="2389"/>
                    </a:cubicBezTo>
                    <a:lnTo>
                      <a:pt x="4136" y="2364"/>
                    </a:lnTo>
                    <a:cubicBezTo>
                      <a:pt x="4056" y="2404"/>
                      <a:pt x="3971" y="2412"/>
                      <a:pt x="3885" y="2412"/>
                    </a:cubicBezTo>
                    <a:cubicBezTo>
                      <a:pt x="3827" y="2412"/>
                      <a:pt x="3768" y="2408"/>
                      <a:pt x="3709" y="2408"/>
                    </a:cubicBezTo>
                    <a:cubicBezTo>
                      <a:pt x="3635" y="2408"/>
                      <a:pt x="3559" y="2414"/>
                      <a:pt x="3484" y="2439"/>
                    </a:cubicBezTo>
                    <a:cubicBezTo>
                      <a:pt x="3461" y="2434"/>
                      <a:pt x="3438" y="2432"/>
                      <a:pt x="3415" y="2432"/>
                    </a:cubicBezTo>
                    <a:cubicBezTo>
                      <a:pt x="3245" y="2432"/>
                      <a:pt x="3076" y="2555"/>
                      <a:pt x="2906" y="2555"/>
                    </a:cubicBezTo>
                    <a:cubicBezTo>
                      <a:pt x="2873" y="2555"/>
                      <a:pt x="2840" y="2550"/>
                      <a:pt x="2807" y="2539"/>
                    </a:cubicBezTo>
                    <a:cubicBezTo>
                      <a:pt x="2778" y="2515"/>
                      <a:pt x="2747" y="2506"/>
                      <a:pt x="2714" y="2506"/>
                    </a:cubicBezTo>
                    <a:cubicBezTo>
                      <a:pt x="2619" y="2506"/>
                      <a:pt x="2515" y="2585"/>
                      <a:pt x="2426" y="2585"/>
                    </a:cubicBezTo>
                    <a:cubicBezTo>
                      <a:pt x="2392" y="2585"/>
                      <a:pt x="2360" y="2573"/>
                      <a:pt x="2331" y="2539"/>
                    </a:cubicBezTo>
                    <a:cubicBezTo>
                      <a:pt x="2232" y="2467"/>
                      <a:pt x="2133" y="2440"/>
                      <a:pt x="2034" y="2440"/>
                    </a:cubicBezTo>
                    <a:cubicBezTo>
                      <a:pt x="1857" y="2440"/>
                      <a:pt x="1681" y="2525"/>
                      <a:pt x="1504" y="2589"/>
                    </a:cubicBezTo>
                    <a:cubicBezTo>
                      <a:pt x="1471" y="2583"/>
                      <a:pt x="1438" y="2580"/>
                      <a:pt x="1404" y="2580"/>
                    </a:cubicBezTo>
                    <a:cubicBezTo>
                      <a:pt x="1266" y="2580"/>
                      <a:pt x="1127" y="2627"/>
                      <a:pt x="989" y="2627"/>
                    </a:cubicBezTo>
                    <a:cubicBezTo>
                      <a:pt x="910" y="2627"/>
                      <a:pt x="831" y="2612"/>
                      <a:pt x="752" y="2564"/>
                    </a:cubicBezTo>
                    <a:cubicBezTo>
                      <a:pt x="732" y="2585"/>
                      <a:pt x="711" y="2593"/>
                      <a:pt x="688" y="2593"/>
                    </a:cubicBezTo>
                    <a:cubicBezTo>
                      <a:pt x="607" y="2593"/>
                      <a:pt x="512" y="2487"/>
                      <a:pt x="403" y="2487"/>
                    </a:cubicBezTo>
                    <a:cubicBezTo>
                      <a:pt x="395" y="2487"/>
                      <a:pt x="387" y="2488"/>
                      <a:pt x="379" y="2489"/>
                    </a:cubicBezTo>
                    <a:lnTo>
                      <a:pt x="379" y="2489"/>
                    </a:lnTo>
                    <a:cubicBezTo>
                      <a:pt x="377" y="2488"/>
                      <a:pt x="375" y="2488"/>
                      <a:pt x="373" y="2488"/>
                    </a:cubicBezTo>
                    <a:cubicBezTo>
                      <a:pt x="344" y="2488"/>
                      <a:pt x="315" y="2553"/>
                      <a:pt x="286" y="2553"/>
                    </a:cubicBezTo>
                    <a:cubicBezTo>
                      <a:pt x="274" y="2553"/>
                      <a:pt x="263" y="2543"/>
                      <a:pt x="251" y="2514"/>
                    </a:cubicBezTo>
                    <a:lnTo>
                      <a:pt x="276" y="2489"/>
                    </a:lnTo>
                    <a:cubicBezTo>
                      <a:pt x="273" y="2479"/>
                      <a:pt x="269" y="2475"/>
                      <a:pt x="265" y="2475"/>
                    </a:cubicBezTo>
                    <a:cubicBezTo>
                      <a:pt x="243" y="2475"/>
                      <a:pt x="212" y="2604"/>
                      <a:pt x="203" y="2604"/>
                    </a:cubicBezTo>
                    <a:cubicBezTo>
                      <a:pt x="202" y="2604"/>
                      <a:pt x="201" y="2599"/>
                      <a:pt x="201" y="2589"/>
                    </a:cubicBezTo>
                    <a:lnTo>
                      <a:pt x="201" y="2614"/>
                    </a:lnTo>
                    <a:cubicBezTo>
                      <a:pt x="191" y="2619"/>
                      <a:pt x="185" y="2621"/>
                      <a:pt x="180" y="2621"/>
                    </a:cubicBezTo>
                    <a:cubicBezTo>
                      <a:pt x="159" y="2621"/>
                      <a:pt x="176" y="2585"/>
                      <a:pt x="176" y="2564"/>
                    </a:cubicBezTo>
                    <a:cubicBezTo>
                      <a:pt x="154" y="2564"/>
                      <a:pt x="151" y="2620"/>
                      <a:pt x="151" y="2620"/>
                    </a:cubicBezTo>
                    <a:cubicBezTo>
                      <a:pt x="151" y="2620"/>
                      <a:pt x="151" y="2618"/>
                      <a:pt x="151" y="2614"/>
                    </a:cubicBezTo>
                    <a:cubicBezTo>
                      <a:pt x="141" y="2557"/>
                      <a:pt x="128" y="2547"/>
                      <a:pt x="115" y="2547"/>
                    </a:cubicBezTo>
                    <a:cubicBezTo>
                      <a:pt x="109" y="2547"/>
                      <a:pt x="102" y="2550"/>
                      <a:pt x="97" y="2550"/>
                    </a:cubicBezTo>
                    <a:cubicBezTo>
                      <a:pt x="84" y="2550"/>
                      <a:pt x="76" y="2538"/>
                      <a:pt x="76" y="2464"/>
                    </a:cubicBezTo>
                    <a:cubicBezTo>
                      <a:pt x="76" y="2464"/>
                      <a:pt x="51" y="2414"/>
                      <a:pt x="76" y="2364"/>
                    </a:cubicBezTo>
                    <a:lnTo>
                      <a:pt x="76" y="2364"/>
                    </a:lnTo>
                    <a:cubicBezTo>
                      <a:pt x="76" y="2364"/>
                      <a:pt x="25" y="2364"/>
                      <a:pt x="25" y="2439"/>
                    </a:cubicBezTo>
                    <a:cubicBezTo>
                      <a:pt x="25" y="2514"/>
                      <a:pt x="0" y="2589"/>
                      <a:pt x="25" y="2640"/>
                    </a:cubicBezTo>
                    <a:lnTo>
                      <a:pt x="25" y="2589"/>
                    </a:lnTo>
                    <a:cubicBezTo>
                      <a:pt x="51" y="2640"/>
                      <a:pt x="51" y="2614"/>
                      <a:pt x="51" y="2665"/>
                    </a:cubicBezTo>
                    <a:cubicBezTo>
                      <a:pt x="76" y="2665"/>
                      <a:pt x="101" y="2740"/>
                      <a:pt x="126" y="2765"/>
                    </a:cubicBezTo>
                    <a:cubicBezTo>
                      <a:pt x="136" y="2733"/>
                      <a:pt x="147" y="2723"/>
                      <a:pt x="156" y="2723"/>
                    </a:cubicBezTo>
                    <a:cubicBezTo>
                      <a:pt x="168" y="2723"/>
                      <a:pt x="176" y="2740"/>
                      <a:pt x="176" y="2740"/>
                    </a:cubicBezTo>
                    <a:lnTo>
                      <a:pt x="201" y="2790"/>
                    </a:lnTo>
                    <a:cubicBezTo>
                      <a:pt x="201" y="2796"/>
                      <a:pt x="201" y="2799"/>
                      <a:pt x="202" y="2799"/>
                    </a:cubicBezTo>
                    <a:cubicBezTo>
                      <a:pt x="206" y="2799"/>
                      <a:pt x="217" y="2733"/>
                      <a:pt x="223" y="2733"/>
                    </a:cubicBezTo>
                    <a:cubicBezTo>
                      <a:pt x="225" y="2733"/>
                      <a:pt x="226" y="2742"/>
                      <a:pt x="226" y="2765"/>
                    </a:cubicBezTo>
                    <a:cubicBezTo>
                      <a:pt x="301" y="2740"/>
                      <a:pt x="401" y="2740"/>
                      <a:pt x="477" y="2740"/>
                    </a:cubicBezTo>
                    <a:cubicBezTo>
                      <a:pt x="502" y="2690"/>
                      <a:pt x="552" y="2740"/>
                      <a:pt x="527" y="2665"/>
                    </a:cubicBezTo>
                    <a:lnTo>
                      <a:pt x="527" y="2665"/>
                    </a:lnTo>
                    <a:cubicBezTo>
                      <a:pt x="552" y="2740"/>
                      <a:pt x="627" y="2765"/>
                      <a:pt x="652" y="2765"/>
                    </a:cubicBezTo>
                    <a:cubicBezTo>
                      <a:pt x="652" y="2790"/>
                      <a:pt x="652" y="2790"/>
                      <a:pt x="652" y="2790"/>
                    </a:cubicBezTo>
                    <a:cubicBezTo>
                      <a:pt x="663" y="2817"/>
                      <a:pt x="671" y="2826"/>
                      <a:pt x="678" y="2826"/>
                    </a:cubicBezTo>
                    <a:cubicBezTo>
                      <a:pt x="696" y="2826"/>
                      <a:pt x="706" y="2765"/>
                      <a:pt x="723" y="2765"/>
                    </a:cubicBezTo>
                    <a:cubicBezTo>
                      <a:pt x="731" y="2765"/>
                      <a:pt x="740" y="2778"/>
                      <a:pt x="752" y="2815"/>
                    </a:cubicBezTo>
                    <a:cubicBezTo>
                      <a:pt x="752" y="2786"/>
                      <a:pt x="758" y="2778"/>
                      <a:pt x="768" y="2778"/>
                    </a:cubicBezTo>
                    <a:cubicBezTo>
                      <a:pt x="780" y="2778"/>
                      <a:pt x="798" y="2793"/>
                      <a:pt x="815" y="2793"/>
                    </a:cubicBezTo>
                    <a:cubicBezTo>
                      <a:pt x="830" y="2793"/>
                      <a:pt x="844" y="2782"/>
                      <a:pt x="853" y="2740"/>
                    </a:cubicBezTo>
                    <a:cubicBezTo>
                      <a:pt x="853" y="2765"/>
                      <a:pt x="853" y="2765"/>
                      <a:pt x="853" y="2790"/>
                    </a:cubicBezTo>
                    <a:cubicBezTo>
                      <a:pt x="953" y="2790"/>
                      <a:pt x="1028" y="2840"/>
                      <a:pt x="1103" y="2840"/>
                    </a:cubicBezTo>
                    <a:cubicBezTo>
                      <a:pt x="1118" y="2811"/>
                      <a:pt x="1136" y="2803"/>
                      <a:pt x="1156" y="2803"/>
                    </a:cubicBezTo>
                    <a:cubicBezTo>
                      <a:pt x="1183" y="2803"/>
                      <a:pt x="1213" y="2818"/>
                      <a:pt x="1241" y="2818"/>
                    </a:cubicBezTo>
                    <a:cubicBezTo>
                      <a:pt x="1265" y="2818"/>
                      <a:pt x="1287" y="2807"/>
                      <a:pt x="1304" y="2765"/>
                    </a:cubicBezTo>
                    <a:cubicBezTo>
                      <a:pt x="1321" y="2782"/>
                      <a:pt x="1362" y="2811"/>
                      <a:pt x="1402" y="2811"/>
                    </a:cubicBezTo>
                    <a:cubicBezTo>
                      <a:pt x="1421" y="2811"/>
                      <a:pt x="1439" y="2805"/>
                      <a:pt x="1454" y="2790"/>
                    </a:cubicBezTo>
                    <a:cubicBezTo>
                      <a:pt x="1529" y="2790"/>
                      <a:pt x="1604" y="2790"/>
                      <a:pt x="1655" y="2715"/>
                    </a:cubicBezTo>
                    <a:cubicBezTo>
                      <a:pt x="1680" y="2815"/>
                      <a:pt x="1705" y="2790"/>
                      <a:pt x="1730" y="2840"/>
                    </a:cubicBezTo>
                    <a:cubicBezTo>
                      <a:pt x="1780" y="2790"/>
                      <a:pt x="1855" y="2790"/>
                      <a:pt x="1930" y="2740"/>
                    </a:cubicBezTo>
                    <a:cubicBezTo>
                      <a:pt x="1930" y="2756"/>
                      <a:pt x="1936" y="2759"/>
                      <a:pt x="1943" y="2759"/>
                    </a:cubicBezTo>
                    <a:cubicBezTo>
                      <a:pt x="1947" y="2759"/>
                      <a:pt x="1951" y="2759"/>
                      <a:pt x="1955" y="2759"/>
                    </a:cubicBezTo>
                    <a:cubicBezTo>
                      <a:pt x="1968" y="2759"/>
                      <a:pt x="1980" y="2765"/>
                      <a:pt x="1980" y="2815"/>
                    </a:cubicBezTo>
                    <a:cubicBezTo>
                      <a:pt x="2072" y="2734"/>
                      <a:pt x="2170" y="2701"/>
                      <a:pt x="2268" y="2701"/>
                    </a:cubicBezTo>
                    <a:cubicBezTo>
                      <a:pt x="2383" y="2701"/>
                      <a:pt x="2499" y="2747"/>
                      <a:pt x="2607" y="2815"/>
                    </a:cubicBezTo>
                    <a:cubicBezTo>
                      <a:pt x="2632" y="2790"/>
                      <a:pt x="2657" y="2690"/>
                      <a:pt x="2682" y="2614"/>
                    </a:cubicBezTo>
                    <a:cubicBezTo>
                      <a:pt x="2682" y="2640"/>
                      <a:pt x="2682" y="2640"/>
                      <a:pt x="2682" y="2640"/>
                    </a:cubicBezTo>
                    <a:cubicBezTo>
                      <a:pt x="2725" y="2640"/>
                      <a:pt x="2750" y="2695"/>
                      <a:pt x="2772" y="2695"/>
                    </a:cubicBezTo>
                    <a:cubicBezTo>
                      <a:pt x="2775" y="2695"/>
                      <a:pt x="2779" y="2693"/>
                      <a:pt x="2782" y="2690"/>
                    </a:cubicBezTo>
                    <a:cubicBezTo>
                      <a:pt x="2782" y="2715"/>
                      <a:pt x="2782" y="2715"/>
                      <a:pt x="2782" y="2715"/>
                    </a:cubicBezTo>
                    <a:cubicBezTo>
                      <a:pt x="2788" y="2712"/>
                      <a:pt x="2794" y="2711"/>
                      <a:pt x="2799" y="2711"/>
                    </a:cubicBezTo>
                    <a:cubicBezTo>
                      <a:pt x="2826" y="2711"/>
                      <a:pt x="2846" y="2743"/>
                      <a:pt x="2870" y="2743"/>
                    </a:cubicBezTo>
                    <a:cubicBezTo>
                      <a:pt x="2881" y="2743"/>
                      <a:pt x="2894" y="2736"/>
                      <a:pt x="2908" y="2715"/>
                    </a:cubicBezTo>
                    <a:lnTo>
                      <a:pt x="2908" y="2740"/>
                    </a:lnTo>
                    <a:lnTo>
                      <a:pt x="2933" y="2715"/>
                    </a:lnTo>
                    <a:lnTo>
                      <a:pt x="2933" y="2715"/>
                    </a:lnTo>
                    <a:cubicBezTo>
                      <a:pt x="2933" y="2740"/>
                      <a:pt x="2933" y="2765"/>
                      <a:pt x="2908" y="2765"/>
                    </a:cubicBezTo>
                    <a:cubicBezTo>
                      <a:pt x="2932" y="2767"/>
                      <a:pt x="2957" y="2768"/>
                      <a:pt x="2982" y="2768"/>
                    </a:cubicBezTo>
                    <a:cubicBezTo>
                      <a:pt x="3283" y="2768"/>
                      <a:pt x="3584" y="2636"/>
                      <a:pt x="3885" y="2589"/>
                    </a:cubicBezTo>
                    <a:lnTo>
                      <a:pt x="3885" y="2614"/>
                    </a:lnTo>
                    <a:lnTo>
                      <a:pt x="3935" y="2564"/>
                    </a:lnTo>
                    <a:cubicBezTo>
                      <a:pt x="3935" y="2589"/>
                      <a:pt x="3935" y="2589"/>
                      <a:pt x="3935" y="2589"/>
                    </a:cubicBezTo>
                    <a:cubicBezTo>
                      <a:pt x="3949" y="2593"/>
                      <a:pt x="3963" y="2594"/>
                      <a:pt x="3976" y="2594"/>
                    </a:cubicBezTo>
                    <a:cubicBezTo>
                      <a:pt x="4057" y="2594"/>
                      <a:pt x="4121" y="2536"/>
                      <a:pt x="4186" y="2514"/>
                    </a:cubicBezTo>
                    <a:cubicBezTo>
                      <a:pt x="4186" y="2539"/>
                      <a:pt x="4186" y="2564"/>
                      <a:pt x="4186" y="2564"/>
                    </a:cubicBezTo>
                    <a:cubicBezTo>
                      <a:pt x="4197" y="2547"/>
                      <a:pt x="4210" y="2542"/>
                      <a:pt x="4223" y="2542"/>
                    </a:cubicBezTo>
                    <a:cubicBezTo>
                      <a:pt x="4245" y="2542"/>
                      <a:pt x="4269" y="2559"/>
                      <a:pt x="4285" y="2559"/>
                    </a:cubicBezTo>
                    <a:cubicBezTo>
                      <a:pt x="4301" y="2559"/>
                      <a:pt x="4311" y="2545"/>
                      <a:pt x="4311" y="2489"/>
                    </a:cubicBezTo>
                    <a:cubicBezTo>
                      <a:pt x="4311" y="2489"/>
                      <a:pt x="4311" y="2514"/>
                      <a:pt x="4311" y="2539"/>
                    </a:cubicBezTo>
                    <a:cubicBezTo>
                      <a:pt x="4462" y="2439"/>
                      <a:pt x="4662" y="2339"/>
                      <a:pt x="4787" y="2213"/>
                    </a:cubicBezTo>
                    <a:cubicBezTo>
                      <a:pt x="4787" y="2013"/>
                      <a:pt x="4938" y="1913"/>
                      <a:pt x="4863" y="1737"/>
                    </a:cubicBezTo>
                    <a:lnTo>
                      <a:pt x="4888" y="1737"/>
                    </a:lnTo>
                    <a:cubicBezTo>
                      <a:pt x="4838" y="1537"/>
                      <a:pt x="4938" y="1361"/>
                      <a:pt x="4913" y="1161"/>
                    </a:cubicBezTo>
                    <a:cubicBezTo>
                      <a:pt x="4913" y="1086"/>
                      <a:pt x="4888" y="1036"/>
                      <a:pt x="4863" y="960"/>
                    </a:cubicBezTo>
                    <a:lnTo>
                      <a:pt x="4888" y="935"/>
                    </a:lnTo>
                    <a:cubicBezTo>
                      <a:pt x="4812" y="885"/>
                      <a:pt x="4838" y="810"/>
                      <a:pt x="4838" y="735"/>
                    </a:cubicBezTo>
                    <a:cubicBezTo>
                      <a:pt x="4838" y="660"/>
                      <a:pt x="4812" y="559"/>
                      <a:pt x="4712" y="559"/>
                    </a:cubicBezTo>
                    <a:lnTo>
                      <a:pt x="4762" y="534"/>
                    </a:lnTo>
                    <a:lnTo>
                      <a:pt x="4762" y="534"/>
                    </a:lnTo>
                    <a:cubicBezTo>
                      <a:pt x="4755" y="537"/>
                      <a:pt x="4749" y="538"/>
                      <a:pt x="4744" y="538"/>
                    </a:cubicBezTo>
                    <a:cubicBezTo>
                      <a:pt x="4711" y="538"/>
                      <a:pt x="4715" y="495"/>
                      <a:pt x="4694" y="495"/>
                    </a:cubicBezTo>
                    <a:cubicBezTo>
                      <a:pt x="4683" y="495"/>
                      <a:pt x="4667" y="505"/>
                      <a:pt x="4637" y="534"/>
                    </a:cubicBezTo>
                    <a:lnTo>
                      <a:pt x="4637" y="484"/>
                    </a:lnTo>
                    <a:cubicBezTo>
                      <a:pt x="4627" y="486"/>
                      <a:pt x="4617" y="486"/>
                      <a:pt x="4609" y="486"/>
                    </a:cubicBezTo>
                    <a:cubicBezTo>
                      <a:pt x="4475" y="486"/>
                      <a:pt x="4578" y="309"/>
                      <a:pt x="4437" y="309"/>
                    </a:cubicBezTo>
                    <a:lnTo>
                      <a:pt x="4462" y="284"/>
                    </a:lnTo>
                    <a:cubicBezTo>
                      <a:pt x="4411" y="284"/>
                      <a:pt x="4386" y="284"/>
                      <a:pt x="4361" y="233"/>
                    </a:cubicBezTo>
                    <a:lnTo>
                      <a:pt x="4386" y="233"/>
                    </a:lnTo>
                    <a:cubicBezTo>
                      <a:pt x="4361" y="83"/>
                      <a:pt x="4211" y="133"/>
                      <a:pt x="4111" y="108"/>
                    </a:cubicBezTo>
                    <a:lnTo>
                      <a:pt x="4136" y="58"/>
                    </a:lnTo>
                    <a:lnTo>
                      <a:pt x="4136" y="58"/>
                    </a:lnTo>
                    <a:cubicBezTo>
                      <a:pt x="4125" y="68"/>
                      <a:pt x="4114" y="72"/>
                      <a:pt x="4102" y="72"/>
                    </a:cubicBezTo>
                    <a:cubicBezTo>
                      <a:pt x="4061" y="72"/>
                      <a:pt x="4008" y="29"/>
                      <a:pt x="3944" y="29"/>
                    </a:cubicBezTo>
                    <a:cubicBezTo>
                      <a:pt x="3933" y="29"/>
                      <a:pt x="3922" y="30"/>
                      <a:pt x="3910" y="33"/>
                    </a:cubicBezTo>
                    <a:lnTo>
                      <a:pt x="3885" y="58"/>
                    </a:lnTo>
                    <a:lnTo>
                      <a:pt x="3885" y="8"/>
                    </a:lnTo>
                    <a:cubicBezTo>
                      <a:pt x="3870" y="3"/>
                      <a:pt x="3855" y="1"/>
                      <a:pt x="384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1476;p34"/>
              <p:cNvSpPr/>
              <p:nvPr/>
            </p:nvSpPr>
            <p:spPr>
              <a:xfrm>
                <a:off x="3360425" y="30332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1477;p34"/>
              <p:cNvSpPr/>
              <p:nvPr/>
            </p:nvSpPr>
            <p:spPr>
              <a:xfrm>
                <a:off x="3293375" y="310027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6"/>
                    </a:moveTo>
                    <a:cubicBezTo>
                      <a:pt x="1" y="26"/>
                      <a:pt x="1" y="26"/>
                      <a:pt x="1" y="1"/>
                    </a:cubicBezTo>
                    <a:cubicBezTo>
                      <a:pt x="1" y="26"/>
                      <a:pt x="1" y="26"/>
                      <a:pt x="1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8" name="Google Shape;1478;p34"/>
              <p:cNvSpPr/>
              <p:nvPr/>
            </p:nvSpPr>
            <p:spPr>
              <a:xfrm>
                <a:off x="3223825" y="30194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6"/>
                    </a:moveTo>
                    <a:lnTo>
                      <a:pt x="1" y="2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479;p34"/>
              <p:cNvSpPr/>
              <p:nvPr/>
            </p:nvSpPr>
            <p:spPr>
              <a:xfrm>
                <a:off x="3223825" y="3017375"/>
                <a:ext cx="475" cy="2925"/>
              </a:xfrm>
              <a:custGeom>
                <a:avLst/>
                <a:gdLst/>
                <a:ahLst/>
                <a:cxnLst/>
                <a:rect l="l" t="t" r="r" b="b"/>
                <a:pathLst>
                  <a:path w="19" h="117" extrusionOk="0">
                    <a:moveTo>
                      <a:pt x="2" y="0"/>
                    </a:moveTo>
                    <a:cubicBezTo>
                      <a:pt x="1" y="0"/>
                      <a:pt x="1" y="3"/>
                      <a:pt x="1" y="9"/>
                    </a:cubicBezTo>
                    <a:lnTo>
                      <a:pt x="1" y="109"/>
                    </a:lnTo>
                    <a:cubicBezTo>
                      <a:pt x="4" y="114"/>
                      <a:pt x="6" y="117"/>
                      <a:pt x="7" y="117"/>
                    </a:cubicBezTo>
                    <a:cubicBezTo>
                      <a:pt x="19" y="117"/>
                      <a:pt x="5" y="0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Google Shape;1480;p34"/>
              <p:cNvSpPr/>
              <p:nvPr/>
            </p:nvSpPr>
            <p:spPr>
              <a:xfrm>
                <a:off x="3224150" y="3016325"/>
                <a:ext cx="3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3" h="51" extrusionOk="0">
                    <a:moveTo>
                      <a:pt x="13" y="0"/>
                    </a:moveTo>
                    <a:cubicBezTo>
                      <a:pt x="13" y="25"/>
                      <a:pt x="7" y="25"/>
                      <a:pt x="3" y="25"/>
                    </a:cubicBezTo>
                    <a:cubicBezTo>
                      <a:pt x="0" y="25"/>
                      <a:pt x="0" y="25"/>
                      <a:pt x="13" y="51"/>
                    </a:cubicBezTo>
                    <a:cubicBezTo>
                      <a:pt x="13" y="39"/>
                      <a:pt x="13" y="15"/>
                      <a:pt x="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1" name="Google Shape;1481;p34"/>
              <p:cNvSpPr/>
              <p:nvPr/>
            </p:nvSpPr>
            <p:spPr>
              <a:xfrm>
                <a:off x="3237000" y="30150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2" name="Google Shape;1482;p34"/>
              <p:cNvSpPr/>
              <p:nvPr/>
            </p:nvSpPr>
            <p:spPr>
              <a:xfrm>
                <a:off x="3224450" y="3000025"/>
                <a:ext cx="58925" cy="37225"/>
              </a:xfrm>
              <a:custGeom>
                <a:avLst/>
                <a:gdLst/>
                <a:ahLst/>
                <a:cxnLst/>
                <a:rect l="l" t="t" r="r" b="b"/>
                <a:pathLst>
                  <a:path w="2357" h="1489" extrusionOk="0">
                    <a:moveTo>
                      <a:pt x="1956" y="51"/>
                    </a:moveTo>
                    <a:lnTo>
                      <a:pt x="1931" y="76"/>
                    </a:lnTo>
                    <a:cubicBezTo>
                      <a:pt x="1931" y="51"/>
                      <a:pt x="1956" y="51"/>
                      <a:pt x="1956" y="51"/>
                    </a:cubicBezTo>
                    <a:close/>
                    <a:moveTo>
                      <a:pt x="1179" y="251"/>
                    </a:moveTo>
                    <a:cubicBezTo>
                      <a:pt x="1179" y="251"/>
                      <a:pt x="1179" y="251"/>
                      <a:pt x="1179" y="251"/>
                    </a:cubicBezTo>
                    <a:lnTo>
                      <a:pt x="1179" y="251"/>
                    </a:lnTo>
                    <a:close/>
                    <a:moveTo>
                      <a:pt x="1028" y="276"/>
                    </a:moveTo>
                    <a:cubicBezTo>
                      <a:pt x="1028" y="276"/>
                      <a:pt x="1028" y="276"/>
                      <a:pt x="1028" y="276"/>
                    </a:cubicBezTo>
                    <a:lnTo>
                      <a:pt x="1028" y="276"/>
                    </a:lnTo>
                    <a:close/>
                    <a:moveTo>
                      <a:pt x="2081" y="1178"/>
                    </a:moveTo>
                    <a:lnTo>
                      <a:pt x="2106" y="1204"/>
                    </a:lnTo>
                    <a:lnTo>
                      <a:pt x="2081" y="1254"/>
                    </a:lnTo>
                    <a:cubicBezTo>
                      <a:pt x="2081" y="1204"/>
                      <a:pt x="2081" y="1229"/>
                      <a:pt x="2081" y="1204"/>
                    </a:cubicBezTo>
                    <a:cubicBezTo>
                      <a:pt x="2081" y="1198"/>
                      <a:pt x="2081" y="1189"/>
                      <a:pt x="2081" y="1178"/>
                    </a:cubicBezTo>
                    <a:close/>
                    <a:moveTo>
                      <a:pt x="2166" y="1218"/>
                    </a:moveTo>
                    <a:cubicBezTo>
                      <a:pt x="2158" y="1218"/>
                      <a:pt x="2147" y="1219"/>
                      <a:pt x="2126" y="1224"/>
                    </a:cubicBezTo>
                    <a:lnTo>
                      <a:pt x="2126" y="1224"/>
                    </a:lnTo>
                    <a:lnTo>
                      <a:pt x="2126" y="1224"/>
                    </a:lnTo>
                    <a:lnTo>
                      <a:pt x="2126" y="1224"/>
                    </a:lnTo>
                    <a:cubicBezTo>
                      <a:pt x="2120" y="1225"/>
                      <a:pt x="2113" y="1227"/>
                      <a:pt x="2106" y="1229"/>
                    </a:cubicBezTo>
                    <a:cubicBezTo>
                      <a:pt x="2114" y="1227"/>
                      <a:pt x="2120" y="1225"/>
                      <a:pt x="2126" y="1224"/>
                    </a:cubicBezTo>
                    <a:lnTo>
                      <a:pt x="2126" y="1224"/>
                    </a:lnTo>
                    <a:lnTo>
                      <a:pt x="2206" y="1304"/>
                    </a:lnTo>
                    <a:cubicBezTo>
                      <a:pt x="2206" y="1279"/>
                      <a:pt x="2206" y="1254"/>
                      <a:pt x="2206" y="1229"/>
                    </a:cubicBezTo>
                    <a:cubicBezTo>
                      <a:pt x="2173" y="1229"/>
                      <a:pt x="2184" y="1218"/>
                      <a:pt x="2166" y="1218"/>
                    </a:cubicBezTo>
                    <a:close/>
                    <a:moveTo>
                      <a:pt x="2181" y="1"/>
                    </a:moveTo>
                    <a:cubicBezTo>
                      <a:pt x="2081" y="26"/>
                      <a:pt x="2031" y="51"/>
                      <a:pt x="1981" y="51"/>
                    </a:cubicBezTo>
                    <a:lnTo>
                      <a:pt x="1981" y="26"/>
                    </a:lnTo>
                    <a:lnTo>
                      <a:pt x="1956" y="51"/>
                    </a:lnTo>
                    <a:cubicBezTo>
                      <a:pt x="1951" y="41"/>
                      <a:pt x="1943" y="37"/>
                      <a:pt x="1935" y="37"/>
                    </a:cubicBezTo>
                    <a:cubicBezTo>
                      <a:pt x="1907" y="37"/>
                      <a:pt x="1865" y="80"/>
                      <a:pt x="1841" y="80"/>
                    </a:cubicBezTo>
                    <a:cubicBezTo>
                      <a:pt x="1837" y="80"/>
                      <a:pt x="1833" y="79"/>
                      <a:pt x="1830" y="76"/>
                    </a:cubicBezTo>
                    <a:cubicBezTo>
                      <a:pt x="1830" y="76"/>
                      <a:pt x="1830" y="51"/>
                      <a:pt x="1830" y="26"/>
                    </a:cubicBezTo>
                    <a:cubicBezTo>
                      <a:pt x="1825" y="43"/>
                      <a:pt x="1820" y="48"/>
                      <a:pt x="1816" y="48"/>
                    </a:cubicBezTo>
                    <a:cubicBezTo>
                      <a:pt x="1809" y="48"/>
                      <a:pt x="1803" y="31"/>
                      <a:pt x="1794" y="31"/>
                    </a:cubicBezTo>
                    <a:cubicBezTo>
                      <a:pt x="1789" y="31"/>
                      <a:pt x="1782" y="37"/>
                      <a:pt x="1773" y="54"/>
                    </a:cubicBezTo>
                    <a:lnTo>
                      <a:pt x="1773" y="54"/>
                    </a:lnTo>
                    <a:cubicBezTo>
                      <a:pt x="1726" y="78"/>
                      <a:pt x="1679" y="101"/>
                      <a:pt x="1655" y="101"/>
                    </a:cubicBezTo>
                    <a:lnTo>
                      <a:pt x="1555" y="101"/>
                    </a:lnTo>
                    <a:cubicBezTo>
                      <a:pt x="1530" y="251"/>
                      <a:pt x="1454" y="126"/>
                      <a:pt x="1429" y="251"/>
                    </a:cubicBezTo>
                    <a:lnTo>
                      <a:pt x="1429" y="226"/>
                    </a:lnTo>
                    <a:cubicBezTo>
                      <a:pt x="1412" y="261"/>
                      <a:pt x="1391" y="272"/>
                      <a:pt x="1369" y="272"/>
                    </a:cubicBezTo>
                    <a:cubicBezTo>
                      <a:pt x="1334" y="272"/>
                      <a:pt x="1295" y="247"/>
                      <a:pt x="1256" y="247"/>
                    </a:cubicBezTo>
                    <a:cubicBezTo>
                      <a:pt x="1247" y="247"/>
                      <a:pt x="1238" y="248"/>
                      <a:pt x="1229" y="251"/>
                    </a:cubicBezTo>
                    <a:cubicBezTo>
                      <a:pt x="1204" y="251"/>
                      <a:pt x="1204" y="302"/>
                      <a:pt x="1179" y="302"/>
                    </a:cubicBezTo>
                    <a:lnTo>
                      <a:pt x="1179" y="251"/>
                    </a:lnTo>
                    <a:cubicBezTo>
                      <a:pt x="1173" y="289"/>
                      <a:pt x="1162" y="302"/>
                      <a:pt x="1148" y="302"/>
                    </a:cubicBezTo>
                    <a:cubicBezTo>
                      <a:pt x="1122" y="302"/>
                      <a:pt x="1086" y="251"/>
                      <a:pt x="1059" y="251"/>
                    </a:cubicBezTo>
                    <a:cubicBezTo>
                      <a:pt x="1046" y="251"/>
                      <a:pt x="1035" y="264"/>
                      <a:pt x="1028" y="302"/>
                    </a:cubicBezTo>
                    <a:lnTo>
                      <a:pt x="1028" y="276"/>
                    </a:lnTo>
                    <a:cubicBezTo>
                      <a:pt x="1028" y="327"/>
                      <a:pt x="1003" y="251"/>
                      <a:pt x="1028" y="377"/>
                    </a:cubicBezTo>
                    <a:lnTo>
                      <a:pt x="1003" y="327"/>
                    </a:lnTo>
                    <a:cubicBezTo>
                      <a:pt x="1003" y="379"/>
                      <a:pt x="997" y="396"/>
                      <a:pt x="986" y="396"/>
                    </a:cubicBezTo>
                    <a:cubicBezTo>
                      <a:pt x="969" y="396"/>
                      <a:pt x="943" y="350"/>
                      <a:pt x="923" y="350"/>
                    </a:cubicBezTo>
                    <a:cubicBezTo>
                      <a:pt x="915" y="350"/>
                      <a:pt x="908" y="357"/>
                      <a:pt x="903" y="377"/>
                    </a:cubicBezTo>
                    <a:lnTo>
                      <a:pt x="903" y="352"/>
                    </a:lnTo>
                    <a:cubicBezTo>
                      <a:pt x="903" y="369"/>
                      <a:pt x="903" y="387"/>
                      <a:pt x="894" y="387"/>
                    </a:cubicBezTo>
                    <a:cubicBezTo>
                      <a:pt x="891" y="387"/>
                      <a:pt x="885" y="384"/>
                      <a:pt x="878" y="377"/>
                    </a:cubicBezTo>
                    <a:cubicBezTo>
                      <a:pt x="878" y="352"/>
                      <a:pt x="878" y="352"/>
                      <a:pt x="878" y="352"/>
                    </a:cubicBezTo>
                    <a:cubicBezTo>
                      <a:pt x="863" y="315"/>
                      <a:pt x="851" y="302"/>
                      <a:pt x="840" y="302"/>
                    </a:cubicBezTo>
                    <a:cubicBezTo>
                      <a:pt x="813" y="302"/>
                      <a:pt x="795" y="377"/>
                      <a:pt x="778" y="377"/>
                    </a:cubicBezTo>
                    <a:lnTo>
                      <a:pt x="778" y="327"/>
                    </a:lnTo>
                    <a:cubicBezTo>
                      <a:pt x="778" y="345"/>
                      <a:pt x="771" y="350"/>
                      <a:pt x="761" y="350"/>
                    </a:cubicBezTo>
                    <a:cubicBezTo>
                      <a:pt x="750" y="350"/>
                      <a:pt x="736" y="344"/>
                      <a:pt x="723" y="344"/>
                    </a:cubicBezTo>
                    <a:cubicBezTo>
                      <a:pt x="715" y="344"/>
                      <a:pt x="708" y="346"/>
                      <a:pt x="703" y="352"/>
                    </a:cubicBezTo>
                    <a:lnTo>
                      <a:pt x="703" y="327"/>
                    </a:lnTo>
                    <a:cubicBezTo>
                      <a:pt x="678" y="327"/>
                      <a:pt x="652" y="377"/>
                      <a:pt x="627" y="377"/>
                    </a:cubicBezTo>
                    <a:lnTo>
                      <a:pt x="602" y="327"/>
                    </a:lnTo>
                    <a:cubicBezTo>
                      <a:pt x="602" y="370"/>
                      <a:pt x="593" y="381"/>
                      <a:pt x="580" y="381"/>
                    </a:cubicBezTo>
                    <a:cubicBezTo>
                      <a:pt x="568" y="381"/>
                      <a:pt x="553" y="371"/>
                      <a:pt x="541" y="371"/>
                    </a:cubicBezTo>
                    <a:cubicBezTo>
                      <a:pt x="536" y="371"/>
                      <a:pt x="531" y="373"/>
                      <a:pt x="527" y="377"/>
                    </a:cubicBezTo>
                    <a:cubicBezTo>
                      <a:pt x="519" y="374"/>
                      <a:pt x="511" y="373"/>
                      <a:pt x="504" y="373"/>
                    </a:cubicBezTo>
                    <a:cubicBezTo>
                      <a:pt x="441" y="373"/>
                      <a:pt x="396" y="457"/>
                      <a:pt x="352" y="502"/>
                    </a:cubicBezTo>
                    <a:cubicBezTo>
                      <a:pt x="352" y="477"/>
                      <a:pt x="352" y="477"/>
                      <a:pt x="352" y="477"/>
                    </a:cubicBezTo>
                    <a:cubicBezTo>
                      <a:pt x="346" y="459"/>
                      <a:pt x="340" y="452"/>
                      <a:pt x="334" y="452"/>
                    </a:cubicBezTo>
                    <a:cubicBezTo>
                      <a:pt x="320" y="452"/>
                      <a:pt x="308" y="489"/>
                      <a:pt x="304" y="489"/>
                    </a:cubicBezTo>
                    <a:cubicBezTo>
                      <a:pt x="302" y="489"/>
                      <a:pt x="302" y="486"/>
                      <a:pt x="302" y="477"/>
                    </a:cubicBezTo>
                    <a:cubicBezTo>
                      <a:pt x="277" y="502"/>
                      <a:pt x="302" y="527"/>
                      <a:pt x="302" y="552"/>
                    </a:cubicBezTo>
                    <a:cubicBezTo>
                      <a:pt x="251" y="577"/>
                      <a:pt x="201" y="602"/>
                      <a:pt x="151" y="677"/>
                    </a:cubicBezTo>
                    <a:cubicBezTo>
                      <a:pt x="151" y="652"/>
                      <a:pt x="126" y="627"/>
                      <a:pt x="126" y="602"/>
                    </a:cubicBezTo>
                    <a:cubicBezTo>
                      <a:pt x="111" y="676"/>
                      <a:pt x="88" y="698"/>
                      <a:pt x="61" y="698"/>
                    </a:cubicBezTo>
                    <a:cubicBezTo>
                      <a:pt x="42" y="698"/>
                      <a:pt x="21" y="688"/>
                      <a:pt x="1" y="677"/>
                    </a:cubicBezTo>
                    <a:cubicBezTo>
                      <a:pt x="1" y="728"/>
                      <a:pt x="1" y="728"/>
                      <a:pt x="1" y="753"/>
                    </a:cubicBezTo>
                    <a:cubicBezTo>
                      <a:pt x="5" y="761"/>
                      <a:pt x="9" y="765"/>
                      <a:pt x="12" y="765"/>
                    </a:cubicBezTo>
                    <a:cubicBezTo>
                      <a:pt x="24" y="765"/>
                      <a:pt x="28" y="716"/>
                      <a:pt x="40" y="716"/>
                    </a:cubicBezTo>
                    <a:cubicBezTo>
                      <a:pt x="43" y="716"/>
                      <a:pt x="47" y="719"/>
                      <a:pt x="51" y="728"/>
                    </a:cubicBezTo>
                    <a:lnTo>
                      <a:pt x="51" y="753"/>
                    </a:lnTo>
                    <a:cubicBezTo>
                      <a:pt x="54" y="756"/>
                      <a:pt x="56" y="757"/>
                      <a:pt x="58" y="757"/>
                    </a:cubicBezTo>
                    <a:cubicBezTo>
                      <a:pt x="62" y="757"/>
                      <a:pt x="63" y="748"/>
                      <a:pt x="62" y="738"/>
                    </a:cubicBezTo>
                    <a:lnTo>
                      <a:pt x="62" y="738"/>
                    </a:lnTo>
                    <a:cubicBezTo>
                      <a:pt x="76" y="753"/>
                      <a:pt x="76" y="753"/>
                      <a:pt x="76" y="753"/>
                    </a:cubicBezTo>
                    <a:cubicBezTo>
                      <a:pt x="76" y="753"/>
                      <a:pt x="82" y="755"/>
                      <a:pt x="89" y="755"/>
                    </a:cubicBezTo>
                    <a:cubicBezTo>
                      <a:pt x="104" y="755"/>
                      <a:pt x="126" y="744"/>
                      <a:pt x="126" y="677"/>
                    </a:cubicBezTo>
                    <a:cubicBezTo>
                      <a:pt x="126" y="715"/>
                      <a:pt x="132" y="715"/>
                      <a:pt x="142" y="715"/>
                    </a:cubicBezTo>
                    <a:cubicBezTo>
                      <a:pt x="151" y="715"/>
                      <a:pt x="164" y="715"/>
                      <a:pt x="176" y="753"/>
                    </a:cubicBezTo>
                    <a:cubicBezTo>
                      <a:pt x="176" y="728"/>
                      <a:pt x="176" y="728"/>
                      <a:pt x="176" y="677"/>
                    </a:cubicBezTo>
                    <a:cubicBezTo>
                      <a:pt x="187" y="681"/>
                      <a:pt x="197" y="683"/>
                      <a:pt x="207" y="683"/>
                    </a:cubicBezTo>
                    <a:cubicBezTo>
                      <a:pt x="267" y="683"/>
                      <a:pt x="316" y="627"/>
                      <a:pt x="402" y="627"/>
                    </a:cubicBezTo>
                    <a:cubicBezTo>
                      <a:pt x="402" y="574"/>
                      <a:pt x="411" y="558"/>
                      <a:pt x="425" y="558"/>
                    </a:cubicBezTo>
                    <a:cubicBezTo>
                      <a:pt x="443" y="558"/>
                      <a:pt x="469" y="588"/>
                      <a:pt x="487" y="588"/>
                    </a:cubicBezTo>
                    <a:cubicBezTo>
                      <a:pt x="493" y="588"/>
                      <a:pt x="498" y="585"/>
                      <a:pt x="502" y="577"/>
                    </a:cubicBezTo>
                    <a:lnTo>
                      <a:pt x="502" y="602"/>
                    </a:lnTo>
                    <a:cubicBezTo>
                      <a:pt x="527" y="552"/>
                      <a:pt x="552" y="552"/>
                      <a:pt x="552" y="552"/>
                    </a:cubicBezTo>
                    <a:lnTo>
                      <a:pt x="552" y="502"/>
                    </a:lnTo>
                    <a:cubicBezTo>
                      <a:pt x="596" y="537"/>
                      <a:pt x="637" y="548"/>
                      <a:pt x="675" y="548"/>
                    </a:cubicBezTo>
                    <a:cubicBezTo>
                      <a:pt x="734" y="548"/>
                      <a:pt x="789" y="523"/>
                      <a:pt x="842" y="523"/>
                    </a:cubicBezTo>
                    <a:cubicBezTo>
                      <a:pt x="854" y="523"/>
                      <a:pt x="866" y="524"/>
                      <a:pt x="878" y="527"/>
                    </a:cubicBezTo>
                    <a:cubicBezTo>
                      <a:pt x="937" y="539"/>
                      <a:pt x="996" y="562"/>
                      <a:pt x="1050" y="562"/>
                    </a:cubicBezTo>
                    <a:cubicBezTo>
                      <a:pt x="1110" y="562"/>
                      <a:pt x="1164" y="533"/>
                      <a:pt x="1204" y="427"/>
                    </a:cubicBezTo>
                    <a:cubicBezTo>
                      <a:pt x="1204" y="452"/>
                      <a:pt x="1204" y="452"/>
                      <a:pt x="1204" y="452"/>
                    </a:cubicBezTo>
                    <a:cubicBezTo>
                      <a:pt x="1210" y="446"/>
                      <a:pt x="1216" y="444"/>
                      <a:pt x="1224" y="444"/>
                    </a:cubicBezTo>
                    <a:cubicBezTo>
                      <a:pt x="1238" y="444"/>
                      <a:pt x="1254" y="450"/>
                      <a:pt x="1269" y="450"/>
                    </a:cubicBezTo>
                    <a:cubicBezTo>
                      <a:pt x="1282" y="450"/>
                      <a:pt x="1295" y="445"/>
                      <a:pt x="1304" y="427"/>
                    </a:cubicBezTo>
                    <a:lnTo>
                      <a:pt x="1304" y="452"/>
                    </a:lnTo>
                    <a:cubicBezTo>
                      <a:pt x="1354" y="327"/>
                      <a:pt x="1454" y="427"/>
                      <a:pt x="1505" y="302"/>
                    </a:cubicBezTo>
                    <a:cubicBezTo>
                      <a:pt x="1605" y="302"/>
                      <a:pt x="1705" y="276"/>
                      <a:pt x="1780" y="226"/>
                    </a:cubicBezTo>
                    <a:lnTo>
                      <a:pt x="1780" y="251"/>
                    </a:lnTo>
                    <a:cubicBezTo>
                      <a:pt x="1798" y="243"/>
                      <a:pt x="1811" y="239"/>
                      <a:pt x="1822" y="239"/>
                    </a:cubicBezTo>
                    <a:cubicBezTo>
                      <a:pt x="1864" y="239"/>
                      <a:pt x="1869" y="289"/>
                      <a:pt x="1900" y="289"/>
                    </a:cubicBezTo>
                    <a:cubicBezTo>
                      <a:pt x="1908" y="289"/>
                      <a:pt x="1918" y="285"/>
                      <a:pt x="1931" y="276"/>
                    </a:cubicBezTo>
                    <a:lnTo>
                      <a:pt x="1931" y="276"/>
                    </a:lnTo>
                    <a:cubicBezTo>
                      <a:pt x="1906" y="352"/>
                      <a:pt x="1931" y="327"/>
                      <a:pt x="1981" y="352"/>
                    </a:cubicBezTo>
                    <a:cubicBezTo>
                      <a:pt x="2006" y="352"/>
                      <a:pt x="2031" y="377"/>
                      <a:pt x="2006" y="452"/>
                    </a:cubicBezTo>
                    <a:cubicBezTo>
                      <a:pt x="1931" y="477"/>
                      <a:pt x="1981" y="502"/>
                      <a:pt x="2006" y="527"/>
                    </a:cubicBezTo>
                    <a:cubicBezTo>
                      <a:pt x="2031" y="552"/>
                      <a:pt x="2081" y="577"/>
                      <a:pt x="2006" y="602"/>
                    </a:cubicBezTo>
                    <a:cubicBezTo>
                      <a:pt x="1805" y="703"/>
                      <a:pt x="1931" y="778"/>
                      <a:pt x="2056" y="878"/>
                    </a:cubicBezTo>
                    <a:cubicBezTo>
                      <a:pt x="1989" y="967"/>
                      <a:pt x="2139" y="1036"/>
                      <a:pt x="2070" y="1103"/>
                    </a:cubicBezTo>
                    <a:lnTo>
                      <a:pt x="2070" y="1103"/>
                    </a:lnTo>
                    <a:cubicBezTo>
                      <a:pt x="2066" y="1093"/>
                      <a:pt x="2062" y="1084"/>
                      <a:pt x="2056" y="1078"/>
                    </a:cubicBezTo>
                    <a:cubicBezTo>
                      <a:pt x="2056" y="1097"/>
                      <a:pt x="2056" y="1108"/>
                      <a:pt x="2056" y="1114"/>
                    </a:cubicBezTo>
                    <a:lnTo>
                      <a:pt x="2056" y="1114"/>
                    </a:lnTo>
                    <a:cubicBezTo>
                      <a:pt x="2054" y="1115"/>
                      <a:pt x="2053" y="1116"/>
                      <a:pt x="2051" y="1117"/>
                    </a:cubicBezTo>
                    <a:lnTo>
                      <a:pt x="2051" y="1117"/>
                    </a:lnTo>
                    <a:cubicBezTo>
                      <a:pt x="2048" y="1113"/>
                      <a:pt x="2042" y="1104"/>
                      <a:pt x="2031" y="1104"/>
                    </a:cubicBezTo>
                    <a:cubicBezTo>
                      <a:pt x="2031" y="1096"/>
                      <a:pt x="2031" y="1086"/>
                      <a:pt x="2031" y="1078"/>
                    </a:cubicBezTo>
                    <a:cubicBezTo>
                      <a:pt x="2031" y="1078"/>
                      <a:pt x="2006" y="1104"/>
                      <a:pt x="2006" y="1104"/>
                    </a:cubicBezTo>
                    <a:lnTo>
                      <a:pt x="2057" y="1154"/>
                    </a:lnTo>
                    <a:lnTo>
                      <a:pt x="2057" y="1154"/>
                    </a:lnTo>
                    <a:cubicBezTo>
                      <a:pt x="2061" y="1196"/>
                      <a:pt x="1910" y="1237"/>
                      <a:pt x="1931" y="1279"/>
                    </a:cubicBezTo>
                    <a:lnTo>
                      <a:pt x="1954" y="1268"/>
                    </a:lnTo>
                    <a:lnTo>
                      <a:pt x="1954" y="1268"/>
                    </a:lnTo>
                    <a:cubicBezTo>
                      <a:pt x="1945" y="1280"/>
                      <a:pt x="2006" y="1285"/>
                      <a:pt x="2006" y="1304"/>
                    </a:cubicBezTo>
                    <a:cubicBezTo>
                      <a:pt x="2006" y="1314"/>
                      <a:pt x="2006" y="1332"/>
                      <a:pt x="2006" y="1354"/>
                    </a:cubicBezTo>
                    <a:cubicBezTo>
                      <a:pt x="2009" y="1364"/>
                      <a:pt x="2012" y="1368"/>
                      <a:pt x="2015" y="1368"/>
                    </a:cubicBezTo>
                    <a:cubicBezTo>
                      <a:pt x="2028" y="1368"/>
                      <a:pt x="2031" y="1240"/>
                      <a:pt x="2031" y="1240"/>
                    </a:cubicBezTo>
                    <a:cubicBezTo>
                      <a:pt x="2031" y="1240"/>
                      <a:pt x="2031" y="1244"/>
                      <a:pt x="2031" y="1254"/>
                    </a:cubicBezTo>
                    <a:lnTo>
                      <a:pt x="2031" y="1229"/>
                    </a:lnTo>
                    <a:cubicBezTo>
                      <a:pt x="2034" y="1225"/>
                      <a:pt x="2037" y="1224"/>
                      <a:pt x="2039" y="1224"/>
                    </a:cubicBezTo>
                    <a:cubicBezTo>
                      <a:pt x="2050" y="1224"/>
                      <a:pt x="2034" y="1279"/>
                      <a:pt x="2056" y="1279"/>
                    </a:cubicBezTo>
                    <a:cubicBezTo>
                      <a:pt x="2056" y="1279"/>
                      <a:pt x="2056" y="1243"/>
                      <a:pt x="2056" y="1229"/>
                    </a:cubicBezTo>
                    <a:cubicBezTo>
                      <a:pt x="2056" y="1287"/>
                      <a:pt x="2060" y="1296"/>
                      <a:pt x="2064" y="1296"/>
                    </a:cubicBezTo>
                    <a:cubicBezTo>
                      <a:pt x="2067" y="1296"/>
                      <a:pt x="2069" y="1294"/>
                      <a:pt x="2071" y="1294"/>
                    </a:cubicBezTo>
                    <a:cubicBezTo>
                      <a:pt x="2077" y="1294"/>
                      <a:pt x="2081" y="1305"/>
                      <a:pt x="2081" y="1379"/>
                    </a:cubicBezTo>
                    <a:cubicBezTo>
                      <a:pt x="2081" y="1379"/>
                      <a:pt x="2081" y="1429"/>
                      <a:pt x="2081" y="1479"/>
                    </a:cubicBezTo>
                    <a:cubicBezTo>
                      <a:pt x="2081" y="1486"/>
                      <a:pt x="2083" y="1489"/>
                      <a:pt x="2085" y="1489"/>
                    </a:cubicBezTo>
                    <a:cubicBezTo>
                      <a:pt x="2092" y="1489"/>
                      <a:pt x="2106" y="1461"/>
                      <a:pt x="2106" y="1404"/>
                    </a:cubicBezTo>
                    <a:cubicBezTo>
                      <a:pt x="2106" y="1329"/>
                      <a:pt x="2106" y="1279"/>
                      <a:pt x="2106" y="1204"/>
                    </a:cubicBezTo>
                    <a:lnTo>
                      <a:pt x="2106" y="1204"/>
                    </a:lnTo>
                    <a:lnTo>
                      <a:pt x="2126" y="1224"/>
                    </a:lnTo>
                    <a:lnTo>
                      <a:pt x="2126" y="1224"/>
                    </a:lnTo>
                    <a:cubicBezTo>
                      <a:pt x="2210" y="1200"/>
                      <a:pt x="2231" y="1179"/>
                      <a:pt x="2231" y="1179"/>
                    </a:cubicBezTo>
                    <a:lnTo>
                      <a:pt x="2256" y="1179"/>
                    </a:lnTo>
                    <a:cubicBezTo>
                      <a:pt x="2357" y="1154"/>
                      <a:pt x="2131" y="1154"/>
                      <a:pt x="2282" y="1154"/>
                    </a:cubicBezTo>
                    <a:cubicBezTo>
                      <a:pt x="2181" y="1154"/>
                      <a:pt x="2307" y="1129"/>
                      <a:pt x="2181" y="1104"/>
                    </a:cubicBezTo>
                    <a:lnTo>
                      <a:pt x="2256" y="1104"/>
                    </a:lnTo>
                    <a:cubicBezTo>
                      <a:pt x="2256" y="1078"/>
                      <a:pt x="2282" y="1053"/>
                      <a:pt x="2307" y="1028"/>
                    </a:cubicBezTo>
                    <a:cubicBezTo>
                      <a:pt x="2206" y="1003"/>
                      <a:pt x="2332" y="978"/>
                      <a:pt x="2206" y="953"/>
                    </a:cubicBezTo>
                    <a:cubicBezTo>
                      <a:pt x="2231" y="953"/>
                      <a:pt x="2282" y="928"/>
                      <a:pt x="2231" y="903"/>
                    </a:cubicBezTo>
                    <a:lnTo>
                      <a:pt x="2256" y="903"/>
                    </a:lnTo>
                    <a:cubicBezTo>
                      <a:pt x="2256" y="878"/>
                      <a:pt x="2256" y="853"/>
                      <a:pt x="2156" y="828"/>
                    </a:cubicBezTo>
                    <a:cubicBezTo>
                      <a:pt x="2282" y="828"/>
                      <a:pt x="2256" y="828"/>
                      <a:pt x="2307" y="803"/>
                    </a:cubicBezTo>
                    <a:cubicBezTo>
                      <a:pt x="2256" y="803"/>
                      <a:pt x="2256" y="753"/>
                      <a:pt x="2206" y="728"/>
                    </a:cubicBezTo>
                    <a:lnTo>
                      <a:pt x="2256" y="728"/>
                    </a:lnTo>
                    <a:cubicBezTo>
                      <a:pt x="2181" y="677"/>
                      <a:pt x="2156" y="652"/>
                      <a:pt x="2181" y="602"/>
                    </a:cubicBezTo>
                    <a:cubicBezTo>
                      <a:pt x="2181" y="577"/>
                      <a:pt x="2231" y="552"/>
                      <a:pt x="2282" y="477"/>
                    </a:cubicBezTo>
                    <a:cubicBezTo>
                      <a:pt x="2256" y="452"/>
                      <a:pt x="2156" y="452"/>
                      <a:pt x="2081" y="452"/>
                    </a:cubicBezTo>
                    <a:lnTo>
                      <a:pt x="2106" y="452"/>
                    </a:lnTo>
                    <a:cubicBezTo>
                      <a:pt x="2106" y="452"/>
                      <a:pt x="2181" y="402"/>
                      <a:pt x="2156" y="402"/>
                    </a:cubicBezTo>
                    <a:cubicBezTo>
                      <a:pt x="2181" y="377"/>
                      <a:pt x="2181" y="377"/>
                      <a:pt x="2181" y="377"/>
                    </a:cubicBezTo>
                    <a:cubicBezTo>
                      <a:pt x="2156" y="377"/>
                      <a:pt x="2256" y="327"/>
                      <a:pt x="2181" y="327"/>
                    </a:cubicBezTo>
                    <a:lnTo>
                      <a:pt x="2206" y="302"/>
                    </a:lnTo>
                    <a:lnTo>
                      <a:pt x="2181" y="302"/>
                    </a:lnTo>
                    <a:cubicBezTo>
                      <a:pt x="2197" y="302"/>
                      <a:pt x="2222" y="292"/>
                      <a:pt x="2233" y="291"/>
                    </a:cubicBezTo>
                    <a:lnTo>
                      <a:pt x="2233" y="291"/>
                    </a:lnTo>
                    <a:cubicBezTo>
                      <a:pt x="2233" y="294"/>
                      <a:pt x="2232" y="298"/>
                      <a:pt x="2231" y="302"/>
                    </a:cubicBezTo>
                    <a:cubicBezTo>
                      <a:pt x="2240" y="293"/>
                      <a:pt x="2240" y="290"/>
                      <a:pt x="2235" y="290"/>
                    </a:cubicBezTo>
                    <a:cubicBezTo>
                      <a:pt x="2235" y="290"/>
                      <a:pt x="2234" y="290"/>
                      <a:pt x="2233" y="291"/>
                    </a:cubicBezTo>
                    <a:lnTo>
                      <a:pt x="2233" y="291"/>
                    </a:lnTo>
                    <a:cubicBezTo>
                      <a:pt x="2254" y="146"/>
                      <a:pt x="2206" y="50"/>
                      <a:pt x="21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" name="Google Shape;1483;p34"/>
              <p:cNvSpPr/>
              <p:nvPr/>
            </p:nvSpPr>
            <p:spPr>
              <a:xfrm>
                <a:off x="3233225" y="30119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4" name="Google Shape;1484;p34"/>
              <p:cNvSpPr/>
              <p:nvPr/>
            </p:nvSpPr>
            <p:spPr>
              <a:xfrm>
                <a:off x="3275825" y="30263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0"/>
                    </a:moveTo>
                    <a:lnTo>
                      <a:pt x="1" y="25"/>
                    </a:lnTo>
                    <a:cubicBezTo>
                      <a:pt x="1" y="0"/>
                      <a:pt x="1" y="25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85;p34"/>
              <p:cNvSpPr/>
              <p:nvPr/>
            </p:nvSpPr>
            <p:spPr>
              <a:xfrm>
                <a:off x="3267075" y="2941125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25" y="1"/>
                    </a:moveTo>
                    <a:lnTo>
                      <a:pt x="0" y="26"/>
                    </a:lnTo>
                    <a:lnTo>
                      <a:pt x="50" y="26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86;p34"/>
              <p:cNvSpPr/>
              <p:nvPr/>
            </p:nvSpPr>
            <p:spPr>
              <a:xfrm>
                <a:off x="3267050" y="2941750"/>
                <a:ext cx="3800" cy="675"/>
              </a:xfrm>
              <a:custGeom>
                <a:avLst/>
                <a:gdLst/>
                <a:ahLst/>
                <a:cxnLst/>
                <a:rect l="l" t="t" r="r" b="b"/>
                <a:pathLst>
                  <a:path w="152" h="27" extrusionOk="0">
                    <a:moveTo>
                      <a:pt x="26" y="1"/>
                    </a:moveTo>
                    <a:cubicBezTo>
                      <a:pt x="1" y="1"/>
                      <a:pt x="10" y="1"/>
                      <a:pt x="31" y="2"/>
                    </a:cubicBezTo>
                    <a:lnTo>
                      <a:pt x="31" y="2"/>
                    </a:lnTo>
                    <a:lnTo>
                      <a:pt x="26" y="1"/>
                    </a:lnTo>
                    <a:close/>
                    <a:moveTo>
                      <a:pt x="31" y="2"/>
                    </a:moveTo>
                    <a:lnTo>
                      <a:pt x="132" y="22"/>
                    </a:lnTo>
                    <a:lnTo>
                      <a:pt x="132" y="22"/>
                    </a:lnTo>
                    <a:cubicBezTo>
                      <a:pt x="146" y="9"/>
                      <a:pt x="69" y="4"/>
                      <a:pt x="31" y="2"/>
                    </a:cubicBezTo>
                    <a:close/>
                    <a:moveTo>
                      <a:pt x="132" y="22"/>
                    </a:moveTo>
                    <a:cubicBezTo>
                      <a:pt x="131" y="23"/>
                      <a:pt x="129" y="25"/>
                      <a:pt x="126" y="26"/>
                    </a:cubicBezTo>
                    <a:lnTo>
                      <a:pt x="151" y="26"/>
                    </a:lnTo>
                    <a:lnTo>
                      <a:pt x="132" y="22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87;p34"/>
              <p:cNvSpPr/>
              <p:nvPr/>
            </p:nvSpPr>
            <p:spPr>
              <a:xfrm>
                <a:off x="3268950" y="2942400"/>
                <a:ext cx="25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1" extrusionOk="0">
                    <a:moveTo>
                      <a:pt x="25" y="0"/>
                    </a:moveTo>
                    <a:cubicBezTo>
                      <a:pt x="0" y="0"/>
                      <a:pt x="50" y="0"/>
                      <a:pt x="75" y="0"/>
                    </a:cubicBezTo>
                    <a:cubicBezTo>
                      <a:pt x="25" y="0"/>
                      <a:pt x="101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8" name="Google Shape;1488;p34"/>
              <p:cNvSpPr/>
              <p:nvPr/>
            </p:nvSpPr>
            <p:spPr>
              <a:xfrm>
                <a:off x="3270200" y="29561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9" name="Google Shape;1489;p34"/>
              <p:cNvSpPr/>
              <p:nvPr/>
            </p:nvSpPr>
            <p:spPr>
              <a:xfrm>
                <a:off x="3223200" y="2942400"/>
                <a:ext cx="55175" cy="45125"/>
              </a:xfrm>
              <a:custGeom>
                <a:avLst/>
                <a:gdLst/>
                <a:ahLst/>
                <a:cxnLst/>
                <a:rect l="l" t="t" r="r" b="b"/>
                <a:pathLst>
                  <a:path w="2207" h="1805" extrusionOk="0">
                    <a:moveTo>
                      <a:pt x="294" y="1769"/>
                    </a:moveTo>
                    <a:cubicBezTo>
                      <a:pt x="295" y="1776"/>
                      <a:pt x="297" y="1786"/>
                      <a:pt x="301" y="1805"/>
                    </a:cubicBezTo>
                    <a:cubicBezTo>
                      <a:pt x="299" y="1789"/>
                      <a:pt x="297" y="1778"/>
                      <a:pt x="294" y="1769"/>
                    </a:cubicBezTo>
                    <a:close/>
                    <a:moveTo>
                      <a:pt x="1880" y="0"/>
                    </a:moveTo>
                    <a:cubicBezTo>
                      <a:pt x="1864" y="0"/>
                      <a:pt x="1858" y="11"/>
                      <a:pt x="1841" y="11"/>
                    </a:cubicBezTo>
                    <a:cubicBezTo>
                      <a:pt x="1833" y="11"/>
                      <a:pt x="1822" y="8"/>
                      <a:pt x="1805" y="0"/>
                    </a:cubicBezTo>
                    <a:lnTo>
                      <a:pt x="1805" y="0"/>
                    </a:lnTo>
                    <a:cubicBezTo>
                      <a:pt x="1780" y="25"/>
                      <a:pt x="1905" y="50"/>
                      <a:pt x="1830" y="50"/>
                    </a:cubicBezTo>
                    <a:lnTo>
                      <a:pt x="1805" y="50"/>
                    </a:lnTo>
                    <a:cubicBezTo>
                      <a:pt x="1780" y="50"/>
                      <a:pt x="1880" y="50"/>
                      <a:pt x="1830" y="75"/>
                    </a:cubicBezTo>
                    <a:lnTo>
                      <a:pt x="1805" y="75"/>
                    </a:lnTo>
                    <a:cubicBezTo>
                      <a:pt x="1805" y="100"/>
                      <a:pt x="1780" y="100"/>
                      <a:pt x="1855" y="125"/>
                    </a:cubicBezTo>
                    <a:cubicBezTo>
                      <a:pt x="1780" y="125"/>
                      <a:pt x="1855" y="150"/>
                      <a:pt x="1780" y="175"/>
                    </a:cubicBezTo>
                    <a:lnTo>
                      <a:pt x="1855" y="175"/>
                    </a:lnTo>
                    <a:cubicBezTo>
                      <a:pt x="1830" y="251"/>
                      <a:pt x="1880" y="326"/>
                      <a:pt x="1880" y="426"/>
                    </a:cubicBezTo>
                    <a:cubicBezTo>
                      <a:pt x="2006" y="451"/>
                      <a:pt x="1855" y="501"/>
                      <a:pt x="1905" y="551"/>
                    </a:cubicBezTo>
                    <a:lnTo>
                      <a:pt x="1880" y="551"/>
                    </a:lnTo>
                    <a:cubicBezTo>
                      <a:pt x="1931" y="551"/>
                      <a:pt x="1931" y="576"/>
                      <a:pt x="1931" y="602"/>
                    </a:cubicBezTo>
                    <a:lnTo>
                      <a:pt x="1981" y="602"/>
                    </a:lnTo>
                    <a:cubicBezTo>
                      <a:pt x="1855" y="727"/>
                      <a:pt x="1931" y="827"/>
                      <a:pt x="1905" y="927"/>
                    </a:cubicBezTo>
                    <a:cubicBezTo>
                      <a:pt x="1880" y="977"/>
                      <a:pt x="1855" y="1078"/>
                      <a:pt x="1830" y="1078"/>
                    </a:cubicBezTo>
                    <a:cubicBezTo>
                      <a:pt x="1830" y="1078"/>
                      <a:pt x="1851" y="1099"/>
                      <a:pt x="1912" y="1178"/>
                    </a:cubicBezTo>
                    <a:lnTo>
                      <a:pt x="1912" y="1178"/>
                    </a:lnTo>
                    <a:cubicBezTo>
                      <a:pt x="1910" y="1178"/>
                      <a:pt x="1908" y="1178"/>
                      <a:pt x="1905" y="1178"/>
                    </a:cubicBezTo>
                    <a:cubicBezTo>
                      <a:pt x="1908" y="1178"/>
                      <a:pt x="1910" y="1178"/>
                      <a:pt x="1912" y="1179"/>
                    </a:cubicBezTo>
                    <a:lnTo>
                      <a:pt x="1912" y="1179"/>
                    </a:lnTo>
                    <a:cubicBezTo>
                      <a:pt x="1916" y="1183"/>
                      <a:pt x="1920" y="1189"/>
                      <a:pt x="1924" y="1194"/>
                    </a:cubicBezTo>
                    <a:lnTo>
                      <a:pt x="1924" y="1194"/>
                    </a:lnTo>
                    <a:cubicBezTo>
                      <a:pt x="1922" y="1199"/>
                      <a:pt x="1916" y="1203"/>
                      <a:pt x="1905" y="1203"/>
                    </a:cubicBezTo>
                    <a:lnTo>
                      <a:pt x="1880" y="1203"/>
                    </a:lnTo>
                    <a:cubicBezTo>
                      <a:pt x="1905" y="1253"/>
                      <a:pt x="1855" y="1253"/>
                      <a:pt x="1830" y="1253"/>
                    </a:cubicBezTo>
                    <a:cubicBezTo>
                      <a:pt x="1805" y="1253"/>
                      <a:pt x="1780" y="1253"/>
                      <a:pt x="1755" y="1303"/>
                    </a:cubicBezTo>
                    <a:cubicBezTo>
                      <a:pt x="1655" y="1303"/>
                      <a:pt x="1555" y="1328"/>
                      <a:pt x="1479" y="1378"/>
                    </a:cubicBezTo>
                    <a:lnTo>
                      <a:pt x="1454" y="1353"/>
                    </a:lnTo>
                    <a:cubicBezTo>
                      <a:pt x="1444" y="1369"/>
                      <a:pt x="1431" y="1375"/>
                      <a:pt x="1417" y="1375"/>
                    </a:cubicBezTo>
                    <a:cubicBezTo>
                      <a:pt x="1374" y="1375"/>
                      <a:pt x="1316" y="1318"/>
                      <a:pt x="1264" y="1318"/>
                    </a:cubicBezTo>
                    <a:cubicBezTo>
                      <a:pt x="1252" y="1318"/>
                      <a:pt x="1240" y="1321"/>
                      <a:pt x="1229" y="1328"/>
                    </a:cubicBezTo>
                    <a:cubicBezTo>
                      <a:pt x="1219" y="1323"/>
                      <a:pt x="1209" y="1321"/>
                      <a:pt x="1200" y="1321"/>
                    </a:cubicBezTo>
                    <a:cubicBezTo>
                      <a:pt x="1131" y="1321"/>
                      <a:pt x="1085" y="1444"/>
                      <a:pt x="1019" y="1444"/>
                    </a:cubicBezTo>
                    <a:cubicBezTo>
                      <a:pt x="1006" y="1444"/>
                      <a:pt x="993" y="1440"/>
                      <a:pt x="978" y="1429"/>
                    </a:cubicBezTo>
                    <a:cubicBezTo>
                      <a:pt x="969" y="1406"/>
                      <a:pt x="961" y="1397"/>
                      <a:pt x="953" y="1397"/>
                    </a:cubicBezTo>
                    <a:cubicBezTo>
                      <a:pt x="925" y="1397"/>
                      <a:pt x="902" y="1510"/>
                      <a:pt x="864" y="1510"/>
                    </a:cubicBezTo>
                    <a:cubicBezTo>
                      <a:pt x="853" y="1510"/>
                      <a:pt x="841" y="1501"/>
                      <a:pt x="828" y="1479"/>
                    </a:cubicBezTo>
                    <a:cubicBezTo>
                      <a:pt x="784" y="1408"/>
                      <a:pt x="746" y="1381"/>
                      <a:pt x="712" y="1381"/>
                    </a:cubicBezTo>
                    <a:cubicBezTo>
                      <a:pt x="650" y="1381"/>
                      <a:pt x="601" y="1473"/>
                      <a:pt x="552" y="1554"/>
                    </a:cubicBezTo>
                    <a:cubicBezTo>
                      <a:pt x="535" y="1541"/>
                      <a:pt x="519" y="1537"/>
                      <a:pt x="504" y="1537"/>
                    </a:cubicBezTo>
                    <a:cubicBezTo>
                      <a:pt x="449" y="1537"/>
                      <a:pt x="401" y="1596"/>
                      <a:pt x="348" y="1596"/>
                    </a:cubicBezTo>
                    <a:cubicBezTo>
                      <a:pt x="325" y="1596"/>
                      <a:pt x="301" y="1585"/>
                      <a:pt x="276" y="1554"/>
                    </a:cubicBezTo>
                    <a:cubicBezTo>
                      <a:pt x="272" y="1573"/>
                      <a:pt x="265" y="1580"/>
                      <a:pt x="258" y="1580"/>
                    </a:cubicBezTo>
                    <a:cubicBezTo>
                      <a:pt x="228" y="1580"/>
                      <a:pt x="181" y="1471"/>
                      <a:pt x="142" y="1471"/>
                    </a:cubicBezTo>
                    <a:cubicBezTo>
                      <a:pt x="137" y="1471"/>
                      <a:pt x="131" y="1474"/>
                      <a:pt x="126" y="1479"/>
                    </a:cubicBezTo>
                    <a:lnTo>
                      <a:pt x="128" y="1480"/>
                    </a:lnTo>
                    <a:lnTo>
                      <a:pt x="128" y="1480"/>
                    </a:lnTo>
                    <a:cubicBezTo>
                      <a:pt x="115" y="1490"/>
                      <a:pt x="117" y="1553"/>
                      <a:pt x="112" y="1553"/>
                    </a:cubicBezTo>
                    <a:cubicBezTo>
                      <a:pt x="110" y="1553"/>
                      <a:pt x="107" y="1540"/>
                      <a:pt x="101" y="1504"/>
                    </a:cubicBezTo>
                    <a:cubicBezTo>
                      <a:pt x="98" y="1494"/>
                      <a:pt x="95" y="1489"/>
                      <a:pt x="93" y="1489"/>
                    </a:cubicBezTo>
                    <a:cubicBezTo>
                      <a:pt x="84" y="1489"/>
                      <a:pt x="92" y="1603"/>
                      <a:pt x="85" y="1603"/>
                    </a:cubicBezTo>
                    <a:cubicBezTo>
                      <a:pt x="83" y="1603"/>
                      <a:pt x="80" y="1596"/>
                      <a:pt x="76" y="1579"/>
                    </a:cubicBezTo>
                    <a:cubicBezTo>
                      <a:pt x="76" y="1570"/>
                      <a:pt x="76" y="1561"/>
                      <a:pt x="76" y="1554"/>
                    </a:cubicBezTo>
                    <a:cubicBezTo>
                      <a:pt x="56" y="1574"/>
                      <a:pt x="68" y="1611"/>
                      <a:pt x="60" y="1611"/>
                    </a:cubicBezTo>
                    <a:cubicBezTo>
                      <a:pt x="59" y="1611"/>
                      <a:pt x="56" y="1609"/>
                      <a:pt x="51" y="1604"/>
                    </a:cubicBezTo>
                    <a:cubicBezTo>
                      <a:pt x="51" y="1556"/>
                      <a:pt x="51" y="1544"/>
                      <a:pt x="50" y="1544"/>
                    </a:cubicBezTo>
                    <a:cubicBezTo>
                      <a:pt x="49" y="1544"/>
                      <a:pt x="47" y="1556"/>
                      <a:pt x="44" y="1556"/>
                    </a:cubicBezTo>
                    <a:cubicBezTo>
                      <a:pt x="40" y="1556"/>
                      <a:pt x="35" y="1541"/>
                      <a:pt x="26" y="1479"/>
                    </a:cubicBezTo>
                    <a:cubicBezTo>
                      <a:pt x="26" y="1479"/>
                      <a:pt x="1" y="1404"/>
                      <a:pt x="26" y="1378"/>
                    </a:cubicBezTo>
                    <a:cubicBezTo>
                      <a:pt x="19" y="1372"/>
                      <a:pt x="14" y="1369"/>
                      <a:pt x="11" y="1369"/>
                    </a:cubicBezTo>
                    <a:cubicBezTo>
                      <a:pt x="1" y="1369"/>
                      <a:pt x="1" y="1392"/>
                      <a:pt x="1" y="1429"/>
                    </a:cubicBezTo>
                    <a:cubicBezTo>
                      <a:pt x="1" y="1529"/>
                      <a:pt x="1" y="1579"/>
                      <a:pt x="26" y="1629"/>
                    </a:cubicBezTo>
                    <a:cubicBezTo>
                      <a:pt x="26" y="1635"/>
                      <a:pt x="26" y="1642"/>
                      <a:pt x="26" y="1654"/>
                    </a:cubicBezTo>
                    <a:cubicBezTo>
                      <a:pt x="51" y="1654"/>
                      <a:pt x="51" y="1729"/>
                      <a:pt x="76" y="1779"/>
                    </a:cubicBezTo>
                    <a:cubicBezTo>
                      <a:pt x="76" y="1779"/>
                      <a:pt x="76" y="1779"/>
                      <a:pt x="76" y="1754"/>
                    </a:cubicBezTo>
                    <a:cubicBezTo>
                      <a:pt x="76" y="1733"/>
                      <a:pt x="76" y="1725"/>
                      <a:pt x="78" y="1725"/>
                    </a:cubicBezTo>
                    <a:cubicBezTo>
                      <a:pt x="80" y="1725"/>
                      <a:pt x="86" y="1740"/>
                      <a:pt x="101" y="1754"/>
                    </a:cubicBezTo>
                    <a:cubicBezTo>
                      <a:pt x="126" y="1729"/>
                      <a:pt x="176" y="1729"/>
                      <a:pt x="201" y="1729"/>
                    </a:cubicBezTo>
                    <a:cubicBezTo>
                      <a:pt x="201" y="1679"/>
                      <a:pt x="226" y="1729"/>
                      <a:pt x="201" y="1654"/>
                    </a:cubicBezTo>
                    <a:lnTo>
                      <a:pt x="201" y="1654"/>
                    </a:lnTo>
                    <a:cubicBezTo>
                      <a:pt x="226" y="1729"/>
                      <a:pt x="251" y="1754"/>
                      <a:pt x="251" y="1754"/>
                    </a:cubicBezTo>
                    <a:cubicBezTo>
                      <a:pt x="257" y="1784"/>
                      <a:pt x="262" y="1794"/>
                      <a:pt x="266" y="1794"/>
                    </a:cubicBezTo>
                    <a:cubicBezTo>
                      <a:pt x="273" y="1794"/>
                      <a:pt x="278" y="1751"/>
                      <a:pt x="286" y="1751"/>
                    </a:cubicBezTo>
                    <a:cubicBezTo>
                      <a:pt x="288" y="1751"/>
                      <a:pt x="291" y="1756"/>
                      <a:pt x="294" y="1769"/>
                    </a:cubicBezTo>
                    <a:lnTo>
                      <a:pt x="294" y="1769"/>
                    </a:lnTo>
                    <a:cubicBezTo>
                      <a:pt x="294" y="1763"/>
                      <a:pt x="295" y="1762"/>
                      <a:pt x="298" y="1762"/>
                    </a:cubicBezTo>
                    <a:cubicBezTo>
                      <a:pt x="301" y="1762"/>
                      <a:pt x="305" y="1765"/>
                      <a:pt x="310" y="1765"/>
                    </a:cubicBezTo>
                    <a:cubicBezTo>
                      <a:pt x="318" y="1765"/>
                      <a:pt x="327" y="1755"/>
                      <a:pt x="327" y="1704"/>
                    </a:cubicBezTo>
                    <a:cubicBezTo>
                      <a:pt x="327" y="1729"/>
                      <a:pt x="327" y="1754"/>
                      <a:pt x="327" y="1754"/>
                    </a:cubicBezTo>
                    <a:cubicBezTo>
                      <a:pt x="352" y="1754"/>
                      <a:pt x="402" y="1805"/>
                      <a:pt x="427" y="1805"/>
                    </a:cubicBezTo>
                    <a:cubicBezTo>
                      <a:pt x="427" y="1769"/>
                      <a:pt x="433" y="1762"/>
                      <a:pt x="441" y="1762"/>
                    </a:cubicBezTo>
                    <a:cubicBezTo>
                      <a:pt x="447" y="1762"/>
                      <a:pt x="453" y="1765"/>
                      <a:pt x="459" y="1765"/>
                    </a:cubicBezTo>
                    <a:cubicBezTo>
                      <a:pt x="469" y="1765"/>
                      <a:pt x="477" y="1755"/>
                      <a:pt x="477" y="1704"/>
                    </a:cubicBezTo>
                    <a:cubicBezTo>
                      <a:pt x="494" y="1722"/>
                      <a:pt x="511" y="1751"/>
                      <a:pt x="529" y="1751"/>
                    </a:cubicBezTo>
                    <a:cubicBezTo>
                      <a:pt x="537" y="1751"/>
                      <a:pt x="544" y="1745"/>
                      <a:pt x="552" y="1729"/>
                    </a:cubicBezTo>
                    <a:lnTo>
                      <a:pt x="552" y="1754"/>
                    </a:lnTo>
                    <a:cubicBezTo>
                      <a:pt x="577" y="1729"/>
                      <a:pt x="602" y="1729"/>
                      <a:pt x="602" y="1654"/>
                    </a:cubicBezTo>
                    <a:cubicBezTo>
                      <a:pt x="627" y="1754"/>
                      <a:pt x="627" y="1729"/>
                      <a:pt x="652" y="1779"/>
                    </a:cubicBezTo>
                    <a:cubicBezTo>
                      <a:pt x="652" y="1729"/>
                      <a:pt x="677" y="1729"/>
                      <a:pt x="702" y="1679"/>
                    </a:cubicBezTo>
                    <a:cubicBezTo>
                      <a:pt x="710" y="1694"/>
                      <a:pt x="715" y="1698"/>
                      <a:pt x="719" y="1698"/>
                    </a:cubicBezTo>
                    <a:cubicBezTo>
                      <a:pt x="723" y="1698"/>
                      <a:pt x="725" y="1694"/>
                      <a:pt x="726" y="1694"/>
                    </a:cubicBezTo>
                    <a:cubicBezTo>
                      <a:pt x="728" y="1694"/>
                      <a:pt x="728" y="1700"/>
                      <a:pt x="728" y="1729"/>
                    </a:cubicBezTo>
                    <a:cubicBezTo>
                      <a:pt x="750" y="1661"/>
                      <a:pt x="783" y="1634"/>
                      <a:pt x="819" y="1634"/>
                    </a:cubicBezTo>
                    <a:cubicBezTo>
                      <a:pt x="863" y="1634"/>
                      <a:pt x="912" y="1674"/>
                      <a:pt x="953" y="1729"/>
                    </a:cubicBezTo>
                    <a:cubicBezTo>
                      <a:pt x="953" y="1687"/>
                      <a:pt x="953" y="1607"/>
                      <a:pt x="953" y="1554"/>
                    </a:cubicBezTo>
                    <a:cubicBezTo>
                      <a:pt x="957" y="1550"/>
                      <a:pt x="960" y="1549"/>
                      <a:pt x="964" y="1549"/>
                    </a:cubicBezTo>
                    <a:cubicBezTo>
                      <a:pt x="985" y="1549"/>
                      <a:pt x="1003" y="1604"/>
                      <a:pt x="1003" y="1604"/>
                    </a:cubicBezTo>
                    <a:cubicBezTo>
                      <a:pt x="1003" y="1604"/>
                      <a:pt x="1003" y="1604"/>
                      <a:pt x="1003" y="1629"/>
                    </a:cubicBezTo>
                    <a:cubicBezTo>
                      <a:pt x="1009" y="1619"/>
                      <a:pt x="1014" y="1615"/>
                      <a:pt x="1019" y="1615"/>
                    </a:cubicBezTo>
                    <a:cubicBezTo>
                      <a:pt x="1033" y="1615"/>
                      <a:pt x="1045" y="1644"/>
                      <a:pt x="1050" y="1644"/>
                    </a:cubicBezTo>
                    <a:cubicBezTo>
                      <a:pt x="1052" y="1644"/>
                      <a:pt x="1053" y="1640"/>
                      <a:pt x="1053" y="1629"/>
                    </a:cubicBezTo>
                    <a:cubicBezTo>
                      <a:pt x="1053" y="1653"/>
                      <a:pt x="1053" y="1679"/>
                      <a:pt x="1053" y="1679"/>
                    </a:cubicBezTo>
                    <a:cubicBezTo>
                      <a:pt x="1179" y="1679"/>
                      <a:pt x="1279" y="1529"/>
                      <a:pt x="1379" y="1529"/>
                    </a:cubicBezTo>
                    <a:lnTo>
                      <a:pt x="1379" y="1554"/>
                    </a:lnTo>
                    <a:lnTo>
                      <a:pt x="1404" y="1529"/>
                    </a:lnTo>
                    <a:cubicBezTo>
                      <a:pt x="1404" y="1529"/>
                      <a:pt x="1404" y="1529"/>
                      <a:pt x="1404" y="1554"/>
                    </a:cubicBezTo>
                    <a:cubicBezTo>
                      <a:pt x="1408" y="1557"/>
                      <a:pt x="1411" y="1559"/>
                      <a:pt x="1415" y="1559"/>
                    </a:cubicBezTo>
                    <a:cubicBezTo>
                      <a:pt x="1436" y="1559"/>
                      <a:pt x="1458" y="1504"/>
                      <a:pt x="1479" y="1504"/>
                    </a:cubicBezTo>
                    <a:cubicBezTo>
                      <a:pt x="1479" y="1529"/>
                      <a:pt x="1479" y="1554"/>
                      <a:pt x="1504" y="1579"/>
                    </a:cubicBezTo>
                    <a:cubicBezTo>
                      <a:pt x="1504" y="1562"/>
                      <a:pt x="1506" y="1556"/>
                      <a:pt x="1508" y="1556"/>
                    </a:cubicBezTo>
                    <a:cubicBezTo>
                      <a:pt x="1511" y="1556"/>
                      <a:pt x="1517" y="1574"/>
                      <a:pt x="1522" y="1574"/>
                    </a:cubicBezTo>
                    <a:cubicBezTo>
                      <a:pt x="1526" y="1574"/>
                      <a:pt x="1530" y="1559"/>
                      <a:pt x="1530" y="1504"/>
                    </a:cubicBezTo>
                    <a:cubicBezTo>
                      <a:pt x="1530" y="1504"/>
                      <a:pt x="1530" y="1554"/>
                      <a:pt x="1530" y="1554"/>
                    </a:cubicBezTo>
                    <a:cubicBezTo>
                      <a:pt x="1559" y="1525"/>
                      <a:pt x="1597" y="1512"/>
                      <a:pt x="1633" y="1512"/>
                    </a:cubicBezTo>
                    <a:cubicBezTo>
                      <a:pt x="1659" y="1512"/>
                      <a:pt x="1684" y="1518"/>
                      <a:pt x="1705" y="1529"/>
                    </a:cubicBezTo>
                    <a:cubicBezTo>
                      <a:pt x="1730" y="1378"/>
                      <a:pt x="1805" y="1504"/>
                      <a:pt x="1855" y="1378"/>
                    </a:cubicBezTo>
                    <a:lnTo>
                      <a:pt x="1855" y="1404"/>
                    </a:lnTo>
                    <a:cubicBezTo>
                      <a:pt x="1865" y="1366"/>
                      <a:pt x="1888" y="1357"/>
                      <a:pt x="1917" y="1357"/>
                    </a:cubicBezTo>
                    <a:cubicBezTo>
                      <a:pt x="1948" y="1357"/>
                      <a:pt x="1987" y="1368"/>
                      <a:pt x="2024" y="1368"/>
                    </a:cubicBezTo>
                    <a:cubicBezTo>
                      <a:pt x="2044" y="1368"/>
                      <a:pt x="2064" y="1365"/>
                      <a:pt x="2081" y="1353"/>
                    </a:cubicBezTo>
                    <a:cubicBezTo>
                      <a:pt x="2088" y="1357"/>
                      <a:pt x="2093" y="1358"/>
                      <a:pt x="2096" y="1358"/>
                    </a:cubicBezTo>
                    <a:cubicBezTo>
                      <a:pt x="2118" y="1358"/>
                      <a:pt x="2081" y="1300"/>
                      <a:pt x="2081" y="1278"/>
                    </a:cubicBezTo>
                    <a:lnTo>
                      <a:pt x="2081" y="1278"/>
                    </a:lnTo>
                    <a:lnTo>
                      <a:pt x="2106" y="1303"/>
                    </a:lnTo>
                    <a:cubicBezTo>
                      <a:pt x="2056" y="1228"/>
                      <a:pt x="2081" y="1228"/>
                      <a:pt x="2106" y="1228"/>
                    </a:cubicBezTo>
                    <a:cubicBezTo>
                      <a:pt x="2131" y="1203"/>
                      <a:pt x="2156" y="1178"/>
                      <a:pt x="2081" y="1128"/>
                    </a:cubicBezTo>
                    <a:lnTo>
                      <a:pt x="2131" y="1128"/>
                    </a:lnTo>
                    <a:cubicBezTo>
                      <a:pt x="2056" y="1128"/>
                      <a:pt x="2156" y="1103"/>
                      <a:pt x="2031" y="1103"/>
                    </a:cubicBezTo>
                    <a:lnTo>
                      <a:pt x="2081" y="1078"/>
                    </a:lnTo>
                    <a:cubicBezTo>
                      <a:pt x="1905" y="1053"/>
                      <a:pt x="2156" y="1028"/>
                      <a:pt x="2031" y="977"/>
                    </a:cubicBezTo>
                    <a:lnTo>
                      <a:pt x="2081" y="977"/>
                    </a:lnTo>
                    <a:cubicBezTo>
                      <a:pt x="2056" y="977"/>
                      <a:pt x="2031" y="977"/>
                      <a:pt x="2056" y="952"/>
                    </a:cubicBezTo>
                    <a:lnTo>
                      <a:pt x="2081" y="952"/>
                    </a:lnTo>
                    <a:cubicBezTo>
                      <a:pt x="2206" y="927"/>
                      <a:pt x="2056" y="877"/>
                      <a:pt x="2081" y="852"/>
                    </a:cubicBezTo>
                    <a:lnTo>
                      <a:pt x="2131" y="852"/>
                    </a:lnTo>
                    <a:cubicBezTo>
                      <a:pt x="2056" y="852"/>
                      <a:pt x="2131" y="802"/>
                      <a:pt x="2081" y="777"/>
                    </a:cubicBezTo>
                    <a:lnTo>
                      <a:pt x="2131" y="777"/>
                    </a:lnTo>
                    <a:cubicBezTo>
                      <a:pt x="2131" y="752"/>
                      <a:pt x="2081" y="727"/>
                      <a:pt x="2081" y="702"/>
                    </a:cubicBezTo>
                    <a:lnTo>
                      <a:pt x="2131" y="702"/>
                    </a:lnTo>
                    <a:cubicBezTo>
                      <a:pt x="2056" y="652"/>
                      <a:pt x="2131" y="627"/>
                      <a:pt x="2106" y="602"/>
                    </a:cubicBezTo>
                    <a:cubicBezTo>
                      <a:pt x="2131" y="526"/>
                      <a:pt x="2056" y="476"/>
                      <a:pt x="2031" y="401"/>
                    </a:cubicBezTo>
                    <a:lnTo>
                      <a:pt x="2006" y="401"/>
                    </a:lnTo>
                    <a:cubicBezTo>
                      <a:pt x="2006" y="393"/>
                      <a:pt x="2009" y="390"/>
                      <a:pt x="2012" y="390"/>
                    </a:cubicBezTo>
                    <a:cubicBezTo>
                      <a:pt x="2020" y="390"/>
                      <a:pt x="2031" y="401"/>
                      <a:pt x="2031" y="401"/>
                    </a:cubicBezTo>
                    <a:cubicBezTo>
                      <a:pt x="2106" y="376"/>
                      <a:pt x="1981" y="351"/>
                      <a:pt x="2031" y="326"/>
                    </a:cubicBezTo>
                    <a:lnTo>
                      <a:pt x="1981" y="326"/>
                    </a:lnTo>
                    <a:cubicBezTo>
                      <a:pt x="1956" y="276"/>
                      <a:pt x="1931" y="226"/>
                      <a:pt x="1880" y="150"/>
                    </a:cubicBezTo>
                    <a:lnTo>
                      <a:pt x="1931" y="150"/>
                    </a:lnTo>
                    <a:cubicBezTo>
                      <a:pt x="1805" y="100"/>
                      <a:pt x="1855" y="50"/>
                      <a:pt x="18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490;p34"/>
              <p:cNvSpPr/>
              <p:nvPr/>
            </p:nvSpPr>
            <p:spPr>
              <a:xfrm>
                <a:off x="3273950" y="29524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491;p34"/>
              <p:cNvSpPr/>
              <p:nvPr/>
            </p:nvSpPr>
            <p:spPr>
              <a:xfrm>
                <a:off x="3225075" y="29868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492;p34"/>
              <p:cNvSpPr/>
              <p:nvPr/>
            </p:nvSpPr>
            <p:spPr>
              <a:xfrm>
                <a:off x="3416200" y="2899775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25" y="1"/>
                    </a:moveTo>
                    <a:lnTo>
                      <a:pt x="0" y="26"/>
                    </a:lnTo>
                    <a:lnTo>
                      <a:pt x="5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493;p34"/>
              <p:cNvSpPr/>
              <p:nvPr/>
            </p:nvSpPr>
            <p:spPr>
              <a:xfrm>
                <a:off x="3416325" y="2899775"/>
                <a:ext cx="3650" cy="850"/>
              </a:xfrm>
              <a:custGeom>
                <a:avLst/>
                <a:gdLst/>
                <a:ahLst/>
                <a:cxnLst/>
                <a:rect l="l" t="t" r="r" b="b"/>
                <a:pathLst>
                  <a:path w="146" h="34" extrusionOk="0">
                    <a:moveTo>
                      <a:pt x="145" y="1"/>
                    </a:moveTo>
                    <a:lnTo>
                      <a:pt x="20" y="26"/>
                    </a:lnTo>
                    <a:cubicBezTo>
                      <a:pt x="4" y="31"/>
                      <a:pt x="1" y="33"/>
                      <a:pt x="4" y="33"/>
                    </a:cubicBezTo>
                    <a:cubicBezTo>
                      <a:pt x="15" y="33"/>
                      <a:pt x="80" y="19"/>
                      <a:pt x="98" y="19"/>
                    </a:cubicBezTo>
                    <a:cubicBezTo>
                      <a:pt x="105" y="19"/>
                      <a:pt x="106" y="21"/>
                      <a:pt x="95" y="26"/>
                    </a:cubicBezTo>
                    <a:cubicBezTo>
                      <a:pt x="120" y="26"/>
                      <a:pt x="120" y="26"/>
                      <a:pt x="1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4" name="Google Shape;1494;p34"/>
              <p:cNvSpPr/>
              <p:nvPr/>
            </p:nvSpPr>
            <p:spPr>
              <a:xfrm>
                <a:off x="3418475" y="2900400"/>
                <a:ext cx="1500" cy="300"/>
              </a:xfrm>
              <a:custGeom>
                <a:avLst/>
                <a:gdLst/>
                <a:ahLst/>
                <a:cxnLst/>
                <a:rect l="l" t="t" r="r" b="b"/>
                <a:pathLst>
                  <a:path w="60" h="12" extrusionOk="0">
                    <a:moveTo>
                      <a:pt x="9" y="1"/>
                    </a:moveTo>
                    <a:cubicBezTo>
                      <a:pt x="1" y="9"/>
                      <a:pt x="1" y="12"/>
                      <a:pt x="6" y="12"/>
                    </a:cubicBezTo>
                    <a:cubicBezTo>
                      <a:pt x="15" y="12"/>
                      <a:pt x="43" y="1"/>
                      <a:pt x="5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5" name="Google Shape;1495;p34"/>
              <p:cNvSpPr/>
              <p:nvPr/>
            </p:nvSpPr>
            <p:spPr>
              <a:xfrm>
                <a:off x="3419950" y="29167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496;p34"/>
              <p:cNvSpPr/>
              <p:nvPr/>
            </p:nvSpPr>
            <p:spPr>
              <a:xfrm>
                <a:off x="3344750" y="2901025"/>
                <a:ext cx="81500" cy="40125"/>
              </a:xfrm>
              <a:custGeom>
                <a:avLst/>
                <a:gdLst/>
                <a:ahLst/>
                <a:cxnLst/>
                <a:rect l="l" t="t" r="r" b="b"/>
                <a:pathLst>
                  <a:path w="3260" h="1605" extrusionOk="0">
                    <a:moveTo>
                      <a:pt x="2947" y="40"/>
                    </a:moveTo>
                    <a:lnTo>
                      <a:pt x="2947" y="40"/>
                    </a:lnTo>
                    <a:cubicBezTo>
                      <a:pt x="2926" y="41"/>
                      <a:pt x="2892" y="51"/>
                      <a:pt x="2908" y="51"/>
                    </a:cubicBezTo>
                    <a:lnTo>
                      <a:pt x="2933" y="51"/>
                    </a:lnTo>
                    <a:cubicBezTo>
                      <a:pt x="2942" y="47"/>
                      <a:pt x="2946" y="43"/>
                      <a:pt x="2947" y="40"/>
                    </a:cubicBezTo>
                    <a:close/>
                    <a:moveTo>
                      <a:pt x="2908" y="1"/>
                    </a:moveTo>
                    <a:cubicBezTo>
                      <a:pt x="2887" y="22"/>
                      <a:pt x="2952" y="25"/>
                      <a:pt x="2947" y="40"/>
                    </a:cubicBezTo>
                    <a:lnTo>
                      <a:pt x="2947" y="40"/>
                    </a:lnTo>
                    <a:cubicBezTo>
                      <a:pt x="2948" y="40"/>
                      <a:pt x="2950" y="40"/>
                      <a:pt x="2951" y="40"/>
                    </a:cubicBezTo>
                    <a:cubicBezTo>
                      <a:pt x="2961" y="40"/>
                      <a:pt x="2967" y="43"/>
                      <a:pt x="2958" y="51"/>
                    </a:cubicBezTo>
                    <a:cubicBezTo>
                      <a:pt x="2950" y="59"/>
                      <a:pt x="2942" y="62"/>
                      <a:pt x="2934" y="62"/>
                    </a:cubicBezTo>
                    <a:cubicBezTo>
                      <a:pt x="2919" y="62"/>
                      <a:pt x="2908" y="51"/>
                      <a:pt x="2908" y="51"/>
                    </a:cubicBezTo>
                    <a:lnTo>
                      <a:pt x="2908" y="51"/>
                    </a:lnTo>
                    <a:cubicBezTo>
                      <a:pt x="2908" y="76"/>
                      <a:pt x="2883" y="101"/>
                      <a:pt x="2983" y="126"/>
                    </a:cubicBezTo>
                    <a:cubicBezTo>
                      <a:pt x="2908" y="126"/>
                      <a:pt x="2983" y="151"/>
                      <a:pt x="2908" y="176"/>
                    </a:cubicBezTo>
                    <a:lnTo>
                      <a:pt x="2983" y="176"/>
                    </a:lnTo>
                    <a:cubicBezTo>
                      <a:pt x="2958" y="251"/>
                      <a:pt x="3008" y="377"/>
                      <a:pt x="3008" y="477"/>
                    </a:cubicBezTo>
                    <a:cubicBezTo>
                      <a:pt x="3134" y="502"/>
                      <a:pt x="2983" y="577"/>
                      <a:pt x="3033" y="627"/>
                    </a:cubicBezTo>
                    <a:lnTo>
                      <a:pt x="3008" y="627"/>
                    </a:lnTo>
                    <a:cubicBezTo>
                      <a:pt x="3033" y="653"/>
                      <a:pt x="3059" y="678"/>
                      <a:pt x="3033" y="703"/>
                    </a:cubicBezTo>
                    <a:lnTo>
                      <a:pt x="3109" y="703"/>
                    </a:lnTo>
                    <a:cubicBezTo>
                      <a:pt x="3033" y="753"/>
                      <a:pt x="3008" y="803"/>
                      <a:pt x="2983" y="828"/>
                    </a:cubicBezTo>
                    <a:cubicBezTo>
                      <a:pt x="2983" y="871"/>
                      <a:pt x="2946" y="933"/>
                      <a:pt x="2920" y="933"/>
                    </a:cubicBezTo>
                    <a:cubicBezTo>
                      <a:pt x="2915" y="933"/>
                      <a:pt x="2912" y="932"/>
                      <a:pt x="2908" y="928"/>
                    </a:cubicBezTo>
                    <a:cubicBezTo>
                      <a:pt x="2900" y="937"/>
                      <a:pt x="2894" y="939"/>
                      <a:pt x="2889" y="939"/>
                    </a:cubicBezTo>
                    <a:cubicBezTo>
                      <a:pt x="2878" y="939"/>
                      <a:pt x="2866" y="928"/>
                      <a:pt x="2833" y="928"/>
                    </a:cubicBezTo>
                    <a:cubicBezTo>
                      <a:pt x="2808" y="953"/>
                      <a:pt x="2783" y="953"/>
                      <a:pt x="2733" y="953"/>
                    </a:cubicBezTo>
                    <a:cubicBezTo>
                      <a:pt x="2683" y="978"/>
                      <a:pt x="2607" y="1028"/>
                      <a:pt x="2582" y="1129"/>
                    </a:cubicBezTo>
                    <a:cubicBezTo>
                      <a:pt x="2582" y="1129"/>
                      <a:pt x="2582" y="1104"/>
                      <a:pt x="2582" y="1104"/>
                    </a:cubicBezTo>
                    <a:cubicBezTo>
                      <a:pt x="2532" y="1154"/>
                      <a:pt x="2482" y="1129"/>
                      <a:pt x="2457" y="1154"/>
                    </a:cubicBezTo>
                    <a:cubicBezTo>
                      <a:pt x="2432" y="1179"/>
                      <a:pt x="2432" y="1204"/>
                      <a:pt x="2407" y="1229"/>
                    </a:cubicBezTo>
                    <a:cubicBezTo>
                      <a:pt x="2394" y="1229"/>
                      <a:pt x="2363" y="1216"/>
                      <a:pt x="2329" y="1216"/>
                    </a:cubicBezTo>
                    <a:cubicBezTo>
                      <a:pt x="2294" y="1216"/>
                      <a:pt x="2257" y="1229"/>
                      <a:pt x="2231" y="1279"/>
                    </a:cubicBezTo>
                    <a:cubicBezTo>
                      <a:pt x="2195" y="1272"/>
                      <a:pt x="2158" y="1269"/>
                      <a:pt x="2121" y="1269"/>
                    </a:cubicBezTo>
                    <a:cubicBezTo>
                      <a:pt x="2033" y="1269"/>
                      <a:pt x="1944" y="1286"/>
                      <a:pt x="1856" y="1304"/>
                    </a:cubicBezTo>
                    <a:lnTo>
                      <a:pt x="1856" y="1279"/>
                    </a:lnTo>
                    <a:cubicBezTo>
                      <a:pt x="1839" y="1288"/>
                      <a:pt x="1822" y="1291"/>
                      <a:pt x="1805" y="1291"/>
                    </a:cubicBezTo>
                    <a:cubicBezTo>
                      <a:pt x="1731" y="1291"/>
                      <a:pt x="1657" y="1226"/>
                      <a:pt x="1583" y="1226"/>
                    </a:cubicBezTo>
                    <a:cubicBezTo>
                      <a:pt x="1573" y="1226"/>
                      <a:pt x="1564" y="1227"/>
                      <a:pt x="1555" y="1229"/>
                    </a:cubicBezTo>
                    <a:cubicBezTo>
                      <a:pt x="1543" y="1223"/>
                      <a:pt x="1532" y="1221"/>
                      <a:pt x="1521" y="1221"/>
                    </a:cubicBezTo>
                    <a:cubicBezTo>
                      <a:pt x="1448" y="1221"/>
                      <a:pt x="1375" y="1321"/>
                      <a:pt x="1302" y="1321"/>
                    </a:cubicBezTo>
                    <a:cubicBezTo>
                      <a:pt x="1286" y="1321"/>
                      <a:pt x="1270" y="1316"/>
                      <a:pt x="1254" y="1304"/>
                    </a:cubicBezTo>
                    <a:cubicBezTo>
                      <a:pt x="1239" y="1280"/>
                      <a:pt x="1225" y="1271"/>
                      <a:pt x="1210" y="1271"/>
                    </a:cubicBezTo>
                    <a:cubicBezTo>
                      <a:pt x="1165" y="1271"/>
                      <a:pt x="1121" y="1363"/>
                      <a:pt x="1085" y="1363"/>
                    </a:cubicBezTo>
                    <a:cubicBezTo>
                      <a:pt x="1074" y="1363"/>
                      <a:pt x="1063" y="1353"/>
                      <a:pt x="1054" y="1329"/>
                    </a:cubicBezTo>
                    <a:cubicBezTo>
                      <a:pt x="1006" y="1253"/>
                      <a:pt x="958" y="1224"/>
                      <a:pt x="911" y="1224"/>
                    </a:cubicBezTo>
                    <a:cubicBezTo>
                      <a:pt x="833" y="1224"/>
                      <a:pt x="755" y="1302"/>
                      <a:pt x="678" y="1379"/>
                    </a:cubicBezTo>
                    <a:cubicBezTo>
                      <a:pt x="658" y="1365"/>
                      <a:pt x="638" y="1360"/>
                      <a:pt x="617" y="1360"/>
                    </a:cubicBezTo>
                    <a:cubicBezTo>
                      <a:pt x="565" y="1360"/>
                      <a:pt x="509" y="1392"/>
                      <a:pt x="455" y="1392"/>
                    </a:cubicBezTo>
                    <a:cubicBezTo>
                      <a:pt x="419" y="1392"/>
                      <a:pt x="384" y="1378"/>
                      <a:pt x="352" y="1329"/>
                    </a:cubicBezTo>
                    <a:cubicBezTo>
                      <a:pt x="342" y="1350"/>
                      <a:pt x="331" y="1357"/>
                      <a:pt x="321" y="1357"/>
                    </a:cubicBezTo>
                    <a:cubicBezTo>
                      <a:pt x="283" y="1357"/>
                      <a:pt x="243" y="1252"/>
                      <a:pt x="190" y="1252"/>
                    </a:cubicBezTo>
                    <a:cubicBezTo>
                      <a:pt x="185" y="1252"/>
                      <a:pt x="181" y="1253"/>
                      <a:pt x="176" y="1254"/>
                    </a:cubicBezTo>
                    <a:lnTo>
                      <a:pt x="176" y="1279"/>
                    </a:lnTo>
                    <a:cubicBezTo>
                      <a:pt x="176" y="1261"/>
                      <a:pt x="176" y="1255"/>
                      <a:pt x="174" y="1255"/>
                    </a:cubicBezTo>
                    <a:cubicBezTo>
                      <a:pt x="169" y="1255"/>
                      <a:pt x="158" y="1328"/>
                      <a:pt x="144" y="1328"/>
                    </a:cubicBezTo>
                    <a:cubicBezTo>
                      <a:pt x="138" y="1328"/>
                      <a:pt x="132" y="1316"/>
                      <a:pt x="126" y="1279"/>
                    </a:cubicBezTo>
                    <a:lnTo>
                      <a:pt x="126" y="1254"/>
                    </a:lnTo>
                    <a:cubicBezTo>
                      <a:pt x="126" y="1244"/>
                      <a:pt x="126" y="1240"/>
                      <a:pt x="125" y="1240"/>
                    </a:cubicBezTo>
                    <a:cubicBezTo>
                      <a:pt x="121" y="1240"/>
                      <a:pt x="107" y="1369"/>
                      <a:pt x="102" y="1369"/>
                    </a:cubicBezTo>
                    <a:cubicBezTo>
                      <a:pt x="102" y="1369"/>
                      <a:pt x="101" y="1364"/>
                      <a:pt x="101" y="1354"/>
                    </a:cubicBezTo>
                    <a:lnTo>
                      <a:pt x="101" y="1379"/>
                    </a:lnTo>
                    <a:cubicBezTo>
                      <a:pt x="96" y="1384"/>
                      <a:pt x="93" y="1386"/>
                      <a:pt x="92" y="1386"/>
                    </a:cubicBezTo>
                    <a:cubicBezTo>
                      <a:pt x="84" y="1386"/>
                      <a:pt x="96" y="1349"/>
                      <a:pt x="76" y="1329"/>
                    </a:cubicBezTo>
                    <a:cubicBezTo>
                      <a:pt x="76" y="1329"/>
                      <a:pt x="76" y="1366"/>
                      <a:pt x="76" y="1379"/>
                    </a:cubicBezTo>
                    <a:cubicBezTo>
                      <a:pt x="76" y="1325"/>
                      <a:pt x="73" y="1313"/>
                      <a:pt x="69" y="1313"/>
                    </a:cubicBezTo>
                    <a:cubicBezTo>
                      <a:pt x="65" y="1313"/>
                      <a:pt x="62" y="1320"/>
                      <a:pt x="58" y="1320"/>
                    </a:cubicBezTo>
                    <a:cubicBezTo>
                      <a:pt x="54" y="1320"/>
                      <a:pt x="51" y="1308"/>
                      <a:pt x="51" y="1254"/>
                    </a:cubicBezTo>
                    <a:cubicBezTo>
                      <a:pt x="51" y="1254"/>
                      <a:pt x="26" y="1179"/>
                      <a:pt x="51" y="1154"/>
                    </a:cubicBezTo>
                    <a:cubicBezTo>
                      <a:pt x="51" y="1145"/>
                      <a:pt x="48" y="1139"/>
                      <a:pt x="43" y="1139"/>
                    </a:cubicBezTo>
                    <a:cubicBezTo>
                      <a:pt x="36" y="1139"/>
                      <a:pt x="26" y="1156"/>
                      <a:pt x="26" y="1204"/>
                    </a:cubicBezTo>
                    <a:cubicBezTo>
                      <a:pt x="26" y="1279"/>
                      <a:pt x="1" y="1354"/>
                      <a:pt x="26" y="1404"/>
                    </a:cubicBezTo>
                    <a:cubicBezTo>
                      <a:pt x="26" y="1410"/>
                      <a:pt x="26" y="1418"/>
                      <a:pt x="26" y="1429"/>
                    </a:cubicBezTo>
                    <a:cubicBezTo>
                      <a:pt x="51" y="1429"/>
                      <a:pt x="51" y="1505"/>
                      <a:pt x="76" y="1530"/>
                    </a:cubicBezTo>
                    <a:cubicBezTo>
                      <a:pt x="76" y="1509"/>
                      <a:pt x="76" y="1501"/>
                      <a:pt x="78" y="1501"/>
                    </a:cubicBezTo>
                    <a:cubicBezTo>
                      <a:pt x="81" y="1501"/>
                      <a:pt x="87" y="1515"/>
                      <a:pt x="101" y="1530"/>
                    </a:cubicBezTo>
                    <a:lnTo>
                      <a:pt x="101" y="1555"/>
                    </a:lnTo>
                    <a:cubicBezTo>
                      <a:pt x="101" y="1561"/>
                      <a:pt x="102" y="1564"/>
                      <a:pt x="102" y="1564"/>
                    </a:cubicBezTo>
                    <a:cubicBezTo>
                      <a:pt x="104" y="1564"/>
                      <a:pt x="108" y="1543"/>
                      <a:pt x="110" y="1525"/>
                    </a:cubicBezTo>
                    <a:lnTo>
                      <a:pt x="110" y="1525"/>
                    </a:lnTo>
                    <a:cubicBezTo>
                      <a:pt x="155" y="1505"/>
                      <a:pt x="179" y="1505"/>
                      <a:pt x="226" y="1505"/>
                    </a:cubicBezTo>
                    <a:cubicBezTo>
                      <a:pt x="226" y="1455"/>
                      <a:pt x="252" y="1505"/>
                      <a:pt x="252" y="1429"/>
                    </a:cubicBezTo>
                    <a:cubicBezTo>
                      <a:pt x="252" y="1506"/>
                      <a:pt x="266" y="1539"/>
                      <a:pt x="284" y="1539"/>
                    </a:cubicBezTo>
                    <a:cubicBezTo>
                      <a:pt x="290" y="1539"/>
                      <a:pt x="296" y="1536"/>
                      <a:pt x="302" y="1530"/>
                    </a:cubicBezTo>
                    <a:cubicBezTo>
                      <a:pt x="302" y="1555"/>
                      <a:pt x="302" y="1555"/>
                      <a:pt x="302" y="1555"/>
                    </a:cubicBezTo>
                    <a:cubicBezTo>
                      <a:pt x="307" y="1584"/>
                      <a:pt x="312" y="1594"/>
                      <a:pt x="316" y="1594"/>
                    </a:cubicBezTo>
                    <a:cubicBezTo>
                      <a:pt x="324" y="1594"/>
                      <a:pt x="329" y="1540"/>
                      <a:pt x="338" y="1540"/>
                    </a:cubicBezTo>
                    <a:cubicBezTo>
                      <a:pt x="341" y="1540"/>
                      <a:pt x="346" y="1551"/>
                      <a:pt x="352" y="1580"/>
                    </a:cubicBezTo>
                    <a:cubicBezTo>
                      <a:pt x="352" y="1551"/>
                      <a:pt x="354" y="1543"/>
                      <a:pt x="357" y="1543"/>
                    </a:cubicBezTo>
                    <a:cubicBezTo>
                      <a:pt x="362" y="1543"/>
                      <a:pt x="369" y="1558"/>
                      <a:pt x="378" y="1558"/>
                    </a:cubicBezTo>
                    <a:cubicBezTo>
                      <a:pt x="385" y="1558"/>
                      <a:pt x="394" y="1546"/>
                      <a:pt x="402" y="1505"/>
                    </a:cubicBezTo>
                    <a:cubicBezTo>
                      <a:pt x="402" y="1530"/>
                      <a:pt x="402" y="1555"/>
                      <a:pt x="402" y="1555"/>
                    </a:cubicBezTo>
                    <a:cubicBezTo>
                      <a:pt x="427" y="1580"/>
                      <a:pt x="477" y="1605"/>
                      <a:pt x="502" y="1605"/>
                    </a:cubicBezTo>
                    <a:cubicBezTo>
                      <a:pt x="509" y="1585"/>
                      <a:pt x="516" y="1579"/>
                      <a:pt x="522" y="1579"/>
                    </a:cubicBezTo>
                    <a:cubicBezTo>
                      <a:pt x="531" y="1579"/>
                      <a:pt x="540" y="1589"/>
                      <a:pt x="549" y="1589"/>
                    </a:cubicBezTo>
                    <a:cubicBezTo>
                      <a:pt x="558" y="1589"/>
                      <a:pt x="568" y="1577"/>
                      <a:pt x="577" y="1530"/>
                    </a:cubicBezTo>
                    <a:cubicBezTo>
                      <a:pt x="595" y="1547"/>
                      <a:pt x="612" y="1576"/>
                      <a:pt x="629" y="1576"/>
                    </a:cubicBezTo>
                    <a:cubicBezTo>
                      <a:pt x="637" y="1576"/>
                      <a:pt x="645" y="1570"/>
                      <a:pt x="653" y="1555"/>
                    </a:cubicBezTo>
                    <a:lnTo>
                      <a:pt x="653" y="1580"/>
                    </a:lnTo>
                    <a:cubicBezTo>
                      <a:pt x="678" y="1555"/>
                      <a:pt x="728" y="1555"/>
                      <a:pt x="753" y="1480"/>
                    </a:cubicBezTo>
                    <a:cubicBezTo>
                      <a:pt x="753" y="1605"/>
                      <a:pt x="753" y="1580"/>
                      <a:pt x="778" y="1605"/>
                    </a:cubicBezTo>
                    <a:cubicBezTo>
                      <a:pt x="803" y="1555"/>
                      <a:pt x="828" y="1580"/>
                      <a:pt x="853" y="1530"/>
                    </a:cubicBezTo>
                    <a:cubicBezTo>
                      <a:pt x="860" y="1545"/>
                      <a:pt x="866" y="1548"/>
                      <a:pt x="870" y="1548"/>
                    </a:cubicBezTo>
                    <a:cubicBezTo>
                      <a:pt x="875" y="1548"/>
                      <a:pt x="878" y="1544"/>
                      <a:pt x="882" y="1544"/>
                    </a:cubicBezTo>
                    <a:cubicBezTo>
                      <a:pt x="887" y="1544"/>
                      <a:pt x="893" y="1551"/>
                      <a:pt x="903" y="1580"/>
                    </a:cubicBezTo>
                    <a:cubicBezTo>
                      <a:pt x="936" y="1515"/>
                      <a:pt x="973" y="1487"/>
                      <a:pt x="1011" y="1487"/>
                    </a:cubicBezTo>
                    <a:cubicBezTo>
                      <a:pt x="1061" y="1487"/>
                      <a:pt x="1111" y="1534"/>
                      <a:pt x="1154" y="1605"/>
                    </a:cubicBezTo>
                    <a:cubicBezTo>
                      <a:pt x="1179" y="1555"/>
                      <a:pt x="1179" y="1455"/>
                      <a:pt x="1204" y="1404"/>
                    </a:cubicBezTo>
                    <a:cubicBezTo>
                      <a:pt x="1204" y="1404"/>
                      <a:pt x="1204" y="1429"/>
                      <a:pt x="1204" y="1429"/>
                    </a:cubicBezTo>
                    <a:cubicBezTo>
                      <a:pt x="1204" y="1426"/>
                      <a:pt x="1204" y="1424"/>
                      <a:pt x="1205" y="1424"/>
                    </a:cubicBezTo>
                    <a:cubicBezTo>
                      <a:pt x="1211" y="1424"/>
                      <a:pt x="1233" y="1480"/>
                      <a:pt x="1254" y="1480"/>
                    </a:cubicBezTo>
                    <a:cubicBezTo>
                      <a:pt x="1254" y="1480"/>
                      <a:pt x="1254" y="1480"/>
                      <a:pt x="1254" y="1505"/>
                    </a:cubicBezTo>
                    <a:cubicBezTo>
                      <a:pt x="1254" y="1494"/>
                      <a:pt x="1255" y="1490"/>
                      <a:pt x="1257" y="1490"/>
                    </a:cubicBezTo>
                    <a:cubicBezTo>
                      <a:pt x="1263" y="1490"/>
                      <a:pt x="1275" y="1519"/>
                      <a:pt x="1288" y="1519"/>
                    </a:cubicBezTo>
                    <a:cubicBezTo>
                      <a:pt x="1294" y="1519"/>
                      <a:pt x="1299" y="1515"/>
                      <a:pt x="1304" y="1505"/>
                    </a:cubicBezTo>
                    <a:cubicBezTo>
                      <a:pt x="1304" y="1529"/>
                      <a:pt x="1304" y="1555"/>
                      <a:pt x="1304" y="1555"/>
                    </a:cubicBezTo>
                    <a:cubicBezTo>
                      <a:pt x="1314" y="1557"/>
                      <a:pt x="1324" y="1558"/>
                      <a:pt x="1334" y="1558"/>
                    </a:cubicBezTo>
                    <a:cubicBezTo>
                      <a:pt x="1443" y="1558"/>
                      <a:pt x="1568" y="1452"/>
                      <a:pt x="1695" y="1452"/>
                    </a:cubicBezTo>
                    <a:cubicBezTo>
                      <a:pt x="1707" y="1452"/>
                      <a:pt x="1719" y="1453"/>
                      <a:pt x="1730" y="1455"/>
                    </a:cubicBezTo>
                    <a:lnTo>
                      <a:pt x="1730" y="1480"/>
                    </a:lnTo>
                    <a:lnTo>
                      <a:pt x="1755" y="1429"/>
                    </a:lnTo>
                    <a:cubicBezTo>
                      <a:pt x="1755" y="1455"/>
                      <a:pt x="1755" y="1455"/>
                      <a:pt x="1755" y="1455"/>
                    </a:cubicBezTo>
                    <a:cubicBezTo>
                      <a:pt x="1762" y="1468"/>
                      <a:pt x="1770" y="1472"/>
                      <a:pt x="1779" y="1472"/>
                    </a:cubicBezTo>
                    <a:cubicBezTo>
                      <a:pt x="1800" y="1472"/>
                      <a:pt x="1824" y="1449"/>
                      <a:pt x="1843" y="1449"/>
                    </a:cubicBezTo>
                    <a:cubicBezTo>
                      <a:pt x="1847" y="1449"/>
                      <a:pt x="1852" y="1451"/>
                      <a:pt x="1856" y="1455"/>
                    </a:cubicBezTo>
                    <a:cubicBezTo>
                      <a:pt x="1856" y="1455"/>
                      <a:pt x="1856" y="1480"/>
                      <a:pt x="1856" y="1505"/>
                    </a:cubicBezTo>
                    <a:cubicBezTo>
                      <a:pt x="1861" y="1488"/>
                      <a:pt x="1867" y="1482"/>
                      <a:pt x="1872" y="1482"/>
                    </a:cubicBezTo>
                    <a:cubicBezTo>
                      <a:pt x="1882" y="1482"/>
                      <a:pt x="1891" y="1500"/>
                      <a:pt x="1897" y="1500"/>
                    </a:cubicBezTo>
                    <a:cubicBezTo>
                      <a:pt x="1902" y="1500"/>
                      <a:pt x="1906" y="1485"/>
                      <a:pt x="1906" y="1429"/>
                    </a:cubicBezTo>
                    <a:cubicBezTo>
                      <a:pt x="1906" y="1455"/>
                      <a:pt x="1906" y="1480"/>
                      <a:pt x="1906" y="1505"/>
                    </a:cubicBezTo>
                    <a:cubicBezTo>
                      <a:pt x="1950" y="1475"/>
                      <a:pt x="1994" y="1463"/>
                      <a:pt x="2038" y="1463"/>
                    </a:cubicBezTo>
                    <a:cubicBezTo>
                      <a:pt x="2069" y="1463"/>
                      <a:pt x="2100" y="1469"/>
                      <a:pt x="2131" y="1480"/>
                    </a:cubicBezTo>
                    <a:cubicBezTo>
                      <a:pt x="2156" y="1404"/>
                      <a:pt x="2188" y="1398"/>
                      <a:pt x="2219" y="1398"/>
                    </a:cubicBezTo>
                    <a:cubicBezTo>
                      <a:pt x="2225" y="1398"/>
                      <a:pt x="2231" y="1398"/>
                      <a:pt x="2238" y="1398"/>
                    </a:cubicBezTo>
                    <a:cubicBezTo>
                      <a:pt x="2263" y="1398"/>
                      <a:pt x="2287" y="1394"/>
                      <a:pt x="2307" y="1354"/>
                    </a:cubicBezTo>
                    <a:lnTo>
                      <a:pt x="2307" y="1379"/>
                    </a:lnTo>
                    <a:cubicBezTo>
                      <a:pt x="2336" y="1350"/>
                      <a:pt x="2357" y="1338"/>
                      <a:pt x="2379" y="1338"/>
                    </a:cubicBezTo>
                    <a:cubicBezTo>
                      <a:pt x="2395" y="1338"/>
                      <a:pt x="2411" y="1344"/>
                      <a:pt x="2432" y="1354"/>
                    </a:cubicBezTo>
                    <a:cubicBezTo>
                      <a:pt x="2482" y="1329"/>
                      <a:pt x="2532" y="1329"/>
                      <a:pt x="2557" y="1304"/>
                    </a:cubicBezTo>
                    <a:cubicBezTo>
                      <a:pt x="2607" y="1304"/>
                      <a:pt x="2607" y="1279"/>
                      <a:pt x="2632" y="1254"/>
                    </a:cubicBezTo>
                    <a:lnTo>
                      <a:pt x="2658" y="1279"/>
                    </a:lnTo>
                    <a:cubicBezTo>
                      <a:pt x="2658" y="1246"/>
                      <a:pt x="2668" y="1235"/>
                      <a:pt x="2684" y="1235"/>
                    </a:cubicBezTo>
                    <a:cubicBezTo>
                      <a:pt x="2709" y="1235"/>
                      <a:pt x="2748" y="1263"/>
                      <a:pt x="2775" y="1263"/>
                    </a:cubicBezTo>
                    <a:cubicBezTo>
                      <a:pt x="2794" y="1263"/>
                      <a:pt x="2808" y="1249"/>
                      <a:pt x="2808" y="1204"/>
                    </a:cubicBezTo>
                    <a:lnTo>
                      <a:pt x="2833" y="1229"/>
                    </a:lnTo>
                    <a:cubicBezTo>
                      <a:pt x="2808" y="1179"/>
                      <a:pt x="2883" y="1254"/>
                      <a:pt x="2833" y="1129"/>
                    </a:cubicBezTo>
                    <a:lnTo>
                      <a:pt x="2833" y="1129"/>
                    </a:lnTo>
                    <a:lnTo>
                      <a:pt x="2858" y="1154"/>
                    </a:lnTo>
                    <a:cubicBezTo>
                      <a:pt x="2850" y="1108"/>
                      <a:pt x="2857" y="1095"/>
                      <a:pt x="2869" y="1095"/>
                    </a:cubicBezTo>
                    <a:cubicBezTo>
                      <a:pt x="2887" y="1095"/>
                      <a:pt x="2917" y="1122"/>
                      <a:pt x="2937" y="1122"/>
                    </a:cubicBezTo>
                    <a:cubicBezTo>
                      <a:pt x="2949" y="1122"/>
                      <a:pt x="2958" y="1112"/>
                      <a:pt x="2958" y="1079"/>
                    </a:cubicBezTo>
                    <a:lnTo>
                      <a:pt x="2958" y="1104"/>
                    </a:lnTo>
                    <a:cubicBezTo>
                      <a:pt x="2958" y="1079"/>
                      <a:pt x="2958" y="1079"/>
                      <a:pt x="2983" y="1079"/>
                    </a:cubicBezTo>
                    <a:cubicBezTo>
                      <a:pt x="2983" y="1104"/>
                      <a:pt x="3008" y="1104"/>
                      <a:pt x="3008" y="1104"/>
                    </a:cubicBezTo>
                    <a:cubicBezTo>
                      <a:pt x="3028" y="1118"/>
                      <a:pt x="3042" y="1124"/>
                      <a:pt x="3052" y="1124"/>
                    </a:cubicBezTo>
                    <a:cubicBezTo>
                      <a:pt x="3092" y="1124"/>
                      <a:pt x="3063" y="1024"/>
                      <a:pt x="3084" y="1003"/>
                    </a:cubicBezTo>
                    <a:lnTo>
                      <a:pt x="3084" y="1003"/>
                    </a:lnTo>
                    <a:lnTo>
                      <a:pt x="3134" y="1028"/>
                    </a:lnTo>
                    <a:cubicBezTo>
                      <a:pt x="3084" y="978"/>
                      <a:pt x="3159" y="978"/>
                      <a:pt x="3159" y="928"/>
                    </a:cubicBezTo>
                    <a:lnTo>
                      <a:pt x="3184" y="953"/>
                    </a:lnTo>
                    <a:lnTo>
                      <a:pt x="3159" y="903"/>
                    </a:lnTo>
                    <a:lnTo>
                      <a:pt x="3159" y="903"/>
                    </a:lnTo>
                    <a:lnTo>
                      <a:pt x="3184" y="928"/>
                    </a:lnTo>
                    <a:cubicBezTo>
                      <a:pt x="3209" y="903"/>
                      <a:pt x="3184" y="853"/>
                      <a:pt x="3184" y="803"/>
                    </a:cubicBezTo>
                    <a:lnTo>
                      <a:pt x="3184" y="803"/>
                    </a:lnTo>
                    <a:lnTo>
                      <a:pt x="3234" y="828"/>
                    </a:lnTo>
                    <a:cubicBezTo>
                      <a:pt x="3159" y="778"/>
                      <a:pt x="3259" y="753"/>
                      <a:pt x="3234" y="703"/>
                    </a:cubicBezTo>
                    <a:cubicBezTo>
                      <a:pt x="3259" y="602"/>
                      <a:pt x="3184" y="527"/>
                      <a:pt x="3134" y="452"/>
                    </a:cubicBezTo>
                    <a:lnTo>
                      <a:pt x="3159" y="452"/>
                    </a:lnTo>
                    <a:cubicBezTo>
                      <a:pt x="3159" y="452"/>
                      <a:pt x="3134" y="427"/>
                      <a:pt x="3134" y="427"/>
                    </a:cubicBezTo>
                    <a:lnTo>
                      <a:pt x="3159" y="427"/>
                    </a:lnTo>
                    <a:cubicBezTo>
                      <a:pt x="3234" y="427"/>
                      <a:pt x="3109" y="377"/>
                      <a:pt x="3159" y="377"/>
                    </a:cubicBezTo>
                    <a:cubicBezTo>
                      <a:pt x="3159" y="352"/>
                      <a:pt x="3134" y="352"/>
                      <a:pt x="3109" y="352"/>
                    </a:cubicBezTo>
                    <a:cubicBezTo>
                      <a:pt x="3084" y="302"/>
                      <a:pt x="3059" y="201"/>
                      <a:pt x="2983" y="151"/>
                    </a:cubicBezTo>
                    <a:lnTo>
                      <a:pt x="3059" y="151"/>
                    </a:lnTo>
                    <a:cubicBezTo>
                      <a:pt x="2933" y="101"/>
                      <a:pt x="2958" y="51"/>
                      <a:pt x="29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497;p34"/>
              <p:cNvSpPr/>
              <p:nvPr/>
            </p:nvSpPr>
            <p:spPr>
              <a:xfrm>
                <a:off x="3423700" y="2911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498;p34"/>
              <p:cNvSpPr/>
              <p:nvPr/>
            </p:nvSpPr>
            <p:spPr>
              <a:xfrm>
                <a:off x="3346650" y="29392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6"/>
                    </a:moveTo>
                    <a:lnTo>
                      <a:pt x="0" y="1"/>
                    </a:lnTo>
                    <a:cubicBezTo>
                      <a:pt x="0" y="26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9" name="Google Shape;1499;p34"/>
              <p:cNvSpPr/>
              <p:nvPr/>
            </p:nvSpPr>
            <p:spPr>
              <a:xfrm>
                <a:off x="3341625" y="2878475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1" y="26"/>
                    </a:moveTo>
                    <a:lnTo>
                      <a:pt x="1" y="5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0" name="Google Shape;1500;p34"/>
              <p:cNvSpPr/>
              <p:nvPr/>
            </p:nvSpPr>
            <p:spPr>
              <a:xfrm>
                <a:off x="3341625" y="2875975"/>
                <a:ext cx="1275" cy="357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43" extrusionOk="0">
                    <a:moveTo>
                      <a:pt x="51" y="0"/>
                    </a:moveTo>
                    <a:lnTo>
                      <a:pt x="1" y="126"/>
                    </a:lnTo>
                    <a:cubicBezTo>
                      <a:pt x="5" y="138"/>
                      <a:pt x="8" y="143"/>
                      <a:pt x="11" y="143"/>
                    </a:cubicBezTo>
                    <a:cubicBezTo>
                      <a:pt x="24" y="143"/>
                      <a:pt x="29" y="42"/>
                      <a:pt x="43" y="42"/>
                    </a:cubicBezTo>
                    <a:cubicBezTo>
                      <a:pt x="45" y="42"/>
                      <a:pt x="48" y="45"/>
                      <a:pt x="51" y="50"/>
                    </a:cubicBezTo>
                    <a:cubicBezTo>
                      <a:pt x="51" y="25"/>
                      <a:pt x="51" y="25"/>
                      <a:pt x="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501;p34"/>
              <p:cNvSpPr/>
              <p:nvPr/>
            </p:nvSpPr>
            <p:spPr>
              <a:xfrm>
                <a:off x="3342875" y="2875975"/>
                <a:ext cx="650" cy="14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58" extrusionOk="0">
                    <a:moveTo>
                      <a:pt x="26" y="0"/>
                    </a:moveTo>
                    <a:cubicBezTo>
                      <a:pt x="26" y="25"/>
                      <a:pt x="19" y="25"/>
                      <a:pt x="13" y="25"/>
                    </a:cubicBezTo>
                    <a:cubicBezTo>
                      <a:pt x="7" y="25"/>
                      <a:pt x="1" y="25"/>
                      <a:pt x="1" y="50"/>
                    </a:cubicBezTo>
                    <a:cubicBezTo>
                      <a:pt x="5" y="55"/>
                      <a:pt x="9" y="57"/>
                      <a:pt x="12" y="57"/>
                    </a:cubicBezTo>
                    <a:cubicBezTo>
                      <a:pt x="26" y="57"/>
                      <a:pt x="26" y="21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502;p34"/>
              <p:cNvSpPr/>
              <p:nvPr/>
            </p:nvSpPr>
            <p:spPr>
              <a:xfrm>
                <a:off x="3367950" y="287660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0"/>
                    </a:moveTo>
                    <a:cubicBezTo>
                      <a:pt x="0" y="0"/>
                      <a:pt x="0" y="25"/>
                      <a:pt x="0" y="25"/>
                    </a:cubicBezTo>
                    <a:cubicBezTo>
                      <a:pt x="0" y="25"/>
                      <a:pt x="0" y="25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" name="Google Shape;1503;p34"/>
              <p:cNvSpPr/>
              <p:nvPr/>
            </p:nvSpPr>
            <p:spPr>
              <a:xfrm>
                <a:off x="3343500" y="2870325"/>
                <a:ext cx="85875" cy="38875"/>
              </a:xfrm>
              <a:custGeom>
                <a:avLst/>
                <a:gdLst/>
                <a:ahLst/>
                <a:cxnLst/>
                <a:rect l="l" t="t" r="r" b="b"/>
                <a:pathLst>
                  <a:path w="3435" h="1555" extrusionOk="0">
                    <a:moveTo>
                      <a:pt x="2101" y="12"/>
                    </a:moveTo>
                    <a:cubicBezTo>
                      <a:pt x="2078" y="12"/>
                      <a:pt x="2054" y="22"/>
                      <a:pt x="2031" y="51"/>
                    </a:cubicBezTo>
                    <a:lnTo>
                      <a:pt x="2031" y="26"/>
                    </a:lnTo>
                    <a:cubicBezTo>
                      <a:pt x="2031" y="76"/>
                      <a:pt x="1981" y="1"/>
                      <a:pt x="2006" y="126"/>
                    </a:cubicBezTo>
                    <a:lnTo>
                      <a:pt x="1981" y="76"/>
                    </a:lnTo>
                    <a:cubicBezTo>
                      <a:pt x="1967" y="125"/>
                      <a:pt x="1951" y="141"/>
                      <a:pt x="1934" y="141"/>
                    </a:cubicBezTo>
                    <a:cubicBezTo>
                      <a:pt x="1904" y="141"/>
                      <a:pt x="1870" y="89"/>
                      <a:pt x="1841" y="89"/>
                    </a:cubicBezTo>
                    <a:cubicBezTo>
                      <a:pt x="1828" y="89"/>
                      <a:pt x="1816" y="99"/>
                      <a:pt x="1805" y="126"/>
                    </a:cubicBezTo>
                    <a:lnTo>
                      <a:pt x="1805" y="101"/>
                    </a:lnTo>
                    <a:cubicBezTo>
                      <a:pt x="1789" y="101"/>
                      <a:pt x="1772" y="112"/>
                      <a:pt x="1763" y="112"/>
                    </a:cubicBezTo>
                    <a:cubicBezTo>
                      <a:pt x="1758" y="112"/>
                      <a:pt x="1755" y="109"/>
                      <a:pt x="1755" y="101"/>
                    </a:cubicBezTo>
                    <a:cubicBezTo>
                      <a:pt x="1755" y="101"/>
                      <a:pt x="1755" y="101"/>
                      <a:pt x="1755" y="76"/>
                    </a:cubicBezTo>
                    <a:cubicBezTo>
                      <a:pt x="1733" y="46"/>
                      <a:pt x="1713" y="36"/>
                      <a:pt x="1694" y="36"/>
                    </a:cubicBezTo>
                    <a:cubicBezTo>
                      <a:pt x="1654" y="36"/>
                      <a:pt x="1619" y="79"/>
                      <a:pt x="1575" y="79"/>
                    </a:cubicBezTo>
                    <a:cubicBezTo>
                      <a:pt x="1569" y="79"/>
                      <a:pt x="1562" y="78"/>
                      <a:pt x="1555" y="76"/>
                    </a:cubicBezTo>
                    <a:lnTo>
                      <a:pt x="1555" y="26"/>
                    </a:lnTo>
                    <a:cubicBezTo>
                      <a:pt x="1545" y="55"/>
                      <a:pt x="1531" y="62"/>
                      <a:pt x="1516" y="62"/>
                    </a:cubicBezTo>
                    <a:cubicBezTo>
                      <a:pt x="1503" y="62"/>
                      <a:pt x="1488" y="57"/>
                      <a:pt x="1473" y="57"/>
                    </a:cubicBezTo>
                    <a:cubicBezTo>
                      <a:pt x="1459" y="57"/>
                      <a:pt x="1444" y="61"/>
                      <a:pt x="1429" y="76"/>
                    </a:cubicBezTo>
                    <a:lnTo>
                      <a:pt x="1429" y="51"/>
                    </a:lnTo>
                    <a:lnTo>
                      <a:pt x="1404" y="76"/>
                    </a:lnTo>
                    <a:lnTo>
                      <a:pt x="1404" y="26"/>
                    </a:lnTo>
                    <a:cubicBezTo>
                      <a:pt x="1354" y="26"/>
                      <a:pt x="1304" y="76"/>
                      <a:pt x="1254" y="76"/>
                    </a:cubicBezTo>
                    <a:lnTo>
                      <a:pt x="1254" y="26"/>
                    </a:lnTo>
                    <a:cubicBezTo>
                      <a:pt x="1236" y="53"/>
                      <a:pt x="1218" y="60"/>
                      <a:pt x="1201" y="60"/>
                    </a:cubicBezTo>
                    <a:cubicBezTo>
                      <a:pt x="1176" y="60"/>
                      <a:pt x="1151" y="46"/>
                      <a:pt x="1127" y="46"/>
                    </a:cubicBezTo>
                    <a:cubicBezTo>
                      <a:pt x="1119" y="46"/>
                      <a:pt x="1111" y="47"/>
                      <a:pt x="1104" y="51"/>
                    </a:cubicBezTo>
                    <a:cubicBezTo>
                      <a:pt x="1086" y="47"/>
                      <a:pt x="1069" y="46"/>
                      <a:pt x="1051" y="46"/>
                    </a:cubicBezTo>
                    <a:cubicBezTo>
                      <a:pt x="943" y="46"/>
                      <a:pt x="835" y="105"/>
                      <a:pt x="728" y="126"/>
                    </a:cubicBezTo>
                    <a:cubicBezTo>
                      <a:pt x="728" y="126"/>
                      <a:pt x="728" y="101"/>
                      <a:pt x="728" y="101"/>
                    </a:cubicBezTo>
                    <a:cubicBezTo>
                      <a:pt x="728" y="126"/>
                      <a:pt x="703" y="151"/>
                      <a:pt x="703" y="151"/>
                    </a:cubicBezTo>
                    <a:cubicBezTo>
                      <a:pt x="703" y="126"/>
                      <a:pt x="703" y="126"/>
                      <a:pt x="703" y="126"/>
                    </a:cubicBezTo>
                    <a:cubicBezTo>
                      <a:pt x="696" y="107"/>
                      <a:pt x="688" y="101"/>
                      <a:pt x="680" y="101"/>
                    </a:cubicBezTo>
                    <a:cubicBezTo>
                      <a:pt x="663" y="101"/>
                      <a:pt x="642" y="126"/>
                      <a:pt x="625" y="126"/>
                    </a:cubicBezTo>
                    <a:cubicBezTo>
                      <a:pt x="616" y="126"/>
                      <a:pt x="609" y="120"/>
                      <a:pt x="602" y="101"/>
                    </a:cubicBezTo>
                    <a:cubicBezTo>
                      <a:pt x="602" y="126"/>
                      <a:pt x="602" y="151"/>
                      <a:pt x="602" y="176"/>
                    </a:cubicBezTo>
                    <a:cubicBezTo>
                      <a:pt x="502" y="201"/>
                      <a:pt x="377" y="201"/>
                      <a:pt x="276" y="276"/>
                    </a:cubicBezTo>
                    <a:cubicBezTo>
                      <a:pt x="276" y="251"/>
                      <a:pt x="276" y="226"/>
                      <a:pt x="276" y="201"/>
                    </a:cubicBezTo>
                    <a:cubicBezTo>
                      <a:pt x="239" y="264"/>
                      <a:pt x="195" y="283"/>
                      <a:pt x="148" y="283"/>
                    </a:cubicBezTo>
                    <a:cubicBezTo>
                      <a:pt x="101" y="283"/>
                      <a:pt x="51" y="264"/>
                      <a:pt x="1" y="251"/>
                    </a:cubicBezTo>
                    <a:lnTo>
                      <a:pt x="1" y="251"/>
                    </a:lnTo>
                    <a:cubicBezTo>
                      <a:pt x="1" y="302"/>
                      <a:pt x="26" y="302"/>
                      <a:pt x="1" y="327"/>
                    </a:cubicBezTo>
                    <a:cubicBezTo>
                      <a:pt x="5" y="335"/>
                      <a:pt x="9" y="339"/>
                      <a:pt x="14" y="339"/>
                    </a:cubicBezTo>
                    <a:cubicBezTo>
                      <a:pt x="30" y="339"/>
                      <a:pt x="47" y="289"/>
                      <a:pt x="63" y="289"/>
                    </a:cubicBezTo>
                    <a:cubicBezTo>
                      <a:pt x="67" y="289"/>
                      <a:pt x="72" y="293"/>
                      <a:pt x="76" y="302"/>
                    </a:cubicBezTo>
                    <a:lnTo>
                      <a:pt x="76" y="327"/>
                    </a:lnTo>
                    <a:cubicBezTo>
                      <a:pt x="79" y="329"/>
                      <a:pt x="81" y="331"/>
                      <a:pt x="83" y="331"/>
                    </a:cubicBezTo>
                    <a:cubicBezTo>
                      <a:pt x="93" y="331"/>
                      <a:pt x="85" y="287"/>
                      <a:pt x="91" y="287"/>
                    </a:cubicBezTo>
                    <a:lnTo>
                      <a:pt x="91" y="287"/>
                    </a:lnTo>
                    <a:cubicBezTo>
                      <a:pt x="93" y="287"/>
                      <a:pt x="96" y="291"/>
                      <a:pt x="101" y="302"/>
                    </a:cubicBezTo>
                    <a:cubicBezTo>
                      <a:pt x="126" y="327"/>
                      <a:pt x="101" y="352"/>
                      <a:pt x="101" y="352"/>
                    </a:cubicBezTo>
                    <a:cubicBezTo>
                      <a:pt x="151" y="327"/>
                      <a:pt x="201" y="352"/>
                      <a:pt x="226" y="276"/>
                    </a:cubicBezTo>
                    <a:cubicBezTo>
                      <a:pt x="239" y="314"/>
                      <a:pt x="251" y="314"/>
                      <a:pt x="264" y="314"/>
                    </a:cubicBezTo>
                    <a:cubicBezTo>
                      <a:pt x="276" y="314"/>
                      <a:pt x="289" y="314"/>
                      <a:pt x="302" y="352"/>
                    </a:cubicBezTo>
                    <a:cubicBezTo>
                      <a:pt x="302" y="327"/>
                      <a:pt x="302" y="327"/>
                      <a:pt x="327" y="276"/>
                    </a:cubicBezTo>
                    <a:cubicBezTo>
                      <a:pt x="359" y="290"/>
                      <a:pt x="394" y="294"/>
                      <a:pt x="430" y="294"/>
                    </a:cubicBezTo>
                    <a:cubicBezTo>
                      <a:pt x="510" y="294"/>
                      <a:pt x="597" y="271"/>
                      <a:pt x="685" y="271"/>
                    </a:cubicBezTo>
                    <a:cubicBezTo>
                      <a:pt x="707" y="271"/>
                      <a:pt x="730" y="273"/>
                      <a:pt x="753" y="276"/>
                    </a:cubicBezTo>
                    <a:cubicBezTo>
                      <a:pt x="776" y="229"/>
                      <a:pt x="800" y="214"/>
                      <a:pt x="824" y="214"/>
                    </a:cubicBezTo>
                    <a:cubicBezTo>
                      <a:pt x="865" y="214"/>
                      <a:pt x="907" y="261"/>
                      <a:pt x="948" y="261"/>
                    </a:cubicBezTo>
                    <a:cubicBezTo>
                      <a:pt x="958" y="261"/>
                      <a:pt x="968" y="258"/>
                      <a:pt x="978" y="251"/>
                    </a:cubicBezTo>
                    <a:cubicBezTo>
                      <a:pt x="1003" y="226"/>
                      <a:pt x="1053" y="226"/>
                      <a:pt x="1078" y="226"/>
                    </a:cubicBezTo>
                    <a:lnTo>
                      <a:pt x="1104" y="176"/>
                    </a:lnTo>
                    <a:cubicBezTo>
                      <a:pt x="1304" y="302"/>
                      <a:pt x="1505" y="226"/>
                      <a:pt x="1705" y="276"/>
                    </a:cubicBezTo>
                    <a:cubicBezTo>
                      <a:pt x="1830" y="289"/>
                      <a:pt x="1931" y="314"/>
                      <a:pt x="2025" y="314"/>
                    </a:cubicBezTo>
                    <a:cubicBezTo>
                      <a:pt x="2119" y="314"/>
                      <a:pt x="2206" y="289"/>
                      <a:pt x="2307" y="201"/>
                    </a:cubicBezTo>
                    <a:cubicBezTo>
                      <a:pt x="2307" y="201"/>
                      <a:pt x="2307" y="226"/>
                      <a:pt x="2307" y="226"/>
                    </a:cubicBezTo>
                    <a:cubicBezTo>
                      <a:pt x="2317" y="221"/>
                      <a:pt x="2326" y="219"/>
                      <a:pt x="2334" y="219"/>
                    </a:cubicBezTo>
                    <a:cubicBezTo>
                      <a:pt x="2368" y="219"/>
                      <a:pt x="2392" y="251"/>
                      <a:pt x="2432" y="251"/>
                    </a:cubicBezTo>
                    <a:cubicBezTo>
                      <a:pt x="2451" y="246"/>
                      <a:pt x="2469" y="243"/>
                      <a:pt x="2485" y="243"/>
                    </a:cubicBezTo>
                    <a:cubicBezTo>
                      <a:pt x="2615" y="243"/>
                      <a:pt x="2652" y="405"/>
                      <a:pt x="2808" y="427"/>
                    </a:cubicBezTo>
                    <a:cubicBezTo>
                      <a:pt x="2908" y="552"/>
                      <a:pt x="3008" y="703"/>
                      <a:pt x="3109" y="853"/>
                    </a:cubicBezTo>
                    <a:lnTo>
                      <a:pt x="3083" y="853"/>
                    </a:lnTo>
                    <a:cubicBezTo>
                      <a:pt x="3134" y="928"/>
                      <a:pt x="3134" y="978"/>
                      <a:pt x="3109" y="1028"/>
                    </a:cubicBezTo>
                    <a:cubicBezTo>
                      <a:pt x="3121" y="1053"/>
                      <a:pt x="3096" y="1053"/>
                      <a:pt x="3065" y="1053"/>
                    </a:cubicBezTo>
                    <a:cubicBezTo>
                      <a:pt x="3033" y="1053"/>
                      <a:pt x="2996" y="1053"/>
                      <a:pt x="2983" y="1078"/>
                    </a:cubicBezTo>
                    <a:cubicBezTo>
                      <a:pt x="2963" y="1072"/>
                      <a:pt x="2947" y="1069"/>
                      <a:pt x="2932" y="1069"/>
                    </a:cubicBezTo>
                    <a:cubicBezTo>
                      <a:pt x="2893" y="1069"/>
                      <a:pt x="2870" y="1092"/>
                      <a:pt x="2833" y="1129"/>
                    </a:cubicBezTo>
                    <a:cubicBezTo>
                      <a:pt x="2778" y="1165"/>
                      <a:pt x="2723" y="1189"/>
                      <a:pt x="2668" y="1189"/>
                    </a:cubicBezTo>
                    <a:cubicBezTo>
                      <a:pt x="2648" y="1189"/>
                      <a:pt x="2627" y="1185"/>
                      <a:pt x="2607" y="1179"/>
                    </a:cubicBezTo>
                    <a:cubicBezTo>
                      <a:pt x="2583" y="1154"/>
                      <a:pt x="2561" y="1145"/>
                      <a:pt x="2540" y="1145"/>
                    </a:cubicBezTo>
                    <a:cubicBezTo>
                      <a:pt x="2473" y="1145"/>
                      <a:pt x="2420" y="1237"/>
                      <a:pt x="2363" y="1237"/>
                    </a:cubicBezTo>
                    <a:cubicBezTo>
                      <a:pt x="2344" y="1237"/>
                      <a:pt x="2326" y="1228"/>
                      <a:pt x="2307" y="1204"/>
                    </a:cubicBezTo>
                    <a:cubicBezTo>
                      <a:pt x="2235" y="1142"/>
                      <a:pt x="2171" y="1117"/>
                      <a:pt x="2109" y="1117"/>
                    </a:cubicBezTo>
                    <a:cubicBezTo>
                      <a:pt x="1996" y="1117"/>
                      <a:pt x="1893" y="1198"/>
                      <a:pt x="1780" y="1279"/>
                    </a:cubicBezTo>
                    <a:cubicBezTo>
                      <a:pt x="1760" y="1273"/>
                      <a:pt x="1740" y="1271"/>
                      <a:pt x="1720" y="1271"/>
                    </a:cubicBezTo>
                    <a:cubicBezTo>
                      <a:pt x="1618" y="1271"/>
                      <a:pt x="1522" y="1336"/>
                      <a:pt x="1423" y="1336"/>
                    </a:cubicBezTo>
                    <a:cubicBezTo>
                      <a:pt x="1376" y="1336"/>
                      <a:pt x="1329" y="1322"/>
                      <a:pt x="1279" y="1279"/>
                    </a:cubicBezTo>
                    <a:cubicBezTo>
                      <a:pt x="1264" y="1299"/>
                      <a:pt x="1248" y="1307"/>
                      <a:pt x="1233" y="1307"/>
                    </a:cubicBezTo>
                    <a:cubicBezTo>
                      <a:pt x="1177" y="1307"/>
                      <a:pt x="1118" y="1202"/>
                      <a:pt x="1046" y="1202"/>
                    </a:cubicBezTo>
                    <a:cubicBezTo>
                      <a:pt x="1040" y="1202"/>
                      <a:pt x="1034" y="1202"/>
                      <a:pt x="1028" y="1204"/>
                    </a:cubicBezTo>
                    <a:lnTo>
                      <a:pt x="1053" y="1254"/>
                    </a:lnTo>
                    <a:cubicBezTo>
                      <a:pt x="1044" y="1234"/>
                      <a:pt x="1035" y="1227"/>
                      <a:pt x="1027" y="1227"/>
                    </a:cubicBezTo>
                    <a:cubicBezTo>
                      <a:pt x="1005" y="1227"/>
                      <a:pt x="988" y="1282"/>
                      <a:pt x="974" y="1282"/>
                    </a:cubicBezTo>
                    <a:cubicBezTo>
                      <a:pt x="966" y="1282"/>
                      <a:pt x="960" y="1269"/>
                      <a:pt x="953" y="1229"/>
                    </a:cubicBezTo>
                    <a:cubicBezTo>
                      <a:pt x="953" y="1219"/>
                      <a:pt x="953" y="1215"/>
                      <a:pt x="952" y="1215"/>
                    </a:cubicBezTo>
                    <a:cubicBezTo>
                      <a:pt x="948" y="1215"/>
                      <a:pt x="934" y="1343"/>
                      <a:pt x="929" y="1343"/>
                    </a:cubicBezTo>
                    <a:cubicBezTo>
                      <a:pt x="929" y="1343"/>
                      <a:pt x="928" y="1339"/>
                      <a:pt x="928" y="1329"/>
                    </a:cubicBezTo>
                    <a:lnTo>
                      <a:pt x="903" y="1354"/>
                    </a:lnTo>
                    <a:cubicBezTo>
                      <a:pt x="903" y="1340"/>
                      <a:pt x="903" y="1304"/>
                      <a:pt x="903" y="1304"/>
                    </a:cubicBezTo>
                    <a:cubicBezTo>
                      <a:pt x="903" y="1304"/>
                      <a:pt x="903" y="1359"/>
                      <a:pt x="887" y="1359"/>
                    </a:cubicBezTo>
                    <a:cubicBezTo>
                      <a:pt x="885" y="1359"/>
                      <a:pt x="882" y="1358"/>
                      <a:pt x="878" y="1354"/>
                    </a:cubicBezTo>
                    <a:cubicBezTo>
                      <a:pt x="878" y="1297"/>
                      <a:pt x="871" y="1287"/>
                      <a:pt x="861" y="1287"/>
                    </a:cubicBezTo>
                    <a:cubicBezTo>
                      <a:pt x="857" y="1287"/>
                      <a:pt x="852" y="1289"/>
                      <a:pt x="847" y="1289"/>
                    </a:cubicBezTo>
                    <a:cubicBezTo>
                      <a:pt x="837" y="1289"/>
                      <a:pt x="828" y="1278"/>
                      <a:pt x="828" y="1204"/>
                    </a:cubicBezTo>
                    <a:cubicBezTo>
                      <a:pt x="853" y="1204"/>
                      <a:pt x="803" y="1154"/>
                      <a:pt x="828" y="1104"/>
                    </a:cubicBezTo>
                    <a:lnTo>
                      <a:pt x="828" y="1104"/>
                    </a:lnTo>
                    <a:cubicBezTo>
                      <a:pt x="828" y="1104"/>
                      <a:pt x="803" y="1104"/>
                      <a:pt x="803" y="1179"/>
                    </a:cubicBezTo>
                    <a:cubicBezTo>
                      <a:pt x="803" y="1254"/>
                      <a:pt x="778" y="1329"/>
                      <a:pt x="803" y="1379"/>
                    </a:cubicBezTo>
                    <a:lnTo>
                      <a:pt x="803" y="1329"/>
                    </a:lnTo>
                    <a:cubicBezTo>
                      <a:pt x="828" y="1379"/>
                      <a:pt x="828" y="1354"/>
                      <a:pt x="828" y="1404"/>
                    </a:cubicBezTo>
                    <a:cubicBezTo>
                      <a:pt x="853" y="1404"/>
                      <a:pt x="853" y="1479"/>
                      <a:pt x="878" y="1505"/>
                    </a:cubicBezTo>
                    <a:cubicBezTo>
                      <a:pt x="878" y="1472"/>
                      <a:pt x="883" y="1463"/>
                      <a:pt x="888" y="1463"/>
                    </a:cubicBezTo>
                    <a:cubicBezTo>
                      <a:pt x="895" y="1463"/>
                      <a:pt x="903" y="1479"/>
                      <a:pt x="903" y="1479"/>
                    </a:cubicBezTo>
                    <a:lnTo>
                      <a:pt x="928" y="1530"/>
                    </a:lnTo>
                    <a:cubicBezTo>
                      <a:pt x="928" y="1535"/>
                      <a:pt x="928" y="1538"/>
                      <a:pt x="929" y="1538"/>
                    </a:cubicBezTo>
                    <a:cubicBezTo>
                      <a:pt x="930" y="1538"/>
                      <a:pt x="933" y="1520"/>
                      <a:pt x="936" y="1502"/>
                    </a:cubicBezTo>
                    <a:lnTo>
                      <a:pt x="936" y="1502"/>
                    </a:lnTo>
                    <a:cubicBezTo>
                      <a:pt x="1007" y="1479"/>
                      <a:pt x="1055" y="1479"/>
                      <a:pt x="1104" y="1454"/>
                    </a:cubicBezTo>
                    <a:cubicBezTo>
                      <a:pt x="1125" y="1433"/>
                      <a:pt x="1146" y="1448"/>
                      <a:pt x="1137" y="1406"/>
                    </a:cubicBezTo>
                    <a:lnTo>
                      <a:pt x="1137" y="1406"/>
                    </a:lnTo>
                    <a:cubicBezTo>
                      <a:pt x="1163" y="1484"/>
                      <a:pt x="1206" y="1505"/>
                      <a:pt x="1229" y="1505"/>
                    </a:cubicBezTo>
                    <a:cubicBezTo>
                      <a:pt x="1235" y="1534"/>
                      <a:pt x="1239" y="1544"/>
                      <a:pt x="1243" y="1544"/>
                    </a:cubicBezTo>
                    <a:cubicBezTo>
                      <a:pt x="1252" y="1544"/>
                      <a:pt x="1256" y="1490"/>
                      <a:pt x="1265" y="1490"/>
                    </a:cubicBezTo>
                    <a:cubicBezTo>
                      <a:pt x="1269" y="1490"/>
                      <a:pt x="1273" y="1500"/>
                      <a:pt x="1279" y="1530"/>
                    </a:cubicBezTo>
                    <a:cubicBezTo>
                      <a:pt x="1279" y="1501"/>
                      <a:pt x="1283" y="1493"/>
                      <a:pt x="1289" y="1493"/>
                    </a:cubicBezTo>
                    <a:cubicBezTo>
                      <a:pt x="1298" y="1493"/>
                      <a:pt x="1311" y="1507"/>
                      <a:pt x="1324" y="1507"/>
                    </a:cubicBezTo>
                    <a:cubicBezTo>
                      <a:pt x="1335" y="1507"/>
                      <a:pt x="1346" y="1496"/>
                      <a:pt x="1354" y="1454"/>
                    </a:cubicBezTo>
                    <a:cubicBezTo>
                      <a:pt x="1354" y="1479"/>
                      <a:pt x="1354" y="1479"/>
                      <a:pt x="1354" y="1505"/>
                    </a:cubicBezTo>
                    <a:cubicBezTo>
                      <a:pt x="1404" y="1505"/>
                      <a:pt x="1479" y="1530"/>
                      <a:pt x="1530" y="1555"/>
                    </a:cubicBezTo>
                    <a:cubicBezTo>
                      <a:pt x="1539" y="1519"/>
                      <a:pt x="1551" y="1512"/>
                      <a:pt x="1564" y="1512"/>
                    </a:cubicBezTo>
                    <a:cubicBezTo>
                      <a:pt x="1572" y="1512"/>
                      <a:pt x="1581" y="1515"/>
                      <a:pt x="1590" y="1515"/>
                    </a:cubicBezTo>
                    <a:cubicBezTo>
                      <a:pt x="1605" y="1515"/>
                      <a:pt x="1620" y="1506"/>
                      <a:pt x="1630" y="1454"/>
                    </a:cubicBezTo>
                    <a:cubicBezTo>
                      <a:pt x="1664" y="1472"/>
                      <a:pt x="1699" y="1501"/>
                      <a:pt x="1725" y="1501"/>
                    </a:cubicBezTo>
                    <a:cubicBezTo>
                      <a:pt x="1737" y="1501"/>
                      <a:pt x="1747" y="1495"/>
                      <a:pt x="1755" y="1479"/>
                    </a:cubicBezTo>
                    <a:cubicBezTo>
                      <a:pt x="1805" y="1479"/>
                      <a:pt x="1855" y="1479"/>
                      <a:pt x="1880" y="1379"/>
                    </a:cubicBezTo>
                    <a:cubicBezTo>
                      <a:pt x="1906" y="1505"/>
                      <a:pt x="1906" y="1479"/>
                      <a:pt x="1931" y="1530"/>
                    </a:cubicBezTo>
                    <a:cubicBezTo>
                      <a:pt x="1956" y="1454"/>
                      <a:pt x="2006" y="1479"/>
                      <a:pt x="2056" y="1429"/>
                    </a:cubicBezTo>
                    <a:cubicBezTo>
                      <a:pt x="2056" y="1444"/>
                      <a:pt x="2058" y="1448"/>
                      <a:pt x="2062" y="1448"/>
                    </a:cubicBezTo>
                    <a:cubicBezTo>
                      <a:pt x="2066" y="1448"/>
                      <a:pt x="2072" y="1444"/>
                      <a:pt x="2078" y="1444"/>
                    </a:cubicBezTo>
                    <a:cubicBezTo>
                      <a:pt x="2087" y="1444"/>
                      <a:pt x="2096" y="1450"/>
                      <a:pt x="2106" y="1479"/>
                    </a:cubicBezTo>
                    <a:cubicBezTo>
                      <a:pt x="2152" y="1399"/>
                      <a:pt x="2209" y="1366"/>
                      <a:pt x="2271" y="1366"/>
                    </a:cubicBezTo>
                    <a:cubicBezTo>
                      <a:pt x="2344" y="1366"/>
                      <a:pt x="2426" y="1412"/>
                      <a:pt x="2507" y="1479"/>
                    </a:cubicBezTo>
                    <a:cubicBezTo>
                      <a:pt x="2532" y="1429"/>
                      <a:pt x="2532" y="1329"/>
                      <a:pt x="2532" y="1279"/>
                    </a:cubicBezTo>
                    <a:cubicBezTo>
                      <a:pt x="2532" y="1279"/>
                      <a:pt x="2532" y="1304"/>
                      <a:pt x="2532" y="1304"/>
                    </a:cubicBezTo>
                    <a:cubicBezTo>
                      <a:pt x="2536" y="1300"/>
                      <a:pt x="2539" y="1299"/>
                      <a:pt x="2543" y="1299"/>
                    </a:cubicBezTo>
                    <a:cubicBezTo>
                      <a:pt x="2561" y="1299"/>
                      <a:pt x="2579" y="1334"/>
                      <a:pt x="2596" y="1334"/>
                    </a:cubicBezTo>
                    <a:cubicBezTo>
                      <a:pt x="2600" y="1334"/>
                      <a:pt x="2604" y="1333"/>
                      <a:pt x="2607" y="1329"/>
                    </a:cubicBezTo>
                    <a:cubicBezTo>
                      <a:pt x="2607" y="1354"/>
                      <a:pt x="2607" y="1354"/>
                      <a:pt x="2607" y="1354"/>
                    </a:cubicBezTo>
                    <a:cubicBezTo>
                      <a:pt x="2610" y="1351"/>
                      <a:pt x="2613" y="1350"/>
                      <a:pt x="2616" y="1350"/>
                    </a:cubicBezTo>
                    <a:cubicBezTo>
                      <a:pt x="2631" y="1350"/>
                      <a:pt x="2646" y="1383"/>
                      <a:pt x="2661" y="1383"/>
                    </a:cubicBezTo>
                    <a:cubicBezTo>
                      <a:pt x="2668" y="1383"/>
                      <a:pt x="2675" y="1375"/>
                      <a:pt x="2682" y="1354"/>
                    </a:cubicBezTo>
                    <a:lnTo>
                      <a:pt x="2682" y="1379"/>
                    </a:lnTo>
                    <a:lnTo>
                      <a:pt x="2708" y="1354"/>
                    </a:lnTo>
                    <a:cubicBezTo>
                      <a:pt x="2708" y="1379"/>
                      <a:pt x="2708" y="1404"/>
                      <a:pt x="2708" y="1404"/>
                    </a:cubicBezTo>
                    <a:cubicBezTo>
                      <a:pt x="2758" y="1404"/>
                      <a:pt x="2808" y="1404"/>
                      <a:pt x="2858" y="1379"/>
                    </a:cubicBezTo>
                    <a:cubicBezTo>
                      <a:pt x="2933" y="1379"/>
                      <a:pt x="3033" y="1354"/>
                      <a:pt x="3109" y="1329"/>
                    </a:cubicBezTo>
                    <a:cubicBezTo>
                      <a:pt x="3234" y="1254"/>
                      <a:pt x="3434" y="1279"/>
                      <a:pt x="3334" y="1104"/>
                    </a:cubicBezTo>
                    <a:lnTo>
                      <a:pt x="3334" y="1104"/>
                    </a:lnTo>
                    <a:lnTo>
                      <a:pt x="3359" y="1129"/>
                    </a:lnTo>
                    <a:lnTo>
                      <a:pt x="3309" y="1053"/>
                    </a:lnTo>
                    <a:lnTo>
                      <a:pt x="3334" y="1053"/>
                    </a:lnTo>
                    <a:cubicBezTo>
                      <a:pt x="3359" y="1003"/>
                      <a:pt x="3259" y="903"/>
                      <a:pt x="3259" y="853"/>
                    </a:cubicBezTo>
                    <a:lnTo>
                      <a:pt x="3309" y="853"/>
                    </a:lnTo>
                    <a:cubicBezTo>
                      <a:pt x="3222" y="810"/>
                      <a:pt x="3323" y="748"/>
                      <a:pt x="3255" y="748"/>
                    </a:cubicBezTo>
                    <a:cubicBezTo>
                      <a:pt x="3244" y="748"/>
                      <a:pt x="3229" y="749"/>
                      <a:pt x="3209" y="753"/>
                    </a:cubicBezTo>
                    <a:cubicBezTo>
                      <a:pt x="3209" y="728"/>
                      <a:pt x="3234" y="728"/>
                      <a:pt x="3259" y="728"/>
                    </a:cubicBezTo>
                    <a:cubicBezTo>
                      <a:pt x="3159" y="602"/>
                      <a:pt x="3109" y="527"/>
                      <a:pt x="3058" y="427"/>
                    </a:cubicBezTo>
                    <a:cubicBezTo>
                      <a:pt x="2883" y="427"/>
                      <a:pt x="2908" y="276"/>
                      <a:pt x="2758" y="276"/>
                    </a:cubicBezTo>
                    <a:lnTo>
                      <a:pt x="2783" y="251"/>
                    </a:lnTo>
                    <a:cubicBezTo>
                      <a:pt x="2632" y="251"/>
                      <a:pt x="2607" y="76"/>
                      <a:pt x="2457" y="51"/>
                    </a:cubicBezTo>
                    <a:cubicBezTo>
                      <a:pt x="2440" y="43"/>
                      <a:pt x="2423" y="40"/>
                      <a:pt x="2407" y="40"/>
                    </a:cubicBezTo>
                    <a:cubicBezTo>
                      <a:pt x="2373" y="40"/>
                      <a:pt x="2340" y="51"/>
                      <a:pt x="2307" y="51"/>
                    </a:cubicBezTo>
                    <a:lnTo>
                      <a:pt x="2307" y="26"/>
                    </a:lnTo>
                    <a:cubicBezTo>
                      <a:pt x="2289" y="55"/>
                      <a:pt x="2270" y="65"/>
                      <a:pt x="2250" y="65"/>
                    </a:cubicBezTo>
                    <a:cubicBezTo>
                      <a:pt x="2205" y="65"/>
                      <a:pt x="2153" y="12"/>
                      <a:pt x="2101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" name="Google Shape;1504;p34"/>
              <p:cNvSpPr/>
              <p:nvPr/>
            </p:nvSpPr>
            <p:spPr>
              <a:xfrm>
                <a:off x="3361050" y="28734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505;p34"/>
              <p:cNvSpPr/>
              <p:nvPr/>
            </p:nvSpPr>
            <p:spPr>
              <a:xfrm>
                <a:off x="3365425" y="29079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6"/>
                    </a:moveTo>
                    <a:cubicBezTo>
                      <a:pt x="1" y="26"/>
                      <a:pt x="1" y="1"/>
                      <a:pt x="1" y="1"/>
                    </a:cubicBezTo>
                    <a:cubicBezTo>
                      <a:pt x="1" y="26"/>
                      <a:pt x="1" y="26"/>
                      <a:pt x="1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506;p34"/>
              <p:cNvSpPr/>
              <p:nvPr/>
            </p:nvSpPr>
            <p:spPr>
              <a:xfrm>
                <a:off x="3270825" y="3222475"/>
                <a:ext cx="31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26" h="51" extrusionOk="0">
                    <a:moveTo>
                      <a:pt x="126" y="0"/>
                    </a:moveTo>
                    <a:lnTo>
                      <a:pt x="0" y="25"/>
                    </a:lnTo>
                    <a:lnTo>
                      <a:pt x="26" y="50"/>
                    </a:lnTo>
                    <a:lnTo>
                      <a:pt x="1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507;p34"/>
              <p:cNvSpPr/>
              <p:nvPr/>
            </p:nvSpPr>
            <p:spPr>
              <a:xfrm>
                <a:off x="3275825" y="3221200"/>
                <a:ext cx="8800" cy="2975"/>
              </a:xfrm>
              <a:custGeom>
                <a:avLst/>
                <a:gdLst/>
                <a:ahLst/>
                <a:cxnLst/>
                <a:rect l="l" t="t" r="r" b="b"/>
                <a:pathLst>
                  <a:path w="352" h="119" extrusionOk="0">
                    <a:moveTo>
                      <a:pt x="327" y="1"/>
                    </a:moveTo>
                    <a:lnTo>
                      <a:pt x="1" y="101"/>
                    </a:lnTo>
                    <a:cubicBezTo>
                      <a:pt x="25" y="113"/>
                      <a:pt x="48" y="118"/>
                      <a:pt x="70" y="118"/>
                    </a:cubicBezTo>
                    <a:cubicBezTo>
                      <a:pt x="168" y="118"/>
                      <a:pt x="244" y="18"/>
                      <a:pt x="318" y="18"/>
                    </a:cubicBezTo>
                    <a:cubicBezTo>
                      <a:pt x="329" y="18"/>
                      <a:pt x="340" y="20"/>
                      <a:pt x="352" y="26"/>
                    </a:cubicBezTo>
                    <a:cubicBezTo>
                      <a:pt x="352" y="1"/>
                      <a:pt x="352" y="1"/>
                      <a:pt x="3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508;p34"/>
              <p:cNvSpPr/>
              <p:nvPr/>
            </p:nvSpPr>
            <p:spPr>
              <a:xfrm>
                <a:off x="3286875" y="3221200"/>
                <a:ext cx="5275" cy="1450"/>
              </a:xfrm>
              <a:custGeom>
                <a:avLst/>
                <a:gdLst/>
                <a:ahLst/>
                <a:cxnLst/>
                <a:rect l="l" t="t" r="r" b="b"/>
                <a:pathLst>
                  <a:path w="211" h="58" extrusionOk="0">
                    <a:moveTo>
                      <a:pt x="211" y="1"/>
                    </a:moveTo>
                    <a:cubicBezTo>
                      <a:pt x="196" y="16"/>
                      <a:pt x="170" y="20"/>
                      <a:pt x="141" y="20"/>
                    </a:cubicBezTo>
                    <a:cubicBezTo>
                      <a:pt x="111" y="20"/>
                      <a:pt x="78" y="15"/>
                      <a:pt x="52" y="15"/>
                    </a:cubicBezTo>
                    <a:cubicBezTo>
                      <a:pt x="21" y="15"/>
                      <a:pt x="0" y="22"/>
                      <a:pt x="10" y="51"/>
                    </a:cubicBezTo>
                    <a:cubicBezTo>
                      <a:pt x="34" y="56"/>
                      <a:pt x="55" y="58"/>
                      <a:pt x="74" y="58"/>
                    </a:cubicBezTo>
                    <a:cubicBezTo>
                      <a:pt x="154" y="58"/>
                      <a:pt x="190" y="21"/>
                      <a:pt x="21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9" name="Google Shape;1509;p34"/>
              <p:cNvSpPr/>
              <p:nvPr/>
            </p:nvSpPr>
            <p:spPr>
              <a:xfrm>
                <a:off x="3277725" y="32732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0" y="0"/>
                    </a:moveTo>
                    <a:cubicBezTo>
                      <a:pt x="0" y="0"/>
                      <a:pt x="25" y="0"/>
                      <a:pt x="25" y="0"/>
                    </a:cubicBezTo>
                    <a:cubicBezTo>
                      <a:pt x="25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0" name="Google Shape;1510;p34"/>
              <p:cNvSpPr/>
              <p:nvPr/>
            </p:nvSpPr>
            <p:spPr>
              <a:xfrm>
                <a:off x="3151150" y="2867825"/>
                <a:ext cx="247525" cy="412300"/>
              </a:xfrm>
              <a:custGeom>
                <a:avLst/>
                <a:gdLst/>
                <a:ahLst/>
                <a:cxnLst/>
                <a:rect l="l" t="t" r="r" b="b"/>
                <a:pathLst>
                  <a:path w="9901" h="16492" extrusionOk="0">
                    <a:moveTo>
                      <a:pt x="3114" y="5054"/>
                    </a:moveTo>
                    <a:lnTo>
                      <a:pt x="3114" y="5054"/>
                    </a:lnTo>
                    <a:cubicBezTo>
                      <a:pt x="3113" y="5074"/>
                      <a:pt x="3111" y="5094"/>
                      <a:pt x="3108" y="5113"/>
                    </a:cubicBezTo>
                    <a:cubicBezTo>
                      <a:pt x="3115" y="5087"/>
                      <a:pt x="3116" y="5068"/>
                      <a:pt x="3114" y="5054"/>
                    </a:cubicBezTo>
                    <a:close/>
                    <a:moveTo>
                      <a:pt x="3030" y="5947"/>
                    </a:moveTo>
                    <a:cubicBezTo>
                      <a:pt x="3031" y="5961"/>
                      <a:pt x="3032" y="5976"/>
                      <a:pt x="3033" y="5991"/>
                    </a:cubicBezTo>
                    <a:cubicBezTo>
                      <a:pt x="3033" y="5965"/>
                      <a:pt x="3033" y="5953"/>
                      <a:pt x="3030" y="5947"/>
                    </a:cubicBezTo>
                    <a:close/>
                    <a:moveTo>
                      <a:pt x="5063" y="16216"/>
                    </a:moveTo>
                    <a:cubicBezTo>
                      <a:pt x="5063" y="16216"/>
                      <a:pt x="5062" y="16216"/>
                      <a:pt x="5061" y="16216"/>
                    </a:cubicBezTo>
                    <a:lnTo>
                      <a:pt x="5061" y="16216"/>
                    </a:lnTo>
                    <a:cubicBezTo>
                      <a:pt x="5062" y="16216"/>
                      <a:pt x="5062" y="16216"/>
                      <a:pt x="5063" y="16216"/>
                    </a:cubicBezTo>
                    <a:close/>
                    <a:moveTo>
                      <a:pt x="7595" y="1"/>
                    </a:moveTo>
                    <a:lnTo>
                      <a:pt x="7494" y="26"/>
                    </a:lnTo>
                    <a:lnTo>
                      <a:pt x="7269" y="26"/>
                    </a:lnTo>
                    <a:cubicBezTo>
                      <a:pt x="7118" y="51"/>
                      <a:pt x="6968" y="51"/>
                      <a:pt x="6843" y="101"/>
                    </a:cubicBezTo>
                    <a:cubicBezTo>
                      <a:pt x="6542" y="126"/>
                      <a:pt x="6266" y="176"/>
                      <a:pt x="5990" y="226"/>
                    </a:cubicBezTo>
                    <a:cubicBezTo>
                      <a:pt x="5414" y="301"/>
                      <a:pt x="4838" y="376"/>
                      <a:pt x="4261" y="452"/>
                    </a:cubicBezTo>
                    <a:cubicBezTo>
                      <a:pt x="3810" y="602"/>
                      <a:pt x="3309" y="677"/>
                      <a:pt x="2808" y="727"/>
                    </a:cubicBezTo>
                    <a:cubicBezTo>
                      <a:pt x="2281" y="828"/>
                      <a:pt x="1780" y="953"/>
                      <a:pt x="1329" y="1153"/>
                    </a:cubicBezTo>
                    <a:lnTo>
                      <a:pt x="1329" y="1128"/>
                    </a:lnTo>
                    <a:cubicBezTo>
                      <a:pt x="1178" y="1204"/>
                      <a:pt x="1003" y="1254"/>
                      <a:pt x="903" y="1404"/>
                    </a:cubicBezTo>
                    <a:cubicBezTo>
                      <a:pt x="828" y="1554"/>
                      <a:pt x="777" y="1705"/>
                      <a:pt x="727" y="1880"/>
                    </a:cubicBezTo>
                    <a:cubicBezTo>
                      <a:pt x="627" y="2181"/>
                      <a:pt x="552" y="2507"/>
                      <a:pt x="527" y="2858"/>
                    </a:cubicBezTo>
                    <a:cubicBezTo>
                      <a:pt x="452" y="3509"/>
                      <a:pt x="376" y="4186"/>
                      <a:pt x="326" y="4838"/>
                    </a:cubicBezTo>
                    <a:cubicBezTo>
                      <a:pt x="251" y="5389"/>
                      <a:pt x="251" y="5765"/>
                      <a:pt x="201" y="6316"/>
                    </a:cubicBezTo>
                    <a:lnTo>
                      <a:pt x="176" y="6341"/>
                    </a:lnTo>
                    <a:cubicBezTo>
                      <a:pt x="176" y="6592"/>
                      <a:pt x="176" y="6868"/>
                      <a:pt x="126" y="7143"/>
                    </a:cubicBezTo>
                    <a:cubicBezTo>
                      <a:pt x="126" y="7845"/>
                      <a:pt x="0" y="8572"/>
                      <a:pt x="101" y="9274"/>
                    </a:cubicBezTo>
                    <a:lnTo>
                      <a:pt x="76" y="9199"/>
                    </a:lnTo>
                    <a:lnTo>
                      <a:pt x="76" y="9199"/>
                    </a:lnTo>
                    <a:cubicBezTo>
                      <a:pt x="122" y="9338"/>
                      <a:pt x="40" y="9733"/>
                      <a:pt x="126" y="9733"/>
                    </a:cubicBezTo>
                    <a:cubicBezTo>
                      <a:pt x="133" y="9733"/>
                      <a:pt x="141" y="9731"/>
                      <a:pt x="151" y="9725"/>
                    </a:cubicBezTo>
                    <a:lnTo>
                      <a:pt x="151" y="9725"/>
                    </a:lnTo>
                    <a:lnTo>
                      <a:pt x="126" y="9900"/>
                    </a:lnTo>
                    <a:cubicBezTo>
                      <a:pt x="276" y="10577"/>
                      <a:pt x="26" y="11103"/>
                      <a:pt x="126" y="11930"/>
                    </a:cubicBezTo>
                    <a:lnTo>
                      <a:pt x="101" y="11880"/>
                    </a:lnTo>
                    <a:lnTo>
                      <a:pt x="101" y="11880"/>
                    </a:lnTo>
                    <a:cubicBezTo>
                      <a:pt x="126" y="12081"/>
                      <a:pt x="151" y="12331"/>
                      <a:pt x="126" y="12507"/>
                    </a:cubicBezTo>
                    <a:cubicBezTo>
                      <a:pt x="101" y="12482"/>
                      <a:pt x="101" y="12482"/>
                      <a:pt x="101" y="12432"/>
                    </a:cubicBezTo>
                    <a:cubicBezTo>
                      <a:pt x="26" y="12883"/>
                      <a:pt x="51" y="13384"/>
                      <a:pt x="76" y="13885"/>
                    </a:cubicBezTo>
                    <a:cubicBezTo>
                      <a:pt x="101" y="14111"/>
                      <a:pt x="151" y="14336"/>
                      <a:pt x="176" y="14562"/>
                    </a:cubicBezTo>
                    <a:lnTo>
                      <a:pt x="101" y="14487"/>
                    </a:lnTo>
                    <a:lnTo>
                      <a:pt x="101" y="14487"/>
                    </a:lnTo>
                    <a:cubicBezTo>
                      <a:pt x="201" y="14838"/>
                      <a:pt x="201" y="15464"/>
                      <a:pt x="301" y="15915"/>
                    </a:cubicBezTo>
                    <a:lnTo>
                      <a:pt x="251" y="15915"/>
                    </a:lnTo>
                    <a:cubicBezTo>
                      <a:pt x="326" y="15966"/>
                      <a:pt x="427" y="16016"/>
                      <a:pt x="502" y="16041"/>
                    </a:cubicBezTo>
                    <a:lnTo>
                      <a:pt x="477" y="16091"/>
                    </a:lnTo>
                    <a:cubicBezTo>
                      <a:pt x="1028" y="16367"/>
                      <a:pt x="1604" y="16341"/>
                      <a:pt x="2181" y="16367"/>
                    </a:cubicBezTo>
                    <a:lnTo>
                      <a:pt x="2156" y="16417"/>
                    </a:lnTo>
                    <a:cubicBezTo>
                      <a:pt x="2557" y="16341"/>
                      <a:pt x="3008" y="16341"/>
                      <a:pt x="3434" y="16316"/>
                    </a:cubicBezTo>
                    <a:cubicBezTo>
                      <a:pt x="3559" y="16316"/>
                      <a:pt x="3710" y="16341"/>
                      <a:pt x="3860" y="16341"/>
                    </a:cubicBezTo>
                    <a:lnTo>
                      <a:pt x="3810" y="16341"/>
                    </a:lnTo>
                    <a:cubicBezTo>
                      <a:pt x="4637" y="16417"/>
                      <a:pt x="5414" y="16467"/>
                      <a:pt x="6216" y="16492"/>
                    </a:cubicBezTo>
                    <a:cubicBezTo>
                      <a:pt x="6792" y="16442"/>
                      <a:pt x="7394" y="16392"/>
                      <a:pt x="7996" y="16316"/>
                    </a:cubicBezTo>
                    <a:lnTo>
                      <a:pt x="7996" y="16316"/>
                    </a:lnTo>
                    <a:cubicBezTo>
                      <a:pt x="7970" y="16341"/>
                      <a:pt x="7970" y="16341"/>
                      <a:pt x="7945" y="16367"/>
                    </a:cubicBezTo>
                    <a:cubicBezTo>
                      <a:pt x="7996" y="16341"/>
                      <a:pt x="8071" y="16291"/>
                      <a:pt x="8171" y="16291"/>
                    </a:cubicBezTo>
                    <a:cubicBezTo>
                      <a:pt x="8171" y="16316"/>
                      <a:pt x="8146" y="16316"/>
                      <a:pt x="8121" y="16341"/>
                    </a:cubicBezTo>
                    <a:cubicBezTo>
                      <a:pt x="8170" y="16350"/>
                      <a:pt x="8227" y="16353"/>
                      <a:pt x="8288" y="16353"/>
                    </a:cubicBezTo>
                    <a:cubicBezTo>
                      <a:pt x="8600" y="16353"/>
                      <a:pt x="9027" y="16262"/>
                      <a:pt x="9173" y="16241"/>
                    </a:cubicBezTo>
                    <a:cubicBezTo>
                      <a:pt x="9249" y="16191"/>
                      <a:pt x="9274" y="16166"/>
                      <a:pt x="9224" y="16141"/>
                    </a:cubicBezTo>
                    <a:cubicBezTo>
                      <a:pt x="9449" y="16066"/>
                      <a:pt x="9675" y="15940"/>
                      <a:pt x="9775" y="15740"/>
                    </a:cubicBezTo>
                    <a:cubicBezTo>
                      <a:pt x="9875" y="15539"/>
                      <a:pt x="9900" y="15264"/>
                      <a:pt x="9875" y="15038"/>
                    </a:cubicBezTo>
                    <a:lnTo>
                      <a:pt x="9875" y="15013"/>
                    </a:lnTo>
                    <a:cubicBezTo>
                      <a:pt x="9850" y="14737"/>
                      <a:pt x="9700" y="14462"/>
                      <a:pt x="9499" y="14261"/>
                    </a:cubicBezTo>
                    <a:cubicBezTo>
                      <a:pt x="9399" y="14186"/>
                      <a:pt x="9274" y="14086"/>
                      <a:pt x="9148" y="14036"/>
                    </a:cubicBezTo>
                    <a:cubicBezTo>
                      <a:pt x="9104" y="14006"/>
                      <a:pt x="9086" y="13994"/>
                      <a:pt x="9068" y="13994"/>
                    </a:cubicBezTo>
                    <a:cubicBezTo>
                      <a:pt x="9056" y="13994"/>
                      <a:pt x="9044" y="14000"/>
                      <a:pt x="9023" y="14011"/>
                    </a:cubicBezTo>
                    <a:lnTo>
                      <a:pt x="8772" y="14036"/>
                    </a:lnTo>
                    <a:cubicBezTo>
                      <a:pt x="8722" y="14011"/>
                      <a:pt x="8722" y="13986"/>
                      <a:pt x="8722" y="13961"/>
                    </a:cubicBezTo>
                    <a:cubicBezTo>
                      <a:pt x="8246" y="14061"/>
                      <a:pt x="7745" y="14111"/>
                      <a:pt x="7244" y="14136"/>
                    </a:cubicBezTo>
                    <a:lnTo>
                      <a:pt x="6492" y="14161"/>
                    </a:lnTo>
                    <a:lnTo>
                      <a:pt x="6141" y="14186"/>
                    </a:lnTo>
                    <a:lnTo>
                      <a:pt x="5740" y="14186"/>
                    </a:lnTo>
                    <a:cubicBezTo>
                      <a:pt x="5690" y="14211"/>
                      <a:pt x="5840" y="14211"/>
                      <a:pt x="5740" y="14236"/>
                    </a:cubicBezTo>
                    <a:cubicBezTo>
                      <a:pt x="5765" y="14261"/>
                      <a:pt x="5815" y="14261"/>
                      <a:pt x="5840" y="14261"/>
                    </a:cubicBezTo>
                    <a:lnTo>
                      <a:pt x="6016" y="14261"/>
                    </a:lnTo>
                    <a:cubicBezTo>
                      <a:pt x="6066" y="14236"/>
                      <a:pt x="6141" y="14236"/>
                      <a:pt x="6216" y="14211"/>
                    </a:cubicBezTo>
                    <a:cubicBezTo>
                      <a:pt x="6305" y="14193"/>
                      <a:pt x="6406" y="14176"/>
                      <a:pt x="6502" y="14176"/>
                    </a:cubicBezTo>
                    <a:cubicBezTo>
                      <a:pt x="6542" y="14176"/>
                      <a:pt x="6580" y="14179"/>
                      <a:pt x="6617" y="14186"/>
                    </a:cubicBezTo>
                    <a:lnTo>
                      <a:pt x="6592" y="14236"/>
                    </a:lnTo>
                    <a:cubicBezTo>
                      <a:pt x="6770" y="14236"/>
                      <a:pt x="6671" y="14157"/>
                      <a:pt x="6788" y="14157"/>
                    </a:cubicBezTo>
                    <a:cubicBezTo>
                      <a:pt x="6802" y="14157"/>
                      <a:pt x="6820" y="14158"/>
                      <a:pt x="6843" y="14161"/>
                    </a:cubicBezTo>
                    <a:cubicBezTo>
                      <a:pt x="6943" y="14186"/>
                      <a:pt x="6843" y="14211"/>
                      <a:pt x="6868" y="14211"/>
                    </a:cubicBezTo>
                    <a:cubicBezTo>
                      <a:pt x="7319" y="14186"/>
                      <a:pt x="7795" y="14186"/>
                      <a:pt x="8196" y="14086"/>
                    </a:cubicBezTo>
                    <a:cubicBezTo>
                      <a:pt x="8231" y="14100"/>
                      <a:pt x="8284" y="14104"/>
                      <a:pt x="8347" y="14104"/>
                    </a:cubicBezTo>
                    <a:cubicBezTo>
                      <a:pt x="8449" y="14104"/>
                      <a:pt x="8575" y="14093"/>
                      <a:pt x="8681" y="14093"/>
                    </a:cubicBezTo>
                    <a:cubicBezTo>
                      <a:pt x="8747" y="14093"/>
                      <a:pt x="8806" y="14097"/>
                      <a:pt x="8848" y="14111"/>
                    </a:cubicBezTo>
                    <a:cubicBezTo>
                      <a:pt x="8923" y="14086"/>
                      <a:pt x="8973" y="14086"/>
                      <a:pt x="9023" y="14061"/>
                    </a:cubicBezTo>
                    <a:cubicBezTo>
                      <a:pt x="9048" y="14061"/>
                      <a:pt x="9048" y="14061"/>
                      <a:pt x="9073" y="14036"/>
                    </a:cubicBezTo>
                    <a:lnTo>
                      <a:pt x="9098" y="14061"/>
                    </a:lnTo>
                    <a:lnTo>
                      <a:pt x="9173" y="14086"/>
                    </a:lnTo>
                    <a:cubicBezTo>
                      <a:pt x="9224" y="14136"/>
                      <a:pt x="9274" y="14161"/>
                      <a:pt x="9324" y="14211"/>
                    </a:cubicBezTo>
                    <a:cubicBezTo>
                      <a:pt x="9399" y="14261"/>
                      <a:pt x="9474" y="14336"/>
                      <a:pt x="9549" y="14437"/>
                    </a:cubicBezTo>
                    <a:cubicBezTo>
                      <a:pt x="9675" y="14612"/>
                      <a:pt x="9750" y="14813"/>
                      <a:pt x="9775" y="15038"/>
                    </a:cubicBezTo>
                    <a:cubicBezTo>
                      <a:pt x="9800" y="15239"/>
                      <a:pt x="9775" y="15539"/>
                      <a:pt x="9675" y="15690"/>
                    </a:cubicBezTo>
                    <a:cubicBezTo>
                      <a:pt x="9675" y="15740"/>
                      <a:pt x="9625" y="15765"/>
                      <a:pt x="9600" y="15815"/>
                    </a:cubicBezTo>
                    <a:cubicBezTo>
                      <a:pt x="9549" y="15840"/>
                      <a:pt x="9524" y="15890"/>
                      <a:pt x="9474" y="15915"/>
                    </a:cubicBezTo>
                    <a:cubicBezTo>
                      <a:pt x="9374" y="15966"/>
                      <a:pt x="9274" y="16016"/>
                      <a:pt x="9148" y="16066"/>
                    </a:cubicBezTo>
                    <a:cubicBezTo>
                      <a:pt x="9023" y="16091"/>
                      <a:pt x="8923" y="16141"/>
                      <a:pt x="8798" y="16141"/>
                    </a:cubicBezTo>
                    <a:lnTo>
                      <a:pt x="8397" y="16166"/>
                    </a:lnTo>
                    <a:lnTo>
                      <a:pt x="7569" y="16216"/>
                    </a:lnTo>
                    <a:cubicBezTo>
                      <a:pt x="7168" y="16316"/>
                      <a:pt x="6692" y="16341"/>
                      <a:pt x="6216" y="16341"/>
                    </a:cubicBezTo>
                    <a:cubicBezTo>
                      <a:pt x="5865" y="16291"/>
                      <a:pt x="5439" y="16241"/>
                      <a:pt x="5063" y="16241"/>
                    </a:cubicBezTo>
                    <a:cubicBezTo>
                      <a:pt x="5043" y="16221"/>
                      <a:pt x="5055" y="16217"/>
                      <a:pt x="5061" y="16216"/>
                    </a:cubicBezTo>
                    <a:lnTo>
                      <a:pt x="5061" y="16216"/>
                    </a:lnTo>
                    <a:cubicBezTo>
                      <a:pt x="4981" y="16223"/>
                      <a:pt x="4892" y="16226"/>
                      <a:pt x="4798" y="16226"/>
                    </a:cubicBezTo>
                    <a:cubicBezTo>
                      <a:pt x="4539" y="16226"/>
                      <a:pt x="4242" y="16203"/>
                      <a:pt x="3985" y="16166"/>
                    </a:cubicBezTo>
                    <a:lnTo>
                      <a:pt x="3710" y="16216"/>
                    </a:lnTo>
                    <a:cubicBezTo>
                      <a:pt x="3610" y="16191"/>
                      <a:pt x="3509" y="16191"/>
                      <a:pt x="3434" y="16166"/>
                    </a:cubicBezTo>
                    <a:cubicBezTo>
                      <a:pt x="3073" y="16166"/>
                      <a:pt x="2728" y="16198"/>
                      <a:pt x="2387" y="16198"/>
                    </a:cubicBezTo>
                    <a:cubicBezTo>
                      <a:pt x="2301" y="16198"/>
                      <a:pt x="2216" y="16196"/>
                      <a:pt x="2131" y="16191"/>
                    </a:cubicBezTo>
                    <a:cubicBezTo>
                      <a:pt x="1705" y="16191"/>
                      <a:pt x="1279" y="16141"/>
                      <a:pt x="878" y="16016"/>
                    </a:cubicBezTo>
                    <a:cubicBezTo>
                      <a:pt x="702" y="15966"/>
                      <a:pt x="452" y="15865"/>
                      <a:pt x="452" y="15790"/>
                    </a:cubicBezTo>
                    <a:lnTo>
                      <a:pt x="376" y="15164"/>
                    </a:lnTo>
                    <a:lnTo>
                      <a:pt x="251" y="13860"/>
                    </a:lnTo>
                    <a:lnTo>
                      <a:pt x="276" y="13008"/>
                    </a:lnTo>
                    <a:cubicBezTo>
                      <a:pt x="326" y="10953"/>
                      <a:pt x="401" y="9098"/>
                      <a:pt x="326" y="7143"/>
                    </a:cubicBezTo>
                    <a:cubicBezTo>
                      <a:pt x="351" y="6843"/>
                      <a:pt x="351" y="6492"/>
                      <a:pt x="351" y="6166"/>
                    </a:cubicBezTo>
                    <a:cubicBezTo>
                      <a:pt x="361" y="6166"/>
                      <a:pt x="367" y="6162"/>
                      <a:pt x="371" y="6162"/>
                    </a:cubicBezTo>
                    <a:cubicBezTo>
                      <a:pt x="376" y="6162"/>
                      <a:pt x="376" y="6171"/>
                      <a:pt x="376" y="6216"/>
                    </a:cubicBezTo>
                    <a:cubicBezTo>
                      <a:pt x="427" y="5539"/>
                      <a:pt x="527" y="4913"/>
                      <a:pt x="552" y="4286"/>
                    </a:cubicBezTo>
                    <a:cubicBezTo>
                      <a:pt x="577" y="3885"/>
                      <a:pt x="602" y="3484"/>
                      <a:pt x="627" y="3083"/>
                    </a:cubicBezTo>
                    <a:cubicBezTo>
                      <a:pt x="652" y="2883"/>
                      <a:pt x="652" y="2657"/>
                      <a:pt x="677" y="2482"/>
                    </a:cubicBezTo>
                    <a:cubicBezTo>
                      <a:pt x="727" y="2281"/>
                      <a:pt x="777" y="2081"/>
                      <a:pt x="828" y="1905"/>
                    </a:cubicBezTo>
                    <a:cubicBezTo>
                      <a:pt x="853" y="1805"/>
                      <a:pt x="903" y="1705"/>
                      <a:pt x="953" y="1630"/>
                    </a:cubicBezTo>
                    <a:cubicBezTo>
                      <a:pt x="953" y="1579"/>
                      <a:pt x="978" y="1529"/>
                      <a:pt x="1003" y="1504"/>
                    </a:cubicBezTo>
                    <a:cubicBezTo>
                      <a:pt x="1028" y="1454"/>
                      <a:pt x="1053" y="1454"/>
                      <a:pt x="1078" y="1429"/>
                    </a:cubicBezTo>
                    <a:cubicBezTo>
                      <a:pt x="1229" y="1329"/>
                      <a:pt x="1429" y="1254"/>
                      <a:pt x="1604" y="1204"/>
                    </a:cubicBezTo>
                    <a:cubicBezTo>
                      <a:pt x="1980" y="1078"/>
                      <a:pt x="2356" y="953"/>
                      <a:pt x="2732" y="878"/>
                    </a:cubicBezTo>
                    <a:cubicBezTo>
                      <a:pt x="3660" y="752"/>
                      <a:pt x="4637" y="602"/>
                      <a:pt x="5615" y="452"/>
                    </a:cubicBezTo>
                    <a:cubicBezTo>
                      <a:pt x="6116" y="376"/>
                      <a:pt x="6617" y="301"/>
                      <a:pt x="7118" y="226"/>
                    </a:cubicBezTo>
                    <a:cubicBezTo>
                      <a:pt x="7255" y="226"/>
                      <a:pt x="7392" y="204"/>
                      <a:pt x="7524" y="204"/>
                    </a:cubicBezTo>
                    <a:cubicBezTo>
                      <a:pt x="7635" y="204"/>
                      <a:pt x="7743" y="219"/>
                      <a:pt x="7845" y="276"/>
                    </a:cubicBezTo>
                    <a:cubicBezTo>
                      <a:pt x="7945" y="326"/>
                      <a:pt x="8046" y="427"/>
                      <a:pt x="8121" y="527"/>
                    </a:cubicBezTo>
                    <a:cubicBezTo>
                      <a:pt x="8196" y="602"/>
                      <a:pt x="8271" y="702"/>
                      <a:pt x="8321" y="828"/>
                    </a:cubicBezTo>
                    <a:lnTo>
                      <a:pt x="8296" y="828"/>
                    </a:lnTo>
                    <a:cubicBezTo>
                      <a:pt x="8497" y="1153"/>
                      <a:pt x="8497" y="1554"/>
                      <a:pt x="8497" y="1930"/>
                    </a:cubicBezTo>
                    <a:cubicBezTo>
                      <a:pt x="8497" y="2106"/>
                      <a:pt x="8422" y="2306"/>
                      <a:pt x="8271" y="2407"/>
                    </a:cubicBezTo>
                    <a:lnTo>
                      <a:pt x="7745" y="2582"/>
                    </a:lnTo>
                    <a:cubicBezTo>
                      <a:pt x="6993" y="2657"/>
                      <a:pt x="6166" y="2657"/>
                      <a:pt x="5389" y="2808"/>
                    </a:cubicBezTo>
                    <a:cubicBezTo>
                      <a:pt x="5088" y="2833"/>
                      <a:pt x="4787" y="2883"/>
                      <a:pt x="4512" y="2933"/>
                    </a:cubicBezTo>
                    <a:cubicBezTo>
                      <a:pt x="4186" y="2983"/>
                      <a:pt x="3860" y="3033"/>
                      <a:pt x="3559" y="3133"/>
                    </a:cubicBezTo>
                    <a:cubicBezTo>
                      <a:pt x="3409" y="3184"/>
                      <a:pt x="3259" y="3209"/>
                      <a:pt x="3083" y="3284"/>
                    </a:cubicBezTo>
                    <a:lnTo>
                      <a:pt x="2933" y="3785"/>
                    </a:lnTo>
                    <a:cubicBezTo>
                      <a:pt x="2883" y="4487"/>
                      <a:pt x="2908" y="5214"/>
                      <a:pt x="2858" y="5915"/>
                    </a:cubicBezTo>
                    <a:cubicBezTo>
                      <a:pt x="2808" y="6191"/>
                      <a:pt x="2782" y="6517"/>
                      <a:pt x="2782" y="6893"/>
                    </a:cubicBezTo>
                    <a:cubicBezTo>
                      <a:pt x="3234" y="6818"/>
                      <a:pt x="3584" y="6742"/>
                      <a:pt x="3960" y="6692"/>
                    </a:cubicBezTo>
                    <a:cubicBezTo>
                      <a:pt x="4336" y="6617"/>
                      <a:pt x="4687" y="6567"/>
                      <a:pt x="5038" y="6567"/>
                    </a:cubicBezTo>
                    <a:cubicBezTo>
                      <a:pt x="5063" y="6567"/>
                      <a:pt x="5113" y="6567"/>
                      <a:pt x="5163" y="6592"/>
                    </a:cubicBezTo>
                    <a:cubicBezTo>
                      <a:pt x="5640" y="6642"/>
                      <a:pt x="6116" y="6667"/>
                      <a:pt x="6617" y="6692"/>
                    </a:cubicBezTo>
                    <a:lnTo>
                      <a:pt x="6968" y="6717"/>
                    </a:lnTo>
                    <a:cubicBezTo>
                      <a:pt x="7001" y="6717"/>
                      <a:pt x="7046" y="6706"/>
                      <a:pt x="7079" y="6706"/>
                    </a:cubicBezTo>
                    <a:cubicBezTo>
                      <a:pt x="7096" y="6706"/>
                      <a:pt x="7110" y="6709"/>
                      <a:pt x="7118" y="6717"/>
                    </a:cubicBezTo>
                    <a:cubicBezTo>
                      <a:pt x="7168" y="6717"/>
                      <a:pt x="7244" y="6742"/>
                      <a:pt x="7294" y="6767"/>
                    </a:cubicBezTo>
                    <a:cubicBezTo>
                      <a:pt x="7494" y="6843"/>
                      <a:pt x="7645" y="6993"/>
                      <a:pt x="7770" y="7168"/>
                    </a:cubicBezTo>
                    <a:cubicBezTo>
                      <a:pt x="7895" y="7369"/>
                      <a:pt x="7945" y="7595"/>
                      <a:pt x="7945" y="7820"/>
                    </a:cubicBezTo>
                    <a:cubicBezTo>
                      <a:pt x="7970" y="8046"/>
                      <a:pt x="7970" y="8296"/>
                      <a:pt x="7870" y="8497"/>
                    </a:cubicBezTo>
                    <a:cubicBezTo>
                      <a:pt x="7770" y="8722"/>
                      <a:pt x="7569" y="8873"/>
                      <a:pt x="7319" y="8948"/>
                    </a:cubicBezTo>
                    <a:cubicBezTo>
                      <a:pt x="7093" y="9023"/>
                      <a:pt x="6868" y="9048"/>
                      <a:pt x="6617" y="9098"/>
                    </a:cubicBezTo>
                    <a:cubicBezTo>
                      <a:pt x="6016" y="9123"/>
                      <a:pt x="5414" y="9123"/>
                      <a:pt x="4813" y="9148"/>
                    </a:cubicBezTo>
                    <a:cubicBezTo>
                      <a:pt x="4236" y="9174"/>
                      <a:pt x="3635" y="9199"/>
                      <a:pt x="3058" y="9224"/>
                    </a:cubicBezTo>
                    <a:lnTo>
                      <a:pt x="2858" y="9299"/>
                    </a:lnTo>
                    <a:cubicBezTo>
                      <a:pt x="2808" y="9324"/>
                      <a:pt x="2757" y="9349"/>
                      <a:pt x="2732" y="9399"/>
                    </a:cubicBezTo>
                    <a:cubicBezTo>
                      <a:pt x="2682" y="9499"/>
                      <a:pt x="2682" y="9650"/>
                      <a:pt x="2682" y="9800"/>
                    </a:cubicBezTo>
                    <a:cubicBezTo>
                      <a:pt x="2682" y="10076"/>
                      <a:pt x="2657" y="10377"/>
                      <a:pt x="2632" y="10652"/>
                    </a:cubicBezTo>
                    <a:cubicBezTo>
                      <a:pt x="2707" y="11479"/>
                      <a:pt x="2507" y="12382"/>
                      <a:pt x="2507" y="13309"/>
                    </a:cubicBezTo>
                    <a:lnTo>
                      <a:pt x="2557" y="13259"/>
                    </a:lnTo>
                    <a:lnTo>
                      <a:pt x="2557" y="13259"/>
                    </a:lnTo>
                    <a:cubicBezTo>
                      <a:pt x="2532" y="13359"/>
                      <a:pt x="2507" y="13434"/>
                      <a:pt x="2507" y="13534"/>
                    </a:cubicBezTo>
                    <a:cubicBezTo>
                      <a:pt x="2532" y="13635"/>
                      <a:pt x="2532" y="13735"/>
                      <a:pt x="2557" y="13810"/>
                    </a:cubicBezTo>
                    <a:cubicBezTo>
                      <a:pt x="2647" y="13799"/>
                      <a:pt x="2721" y="13788"/>
                      <a:pt x="2785" y="13788"/>
                    </a:cubicBezTo>
                    <a:cubicBezTo>
                      <a:pt x="2864" y="13788"/>
                      <a:pt x="2928" y="13805"/>
                      <a:pt x="2983" y="13860"/>
                    </a:cubicBezTo>
                    <a:lnTo>
                      <a:pt x="2958" y="13860"/>
                    </a:lnTo>
                    <a:cubicBezTo>
                      <a:pt x="2984" y="13871"/>
                      <a:pt x="3011" y="13876"/>
                      <a:pt x="3040" y="13876"/>
                    </a:cubicBezTo>
                    <a:cubicBezTo>
                      <a:pt x="3168" y="13876"/>
                      <a:pt x="3314" y="13784"/>
                      <a:pt x="3413" y="13784"/>
                    </a:cubicBezTo>
                    <a:cubicBezTo>
                      <a:pt x="3441" y="13784"/>
                      <a:pt x="3465" y="13791"/>
                      <a:pt x="3484" y="13810"/>
                    </a:cubicBezTo>
                    <a:lnTo>
                      <a:pt x="3509" y="13760"/>
                    </a:lnTo>
                    <a:cubicBezTo>
                      <a:pt x="3710" y="13785"/>
                      <a:pt x="3534" y="13810"/>
                      <a:pt x="3685" y="13835"/>
                    </a:cubicBezTo>
                    <a:cubicBezTo>
                      <a:pt x="3725" y="13835"/>
                      <a:pt x="3717" y="13803"/>
                      <a:pt x="3776" y="13803"/>
                    </a:cubicBezTo>
                    <a:cubicBezTo>
                      <a:pt x="3791" y="13803"/>
                      <a:pt x="3810" y="13805"/>
                      <a:pt x="3835" y="13810"/>
                    </a:cubicBezTo>
                    <a:cubicBezTo>
                      <a:pt x="3860" y="13961"/>
                      <a:pt x="4361" y="13810"/>
                      <a:pt x="4361" y="13986"/>
                    </a:cubicBezTo>
                    <a:cubicBezTo>
                      <a:pt x="4347" y="13983"/>
                      <a:pt x="4339" y="13982"/>
                      <a:pt x="4334" y="13982"/>
                    </a:cubicBezTo>
                    <a:cubicBezTo>
                      <a:pt x="4296" y="13982"/>
                      <a:pt x="4509" y="14061"/>
                      <a:pt x="4286" y="14061"/>
                    </a:cubicBezTo>
                    <a:cubicBezTo>
                      <a:pt x="4311" y="14073"/>
                      <a:pt x="4418" y="14086"/>
                      <a:pt x="4512" y="14086"/>
                    </a:cubicBezTo>
                    <a:cubicBezTo>
                      <a:pt x="4606" y="14086"/>
                      <a:pt x="4687" y="14073"/>
                      <a:pt x="4662" y="14036"/>
                    </a:cubicBezTo>
                    <a:cubicBezTo>
                      <a:pt x="4712" y="13961"/>
                      <a:pt x="4863" y="13910"/>
                      <a:pt x="4637" y="13835"/>
                    </a:cubicBezTo>
                    <a:lnTo>
                      <a:pt x="4587" y="13885"/>
                    </a:lnTo>
                    <a:cubicBezTo>
                      <a:pt x="4537" y="13810"/>
                      <a:pt x="4537" y="13860"/>
                      <a:pt x="4512" y="13810"/>
                    </a:cubicBezTo>
                    <a:cubicBezTo>
                      <a:pt x="4236" y="13785"/>
                      <a:pt x="4211" y="13685"/>
                      <a:pt x="4011" y="13660"/>
                    </a:cubicBezTo>
                    <a:cubicBezTo>
                      <a:pt x="3964" y="13675"/>
                      <a:pt x="3915" y="13681"/>
                      <a:pt x="3866" y="13681"/>
                    </a:cubicBezTo>
                    <a:cubicBezTo>
                      <a:pt x="3756" y="13681"/>
                      <a:pt x="3646" y="13652"/>
                      <a:pt x="3559" y="13635"/>
                    </a:cubicBezTo>
                    <a:lnTo>
                      <a:pt x="3534" y="13610"/>
                    </a:lnTo>
                    <a:cubicBezTo>
                      <a:pt x="3520" y="13596"/>
                      <a:pt x="3500" y="13590"/>
                      <a:pt x="3477" y="13590"/>
                    </a:cubicBezTo>
                    <a:cubicBezTo>
                      <a:pt x="3406" y="13590"/>
                      <a:pt x="3307" y="13641"/>
                      <a:pt x="3278" y="13641"/>
                    </a:cubicBezTo>
                    <a:cubicBezTo>
                      <a:pt x="3266" y="13641"/>
                      <a:pt x="3266" y="13633"/>
                      <a:pt x="3284" y="13610"/>
                    </a:cubicBezTo>
                    <a:lnTo>
                      <a:pt x="2782" y="13610"/>
                    </a:lnTo>
                    <a:cubicBezTo>
                      <a:pt x="2782" y="13560"/>
                      <a:pt x="2757" y="13534"/>
                      <a:pt x="2757" y="13509"/>
                    </a:cubicBezTo>
                    <a:cubicBezTo>
                      <a:pt x="2782" y="13409"/>
                      <a:pt x="2782" y="13309"/>
                      <a:pt x="2782" y="13234"/>
                    </a:cubicBezTo>
                    <a:cubicBezTo>
                      <a:pt x="2782" y="13033"/>
                      <a:pt x="2782" y="12833"/>
                      <a:pt x="2782" y="12632"/>
                    </a:cubicBezTo>
                    <a:cubicBezTo>
                      <a:pt x="2739" y="12567"/>
                      <a:pt x="2771" y="12257"/>
                      <a:pt x="2731" y="12257"/>
                    </a:cubicBezTo>
                    <a:cubicBezTo>
                      <a:pt x="2726" y="12257"/>
                      <a:pt x="2720" y="12262"/>
                      <a:pt x="2712" y="12274"/>
                    </a:cubicBezTo>
                    <a:lnTo>
                      <a:pt x="2712" y="12274"/>
                    </a:lnTo>
                    <a:cubicBezTo>
                      <a:pt x="2808" y="12116"/>
                      <a:pt x="2833" y="11652"/>
                      <a:pt x="2833" y="11479"/>
                    </a:cubicBezTo>
                    <a:cubicBezTo>
                      <a:pt x="2833" y="11479"/>
                      <a:pt x="2833" y="11504"/>
                      <a:pt x="2833" y="11529"/>
                    </a:cubicBezTo>
                    <a:cubicBezTo>
                      <a:pt x="2958" y="11179"/>
                      <a:pt x="2732" y="11103"/>
                      <a:pt x="2883" y="10803"/>
                    </a:cubicBezTo>
                    <a:cubicBezTo>
                      <a:pt x="2782" y="10752"/>
                      <a:pt x="2908" y="10226"/>
                      <a:pt x="2808" y="10026"/>
                    </a:cubicBezTo>
                    <a:cubicBezTo>
                      <a:pt x="2825" y="10008"/>
                      <a:pt x="2830" y="9990"/>
                      <a:pt x="2841" y="9990"/>
                    </a:cubicBezTo>
                    <a:cubicBezTo>
                      <a:pt x="2845" y="9990"/>
                      <a:pt x="2850" y="9993"/>
                      <a:pt x="2858" y="10001"/>
                    </a:cubicBezTo>
                    <a:cubicBezTo>
                      <a:pt x="2858" y="9900"/>
                      <a:pt x="2858" y="9800"/>
                      <a:pt x="2858" y="9725"/>
                    </a:cubicBezTo>
                    <a:cubicBezTo>
                      <a:pt x="2883" y="9625"/>
                      <a:pt x="2883" y="9549"/>
                      <a:pt x="2883" y="9499"/>
                    </a:cubicBezTo>
                    <a:cubicBezTo>
                      <a:pt x="2883" y="9474"/>
                      <a:pt x="2908" y="9474"/>
                      <a:pt x="2908" y="9474"/>
                    </a:cubicBezTo>
                    <a:cubicBezTo>
                      <a:pt x="2958" y="9474"/>
                      <a:pt x="2983" y="9449"/>
                      <a:pt x="3033" y="9449"/>
                    </a:cubicBezTo>
                    <a:lnTo>
                      <a:pt x="3083" y="9424"/>
                    </a:lnTo>
                    <a:lnTo>
                      <a:pt x="3660" y="9424"/>
                    </a:lnTo>
                    <a:cubicBezTo>
                      <a:pt x="4086" y="9324"/>
                      <a:pt x="4662" y="9424"/>
                      <a:pt x="5013" y="9299"/>
                    </a:cubicBezTo>
                    <a:cubicBezTo>
                      <a:pt x="5196" y="9314"/>
                      <a:pt x="5443" y="9339"/>
                      <a:pt x="5705" y="9339"/>
                    </a:cubicBezTo>
                    <a:cubicBezTo>
                      <a:pt x="5874" y="9339"/>
                      <a:pt x="6049" y="9328"/>
                      <a:pt x="6216" y="9299"/>
                    </a:cubicBezTo>
                    <a:lnTo>
                      <a:pt x="6216" y="9299"/>
                    </a:lnTo>
                    <a:lnTo>
                      <a:pt x="6191" y="9324"/>
                    </a:lnTo>
                    <a:cubicBezTo>
                      <a:pt x="6642" y="9299"/>
                      <a:pt x="7269" y="9224"/>
                      <a:pt x="7569" y="9023"/>
                    </a:cubicBezTo>
                    <a:cubicBezTo>
                      <a:pt x="7591" y="9028"/>
                      <a:pt x="7613" y="9030"/>
                      <a:pt x="7634" y="9030"/>
                    </a:cubicBezTo>
                    <a:cubicBezTo>
                      <a:pt x="7837" y="9030"/>
                      <a:pt x="8035" y="8826"/>
                      <a:pt x="8171" y="8622"/>
                    </a:cubicBezTo>
                    <a:cubicBezTo>
                      <a:pt x="8246" y="8422"/>
                      <a:pt x="8296" y="8146"/>
                      <a:pt x="8271" y="7870"/>
                    </a:cubicBezTo>
                    <a:cubicBezTo>
                      <a:pt x="8246" y="7595"/>
                      <a:pt x="8196" y="7269"/>
                      <a:pt x="8021" y="7018"/>
                    </a:cubicBezTo>
                    <a:cubicBezTo>
                      <a:pt x="8021" y="6993"/>
                      <a:pt x="8021" y="6943"/>
                      <a:pt x="7970" y="6918"/>
                    </a:cubicBezTo>
                    <a:cubicBezTo>
                      <a:pt x="7970" y="6898"/>
                      <a:pt x="7954" y="6861"/>
                      <a:pt x="7948" y="6861"/>
                    </a:cubicBezTo>
                    <a:cubicBezTo>
                      <a:pt x="7946" y="6861"/>
                      <a:pt x="7945" y="6863"/>
                      <a:pt x="7945" y="6868"/>
                    </a:cubicBezTo>
                    <a:lnTo>
                      <a:pt x="7895" y="6793"/>
                    </a:lnTo>
                    <a:cubicBezTo>
                      <a:pt x="7820" y="6717"/>
                      <a:pt x="7720" y="6642"/>
                      <a:pt x="7745" y="6617"/>
                    </a:cubicBezTo>
                    <a:cubicBezTo>
                      <a:pt x="7620" y="6542"/>
                      <a:pt x="7519" y="6492"/>
                      <a:pt x="7394" y="6467"/>
                    </a:cubicBezTo>
                    <a:cubicBezTo>
                      <a:pt x="7344" y="6442"/>
                      <a:pt x="7269" y="6417"/>
                      <a:pt x="7219" y="6417"/>
                    </a:cubicBezTo>
                    <a:cubicBezTo>
                      <a:pt x="7194" y="6417"/>
                      <a:pt x="7143" y="6392"/>
                      <a:pt x="7093" y="6392"/>
                    </a:cubicBezTo>
                    <a:lnTo>
                      <a:pt x="7018" y="6392"/>
                    </a:lnTo>
                    <a:cubicBezTo>
                      <a:pt x="6792" y="6417"/>
                      <a:pt x="6592" y="6417"/>
                      <a:pt x="6366" y="6417"/>
                    </a:cubicBezTo>
                    <a:cubicBezTo>
                      <a:pt x="6141" y="6429"/>
                      <a:pt x="5922" y="6435"/>
                      <a:pt x="5699" y="6435"/>
                    </a:cubicBezTo>
                    <a:cubicBezTo>
                      <a:pt x="5477" y="6435"/>
                      <a:pt x="5251" y="6429"/>
                      <a:pt x="5013" y="6417"/>
                    </a:cubicBezTo>
                    <a:cubicBezTo>
                      <a:pt x="4386" y="6467"/>
                      <a:pt x="3785" y="6492"/>
                      <a:pt x="3183" y="6517"/>
                    </a:cubicBezTo>
                    <a:lnTo>
                      <a:pt x="3209" y="6517"/>
                    </a:lnTo>
                    <a:cubicBezTo>
                      <a:pt x="3183" y="6517"/>
                      <a:pt x="3133" y="6542"/>
                      <a:pt x="3133" y="6542"/>
                    </a:cubicBezTo>
                    <a:cubicBezTo>
                      <a:pt x="3133" y="6567"/>
                      <a:pt x="3133" y="6567"/>
                      <a:pt x="3108" y="6592"/>
                    </a:cubicBezTo>
                    <a:cubicBezTo>
                      <a:pt x="3083" y="6617"/>
                      <a:pt x="3033" y="6642"/>
                      <a:pt x="2958" y="6692"/>
                    </a:cubicBezTo>
                    <a:cubicBezTo>
                      <a:pt x="2958" y="6692"/>
                      <a:pt x="2933" y="6667"/>
                      <a:pt x="2908" y="6642"/>
                    </a:cubicBezTo>
                    <a:cubicBezTo>
                      <a:pt x="2920" y="6630"/>
                      <a:pt x="2927" y="6623"/>
                      <a:pt x="2930" y="6623"/>
                    </a:cubicBezTo>
                    <a:cubicBezTo>
                      <a:pt x="2933" y="6623"/>
                      <a:pt x="2933" y="6630"/>
                      <a:pt x="2933" y="6642"/>
                    </a:cubicBezTo>
                    <a:cubicBezTo>
                      <a:pt x="2933" y="6592"/>
                      <a:pt x="2933" y="6542"/>
                      <a:pt x="2933" y="6517"/>
                    </a:cubicBezTo>
                    <a:lnTo>
                      <a:pt x="2983" y="6341"/>
                    </a:lnTo>
                    <a:cubicBezTo>
                      <a:pt x="2983" y="6216"/>
                      <a:pt x="3008" y="6091"/>
                      <a:pt x="3008" y="5940"/>
                    </a:cubicBezTo>
                    <a:cubicBezTo>
                      <a:pt x="3021" y="5940"/>
                      <a:pt x="3027" y="5940"/>
                      <a:pt x="3030" y="5947"/>
                    </a:cubicBezTo>
                    <a:lnTo>
                      <a:pt x="3030" y="5947"/>
                    </a:lnTo>
                    <a:cubicBezTo>
                      <a:pt x="3019" y="5711"/>
                      <a:pt x="3105" y="5473"/>
                      <a:pt x="3058" y="5214"/>
                    </a:cubicBezTo>
                    <a:lnTo>
                      <a:pt x="3083" y="5189"/>
                    </a:lnTo>
                    <a:lnTo>
                      <a:pt x="3058" y="5013"/>
                    </a:lnTo>
                    <a:cubicBezTo>
                      <a:pt x="3077" y="5013"/>
                      <a:pt x="3109" y="5013"/>
                      <a:pt x="3114" y="5054"/>
                    </a:cubicBezTo>
                    <a:lnTo>
                      <a:pt x="3114" y="5054"/>
                    </a:lnTo>
                    <a:cubicBezTo>
                      <a:pt x="3129" y="4868"/>
                      <a:pt x="3111" y="4665"/>
                      <a:pt x="3133" y="4462"/>
                    </a:cubicBezTo>
                    <a:cubicBezTo>
                      <a:pt x="3158" y="4261"/>
                      <a:pt x="3183" y="4036"/>
                      <a:pt x="3183" y="3835"/>
                    </a:cubicBezTo>
                    <a:lnTo>
                      <a:pt x="3259" y="3635"/>
                    </a:lnTo>
                    <a:lnTo>
                      <a:pt x="3284" y="3534"/>
                    </a:lnTo>
                    <a:lnTo>
                      <a:pt x="3309" y="3509"/>
                    </a:lnTo>
                    <a:cubicBezTo>
                      <a:pt x="3284" y="3484"/>
                      <a:pt x="3484" y="3434"/>
                      <a:pt x="3635" y="3384"/>
                    </a:cubicBezTo>
                    <a:cubicBezTo>
                      <a:pt x="3910" y="3309"/>
                      <a:pt x="4236" y="3284"/>
                      <a:pt x="4537" y="3209"/>
                    </a:cubicBezTo>
                    <a:lnTo>
                      <a:pt x="4562" y="3209"/>
                    </a:lnTo>
                    <a:cubicBezTo>
                      <a:pt x="5088" y="3108"/>
                      <a:pt x="5615" y="3008"/>
                      <a:pt x="6141" y="2933"/>
                    </a:cubicBezTo>
                    <a:cubicBezTo>
                      <a:pt x="6692" y="2883"/>
                      <a:pt x="7219" y="2833"/>
                      <a:pt x="7795" y="2783"/>
                    </a:cubicBezTo>
                    <a:lnTo>
                      <a:pt x="8121" y="2657"/>
                    </a:lnTo>
                    <a:lnTo>
                      <a:pt x="8046" y="2707"/>
                    </a:lnTo>
                    <a:lnTo>
                      <a:pt x="8246" y="2607"/>
                    </a:lnTo>
                    <a:cubicBezTo>
                      <a:pt x="8296" y="2557"/>
                      <a:pt x="8422" y="2532"/>
                      <a:pt x="8472" y="2432"/>
                    </a:cubicBezTo>
                    <a:lnTo>
                      <a:pt x="8472" y="2432"/>
                    </a:lnTo>
                    <a:cubicBezTo>
                      <a:pt x="8472" y="2457"/>
                      <a:pt x="8447" y="2482"/>
                      <a:pt x="8447" y="2507"/>
                    </a:cubicBezTo>
                    <a:cubicBezTo>
                      <a:pt x="8597" y="2356"/>
                      <a:pt x="8672" y="2206"/>
                      <a:pt x="8672" y="2006"/>
                    </a:cubicBezTo>
                    <a:lnTo>
                      <a:pt x="8647" y="1579"/>
                    </a:lnTo>
                    <a:cubicBezTo>
                      <a:pt x="8647" y="1279"/>
                      <a:pt x="8572" y="978"/>
                      <a:pt x="8422" y="702"/>
                    </a:cubicBezTo>
                    <a:lnTo>
                      <a:pt x="8422" y="702"/>
                    </a:lnTo>
                    <a:cubicBezTo>
                      <a:pt x="8422" y="702"/>
                      <a:pt x="8449" y="729"/>
                      <a:pt x="8465" y="729"/>
                    </a:cubicBezTo>
                    <a:cubicBezTo>
                      <a:pt x="8476" y="729"/>
                      <a:pt x="8482" y="717"/>
                      <a:pt x="8472" y="677"/>
                    </a:cubicBezTo>
                    <a:cubicBezTo>
                      <a:pt x="8321" y="502"/>
                      <a:pt x="8221" y="376"/>
                      <a:pt x="8121" y="251"/>
                    </a:cubicBezTo>
                    <a:cubicBezTo>
                      <a:pt x="8039" y="148"/>
                      <a:pt x="7923" y="63"/>
                      <a:pt x="7801" y="63"/>
                    </a:cubicBezTo>
                    <a:cubicBezTo>
                      <a:pt x="7774" y="63"/>
                      <a:pt x="7747" y="67"/>
                      <a:pt x="7720" y="76"/>
                    </a:cubicBezTo>
                    <a:cubicBezTo>
                      <a:pt x="7720" y="76"/>
                      <a:pt x="7695" y="26"/>
                      <a:pt x="7745" y="26"/>
                    </a:cubicBezTo>
                    <a:cubicBezTo>
                      <a:pt x="7720" y="26"/>
                      <a:pt x="7670" y="1"/>
                      <a:pt x="75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511;p34"/>
              <p:cNvSpPr/>
              <p:nvPr/>
            </p:nvSpPr>
            <p:spPr>
              <a:xfrm>
                <a:off x="3353525" y="3275725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26" y="0"/>
                    </a:moveTo>
                    <a:cubicBezTo>
                      <a:pt x="1" y="25"/>
                      <a:pt x="1" y="25"/>
                      <a:pt x="26" y="25"/>
                    </a:cubicBez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512;p34"/>
              <p:cNvSpPr/>
              <p:nvPr/>
            </p:nvSpPr>
            <p:spPr>
              <a:xfrm>
                <a:off x="3249525" y="3208675"/>
                <a:ext cx="190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76" h="26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25" y="1"/>
                      <a:pt x="50" y="1"/>
                      <a:pt x="76" y="26"/>
                    </a:cubicBezTo>
                    <a:cubicBezTo>
                      <a:pt x="76" y="1"/>
                      <a:pt x="25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513;p34"/>
              <p:cNvSpPr/>
              <p:nvPr/>
            </p:nvSpPr>
            <p:spPr>
              <a:xfrm>
                <a:off x="3260800" y="3193650"/>
                <a:ext cx="12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" extrusionOk="0">
                    <a:moveTo>
                      <a:pt x="26" y="0"/>
                    </a:moveTo>
                    <a:lnTo>
                      <a:pt x="0" y="0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514;p34"/>
              <p:cNvSpPr/>
              <p:nvPr/>
            </p:nvSpPr>
            <p:spPr>
              <a:xfrm>
                <a:off x="3259550" y="3193650"/>
                <a:ext cx="5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26" h="1" extrusionOk="0">
                    <a:moveTo>
                      <a:pt x="176" y="0"/>
                    </a:moveTo>
                    <a:lnTo>
                      <a:pt x="201" y="0"/>
                    </a:lnTo>
                    <a:lnTo>
                      <a:pt x="76" y="0"/>
                    </a:lnTo>
                    <a:cubicBezTo>
                      <a:pt x="0" y="0"/>
                      <a:pt x="226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5" name="Google Shape;1515;p34"/>
              <p:cNvSpPr/>
              <p:nvPr/>
            </p:nvSpPr>
            <p:spPr>
              <a:xfrm>
                <a:off x="3262675" y="3193650"/>
                <a:ext cx="25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1" extrusionOk="0">
                    <a:moveTo>
                      <a:pt x="26" y="0"/>
                    </a:moveTo>
                    <a:cubicBezTo>
                      <a:pt x="1" y="0"/>
                      <a:pt x="76" y="0"/>
                      <a:pt x="76" y="0"/>
                    </a:cubicBezTo>
                    <a:cubicBezTo>
                      <a:pt x="51" y="0"/>
                      <a:pt x="101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516;p34"/>
              <p:cNvSpPr/>
              <p:nvPr/>
            </p:nvSpPr>
            <p:spPr>
              <a:xfrm>
                <a:off x="3263925" y="31974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517;p34"/>
              <p:cNvSpPr/>
              <p:nvPr/>
            </p:nvSpPr>
            <p:spPr>
              <a:xfrm>
                <a:off x="3261425" y="3193650"/>
                <a:ext cx="15075" cy="22225"/>
              </a:xfrm>
              <a:custGeom>
                <a:avLst/>
                <a:gdLst/>
                <a:ahLst/>
                <a:cxnLst/>
                <a:rect l="l" t="t" r="r" b="b"/>
                <a:pathLst>
                  <a:path w="603" h="889" extrusionOk="0">
                    <a:moveTo>
                      <a:pt x="276" y="251"/>
                    </a:moveTo>
                    <a:lnTo>
                      <a:pt x="293" y="268"/>
                    </a:lnTo>
                    <a:lnTo>
                      <a:pt x="293" y="268"/>
                    </a:lnTo>
                    <a:cubicBezTo>
                      <a:pt x="305" y="263"/>
                      <a:pt x="306" y="258"/>
                      <a:pt x="276" y="251"/>
                    </a:cubicBezTo>
                    <a:close/>
                    <a:moveTo>
                      <a:pt x="51" y="0"/>
                    </a:moveTo>
                    <a:cubicBezTo>
                      <a:pt x="1" y="0"/>
                      <a:pt x="126" y="0"/>
                      <a:pt x="51" y="25"/>
                    </a:cubicBezTo>
                    <a:lnTo>
                      <a:pt x="76" y="25"/>
                    </a:lnTo>
                    <a:cubicBezTo>
                      <a:pt x="26" y="25"/>
                      <a:pt x="76" y="50"/>
                      <a:pt x="26" y="50"/>
                    </a:cubicBezTo>
                    <a:lnTo>
                      <a:pt x="76" y="50"/>
                    </a:lnTo>
                    <a:cubicBezTo>
                      <a:pt x="51" y="75"/>
                      <a:pt x="126" y="100"/>
                      <a:pt x="101" y="100"/>
                    </a:cubicBezTo>
                    <a:cubicBezTo>
                      <a:pt x="251" y="126"/>
                      <a:pt x="76" y="126"/>
                      <a:pt x="126" y="151"/>
                    </a:cubicBezTo>
                    <a:lnTo>
                      <a:pt x="151" y="151"/>
                    </a:lnTo>
                    <a:lnTo>
                      <a:pt x="201" y="176"/>
                    </a:lnTo>
                    <a:cubicBezTo>
                      <a:pt x="76" y="201"/>
                      <a:pt x="176" y="226"/>
                      <a:pt x="126" y="251"/>
                    </a:cubicBezTo>
                    <a:cubicBezTo>
                      <a:pt x="76" y="276"/>
                      <a:pt x="1" y="301"/>
                      <a:pt x="151" y="326"/>
                    </a:cubicBezTo>
                    <a:lnTo>
                      <a:pt x="126" y="326"/>
                    </a:lnTo>
                    <a:cubicBezTo>
                      <a:pt x="176" y="351"/>
                      <a:pt x="126" y="351"/>
                      <a:pt x="151" y="351"/>
                    </a:cubicBezTo>
                    <a:lnTo>
                      <a:pt x="126" y="351"/>
                    </a:lnTo>
                    <a:cubicBezTo>
                      <a:pt x="251" y="376"/>
                      <a:pt x="126" y="401"/>
                      <a:pt x="226" y="426"/>
                    </a:cubicBezTo>
                    <a:cubicBezTo>
                      <a:pt x="226" y="451"/>
                      <a:pt x="226" y="476"/>
                      <a:pt x="276" y="501"/>
                    </a:cubicBezTo>
                    <a:lnTo>
                      <a:pt x="251" y="501"/>
                    </a:lnTo>
                    <a:cubicBezTo>
                      <a:pt x="301" y="527"/>
                      <a:pt x="151" y="552"/>
                      <a:pt x="201" y="577"/>
                    </a:cubicBezTo>
                    <a:cubicBezTo>
                      <a:pt x="126" y="577"/>
                      <a:pt x="351" y="602"/>
                      <a:pt x="276" y="627"/>
                    </a:cubicBezTo>
                    <a:cubicBezTo>
                      <a:pt x="126" y="652"/>
                      <a:pt x="402" y="652"/>
                      <a:pt x="276" y="677"/>
                    </a:cubicBezTo>
                    <a:cubicBezTo>
                      <a:pt x="76" y="702"/>
                      <a:pt x="201" y="727"/>
                      <a:pt x="326" y="752"/>
                    </a:cubicBezTo>
                    <a:cubicBezTo>
                      <a:pt x="251" y="777"/>
                      <a:pt x="452" y="802"/>
                      <a:pt x="301" y="827"/>
                    </a:cubicBezTo>
                    <a:cubicBezTo>
                      <a:pt x="376" y="827"/>
                      <a:pt x="176" y="852"/>
                      <a:pt x="201" y="852"/>
                    </a:cubicBezTo>
                    <a:lnTo>
                      <a:pt x="226" y="852"/>
                    </a:lnTo>
                    <a:cubicBezTo>
                      <a:pt x="188" y="852"/>
                      <a:pt x="200" y="852"/>
                      <a:pt x="222" y="854"/>
                    </a:cubicBezTo>
                    <a:lnTo>
                      <a:pt x="222" y="854"/>
                    </a:lnTo>
                    <a:cubicBezTo>
                      <a:pt x="205" y="860"/>
                      <a:pt x="211" y="865"/>
                      <a:pt x="226" y="868"/>
                    </a:cubicBezTo>
                    <a:lnTo>
                      <a:pt x="226" y="868"/>
                    </a:lnTo>
                    <a:lnTo>
                      <a:pt x="226" y="854"/>
                    </a:lnTo>
                    <a:lnTo>
                      <a:pt x="226" y="854"/>
                    </a:lnTo>
                    <a:cubicBezTo>
                      <a:pt x="258" y="856"/>
                      <a:pt x="304" y="861"/>
                      <a:pt x="253" y="872"/>
                    </a:cubicBezTo>
                    <a:lnTo>
                      <a:pt x="253" y="872"/>
                    </a:lnTo>
                    <a:cubicBezTo>
                      <a:pt x="243" y="871"/>
                      <a:pt x="233" y="870"/>
                      <a:pt x="226" y="868"/>
                    </a:cubicBezTo>
                    <a:lnTo>
                      <a:pt x="226" y="868"/>
                    </a:lnTo>
                    <a:lnTo>
                      <a:pt x="226" y="877"/>
                    </a:lnTo>
                    <a:cubicBezTo>
                      <a:pt x="237" y="876"/>
                      <a:pt x="246" y="874"/>
                      <a:pt x="253" y="872"/>
                    </a:cubicBezTo>
                    <a:lnTo>
                      <a:pt x="253" y="872"/>
                    </a:lnTo>
                    <a:cubicBezTo>
                      <a:pt x="299" y="877"/>
                      <a:pt x="360" y="877"/>
                      <a:pt x="301" y="877"/>
                    </a:cubicBezTo>
                    <a:lnTo>
                      <a:pt x="151" y="877"/>
                    </a:lnTo>
                    <a:cubicBezTo>
                      <a:pt x="201" y="877"/>
                      <a:pt x="251" y="889"/>
                      <a:pt x="294" y="889"/>
                    </a:cubicBezTo>
                    <a:cubicBezTo>
                      <a:pt x="315" y="889"/>
                      <a:pt x="335" y="886"/>
                      <a:pt x="351" y="877"/>
                    </a:cubicBezTo>
                    <a:lnTo>
                      <a:pt x="477" y="877"/>
                    </a:lnTo>
                    <a:cubicBezTo>
                      <a:pt x="452" y="852"/>
                      <a:pt x="452" y="852"/>
                      <a:pt x="452" y="852"/>
                    </a:cubicBezTo>
                    <a:lnTo>
                      <a:pt x="376" y="852"/>
                    </a:lnTo>
                    <a:cubicBezTo>
                      <a:pt x="477" y="852"/>
                      <a:pt x="502" y="827"/>
                      <a:pt x="502" y="827"/>
                    </a:cubicBezTo>
                    <a:lnTo>
                      <a:pt x="552" y="827"/>
                    </a:lnTo>
                    <a:cubicBezTo>
                      <a:pt x="452" y="827"/>
                      <a:pt x="577" y="827"/>
                      <a:pt x="452" y="802"/>
                    </a:cubicBezTo>
                    <a:lnTo>
                      <a:pt x="577" y="802"/>
                    </a:lnTo>
                    <a:cubicBezTo>
                      <a:pt x="477" y="777"/>
                      <a:pt x="602" y="777"/>
                      <a:pt x="477" y="777"/>
                    </a:cubicBezTo>
                    <a:cubicBezTo>
                      <a:pt x="502" y="777"/>
                      <a:pt x="552" y="752"/>
                      <a:pt x="502" y="752"/>
                    </a:cubicBezTo>
                    <a:lnTo>
                      <a:pt x="527" y="752"/>
                    </a:lnTo>
                    <a:cubicBezTo>
                      <a:pt x="527" y="752"/>
                      <a:pt x="502" y="752"/>
                      <a:pt x="427" y="727"/>
                    </a:cubicBezTo>
                    <a:lnTo>
                      <a:pt x="577" y="727"/>
                    </a:lnTo>
                    <a:cubicBezTo>
                      <a:pt x="502" y="727"/>
                      <a:pt x="527" y="727"/>
                      <a:pt x="477" y="702"/>
                    </a:cubicBezTo>
                    <a:lnTo>
                      <a:pt x="527" y="702"/>
                    </a:lnTo>
                    <a:cubicBezTo>
                      <a:pt x="376" y="702"/>
                      <a:pt x="427" y="677"/>
                      <a:pt x="552" y="652"/>
                    </a:cubicBezTo>
                    <a:lnTo>
                      <a:pt x="376" y="652"/>
                    </a:lnTo>
                    <a:cubicBezTo>
                      <a:pt x="351" y="627"/>
                      <a:pt x="452" y="627"/>
                      <a:pt x="427" y="627"/>
                    </a:cubicBezTo>
                    <a:lnTo>
                      <a:pt x="502" y="627"/>
                    </a:lnTo>
                    <a:cubicBezTo>
                      <a:pt x="527" y="602"/>
                      <a:pt x="402" y="552"/>
                      <a:pt x="427" y="527"/>
                    </a:cubicBezTo>
                    <a:cubicBezTo>
                      <a:pt x="477" y="527"/>
                      <a:pt x="402" y="501"/>
                      <a:pt x="402" y="501"/>
                    </a:cubicBezTo>
                    <a:lnTo>
                      <a:pt x="452" y="501"/>
                    </a:lnTo>
                    <a:cubicBezTo>
                      <a:pt x="402" y="476"/>
                      <a:pt x="402" y="476"/>
                      <a:pt x="427" y="451"/>
                    </a:cubicBezTo>
                    <a:cubicBezTo>
                      <a:pt x="301" y="426"/>
                      <a:pt x="427" y="426"/>
                      <a:pt x="301" y="401"/>
                    </a:cubicBezTo>
                    <a:lnTo>
                      <a:pt x="326" y="401"/>
                    </a:lnTo>
                    <a:cubicBezTo>
                      <a:pt x="251" y="401"/>
                      <a:pt x="351" y="376"/>
                      <a:pt x="326" y="351"/>
                    </a:cubicBezTo>
                    <a:cubicBezTo>
                      <a:pt x="326" y="351"/>
                      <a:pt x="301" y="351"/>
                      <a:pt x="301" y="326"/>
                    </a:cubicBezTo>
                    <a:lnTo>
                      <a:pt x="326" y="326"/>
                    </a:lnTo>
                    <a:cubicBezTo>
                      <a:pt x="201" y="326"/>
                      <a:pt x="452" y="301"/>
                      <a:pt x="301" y="301"/>
                    </a:cubicBezTo>
                    <a:cubicBezTo>
                      <a:pt x="179" y="283"/>
                      <a:pt x="264" y="278"/>
                      <a:pt x="293" y="268"/>
                    </a:cubicBezTo>
                    <a:lnTo>
                      <a:pt x="293" y="268"/>
                    </a:lnTo>
                    <a:cubicBezTo>
                      <a:pt x="295" y="270"/>
                      <a:pt x="298" y="273"/>
                      <a:pt x="301" y="276"/>
                    </a:cubicBezTo>
                    <a:lnTo>
                      <a:pt x="293" y="268"/>
                    </a:lnTo>
                    <a:lnTo>
                      <a:pt x="293" y="268"/>
                    </a:lnTo>
                    <a:cubicBezTo>
                      <a:pt x="293" y="268"/>
                      <a:pt x="293" y="268"/>
                      <a:pt x="293" y="268"/>
                    </a:cubicBezTo>
                    <a:lnTo>
                      <a:pt x="293" y="268"/>
                    </a:lnTo>
                    <a:cubicBezTo>
                      <a:pt x="271" y="251"/>
                      <a:pt x="254" y="251"/>
                      <a:pt x="276" y="251"/>
                    </a:cubicBezTo>
                    <a:lnTo>
                      <a:pt x="301" y="251"/>
                    </a:lnTo>
                    <a:cubicBezTo>
                      <a:pt x="427" y="251"/>
                      <a:pt x="301" y="226"/>
                      <a:pt x="301" y="226"/>
                    </a:cubicBezTo>
                    <a:lnTo>
                      <a:pt x="351" y="226"/>
                    </a:lnTo>
                    <a:cubicBezTo>
                      <a:pt x="276" y="226"/>
                      <a:pt x="351" y="226"/>
                      <a:pt x="326" y="201"/>
                    </a:cubicBezTo>
                    <a:lnTo>
                      <a:pt x="351" y="201"/>
                    </a:lnTo>
                    <a:cubicBezTo>
                      <a:pt x="351" y="201"/>
                      <a:pt x="326" y="201"/>
                      <a:pt x="301" y="176"/>
                    </a:cubicBezTo>
                    <a:lnTo>
                      <a:pt x="326" y="176"/>
                    </a:lnTo>
                    <a:cubicBezTo>
                      <a:pt x="351" y="151"/>
                      <a:pt x="276" y="126"/>
                      <a:pt x="251" y="100"/>
                    </a:cubicBezTo>
                    <a:lnTo>
                      <a:pt x="201" y="100"/>
                    </a:lnTo>
                    <a:cubicBezTo>
                      <a:pt x="176" y="75"/>
                      <a:pt x="176" y="50"/>
                      <a:pt x="101" y="50"/>
                    </a:cubicBezTo>
                    <a:lnTo>
                      <a:pt x="151" y="50"/>
                    </a:lnTo>
                    <a:cubicBezTo>
                      <a:pt x="51" y="25"/>
                      <a:pt x="101" y="25"/>
                      <a:pt x="1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518;p34"/>
              <p:cNvSpPr/>
              <p:nvPr/>
            </p:nvSpPr>
            <p:spPr>
              <a:xfrm>
                <a:off x="3267700" y="31961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Google Shape;1519;p34"/>
              <p:cNvSpPr/>
              <p:nvPr/>
            </p:nvSpPr>
            <p:spPr>
              <a:xfrm>
                <a:off x="3273950" y="32155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520;p34"/>
              <p:cNvSpPr/>
              <p:nvPr/>
            </p:nvSpPr>
            <p:spPr>
              <a:xfrm>
                <a:off x="3261425" y="3161050"/>
                <a:ext cx="12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" extrusionOk="0">
                    <a:moveTo>
                      <a:pt x="26" y="1"/>
                    </a:moveTo>
                    <a:lnTo>
                      <a:pt x="1" y="1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521;p34"/>
              <p:cNvSpPr/>
              <p:nvPr/>
            </p:nvSpPr>
            <p:spPr>
              <a:xfrm>
                <a:off x="3260175" y="3161050"/>
                <a:ext cx="50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" extrusionOk="0">
                    <a:moveTo>
                      <a:pt x="151" y="1"/>
                    </a:moveTo>
                    <a:cubicBezTo>
                      <a:pt x="176" y="1"/>
                      <a:pt x="176" y="1"/>
                      <a:pt x="201" y="1"/>
                    </a:cubicBezTo>
                    <a:lnTo>
                      <a:pt x="76" y="1"/>
                    </a:lnTo>
                    <a:cubicBezTo>
                      <a:pt x="0" y="1"/>
                      <a:pt x="201" y="1"/>
                      <a:pt x="1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522;p34"/>
              <p:cNvSpPr/>
              <p:nvPr/>
            </p:nvSpPr>
            <p:spPr>
              <a:xfrm>
                <a:off x="3263300" y="3161050"/>
                <a:ext cx="190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76" h="26" extrusionOk="0">
                    <a:moveTo>
                      <a:pt x="26" y="1"/>
                    </a:moveTo>
                    <a:cubicBezTo>
                      <a:pt x="1" y="1"/>
                      <a:pt x="51" y="26"/>
                      <a:pt x="76" y="26"/>
                    </a:cubicBezTo>
                    <a:cubicBezTo>
                      <a:pt x="26" y="1"/>
                      <a:pt x="76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523;p34"/>
              <p:cNvSpPr/>
              <p:nvPr/>
            </p:nvSpPr>
            <p:spPr>
              <a:xfrm>
                <a:off x="3264550" y="31667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524;p34"/>
              <p:cNvSpPr/>
              <p:nvPr/>
            </p:nvSpPr>
            <p:spPr>
              <a:xfrm>
                <a:off x="3261425" y="3161675"/>
                <a:ext cx="16325" cy="32000"/>
              </a:xfrm>
              <a:custGeom>
                <a:avLst/>
                <a:gdLst/>
                <a:ahLst/>
                <a:cxnLst/>
                <a:rect l="l" t="t" r="r" b="b"/>
                <a:pathLst>
                  <a:path w="653" h="1280" extrusionOk="0">
                    <a:moveTo>
                      <a:pt x="26" y="1"/>
                    </a:moveTo>
                    <a:cubicBezTo>
                      <a:pt x="51" y="26"/>
                      <a:pt x="26" y="26"/>
                      <a:pt x="100" y="26"/>
                    </a:cubicBezTo>
                    <a:lnTo>
                      <a:pt x="100" y="26"/>
                    </a:lnTo>
                    <a:cubicBezTo>
                      <a:pt x="82" y="12"/>
                      <a:pt x="109" y="1"/>
                      <a:pt x="126" y="1"/>
                    </a:cubicBezTo>
                    <a:close/>
                    <a:moveTo>
                      <a:pt x="100" y="26"/>
                    </a:moveTo>
                    <a:lnTo>
                      <a:pt x="100" y="26"/>
                    </a:lnTo>
                    <a:cubicBezTo>
                      <a:pt x="101" y="26"/>
                      <a:pt x="101" y="26"/>
                      <a:pt x="101" y="26"/>
                    </a:cubicBezTo>
                    <a:lnTo>
                      <a:pt x="101" y="26"/>
                    </a:ln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6"/>
                      <a:pt x="101" y="26"/>
                      <a:pt x="100" y="26"/>
                    </a:cubicBezTo>
                    <a:close/>
                    <a:moveTo>
                      <a:pt x="101" y="1254"/>
                    </a:moveTo>
                    <a:cubicBezTo>
                      <a:pt x="101" y="1254"/>
                      <a:pt x="101" y="1279"/>
                      <a:pt x="176" y="1279"/>
                    </a:cubicBezTo>
                    <a:lnTo>
                      <a:pt x="201" y="1279"/>
                    </a:lnTo>
                    <a:cubicBezTo>
                      <a:pt x="201" y="1267"/>
                      <a:pt x="189" y="1267"/>
                      <a:pt x="170" y="1267"/>
                    </a:cubicBezTo>
                    <a:cubicBezTo>
                      <a:pt x="151" y="1267"/>
                      <a:pt x="126" y="1267"/>
                      <a:pt x="101" y="1254"/>
                    </a:cubicBezTo>
                    <a:close/>
                    <a:moveTo>
                      <a:pt x="101" y="26"/>
                    </a:moveTo>
                    <a:cubicBezTo>
                      <a:pt x="26" y="51"/>
                      <a:pt x="101" y="51"/>
                      <a:pt x="26" y="51"/>
                    </a:cubicBezTo>
                    <a:lnTo>
                      <a:pt x="101" y="51"/>
                    </a:lnTo>
                    <a:cubicBezTo>
                      <a:pt x="51" y="76"/>
                      <a:pt x="126" y="126"/>
                      <a:pt x="126" y="151"/>
                    </a:cubicBezTo>
                    <a:cubicBezTo>
                      <a:pt x="251" y="151"/>
                      <a:pt x="101" y="176"/>
                      <a:pt x="151" y="201"/>
                    </a:cubicBezTo>
                    <a:lnTo>
                      <a:pt x="126" y="201"/>
                    </a:lnTo>
                    <a:cubicBezTo>
                      <a:pt x="151" y="201"/>
                      <a:pt x="176" y="201"/>
                      <a:pt x="151" y="227"/>
                    </a:cubicBezTo>
                    <a:lnTo>
                      <a:pt x="201" y="227"/>
                    </a:lnTo>
                    <a:cubicBezTo>
                      <a:pt x="101" y="252"/>
                      <a:pt x="176" y="302"/>
                      <a:pt x="126" y="352"/>
                    </a:cubicBezTo>
                    <a:cubicBezTo>
                      <a:pt x="101" y="377"/>
                      <a:pt x="1" y="427"/>
                      <a:pt x="176" y="477"/>
                    </a:cubicBezTo>
                    <a:lnTo>
                      <a:pt x="151" y="477"/>
                    </a:lnTo>
                    <a:cubicBezTo>
                      <a:pt x="176" y="477"/>
                      <a:pt x="126" y="502"/>
                      <a:pt x="151" y="502"/>
                    </a:cubicBezTo>
                    <a:cubicBezTo>
                      <a:pt x="251" y="552"/>
                      <a:pt x="126" y="577"/>
                      <a:pt x="251" y="602"/>
                    </a:cubicBezTo>
                    <a:cubicBezTo>
                      <a:pt x="226" y="628"/>
                      <a:pt x="251" y="678"/>
                      <a:pt x="276" y="728"/>
                    </a:cubicBezTo>
                    <a:lnTo>
                      <a:pt x="251" y="728"/>
                    </a:lnTo>
                    <a:cubicBezTo>
                      <a:pt x="301" y="753"/>
                      <a:pt x="176" y="778"/>
                      <a:pt x="201" y="803"/>
                    </a:cubicBezTo>
                    <a:cubicBezTo>
                      <a:pt x="151" y="828"/>
                      <a:pt x="351" y="878"/>
                      <a:pt x="276" y="903"/>
                    </a:cubicBezTo>
                    <a:cubicBezTo>
                      <a:pt x="151" y="928"/>
                      <a:pt x="427" y="953"/>
                      <a:pt x="301" y="953"/>
                    </a:cubicBezTo>
                    <a:cubicBezTo>
                      <a:pt x="101" y="1004"/>
                      <a:pt x="226" y="1029"/>
                      <a:pt x="351" y="1079"/>
                    </a:cubicBezTo>
                    <a:cubicBezTo>
                      <a:pt x="276" y="1104"/>
                      <a:pt x="452" y="1154"/>
                      <a:pt x="301" y="1179"/>
                    </a:cubicBezTo>
                    <a:cubicBezTo>
                      <a:pt x="402" y="1179"/>
                      <a:pt x="176" y="1204"/>
                      <a:pt x="226" y="1229"/>
                    </a:cubicBezTo>
                    <a:cubicBezTo>
                      <a:pt x="151" y="1254"/>
                      <a:pt x="402" y="1254"/>
                      <a:pt x="326" y="1254"/>
                    </a:cubicBezTo>
                    <a:lnTo>
                      <a:pt x="351" y="1254"/>
                    </a:lnTo>
                    <a:cubicBezTo>
                      <a:pt x="201" y="1254"/>
                      <a:pt x="376" y="1279"/>
                      <a:pt x="201" y="1279"/>
                    </a:cubicBezTo>
                    <a:lnTo>
                      <a:pt x="376" y="1279"/>
                    </a:lnTo>
                    <a:cubicBezTo>
                      <a:pt x="402" y="1254"/>
                      <a:pt x="477" y="1254"/>
                      <a:pt x="502" y="1254"/>
                    </a:cubicBezTo>
                    <a:cubicBezTo>
                      <a:pt x="477" y="1229"/>
                      <a:pt x="477" y="1229"/>
                      <a:pt x="477" y="1204"/>
                    </a:cubicBezTo>
                    <a:lnTo>
                      <a:pt x="402" y="1204"/>
                    </a:lnTo>
                    <a:cubicBezTo>
                      <a:pt x="477" y="1204"/>
                      <a:pt x="502" y="1204"/>
                      <a:pt x="502" y="1179"/>
                    </a:cubicBezTo>
                    <a:cubicBezTo>
                      <a:pt x="527" y="1204"/>
                      <a:pt x="527" y="1204"/>
                      <a:pt x="527" y="1204"/>
                    </a:cubicBezTo>
                    <a:cubicBezTo>
                      <a:pt x="652" y="1179"/>
                      <a:pt x="402" y="1179"/>
                      <a:pt x="552" y="1179"/>
                    </a:cubicBezTo>
                    <a:cubicBezTo>
                      <a:pt x="452" y="1179"/>
                      <a:pt x="602" y="1179"/>
                      <a:pt x="477" y="1154"/>
                    </a:cubicBezTo>
                    <a:lnTo>
                      <a:pt x="527" y="1154"/>
                    </a:lnTo>
                    <a:cubicBezTo>
                      <a:pt x="527" y="1154"/>
                      <a:pt x="577" y="1129"/>
                      <a:pt x="577" y="1129"/>
                    </a:cubicBezTo>
                    <a:cubicBezTo>
                      <a:pt x="477" y="1129"/>
                      <a:pt x="627" y="1104"/>
                      <a:pt x="502" y="1104"/>
                    </a:cubicBezTo>
                    <a:cubicBezTo>
                      <a:pt x="527" y="1104"/>
                      <a:pt x="577" y="1079"/>
                      <a:pt x="527" y="1079"/>
                    </a:cubicBezTo>
                    <a:cubicBezTo>
                      <a:pt x="527" y="1079"/>
                      <a:pt x="527" y="1054"/>
                      <a:pt x="452" y="1054"/>
                    </a:cubicBezTo>
                    <a:lnTo>
                      <a:pt x="577" y="1054"/>
                    </a:lnTo>
                    <a:cubicBezTo>
                      <a:pt x="527" y="1029"/>
                      <a:pt x="552" y="1029"/>
                      <a:pt x="477" y="1029"/>
                    </a:cubicBezTo>
                    <a:cubicBezTo>
                      <a:pt x="552" y="1029"/>
                      <a:pt x="477" y="1004"/>
                      <a:pt x="552" y="1004"/>
                    </a:cubicBezTo>
                    <a:cubicBezTo>
                      <a:pt x="402" y="978"/>
                      <a:pt x="452" y="953"/>
                      <a:pt x="552" y="928"/>
                    </a:cubicBezTo>
                    <a:lnTo>
                      <a:pt x="577" y="928"/>
                    </a:lnTo>
                    <a:cubicBezTo>
                      <a:pt x="527" y="928"/>
                      <a:pt x="427" y="928"/>
                      <a:pt x="376" y="903"/>
                    </a:cubicBezTo>
                    <a:lnTo>
                      <a:pt x="477" y="903"/>
                    </a:lnTo>
                    <a:cubicBezTo>
                      <a:pt x="427" y="903"/>
                      <a:pt x="527" y="903"/>
                      <a:pt x="477" y="878"/>
                    </a:cubicBezTo>
                    <a:lnTo>
                      <a:pt x="527" y="878"/>
                    </a:lnTo>
                    <a:cubicBezTo>
                      <a:pt x="552" y="853"/>
                      <a:pt x="402" y="803"/>
                      <a:pt x="427" y="753"/>
                    </a:cubicBezTo>
                    <a:cubicBezTo>
                      <a:pt x="477" y="728"/>
                      <a:pt x="402" y="728"/>
                      <a:pt x="427" y="728"/>
                    </a:cubicBezTo>
                    <a:lnTo>
                      <a:pt x="477" y="728"/>
                    </a:lnTo>
                    <a:cubicBezTo>
                      <a:pt x="402" y="703"/>
                      <a:pt x="552" y="703"/>
                      <a:pt x="402" y="703"/>
                    </a:cubicBezTo>
                    <a:lnTo>
                      <a:pt x="477" y="703"/>
                    </a:lnTo>
                    <a:cubicBezTo>
                      <a:pt x="427" y="678"/>
                      <a:pt x="427" y="653"/>
                      <a:pt x="452" y="628"/>
                    </a:cubicBezTo>
                    <a:cubicBezTo>
                      <a:pt x="301" y="602"/>
                      <a:pt x="427" y="602"/>
                      <a:pt x="326" y="577"/>
                    </a:cubicBezTo>
                    <a:lnTo>
                      <a:pt x="351" y="577"/>
                    </a:lnTo>
                    <a:cubicBezTo>
                      <a:pt x="251" y="552"/>
                      <a:pt x="351" y="527"/>
                      <a:pt x="326" y="502"/>
                    </a:cubicBezTo>
                    <a:cubicBezTo>
                      <a:pt x="351" y="477"/>
                      <a:pt x="326" y="477"/>
                      <a:pt x="301" y="477"/>
                    </a:cubicBezTo>
                    <a:lnTo>
                      <a:pt x="351" y="477"/>
                    </a:lnTo>
                    <a:cubicBezTo>
                      <a:pt x="226" y="452"/>
                      <a:pt x="477" y="427"/>
                      <a:pt x="326" y="427"/>
                    </a:cubicBezTo>
                    <a:lnTo>
                      <a:pt x="376" y="427"/>
                    </a:lnTo>
                    <a:cubicBezTo>
                      <a:pt x="301" y="402"/>
                      <a:pt x="402" y="402"/>
                      <a:pt x="276" y="402"/>
                    </a:cubicBezTo>
                    <a:lnTo>
                      <a:pt x="301" y="402"/>
                    </a:lnTo>
                    <a:cubicBezTo>
                      <a:pt x="200" y="385"/>
                      <a:pt x="269" y="380"/>
                      <a:pt x="295" y="370"/>
                    </a:cubicBezTo>
                    <a:lnTo>
                      <a:pt x="295" y="370"/>
                    </a:lnTo>
                    <a:lnTo>
                      <a:pt x="301" y="377"/>
                    </a:lnTo>
                    <a:cubicBezTo>
                      <a:pt x="299" y="374"/>
                      <a:pt x="297" y="372"/>
                      <a:pt x="295" y="370"/>
                    </a:cubicBezTo>
                    <a:lnTo>
                      <a:pt x="295" y="370"/>
                    </a:lnTo>
                    <a:cubicBezTo>
                      <a:pt x="306" y="366"/>
                      <a:pt x="309" y="361"/>
                      <a:pt x="283" y="354"/>
                    </a:cubicBezTo>
                    <a:lnTo>
                      <a:pt x="283" y="354"/>
                    </a:lnTo>
                    <a:cubicBezTo>
                      <a:pt x="285" y="352"/>
                      <a:pt x="291" y="352"/>
                      <a:pt x="301" y="352"/>
                    </a:cubicBezTo>
                    <a:lnTo>
                      <a:pt x="326" y="352"/>
                    </a:lnTo>
                    <a:cubicBezTo>
                      <a:pt x="427" y="352"/>
                      <a:pt x="301" y="327"/>
                      <a:pt x="301" y="302"/>
                    </a:cubicBezTo>
                    <a:lnTo>
                      <a:pt x="301" y="302"/>
                    </a:lnTo>
                    <a:lnTo>
                      <a:pt x="351" y="327"/>
                    </a:lnTo>
                    <a:cubicBezTo>
                      <a:pt x="301" y="302"/>
                      <a:pt x="351" y="302"/>
                      <a:pt x="326" y="277"/>
                    </a:cubicBezTo>
                    <a:lnTo>
                      <a:pt x="376" y="277"/>
                    </a:lnTo>
                    <a:cubicBezTo>
                      <a:pt x="376" y="277"/>
                      <a:pt x="326" y="252"/>
                      <a:pt x="326" y="252"/>
                    </a:cubicBezTo>
                    <a:lnTo>
                      <a:pt x="376" y="252"/>
                    </a:lnTo>
                    <a:cubicBezTo>
                      <a:pt x="276" y="252"/>
                      <a:pt x="376" y="227"/>
                      <a:pt x="326" y="227"/>
                    </a:cubicBezTo>
                    <a:lnTo>
                      <a:pt x="351" y="227"/>
                    </a:lnTo>
                    <a:cubicBezTo>
                      <a:pt x="376" y="201"/>
                      <a:pt x="301" y="176"/>
                      <a:pt x="251" y="151"/>
                    </a:cubicBezTo>
                    <a:lnTo>
                      <a:pt x="276" y="151"/>
                    </a:lnTo>
                    <a:cubicBezTo>
                      <a:pt x="276" y="151"/>
                      <a:pt x="226" y="126"/>
                      <a:pt x="226" y="126"/>
                    </a:cubicBezTo>
                    <a:lnTo>
                      <a:pt x="201" y="126"/>
                    </a:lnTo>
                    <a:cubicBezTo>
                      <a:pt x="201" y="101"/>
                      <a:pt x="176" y="76"/>
                      <a:pt x="126" y="51"/>
                    </a:cubicBezTo>
                    <a:lnTo>
                      <a:pt x="176" y="51"/>
                    </a:lnTo>
                    <a:cubicBezTo>
                      <a:pt x="133" y="42"/>
                      <a:pt x="110" y="34"/>
                      <a:pt x="101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525;p34"/>
              <p:cNvSpPr/>
              <p:nvPr/>
            </p:nvSpPr>
            <p:spPr>
              <a:xfrm>
                <a:off x="3267700" y="31648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0"/>
                    </a:moveTo>
                    <a:lnTo>
                      <a:pt x="0" y="0"/>
                    </a:lnTo>
                    <a:cubicBezTo>
                      <a:pt x="25" y="0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526;p34"/>
              <p:cNvSpPr/>
              <p:nvPr/>
            </p:nvSpPr>
            <p:spPr>
              <a:xfrm>
                <a:off x="3273950" y="31930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0"/>
                    </a:moveTo>
                    <a:cubicBezTo>
                      <a:pt x="26" y="0"/>
                      <a:pt x="1" y="0"/>
                      <a:pt x="1" y="0"/>
                    </a:cubicBezTo>
                    <a:cubicBezTo>
                      <a:pt x="26" y="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527;p34"/>
              <p:cNvSpPr/>
              <p:nvPr/>
            </p:nvSpPr>
            <p:spPr>
              <a:xfrm>
                <a:off x="3261425" y="3119700"/>
                <a:ext cx="12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" extrusionOk="0">
                    <a:moveTo>
                      <a:pt x="26" y="1"/>
                    </a:moveTo>
                    <a:lnTo>
                      <a:pt x="1" y="1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528;p34"/>
              <p:cNvSpPr/>
              <p:nvPr/>
            </p:nvSpPr>
            <p:spPr>
              <a:xfrm>
                <a:off x="3260175" y="3119700"/>
                <a:ext cx="5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26" h="1" extrusionOk="0">
                    <a:moveTo>
                      <a:pt x="176" y="1"/>
                    </a:moveTo>
                    <a:cubicBezTo>
                      <a:pt x="176" y="1"/>
                      <a:pt x="201" y="1"/>
                      <a:pt x="201" y="1"/>
                    </a:cubicBezTo>
                    <a:lnTo>
                      <a:pt x="76" y="1"/>
                    </a:lnTo>
                    <a:cubicBezTo>
                      <a:pt x="0" y="1"/>
                      <a:pt x="226" y="1"/>
                      <a:pt x="1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529;p34"/>
              <p:cNvSpPr/>
              <p:nvPr/>
            </p:nvSpPr>
            <p:spPr>
              <a:xfrm>
                <a:off x="3263425" y="3119700"/>
                <a:ext cx="20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81" h="26" extrusionOk="0">
                    <a:moveTo>
                      <a:pt x="21" y="1"/>
                    </a:moveTo>
                    <a:cubicBezTo>
                      <a:pt x="1" y="1"/>
                      <a:pt x="45" y="1"/>
                      <a:pt x="63" y="14"/>
                    </a:cubicBezTo>
                    <a:lnTo>
                      <a:pt x="63" y="14"/>
                    </a:lnTo>
                    <a:cubicBezTo>
                      <a:pt x="61" y="1"/>
                      <a:pt x="81" y="1"/>
                      <a:pt x="21" y="1"/>
                    </a:cubicBezTo>
                    <a:close/>
                    <a:moveTo>
                      <a:pt x="63" y="14"/>
                    </a:moveTo>
                    <a:cubicBezTo>
                      <a:pt x="64" y="17"/>
                      <a:pt x="66" y="21"/>
                      <a:pt x="71" y="26"/>
                    </a:cubicBezTo>
                    <a:cubicBezTo>
                      <a:pt x="71" y="21"/>
                      <a:pt x="68" y="17"/>
                      <a:pt x="63" y="1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530;p34"/>
              <p:cNvSpPr/>
              <p:nvPr/>
            </p:nvSpPr>
            <p:spPr>
              <a:xfrm>
                <a:off x="3264550" y="31266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531;p34"/>
              <p:cNvSpPr/>
              <p:nvPr/>
            </p:nvSpPr>
            <p:spPr>
              <a:xfrm>
                <a:off x="3261425" y="3120325"/>
                <a:ext cx="16325" cy="40750"/>
              </a:xfrm>
              <a:custGeom>
                <a:avLst/>
                <a:gdLst/>
                <a:ahLst/>
                <a:cxnLst/>
                <a:rect l="l" t="t" r="r" b="b"/>
                <a:pathLst>
                  <a:path w="653" h="1630" extrusionOk="0">
                    <a:moveTo>
                      <a:pt x="51" y="1"/>
                    </a:moveTo>
                    <a:cubicBezTo>
                      <a:pt x="38" y="13"/>
                      <a:pt x="57" y="13"/>
                      <a:pt x="76" y="13"/>
                    </a:cubicBezTo>
                    <a:cubicBezTo>
                      <a:pt x="91" y="13"/>
                      <a:pt x="107" y="13"/>
                      <a:pt x="105" y="21"/>
                    </a:cubicBezTo>
                    <a:lnTo>
                      <a:pt x="105" y="21"/>
                    </a:lnTo>
                    <a:cubicBezTo>
                      <a:pt x="111" y="14"/>
                      <a:pt x="119" y="7"/>
                      <a:pt x="126" y="1"/>
                    </a:cubicBezTo>
                    <a:close/>
                    <a:moveTo>
                      <a:pt x="105" y="21"/>
                    </a:moveTo>
                    <a:cubicBezTo>
                      <a:pt x="103" y="22"/>
                      <a:pt x="101" y="24"/>
                      <a:pt x="100" y="26"/>
                    </a:cubicBezTo>
                    <a:lnTo>
                      <a:pt x="101" y="26"/>
                    </a:lnTo>
                    <a:cubicBezTo>
                      <a:pt x="103" y="24"/>
                      <a:pt x="104" y="22"/>
                      <a:pt x="105" y="21"/>
                    </a:cubicBezTo>
                    <a:close/>
                    <a:moveTo>
                      <a:pt x="51" y="26"/>
                    </a:moveTo>
                    <a:cubicBezTo>
                      <a:pt x="51" y="26"/>
                      <a:pt x="26" y="51"/>
                      <a:pt x="101" y="51"/>
                    </a:cubicBezTo>
                    <a:cubicBezTo>
                      <a:pt x="51" y="51"/>
                      <a:pt x="101" y="51"/>
                      <a:pt x="51" y="76"/>
                    </a:cubicBezTo>
                    <a:lnTo>
                      <a:pt x="101" y="76"/>
                    </a:lnTo>
                    <a:cubicBezTo>
                      <a:pt x="76" y="101"/>
                      <a:pt x="126" y="151"/>
                      <a:pt x="126" y="201"/>
                    </a:cubicBezTo>
                    <a:cubicBezTo>
                      <a:pt x="276" y="201"/>
                      <a:pt x="101" y="226"/>
                      <a:pt x="151" y="251"/>
                    </a:cubicBezTo>
                    <a:lnTo>
                      <a:pt x="126" y="251"/>
                    </a:lnTo>
                    <a:cubicBezTo>
                      <a:pt x="176" y="251"/>
                      <a:pt x="176" y="277"/>
                      <a:pt x="176" y="277"/>
                    </a:cubicBezTo>
                    <a:lnTo>
                      <a:pt x="226" y="277"/>
                    </a:lnTo>
                    <a:cubicBezTo>
                      <a:pt x="101" y="327"/>
                      <a:pt x="201" y="377"/>
                      <a:pt x="151" y="452"/>
                    </a:cubicBezTo>
                    <a:cubicBezTo>
                      <a:pt x="101" y="502"/>
                      <a:pt x="1" y="552"/>
                      <a:pt x="176" y="602"/>
                    </a:cubicBezTo>
                    <a:lnTo>
                      <a:pt x="151" y="602"/>
                    </a:lnTo>
                    <a:cubicBezTo>
                      <a:pt x="176" y="627"/>
                      <a:pt x="151" y="627"/>
                      <a:pt x="176" y="652"/>
                    </a:cubicBezTo>
                    <a:lnTo>
                      <a:pt x="151" y="652"/>
                    </a:lnTo>
                    <a:cubicBezTo>
                      <a:pt x="251" y="703"/>
                      <a:pt x="151" y="728"/>
                      <a:pt x="251" y="778"/>
                    </a:cubicBezTo>
                    <a:cubicBezTo>
                      <a:pt x="251" y="828"/>
                      <a:pt x="251" y="878"/>
                      <a:pt x="301" y="928"/>
                    </a:cubicBezTo>
                    <a:lnTo>
                      <a:pt x="251" y="928"/>
                    </a:lnTo>
                    <a:cubicBezTo>
                      <a:pt x="326" y="953"/>
                      <a:pt x="176" y="978"/>
                      <a:pt x="226" y="1028"/>
                    </a:cubicBezTo>
                    <a:cubicBezTo>
                      <a:pt x="151" y="1079"/>
                      <a:pt x="376" y="1104"/>
                      <a:pt x="301" y="1154"/>
                    </a:cubicBezTo>
                    <a:cubicBezTo>
                      <a:pt x="151" y="1179"/>
                      <a:pt x="427" y="1204"/>
                      <a:pt x="301" y="1229"/>
                    </a:cubicBezTo>
                    <a:cubicBezTo>
                      <a:pt x="101" y="1279"/>
                      <a:pt x="226" y="1329"/>
                      <a:pt x="351" y="1379"/>
                    </a:cubicBezTo>
                    <a:cubicBezTo>
                      <a:pt x="276" y="1404"/>
                      <a:pt x="452" y="1454"/>
                      <a:pt x="326" y="1505"/>
                    </a:cubicBezTo>
                    <a:cubicBezTo>
                      <a:pt x="402" y="1530"/>
                      <a:pt x="201" y="1555"/>
                      <a:pt x="226" y="1555"/>
                    </a:cubicBezTo>
                    <a:lnTo>
                      <a:pt x="251" y="1555"/>
                    </a:lnTo>
                    <a:cubicBezTo>
                      <a:pt x="151" y="1580"/>
                      <a:pt x="402" y="1580"/>
                      <a:pt x="251" y="1580"/>
                    </a:cubicBezTo>
                    <a:cubicBezTo>
                      <a:pt x="176" y="1580"/>
                      <a:pt x="427" y="1605"/>
                      <a:pt x="326" y="1605"/>
                    </a:cubicBezTo>
                    <a:lnTo>
                      <a:pt x="351" y="1605"/>
                    </a:lnTo>
                    <a:cubicBezTo>
                      <a:pt x="201" y="1605"/>
                      <a:pt x="402" y="1630"/>
                      <a:pt x="226" y="1630"/>
                    </a:cubicBezTo>
                    <a:lnTo>
                      <a:pt x="402" y="1630"/>
                    </a:lnTo>
                    <a:cubicBezTo>
                      <a:pt x="402" y="1630"/>
                      <a:pt x="477" y="1630"/>
                      <a:pt x="527" y="1605"/>
                    </a:cubicBezTo>
                    <a:lnTo>
                      <a:pt x="502" y="1605"/>
                    </a:lnTo>
                    <a:cubicBezTo>
                      <a:pt x="477" y="1580"/>
                      <a:pt x="477" y="1555"/>
                      <a:pt x="477" y="1555"/>
                    </a:cubicBezTo>
                    <a:cubicBezTo>
                      <a:pt x="452" y="1555"/>
                      <a:pt x="477" y="1530"/>
                      <a:pt x="402" y="1530"/>
                    </a:cubicBezTo>
                    <a:lnTo>
                      <a:pt x="527" y="1530"/>
                    </a:lnTo>
                    <a:cubicBezTo>
                      <a:pt x="652" y="1505"/>
                      <a:pt x="427" y="1505"/>
                      <a:pt x="577" y="1505"/>
                    </a:cubicBezTo>
                    <a:cubicBezTo>
                      <a:pt x="477" y="1505"/>
                      <a:pt x="602" y="1480"/>
                      <a:pt x="477" y="1480"/>
                    </a:cubicBezTo>
                    <a:lnTo>
                      <a:pt x="552" y="1480"/>
                    </a:lnTo>
                    <a:cubicBezTo>
                      <a:pt x="552" y="1480"/>
                      <a:pt x="577" y="1454"/>
                      <a:pt x="577" y="1454"/>
                    </a:cubicBezTo>
                    <a:cubicBezTo>
                      <a:pt x="502" y="1429"/>
                      <a:pt x="627" y="1429"/>
                      <a:pt x="502" y="1404"/>
                    </a:cubicBezTo>
                    <a:cubicBezTo>
                      <a:pt x="527" y="1404"/>
                      <a:pt x="577" y="1404"/>
                      <a:pt x="527" y="1379"/>
                    </a:cubicBezTo>
                    <a:lnTo>
                      <a:pt x="552" y="1379"/>
                    </a:lnTo>
                    <a:cubicBezTo>
                      <a:pt x="552" y="1379"/>
                      <a:pt x="527" y="1354"/>
                      <a:pt x="452" y="1354"/>
                    </a:cubicBezTo>
                    <a:cubicBezTo>
                      <a:pt x="577" y="1354"/>
                      <a:pt x="552" y="1354"/>
                      <a:pt x="602" y="1329"/>
                    </a:cubicBezTo>
                    <a:cubicBezTo>
                      <a:pt x="527" y="1329"/>
                      <a:pt x="552" y="1304"/>
                      <a:pt x="502" y="1304"/>
                    </a:cubicBezTo>
                    <a:lnTo>
                      <a:pt x="552" y="1304"/>
                    </a:lnTo>
                    <a:cubicBezTo>
                      <a:pt x="402" y="1254"/>
                      <a:pt x="452" y="1229"/>
                      <a:pt x="577" y="1179"/>
                    </a:cubicBezTo>
                    <a:lnTo>
                      <a:pt x="402" y="1179"/>
                    </a:lnTo>
                    <a:cubicBezTo>
                      <a:pt x="376" y="1154"/>
                      <a:pt x="477" y="1154"/>
                      <a:pt x="452" y="1154"/>
                    </a:cubicBezTo>
                    <a:lnTo>
                      <a:pt x="477" y="1154"/>
                    </a:lnTo>
                    <a:cubicBezTo>
                      <a:pt x="452" y="1154"/>
                      <a:pt x="552" y="1154"/>
                      <a:pt x="477" y="1129"/>
                    </a:cubicBezTo>
                    <a:lnTo>
                      <a:pt x="527" y="1129"/>
                    </a:lnTo>
                    <a:cubicBezTo>
                      <a:pt x="552" y="1079"/>
                      <a:pt x="427" y="1028"/>
                      <a:pt x="427" y="953"/>
                    </a:cubicBezTo>
                    <a:lnTo>
                      <a:pt x="452" y="953"/>
                    </a:lnTo>
                    <a:cubicBezTo>
                      <a:pt x="502" y="953"/>
                      <a:pt x="427" y="928"/>
                      <a:pt x="427" y="928"/>
                    </a:cubicBezTo>
                    <a:lnTo>
                      <a:pt x="477" y="928"/>
                    </a:lnTo>
                    <a:cubicBezTo>
                      <a:pt x="402" y="903"/>
                      <a:pt x="577" y="903"/>
                      <a:pt x="427" y="903"/>
                    </a:cubicBezTo>
                    <a:lnTo>
                      <a:pt x="477" y="903"/>
                    </a:lnTo>
                    <a:cubicBezTo>
                      <a:pt x="427" y="878"/>
                      <a:pt x="427" y="828"/>
                      <a:pt x="452" y="803"/>
                    </a:cubicBezTo>
                    <a:cubicBezTo>
                      <a:pt x="326" y="778"/>
                      <a:pt x="452" y="753"/>
                      <a:pt x="326" y="728"/>
                    </a:cubicBezTo>
                    <a:lnTo>
                      <a:pt x="351" y="728"/>
                    </a:lnTo>
                    <a:cubicBezTo>
                      <a:pt x="276" y="703"/>
                      <a:pt x="376" y="678"/>
                      <a:pt x="351" y="652"/>
                    </a:cubicBezTo>
                    <a:cubicBezTo>
                      <a:pt x="351" y="627"/>
                      <a:pt x="326" y="627"/>
                      <a:pt x="326" y="602"/>
                    </a:cubicBezTo>
                    <a:lnTo>
                      <a:pt x="351" y="602"/>
                    </a:lnTo>
                    <a:cubicBezTo>
                      <a:pt x="226" y="577"/>
                      <a:pt x="477" y="552"/>
                      <a:pt x="326" y="527"/>
                    </a:cubicBezTo>
                    <a:cubicBezTo>
                      <a:pt x="151" y="502"/>
                      <a:pt x="402" y="477"/>
                      <a:pt x="301" y="477"/>
                    </a:cubicBezTo>
                    <a:lnTo>
                      <a:pt x="326" y="477"/>
                    </a:lnTo>
                    <a:cubicBezTo>
                      <a:pt x="301" y="452"/>
                      <a:pt x="276" y="452"/>
                      <a:pt x="301" y="452"/>
                    </a:cubicBezTo>
                    <a:lnTo>
                      <a:pt x="326" y="452"/>
                    </a:lnTo>
                    <a:cubicBezTo>
                      <a:pt x="452" y="427"/>
                      <a:pt x="326" y="427"/>
                      <a:pt x="326" y="402"/>
                    </a:cubicBezTo>
                    <a:lnTo>
                      <a:pt x="376" y="402"/>
                    </a:lnTo>
                    <a:cubicBezTo>
                      <a:pt x="301" y="402"/>
                      <a:pt x="376" y="377"/>
                      <a:pt x="351" y="377"/>
                    </a:cubicBezTo>
                    <a:lnTo>
                      <a:pt x="376" y="377"/>
                    </a:lnTo>
                    <a:cubicBezTo>
                      <a:pt x="376" y="352"/>
                      <a:pt x="351" y="327"/>
                      <a:pt x="326" y="327"/>
                    </a:cubicBezTo>
                    <a:lnTo>
                      <a:pt x="376" y="327"/>
                    </a:lnTo>
                    <a:cubicBezTo>
                      <a:pt x="301" y="302"/>
                      <a:pt x="376" y="302"/>
                      <a:pt x="351" y="277"/>
                    </a:cubicBezTo>
                    <a:cubicBezTo>
                      <a:pt x="376" y="251"/>
                      <a:pt x="301" y="226"/>
                      <a:pt x="276" y="176"/>
                    </a:cubicBezTo>
                    <a:cubicBezTo>
                      <a:pt x="351" y="176"/>
                      <a:pt x="226" y="151"/>
                      <a:pt x="276" y="151"/>
                    </a:cubicBezTo>
                    <a:lnTo>
                      <a:pt x="226" y="151"/>
                    </a:lnTo>
                    <a:cubicBezTo>
                      <a:pt x="201" y="126"/>
                      <a:pt x="201" y="101"/>
                      <a:pt x="126" y="76"/>
                    </a:cubicBezTo>
                    <a:cubicBezTo>
                      <a:pt x="135" y="76"/>
                      <a:pt x="141" y="72"/>
                      <a:pt x="146" y="69"/>
                    </a:cubicBezTo>
                    <a:lnTo>
                      <a:pt x="146" y="69"/>
                    </a:lnTo>
                    <a:cubicBezTo>
                      <a:pt x="155" y="72"/>
                      <a:pt x="165" y="74"/>
                      <a:pt x="176" y="76"/>
                    </a:cubicBezTo>
                    <a:cubicBezTo>
                      <a:pt x="168" y="68"/>
                      <a:pt x="162" y="65"/>
                      <a:pt x="157" y="65"/>
                    </a:cubicBezTo>
                    <a:cubicBezTo>
                      <a:pt x="153" y="65"/>
                      <a:pt x="150" y="67"/>
                      <a:pt x="146" y="69"/>
                    </a:cubicBezTo>
                    <a:lnTo>
                      <a:pt x="146" y="69"/>
                    </a:lnTo>
                    <a:cubicBezTo>
                      <a:pt x="91" y="55"/>
                      <a:pt x="89" y="40"/>
                      <a:pt x="100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532;p34"/>
              <p:cNvSpPr/>
              <p:nvPr/>
            </p:nvSpPr>
            <p:spPr>
              <a:xfrm>
                <a:off x="3268325" y="31247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533;p34"/>
              <p:cNvSpPr/>
              <p:nvPr/>
            </p:nvSpPr>
            <p:spPr>
              <a:xfrm>
                <a:off x="3274575" y="31604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534;p34"/>
              <p:cNvSpPr/>
              <p:nvPr/>
            </p:nvSpPr>
            <p:spPr>
              <a:xfrm>
                <a:off x="3262050" y="3101525"/>
                <a:ext cx="12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5" name="Google Shape;1535;p34"/>
              <p:cNvSpPr/>
              <p:nvPr/>
            </p:nvSpPr>
            <p:spPr>
              <a:xfrm>
                <a:off x="3260800" y="3101525"/>
                <a:ext cx="50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" extrusionOk="0">
                    <a:moveTo>
                      <a:pt x="151" y="1"/>
                    </a:moveTo>
                    <a:cubicBezTo>
                      <a:pt x="176" y="1"/>
                      <a:pt x="176" y="1"/>
                      <a:pt x="176" y="1"/>
                    </a:cubicBezTo>
                    <a:lnTo>
                      <a:pt x="76" y="1"/>
                    </a:lnTo>
                    <a:cubicBezTo>
                      <a:pt x="0" y="1"/>
                      <a:pt x="201" y="1"/>
                      <a:pt x="1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536;p34"/>
              <p:cNvSpPr/>
              <p:nvPr/>
            </p:nvSpPr>
            <p:spPr>
              <a:xfrm>
                <a:off x="3263925" y="3101525"/>
                <a:ext cx="19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76" h="1" extrusionOk="0">
                    <a:moveTo>
                      <a:pt x="26" y="1"/>
                    </a:moveTo>
                    <a:cubicBezTo>
                      <a:pt x="1" y="1"/>
                      <a:pt x="51" y="1"/>
                      <a:pt x="76" y="1"/>
                    </a:cubicBezTo>
                    <a:cubicBezTo>
                      <a:pt x="26" y="1"/>
                      <a:pt x="76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537;p34"/>
              <p:cNvSpPr/>
              <p:nvPr/>
            </p:nvSpPr>
            <p:spPr>
              <a:xfrm>
                <a:off x="3265175" y="3104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8" name="Google Shape;1538;p34"/>
              <p:cNvSpPr/>
              <p:nvPr/>
            </p:nvSpPr>
            <p:spPr>
              <a:xfrm>
                <a:off x="3262050" y="3101525"/>
                <a:ext cx="15700" cy="18200"/>
              </a:xfrm>
              <a:custGeom>
                <a:avLst/>
                <a:gdLst/>
                <a:ahLst/>
                <a:cxnLst/>
                <a:rect l="l" t="t" r="r" b="b"/>
                <a:pathLst>
                  <a:path w="628" h="728" extrusionOk="0">
                    <a:moveTo>
                      <a:pt x="51" y="1"/>
                    </a:moveTo>
                    <a:cubicBezTo>
                      <a:pt x="1" y="1"/>
                      <a:pt x="126" y="26"/>
                      <a:pt x="76" y="26"/>
                    </a:cubicBezTo>
                    <a:lnTo>
                      <a:pt x="95" y="26"/>
                    </a:lnTo>
                    <a:cubicBezTo>
                      <a:pt x="95" y="20"/>
                      <a:pt x="113" y="13"/>
                      <a:pt x="126" y="1"/>
                    </a:cubicBezTo>
                    <a:close/>
                    <a:moveTo>
                      <a:pt x="95" y="26"/>
                    </a:moveTo>
                    <a:lnTo>
                      <a:pt x="95" y="26"/>
                    </a:lnTo>
                    <a:cubicBezTo>
                      <a:pt x="95" y="26"/>
                      <a:pt x="95" y="26"/>
                      <a:pt x="95" y="26"/>
                    </a:cubicBezTo>
                    <a:lnTo>
                      <a:pt x="95" y="26"/>
                    </a:lnTo>
                    <a:cubicBezTo>
                      <a:pt x="97" y="26"/>
                      <a:pt x="99" y="26"/>
                      <a:pt x="101" y="26"/>
                    </a:cubicBezTo>
                    <a:close/>
                    <a:moveTo>
                      <a:pt x="341" y="141"/>
                    </a:moveTo>
                    <a:lnTo>
                      <a:pt x="351" y="151"/>
                    </a:lnTo>
                    <a:lnTo>
                      <a:pt x="351" y="151"/>
                    </a:lnTo>
                    <a:cubicBezTo>
                      <a:pt x="312" y="151"/>
                      <a:pt x="339" y="150"/>
                      <a:pt x="341" y="141"/>
                    </a:cubicBezTo>
                    <a:close/>
                    <a:moveTo>
                      <a:pt x="101" y="703"/>
                    </a:moveTo>
                    <a:cubicBezTo>
                      <a:pt x="101" y="703"/>
                      <a:pt x="101" y="728"/>
                      <a:pt x="176" y="728"/>
                    </a:cubicBezTo>
                    <a:lnTo>
                      <a:pt x="201" y="728"/>
                    </a:lnTo>
                    <a:cubicBezTo>
                      <a:pt x="201" y="728"/>
                      <a:pt x="151" y="728"/>
                      <a:pt x="101" y="703"/>
                    </a:cubicBezTo>
                    <a:close/>
                    <a:moveTo>
                      <a:pt x="95" y="26"/>
                    </a:moveTo>
                    <a:cubicBezTo>
                      <a:pt x="30" y="27"/>
                      <a:pt x="99" y="51"/>
                      <a:pt x="26" y="51"/>
                    </a:cubicBezTo>
                    <a:lnTo>
                      <a:pt x="101" y="51"/>
                    </a:lnTo>
                    <a:cubicBezTo>
                      <a:pt x="51" y="51"/>
                      <a:pt x="126" y="76"/>
                      <a:pt x="126" y="101"/>
                    </a:cubicBezTo>
                    <a:cubicBezTo>
                      <a:pt x="251" y="101"/>
                      <a:pt x="101" y="101"/>
                      <a:pt x="126" y="126"/>
                    </a:cubicBezTo>
                    <a:lnTo>
                      <a:pt x="201" y="126"/>
                    </a:lnTo>
                    <a:cubicBezTo>
                      <a:pt x="101" y="151"/>
                      <a:pt x="176" y="176"/>
                      <a:pt x="126" y="201"/>
                    </a:cubicBezTo>
                    <a:cubicBezTo>
                      <a:pt x="101" y="227"/>
                      <a:pt x="1" y="252"/>
                      <a:pt x="176" y="277"/>
                    </a:cubicBezTo>
                    <a:lnTo>
                      <a:pt x="151" y="277"/>
                    </a:lnTo>
                    <a:cubicBezTo>
                      <a:pt x="176" y="277"/>
                      <a:pt x="126" y="302"/>
                      <a:pt x="151" y="302"/>
                    </a:cubicBezTo>
                    <a:cubicBezTo>
                      <a:pt x="251" y="327"/>
                      <a:pt x="126" y="327"/>
                      <a:pt x="251" y="352"/>
                    </a:cubicBezTo>
                    <a:cubicBezTo>
                      <a:pt x="226" y="377"/>
                      <a:pt x="251" y="402"/>
                      <a:pt x="276" y="402"/>
                    </a:cubicBezTo>
                    <a:lnTo>
                      <a:pt x="251" y="402"/>
                    </a:lnTo>
                    <a:cubicBezTo>
                      <a:pt x="301" y="427"/>
                      <a:pt x="176" y="452"/>
                      <a:pt x="201" y="452"/>
                    </a:cubicBezTo>
                    <a:cubicBezTo>
                      <a:pt x="151" y="477"/>
                      <a:pt x="351" y="502"/>
                      <a:pt x="276" y="502"/>
                    </a:cubicBezTo>
                    <a:cubicBezTo>
                      <a:pt x="151" y="527"/>
                      <a:pt x="427" y="552"/>
                      <a:pt x="301" y="552"/>
                    </a:cubicBezTo>
                    <a:cubicBezTo>
                      <a:pt x="76" y="577"/>
                      <a:pt x="226" y="577"/>
                      <a:pt x="326" y="602"/>
                    </a:cubicBezTo>
                    <a:cubicBezTo>
                      <a:pt x="276" y="628"/>
                      <a:pt x="452" y="653"/>
                      <a:pt x="301" y="678"/>
                    </a:cubicBezTo>
                    <a:cubicBezTo>
                      <a:pt x="402" y="678"/>
                      <a:pt x="176" y="678"/>
                      <a:pt x="201" y="703"/>
                    </a:cubicBezTo>
                    <a:lnTo>
                      <a:pt x="351" y="703"/>
                    </a:lnTo>
                    <a:cubicBezTo>
                      <a:pt x="201" y="703"/>
                      <a:pt x="377" y="728"/>
                      <a:pt x="201" y="728"/>
                    </a:cubicBezTo>
                    <a:lnTo>
                      <a:pt x="502" y="728"/>
                    </a:lnTo>
                    <a:cubicBezTo>
                      <a:pt x="427" y="703"/>
                      <a:pt x="477" y="703"/>
                      <a:pt x="477" y="703"/>
                    </a:cubicBezTo>
                    <a:lnTo>
                      <a:pt x="502" y="703"/>
                    </a:lnTo>
                    <a:cubicBezTo>
                      <a:pt x="477" y="703"/>
                      <a:pt x="477" y="703"/>
                      <a:pt x="477" y="678"/>
                    </a:cubicBezTo>
                    <a:lnTo>
                      <a:pt x="552" y="678"/>
                    </a:lnTo>
                    <a:cubicBezTo>
                      <a:pt x="452" y="678"/>
                      <a:pt x="602" y="678"/>
                      <a:pt x="477" y="653"/>
                    </a:cubicBezTo>
                    <a:lnTo>
                      <a:pt x="577" y="653"/>
                    </a:lnTo>
                    <a:cubicBezTo>
                      <a:pt x="477" y="628"/>
                      <a:pt x="627" y="628"/>
                      <a:pt x="502" y="628"/>
                    </a:cubicBezTo>
                    <a:lnTo>
                      <a:pt x="527" y="628"/>
                    </a:lnTo>
                    <a:cubicBezTo>
                      <a:pt x="527" y="602"/>
                      <a:pt x="527" y="602"/>
                      <a:pt x="452" y="602"/>
                    </a:cubicBezTo>
                    <a:lnTo>
                      <a:pt x="577" y="602"/>
                    </a:lnTo>
                    <a:cubicBezTo>
                      <a:pt x="527" y="602"/>
                      <a:pt x="527" y="577"/>
                      <a:pt x="477" y="577"/>
                    </a:cubicBezTo>
                    <a:lnTo>
                      <a:pt x="552" y="577"/>
                    </a:lnTo>
                    <a:cubicBezTo>
                      <a:pt x="402" y="552"/>
                      <a:pt x="452" y="552"/>
                      <a:pt x="552" y="527"/>
                    </a:cubicBezTo>
                    <a:lnTo>
                      <a:pt x="452" y="527"/>
                    </a:lnTo>
                    <a:cubicBezTo>
                      <a:pt x="427" y="502"/>
                      <a:pt x="527" y="502"/>
                      <a:pt x="477" y="502"/>
                    </a:cubicBezTo>
                    <a:lnTo>
                      <a:pt x="527" y="502"/>
                    </a:lnTo>
                    <a:cubicBezTo>
                      <a:pt x="552" y="477"/>
                      <a:pt x="402" y="452"/>
                      <a:pt x="427" y="427"/>
                    </a:cubicBezTo>
                    <a:cubicBezTo>
                      <a:pt x="477" y="427"/>
                      <a:pt x="402" y="427"/>
                      <a:pt x="402" y="402"/>
                    </a:cubicBezTo>
                    <a:cubicBezTo>
                      <a:pt x="427" y="402"/>
                      <a:pt x="452" y="427"/>
                      <a:pt x="477" y="427"/>
                    </a:cubicBezTo>
                    <a:cubicBezTo>
                      <a:pt x="402" y="402"/>
                      <a:pt x="552" y="402"/>
                      <a:pt x="402" y="402"/>
                    </a:cubicBezTo>
                    <a:lnTo>
                      <a:pt x="452" y="402"/>
                    </a:lnTo>
                    <a:cubicBezTo>
                      <a:pt x="402" y="402"/>
                      <a:pt x="427" y="377"/>
                      <a:pt x="452" y="377"/>
                    </a:cubicBezTo>
                    <a:cubicBezTo>
                      <a:pt x="301" y="352"/>
                      <a:pt x="427" y="352"/>
                      <a:pt x="326" y="327"/>
                    </a:cubicBezTo>
                    <a:lnTo>
                      <a:pt x="351" y="327"/>
                    </a:lnTo>
                    <a:cubicBezTo>
                      <a:pt x="251" y="327"/>
                      <a:pt x="351" y="302"/>
                      <a:pt x="326" y="302"/>
                    </a:cubicBezTo>
                    <a:cubicBezTo>
                      <a:pt x="351" y="277"/>
                      <a:pt x="301" y="277"/>
                      <a:pt x="301" y="277"/>
                    </a:cubicBezTo>
                    <a:lnTo>
                      <a:pt x="351" y="277"/>
                    </a:lnTo>
                    <a:cubicBezTo>
                      <a:pt x="226" y="277"/>
                      <a:pt x="452" y="252"/>
                      <a:pt x="326" y="252"/>
                    </a:cubicBezTo>
                    <a:lnTo>
                      <a:pt x="301" y="252"/>
                    </a:lnTo>
                    <a:cubicBezTo>
                      <a:pt x="151" y="227"/>
                      <a:pt x="377" y="227"/>
                      <a:pt x="276" y="227"/>
                    </a:cubicBezTo>
                    <a:lnTo>
                      <a:pt x="301" y="227"/>
                    </a:lnTo>
                    <a:cubicBezTo>
                      <a:pt x="276" y="227"/>
                      <a:pt x="276" y="201"/>
                      <a:pt x="301" y="201"/>
                    </a:cubicBezTo>
                    <a:lnTo>
                      <a:pt x="351" y="201"/>
                    </a:lnTo>
                    <a:cubicBezTo>
                      <a:pt x="301" y="176"/>
                      <a:pt x="351" y="176"/>
                      <a:pt x="326" y="176"/>
                    </a:cubicBezTo>
                    <a:lnTo>
                      <a:pt x="377" y="176"/>
                    </a:lnTo>
                    <a:cubicBezTo>
                      <a:pt x="377" y="176"/>
                      <a:pt x="326" y="151"/>
                      <a:pt x="326" y="151"/>
                    </a:cubicBezTo>
                    <a:lnTo>
                      <a:pt x="377" y="151"/>
                    </a:lnTo>
                    <a:cubicBezTo>
                      <a:pt x="366" y="151"/>
                      <a:pt x="358" y="151"/>
                      <a:pt x="351" y="151"/>
                    </a:cubicBezTo>
                    <a:lnTo>
                      <a:pt x="351" y="151"/>
                    </a:lnTo>
                    <a:cubicBezTo>
                      <a:pt x="376" y="126"/>
                      <a:pt x="301" y="101"/>
                      <a:pt x="251" y="101"/>
                    </a:cubicBezTo>
                    <a:cubicBezTo>
                      <a:pt x="351" y="101"/>
                      <a:pt x="226" y="76"/>
                      <a:pt x="276" y="76"/>
                    </a:cubicBezTo>
                    <a:lnTo>
                      <a:pt x="201" y="76"/>
                    </a:lnTo>
                    <a:cubicBezTo>
                      <a:pt x="201" y="76"/>
                      <a:pt x="176" y="51"/>
                      <a:pt x="126" y="51"/>
                    </a:cubicBezTo>
                    <a:lnTo>
                      <a:pt x="176" y="51"/>
                    </a:lnTo>
                    <a:cubicBezTo>
                      <a:pt x="114" y="39"/>
                      <a:pt x="95" y="32"/>
                      <a:pt x="95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9" name="Google Shape;1539;p34"/>
              <p:cNvSpPr/>
              <p:nvPr/>
            </p:nvSpPr>
            <p:spPr>
              <a:xfrm>
                <a:off x="3268325" y="310405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25" y="0"/>
                      <a:pt x="25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1540;p34"/>
              <p:cNvSpPr/>
              <p:nvPr/>
            </p:nvSpPr>
            <p:spPr>
              <a:xfrm>
                <a:off x="3274575" y="31197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26" y="1"/>
                      <a:pt x="1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1541;p34"/>
              <p:cNvSpPr/>
              <p:nvPr/>
            </p:nvSpPr>
            <p:spPr>
              <a:xfrm>
                <a:off x="3263925" y="3092150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1542;p34"/>
              <p:cNvSpPr/>
              <p:nvPr/>
            </p:nvSpPr>
            <p:spPr>
              <a:xfrm>
                <a:off x="3263925" y="3092150"/>
                <a:ext cx="317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27" h="51" extrusionOk="0">
                    <a:moveTo>
                      <a:pt x="1" y="0"/>
                    </a:moveTo>
                    <a:cubicBezTo>
                      <a:pt x="22" y="11"/>
                      <a:pt x="80" y="39"/>
                      <a:pt x="101" y="50"/>
                    </a:cubicBezTo>
                    <a:lnTo>
                      <a:pt x="126" y="5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3" name="Google Shape;1543;p34"/>
              <p:cNvSpPr/>
              <p:nvPr/>
            </p:nvSpPr>
            <p:spPr>
              <a:xfrm>
                <a:off x="3265600" y="3093125"/>
                <a:ext cx="1500" cy="925"/>
              </a:xfrm>
              <a:custGeom>
                <a:avLst/>
                <a:gdLst/>
                <a:ahLst/>
                <a:cxnLst/>
                <a:rect l="l" t="t" r="r" b="b"/>
                <a:pathLst>
                  <a:path w="60" h="37" extrusionOk="0">
                    <a:moveTo>
                      <a:pt x="4" y="1"/>
                    </a:moveTo>
                    <a:cubicBezTo>
                      <a:pt x="1" y="1"/>
                      <a:pt x="2" y="4"/>
                      <a:pt x="9" y="11"/>
                    </a:cubicBezTo>
                    <a:cubicBezTo>
                      <a:pt x="24" y="16"/>
                      <a:pt x="35" y="19"/>
                      <a:pt x="41" y="21"/>
                    </a:cubicBezTo>
                    <a:lnTo>
                      <a:pt x="41" y="21"/>
                    </a:lnTo>
                    <a:cubicBezTo>
                      <a:pt x="26" y="10"/>
                      <a:pt x="9" y="1"/>
                      <a:pt x="4" y="1"/>
                    </a:cubicBezTo>
                    <a:close/>
                    <a:moveTo>
                      <a:pt x="41" y="21"/>
                    </a:moveTo>
                    <a:cubicBezTo>
                      <a:pt x="48" y="26"/>
                      <a:pt x="54" y="31"/>
                      <a:pt x="59" y="36"/>
                    </a:cubicBezTo>
                    <a:cubicBezTo>
                      <a:pt x="47" y="24"/>
                      <a:pt x="53" y="24"/>
                      <a:pt x="53" y="24"/>
                    </a:cubicBezTo>
                    <a:cubicBezTo>
                      <a:pt x="53" y="24"/>
                      <a:pt x="51" y="24"/>
                      <a:pt x="41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4" name="Google Shape;1544;p34"/>
              <p:cNvSpPr/>
              <p:nvPr/>
            </p:nvSpPr>
            <p:spPr>
              <a:xfrm>
                <a:off x="3265800" y="3094650"/>
                <a:ext cx="6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7" h="1" extrusionOk="0">
                    <a:moveTo>
                      <a:pt x="26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1545;p34"/>
              <p:cNvSpPr/>
              <p:nvPr/>
            </p:nvSpPr>
            <p:spPr>
              <a:xfrm>
                <a:off x="3262925" y="3092600"/>
                <a:ext cx="15450" cy="89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358" extrusionOk="0">
                    <a:moveTo>
                      <a:pt x="114" y="28"/>
                    </a:moveTo>
                    <a:cubicBezTo>
                      <a:pt x="114" y="28"/>
                      <a:pt x="115" y="28"/>
                      <a:pt x="115" y="28"/>
                    </a:cubicBezTo>
                    <a:lnTo>
                      <a:pt x="115" y="28"/>
                    </a:lnTo>
                    <a:cubicBezTo>
                      <a:pt x="114" y="28"/>
                      <a:pt x="114" y="28"/>
                      <a:pt x="114" y="28"/>
                    </a:cubicBezTo>
                    <a:lnTo>
                      <a:pt x="114" y="28"/>
                    </a:lnTo>
                    <a:cubicBezTo>
                      <a:pt x="114" y="28"/>
                      <a:pt x="114" y="28"/>
                      <a:pt x="114" y="28"/>
                    </a:cubicBezTo>
                    <a:close/>
                    <a:moveTo>
                      <a:pt x="79" y="0"/>
                    </a:moveTo>
                    <a:cubicBezTo>
                      <a:pt x="78" y="0"/>
                      <a:pt x="81" y="2"/>
                      <a:pt x="91" y="7"/>
                    </a:cubicBezTo>
                    <a:cubicBezTo>
                      <a:pt x="102" y="18"/>
                      <a:pt x="108" y="24"/>
                      <a:pt x="113" y="27"/>
                    </a:cubicBezTo>
                    <a:lnTo>
                      <a:pt x="113" y="27"/>
                    </a:lnTo>
                    <a:cubicBezTo>
                      <a:pt x="112" y="27"/>
                      <a:pt x="111" y="26"/>
                      <a:pt x="109" y="26"/>
                    </a:cubicBezTo>
                    <a:lnTo>
                      <a:pt x="109" y="26"/>
                    </a:lnTo>
                    <a:cubicBezTo>
                      <a:pt x="110" y="27"/>
                      <a:pt x="111" y="27"/>
                      <a:pt x="112" y="28"/>
                    </a:cubicBezTo>
                    <a:lnTo>
                      <a:pt x="112" y="28"/>
                    </a:lnTo>
                    <a:cubicBezTo>
                      <a:pt x="110" y="28"/>
                      <a:pt x="110" y="28"/>
                      <a:pt x="110" y="29"/>
                    </a:cubicBezTo>
                    <a:cubicBezTo>
                      <a:pt x="91" y="20"/>
                      <a:pt x="91" y="20"/>
                      <a:pt x="91" y="20"/>
                    </a:cubicBezTo>
                    <a:lnTo>
                      <a:pt x="91" y="20"/>
                    </a:lnTo>
                    <a:cubicBezTo>
                      <a:pt x="97" y="22"/>
                      <a:pt x="104" y="24"/>
                      <a:pt x="109" y="26"/>
                    </a:cubicBezTo>
                    <a:lnTo>
                      <a:pt x="109" y="26"/>
                    </a:lnTo>
                    <a:cubicBezTo>
                      <a:pt x="87" y="7"/>
                      <a:pt x="66" y="7"/>
                      <a:pt x="66" y="7"/>
                    </a:cubicBezTo>
                    <a:lnTo>
                      <a:pt x="66" y="7"/>
                    </a:lnTo>
                    <a:lnTo>
                      <a:pt x="66" y="7"/>
                    </a:lnTo>
                    <a:cubicBezTo>
                      <a:pt x="62" y="7"/>
                      <a:pt x="61" y="8"/>
                      <a:pt x="62" y="8"/>
                    </a:cubicBezTo>
                    <a:lnTo>
                      <a:pt x="62" y="8"/>
                    </a:lnTo>
                    <a:cubicBezTo>
                      <a:pt x="61" y="10"/>
                      <a:pt x="63" y="12"/>
                      <a:pt x="74" y="17"/>
                    </a:cubicBezTo>
                    <a:lnTo>
                      <a:pt x="74" y="17"/>
                    </a:lnTo>
                    <a:cubicBezTo>
                      <a:pt x="82" y="28"/>
                      <a:pt x="78" y="31"/>
                      <a:pt x="91" y="32"/>
                    </a:cubicBezTo>
                    <a:lnTo>
                      <a:pt x="91" y="32"/>
                    </a:lnTo>
                    <a:lnTo>
                      <a:pt x="76" y="18"/>
                    </a:lnTo>
                    <a:lnTo>
                      <a:pt x="76" y="18"/>
                    </a:lnTo>
                    <a:cubicBezTo>
                      <a:pt x="84" y="21"/>
                      <a:pt x="95" y="25"/>
                      <a:pt x="110" y="30"/>
                    </a:cubicBezTo>
                    <a:lnTo>
                      <a:pt x="110" y="30"/>
                    </a:lnTo>
                    <a:cubicBezTo>
                      <a:pt x="107" y="31"/>
                      <a:pt x="103" y="32"/>
                      <a:pt x="97" y="32"/>
                    </a:cubicBezTo>
                    <a:lnTo>
                      <a:pt x="97" y="32"/>
                    </a:lnTo>
                    <a:cubicBezTo>
                      <a:pt x="94" y="32"/>
                      <a:pt x="92" y="32"/>
                      <a:pt x="91" y="32"/>
                    </a:cubicBezTo>
                    <a:lnTo>
                      <a:pt x="91" y="32"/>
                    </a:lnTo>
                    <a:lnTo>
                      <a:pt x="91" y="32"/>
                    </a:lnTo>
                    <a:cubicBezTo>
                      <a:pt x="93" y="32"/>
                      <a:pt x="95" y="32"/>
                      <a:pt x="97" y="32"/>
                    </a:cubicBezTo>
                    <a:lnTo>
                      <a:pt x="97" y="32"/>
                    </a:lnTo>
                    <a:cubicBezTo>
                      <a:pt x="101" y="32"/>
                      <a:pt x="106" y="32"/>
                      <a:pt x="112" y="32"/>
                    </a:cubicBezTo>
                    <a:lnTo>
                      <a:pt x="112" y="32"/>
                    </a:lnTo>
                    <a:cubicBezTo>
                      <a:pt x="111" y="31"/>
                      <a:pt x="111" y="31"/>
                      <a:pt x="110" y="30"/>
                    </a:cubicBezTo>
                    <a:lnTo>
                      <a:pt x="110" y="30"/>
                    </a:lnTo>
                    <a:cubicBezTo>
                      <a:pt x="112" y="31"/>
                      <a:pt x="114" y="31"/>
                      <a:pt x="116" y="32"/>
                    </a:cubicBezTo>
                    <a:cubicBezTo>
                      <a:pt x="114" y="31"/>
                      <a:pt x="113" y="31"/>
                      <a:pt x="111" y="30"/>
                    </a:cubicBezTo>
                    <a:lnTo>
                      <a:pt x="111" y="30"/>
                    </a:lnTo>
                    <a:cubicBezTo>
                      <a:pt x="111" y="30"/>
                      <a:pt x="111" y="30"/>
                      <a:pt x="110" y="30"/>
                    </a:cubicBezTo>
                    <a:lnTo>
                      <a:pt x="110" y="30"/>
                    </a:lnTo>
                    <a:cubicBezTo>
                      <a:pt x="110" y="30"/>
                      <a:pt x="110" y="29"/>
                      <a:pt x="110" y="29"/>
                    </a:cubicBezTo>
                    <a:lnTo>
                      <a:pt x="110" y="29"/>
                    </a:lnTo>
                    <a:cubicBezTo>
                      <a:pt x="110" y="29"/>
                      <a:pt x="111" y="30"/>
                      <a:pt x="111" y="30"/>
                    </a:cubicBezTo>
                    <a:lnTo>
                      <a:pt x="111" y="30"/>
                    </a:lnTo>
                    <a:cubicBezTo>
                      <a:pt x="112" y="30"/>
                      <a:pt x="112" y="29"/>
                      <a:pt x="113" y="29"/>
                    </a:cubicBezTo>
                    <a:lnTo>
                      <a:pt x="113" y="29"/>
                    </a:lnTo>
                    <a:cubicBezTo>
                      <a:pt x="114" y="30"/>
                      <a:pt x="115" y="31"/>
                      <a:pt x="116" y="32"/>
                    </a:cubicBezTo>
                    <a:cubicBezTo>
                      <a:pt x="120" y="32"/>
                      <a:pt x="121" y="32"/>
                      <a:pt x="119" y="30"/>
                    </a:cubicBezTo>
                    <a:lnTo>
                      <a:pt x="119" y="30"/>
                    </a:lnTo>
                    <a:cubicBezTo>
                      <a:pt x="125" y="32"/>
                      <a:pt x="131" y="32"/>
                      <a:pt x="141" y="32"/>
                    </a:cubicBezTo>
                    <a:cubicBezTo>
                      <a:pt x="133" y="32"/>
                      <a:pt x="123" y="30"/>
                      <a:pt x="116" y="29"/>
                    </a:cubicBezTo>
                    <a:lnTo>
                      <a:pt x="116" y="29"/>
                    </a:lnTo>
                    <a:cubicBezTo>
                      <a:pt x="115" y="28"/>
                      <a:pt x="115" y="28"/>
                      <a:pt x="114" y="28"/>
                    </a:cubicBezTo>
                    <a:lnTo>
                      <a:pt x="114" y="28"/>
                    </a:lnTo>
                    <a:cubicBezTo>
                      <a:pt x="123" y="19"/>
                      <a:pt x="82" y="0"/>
                      <a:pt x="79" y="0"/>
                    </a:cubicBezTo>
                    <a:close/>
                    <a:moveTo>
                      <a:pt x="112" y="32"/>
                    </a:moveTo>
                    <a:lnTo>
                      <a:pt x="112" y="32"/>
                    </a:lnTo>
                    <a:cubicBezTo>
                      <a:pt x="112" y="32"/>
                      <a:pt x="112" y="32"/>
                      <a:pt x="112" y="32"/>
                    </a:cubicBezTo>
                    <a:lnTo>
                      <a:pt x="112" y="32"/>
                    </a:lnTo>
                    <a:cubicBezTo>
                      <a:pt x="113" y="32"/>
                      <a:pt x="115" y="32"/>
                      <a:pt x="116" y="32"/>
                    </a:cubicBezTo>
                    <a:cubicBezTo>
                      <a:pt x="115" y="32"/>
                      <a:pt x="113" y="32"/>
                      <a:pt x="112" y="32"/>
                    </a:cubicBezTo>
                    <a:close/>
                    <a:moveTo>
                      <a:pt x="153" y="59"/>
                    </a:moveTo>
                    <a:cubicBezTo>
                      <a:pt x="164" y="66"/>
                      <a:pt x="176" y="73"/>
                      <a:pt x="191" y="82"/>
                    </a:cubicBezTo>
                    <a:cubicBezTo>
                      <a:pt x="177" y="68"/>
                      <a:pt x="163" y="62"/>
                      <a:pt x="153" y="59"/>
                    </a:cubicBezTo>
                    <a:close/>
                    <a:moveTo>
                      <a:pt x="317" y="157"/>
                    </a:moveTo>
                    <a:cubicBezTo>
                      <a:pt x="342" y="170"/>
                      <a:pt x="335" y="170"/>
                      <a:pt x="332" y="170"/>
                    </a:cubicBezTo>
                    <a:cubicBezTo>
                      <a:pt x="329" y="170"/>
                      <a:pt x="329" y="170"/>
                      <a:pt x="367" y="183"/>
                    </a:cubicBezTo>
                    <a:lnTo>
                      <a:pt x="317" y="157"/>
                    </a:lnTo>
                    <a:close/>
                    <a:moveTo>
                      <a:pt x="316" y="183"/>
                    </a:moveTo>
                    <a:lnTo>
                      <a:pt x="339" y="206"/>
                    </a:lnTo>
                    <a:lnTo>
                      <a:pt x="339" y="206"/>
                    </a:lnTo>
                    <a:cubicBezTo>
                      <a:pt x="339" y="205"/>
                      <a:pt x="338" y="205"/>
                      <a:pt x="337" y="205"/>
                    </a:cubicBezTo>
                    <a:lnTo>
                      <a:pt x="337" y="205"/>
                    </a:lnTo>
                    <a:cubicBezTo>
                      <a:pt x="338" y="206"/>
                      <a:pt x="340" y="207"/>
                      <a:pt x="342" y="208"/>
                    </a:cubicBezTo>
                    <a:lnTo>
                      <a:pt x="339" y="206"/>
                    </a:lnTo>
                    <a:lnTo>
                      <a:pt x="339" y="206"/>
                    </a:lnTo>
                    <a:cubicBezTo>
                      <a:pt x="342" y="206"/>
                      <a:pt x="345" y="206"/>
                      <a:pt x="347" y="206"/>
                    </a:cubicBezTo>
                    <a:cubicBezTo>
                      <a:pt x="361" y="206"/>
                      <a:pt x="363" y="201"/>
                      <a:pt x="316" y="183"/>
                    </a:cubicBezTo>
                    <a:close/>
                    <a:moveTo>
                      <a:pt x="392" y="258"/>
                    </a:moveTo>
                    <a:lnTo>
                      <a:pt x="392" y="258"/>
                    </a:lnTo>
                    <a:lnTo>
                      <a:pt x="392" y="258"/>
                    </a:lnTo>
                    <a:cubicBezTo>
                      <a:pt x="396" y="258"/>
                      <a:pt x="400" y="259"/>
                      <a:pt x="404" y="260"/>
                    </a:cubicBezTo>
                    <a:lnTo>
                      <a:pt x="404" y="260"/>
                    </a:lnTo>
                    <a:cubicBezTo>
                      <a:pt x="396" y="258"/>
                      <a:pt x="392" y="258"/>
                      <a:pt x="392" y="258"/>
                    </a:cubicBezTo>
                    <a:close/>
                    <a:moveTo>
                      <a:pt x="404" y="260"/>
                    </a:moveTo>
                    <a:lnTo>
                      <a:pt x="404" y="260"/>
                    </a:lnTo>
                    <a:cubicBezTo>
                      <a:pt x="410" y="261"/>
                      <a:pt x="418" y="265"/>
                      <a:pt x="427" y="271"/>
                    </a:cubicBezTo>
                    <a:lnTo>
                      <a:pt x="427" y="271"/>
                    </a:lnTo>
                    <a:cubicBezTo>
                      <a:pt x="432" y="270"/>
                      <a:pt x="439" y="270"/>
                      <a:pt x="445" y="270"/>
                    </a:cubicBezTo>
                    <a:cubicBezTo>
                      <a:pt x="460" y="270"/>
                      <a:pt x="466" y="270"/>
                      <a:pt x="404" y="260"/>
                    </a:cubicBezTo>
                    <a:close/>
                    <a:moveTo>
                      <a:pt x="427" y="271"/>
                    </a:moveTo>
                    <a:cubicBezTo>
                      <a:pt x="419" y="272"/>
                      <a:pt x="418" y="275"/>
                      <a:pt x="442" y="283"/>
                    </a:cubicBezTo>
                    <a:cubicBezTo>
                      <a:pt x="437" y="278"/>
                      <a:pt x="432" y="274"/>
                      <a:pt x="427" y="271"/>
                    </a:cubicBezTo>
                    <a:close/>
                    <a:moveTo>
                      <a:pt x="367" y="283"/>
                    </a:moveTo>
                    <a:cubicBezTo>
                      <a:pt x="353" y="283"/>
                      <a:pt x="370" y="291"/>
                      <a:pt x="388" y="297"/>
                    </a:cubicBezTo>
                    <a:lnTo>
                      <a:pt x="388" y="297"/>
                    </a:lnTo>
                    <a:cubicBezTo>
                      <a:pt x="370" y="294"/>
                      <a:pt x="354" y="289"/>
                      <a:pt x="342" y="283"/>
                    </a:cubicBezTo>
                    <a:close/>
                    <a:moveTo>
                      <a:pt x="431" y="297"/>
                    </a:moveTo>
                    <a:cubicBezTo>
                      <a:pt x="439" y="297"/>
                      <a:pt x="458" y="303"/>
                      <a:pt x="456" y="306"/>
                    </a:cubicBezTo>
                    <a:lnTo>
                      <a:pt x="456" y="306"/>
                    </a:lnTo>
                    <a:cubicBezTo>
                      <a:pt x="449" y="305"/>
                      <a:pt x="442" y="305"/>
                      <a:pt x="435" y="304"/>
                    </a:cubicBezTo>
                    <a:lnTo>
                      <a:pt x="435" y="304"/>
                    </a:lnTo>
                    <a:cubicBezTo>
                      <a:pt x="425" y="299"/>
                      <a:pt x="426" y="297"/>
                      <a:pt x="431" y="297"/>
                    </a:cubicBezTo>
                    <a:close/>
                    <a:moveTo>
                      <a:pt x="112" y="32"/>
                    </a:moveTo>
                    <a:lnTo>
                      <a:pt x="112" y="32"/>
                    </a:lnTo>
                    <a:cubicBezTo>
                      <a:pt x="70" y="35"/>
                      <a:pt x="140" y="82"/>
                      <a:pt x="116" y="82"/>
                    </a:cubicBezTo>
                    <a:cubicBezTo>
                      <a:pt x="126" y="86"/>
                      <a:pt x="134" y="90"/>
                      <a:pt x="141" y="92"/>
                    </a:cubicBezTo>
                    <a:lnTo>
                      <a:pt x="141" y="92"/>
                    </a:lnTo>
                    <a:lnTo>
                      <a:pt x="141" y="82"/>
                    </a:lnTo>
                    <a:cubicBezTo>
                      <a:pt x="150" y="91"/>
                      <a:pt x="155" y="97"/>
                      <a:pt x="159" y="100"/>
                    </a:cubicBezTo>
                    <a:lnTo>
                      <a:pt x="159" y="100"/>
                    </a:lnTo>
                    <a:cubicBezTo>
                      <a:pt x="155" y="98"/>
                      <a:pt x="149" y="96"/>
                      <a:pt x="141" y="92"/>
                    </a:cubicBezTo>
                    <a:lnTo>
                      <a:pt x="141" y="92"/>
                    </a:lnTo>
                    <a:lnTo>
                      <a:pt x="141" y="101"/>
                    </a:lnTo>
                    <a:lnTo>
                      <a:pt x="141" y="101"/>
                    </a:lnTo>
                    <a:cubicBezTo>
                      <a:pt x="137" y="100"/>
                      <a:pt x="134" y="100"/>
                      <a:pt x="132" y="100"/>
                    </a:cubicBezTo>
                    <a:cubicBezTo>
                      <a:pt x="129" y="100"/>
                      <a:pt x="130" y="102"/>
                      <a:pt x="141" y="107"/>
                    </a:cubicBezTo>
                    <a:lnTo>
                      <a:pt x="141" y="101"/>
                    </a:lnTo>
                    <a:lnTo>
                      <a:pt x="141" y="101"/>
                    </a:lnTo>
                    <a:cubicBezTo>
                      <a:pt x="149" y="102"/>
                      <a:pt x="159" y="105"/>
                      <a:pt x="164" y="106"/>
                    </a:cubicBezTo>
                    <a:lnTo>
                      <a:pt x="164" y="106"/>
                    </a:lnTo>
                    <a:cubicBezTo>
                      <a:pt x="163" y="104"/>
                      <a:pt x="162" y="103"/>
                      <a:pt x="159" y="100"/>
                    </a:cubicBezTo>
                    <a:lnTo>
                      <a:pt x="159" y="100"/>
                    </a:lnTo>
                    <a:cubicBezTo>
                      <a:pt x="167" y="104"/>
                      <a:pt x="169" y="106"/>
                      <a:pt x="166" y="106"/>
                    </a:cubicBezTo>
                    <a:cubicBezTo>
                      <a:pt x="166" y="106"/>
                      <a:pt x="165" y="106"/>
                      <a:pt x="164" y="106"/>
                    </a:cubicBezTo>
                    <a:lnTo>
                      <a:pt x="164" y="106"/>
                    </a:lnTo>
                    <a:cubicBezTo>
                      <a:pt x="166" y="107"/>
                      <a:pt x="166" y="107"/>
                      <a:pt x="166" y="107"/>
                    </a:cubicBezTo>
                    <a:lnTo>
                      <a:pt x="216" y="132"/>
                    </a:lnTo>
                    <a:cubicBezTo>
                      <a:pt x="174" y="124"/>
                      <a:pt x="155" y="121"/>
                      <a:pt x="146" y="121"/>
                    </a:cubicBezTo>
                    <a:cubicBezTo>
                      <a:pt x="127" y="121"/>
                      <a:pt x="149" y="132"/>
                      <a:pt x="116" y="132"/>
                    </a:cubicBezTo>
                    <a:cubicBezTo>
                      <a:pt x="92" y="132"/>
                      <a:pt x="0" y="132"/>
                      <a:pt x="142" y="175"/>
                    </a:cubicBezTo>
                    <a:lnTo>
                      <a:pt x="142" y="175"/>
                    </a:lnTo>
                    <a:cubicBezTo>
                      <a:pt x="141" y="172"/>
                      <a:pt x="141" y="166"/>
                      <a:pt x="141" y="157"/>
                    </a:cubicBezTo>
                    <a:lnTo>
                      <a:pt x="141" y="157"/>
                    </a:lnTo>
                    <a:cubicBezTo>
                      <a:pt x="150" y="167"/>
                      <a:pt x="149" y="173"/>
                      <a:pt x="145" y="176"/>
                    </a:cubicBezTo>
                    <a:lnTo>
                      <a:pt x="145" y="176"/>
                    </a:lnTo>
                    <a:cubicBezTo>
                      <a:pt x="144" y="176"/>
                      <a:pt x="143" y="176"/>
                      <a:pt x="142" y="175"/>
                    </a:cubicBezTo>
                    <a:lnTo>
                      <a:pt x="142" y="175"/>
                    </a:lnTo>
                    <a:cubicBezTo>
                      <a:pt x="142" y="177"/>
                      <a:pt x="143" y="177"/>
                      <a:pt x="143" y="178"/>
                    </a:cubicBezTo>
                    <a:lnTo>
                      <a:pt x="143" y="178"/>
                    </a:lnTo>
                    <a:cubicBezTo>
                      <a:pt x="144" y="178"/>
                      <a:pt x="145" y="177"/>
                      <a:pt x="145" y="176"/>
                    </a:cubicBezTo>
                    <a:lnTo>
                      <a:pt x="145" y="176"/>
                    </a:lnTo>
                    <a:cubicBezTo>
                      <a:pt x="152" y="178"/>
                      <a:pt x="159" y="180"/>
                      <a:pt x="166" y="183"/>
                    </a:cubicBezTo>
                    <a:cubicBezTo>
                      <a:pt x="152" y="183"/>
                      <a:pt x="146" y="183"/>
                      <a:pt x="143" y="178"/>
                    </a:cubicBezTo>
                    <a:lnTo>
                      <a:pt x="143" y="178"/>
                    </a:lnTo>
                    <a:cubicBezTo>
                      <a:pt x="136" y="183"/>
                      <a:pt x="127" y="183"/>
                      <a:pt x="141" y="183"/>
                    </a:cubicBezTo>
                    <a:lnTo>
                      <a:pt x="116" y="183"/>
                    </a:lnTo>
                    <a:cubicBezTo>
                      <a:pt x="179" y="195"/>
                      <a:pt x="179" y="195"/>
                      <a:pt x="175" y="195"/>
                    </a:cubicBezTo>
                    <a:cubicBezTo>
                      <a:pt x="172" y="195"/>
                      <a:pt x="166" y="195"/>
                      <a:pt x="216" y="208"/>
                    </a:cubicBezTo>
                    <a:cubicBezTo>
                      <a:pt x="216" y="223"/>
                      <a:pt x="216" y="229"/>
                      <a:pt x="227" y="237"/>
                    </a:cubicBezTo>
                    <a:lnTo>
                      <a:pt x="227" y="237"/>
                    </a:lnTo>
                    <a:cubicBezTo>
                      <a:pt x="235" y="240"/>
                      <a:pt x="238" y="242"/>
                      <a:pt x="238" y="243"/>
                    </a:cubicBezTo>
                    <a:lnTo>
                      <a:pt x="238" y="243"/>
                    </a:lnTo>
                    <a:cubicBezTo>
                      <a:pt x="233" y="241"/>
                      <a:pt x="230" y="239"/>
                      <a:pt x="227" y="237"/>
                    </a:cubicBezTo>
                    <a:lnTo>
                      <a:pt x="227" y="237"/>
                    </a:lnTo>
                    <a:cubicBezTo>
                      <a:pt x="224" y="235"/>
                      <a:pt x="221" y="234"/>
                      <a:pt x="216" y="233"/>
                    </a:cubicBezTo>
                    <a:lnTo>
                      <a:pt x="216" y="233"/>
                    </a:lnTo>
                    <a:lnTo>
                      <a:pt x="237" y="243"/>
                    </a:lnTo>
                    <a:lnTo>
                      <a:pt x="237" y="243"/>
                    </a:lnTo>
                    <a:cubicBezTo>
                      <a:pt x="238" y="243"/>
                      <a:pt x="238" y="243"/>
                      <a:pt x="238" y="243"/>
                    </a:cubicBezTo>
                    <a:lnTo>
                      <a:pt x="238" y="243"/>
                    </a:lnTo>
                    <a:cubicBezTo>
                      <a:pt x="245" y="247"/>
                      <a:pt x="254" y="252"/>
                      <a:pt x="266" y="258"/>
                    </a:cubicBezTo>
                    <a:lnTo>
                      <a:pt x="266" y="258"/>
                    </a:lnTo>
                    <a:lnTo>
                      <a:pt x="237" y="243"/>
                    </a:lnTo>
                    <a:lnTo>
                      <a:pt x="237" y="243"/>
                    </a:lnTo>
                    <a:cubicBezTo>
                      <a:pt x="236" y="245"/>
                      <a:pt x="225" y="245"/>
                      <a:pt x="213" y="245"/>
                    </a:cubicBezTo>
                    <a:cubicBezTo>
                      <a:pt x="191" y="245"/>
                      <a:pt x="166" y="245"/>
                      <a:pt x="191" y="258"/>
                    </a:cubicBezTo>
                    <a:cubicBezTo>
                      <a:pt x="116" y="258"/>
                      <a:pt x="342" y="283"/>
                      <a:pt x="241" y="283"/>
                    </a:cubicBezTo>
                    <a:cubicBezTo>
                      <a:pt x="116" y="283"/>
                      <a:pt x="392" y="308"/>
                      <a:pt x="266" y="308"/>
                    </a:cubicBezTo>
                    <a:cubicBezTo>
                      <a:pt x="208" y="300"/>
                      <a:pt x="177" y="297"/>
                      <a:pt x="166" y="297"/>
                    </a:cubicBezTo>
                    <a:cubicBezTo>
                      <a:pt x="139" y="297"/>
                      <a:pt x="228" y="315"/>
                      <a:pt x="316" y="333"/>
                    </a:cubicBezTo>
                    <a:lnTo>
                      <a:pt x="291" y="333"/>
                    </a:lnTo>
                    <a:cubicBezTo>
                      <a:pt x="367" y="333"/>
                      <a:pt x="166" y="333"/>
                      <a:pt x="191" y="358"/>
                    </a:cubicBezTo>
                    <a:lnTo>
                      <a:pt x="492" y="358"/>
                    </a:lnTo>
                    <a:cubicBezTo>
                      <a:pt x="617" y="358"/>
                      <a:pt x="392" y="333"/>
                      <a:pt x="542" y="333"/>
                    </a:cubicBezTo>
                    <a:cubicBezTo>
                      <a:pt x="492" y="333"/>
                      <a:pt x="517" y="333"/>
                      <a:pt x="467" y="308"/>
                    </a:cubicBezTo>
                    <a:lnTo>
                      <a:pt x="542" y="308"/>
                    </a:lnTo>
                    <a:cubicBezTo>
                      <a:pt x="529" y="308"/>
                      <a:pt x="513" y="308"/>
                      <a:pt x="495" y="307"/>
                    </a:cubicBezTo>
                    <a:lnTo>
                      <a:pt x="495" y="307"/>
                    </a:lnTo>
                    <a:cubicBezTo>
                      <a:pt x="496" y="306"/>
                      <a:pt x="480" y="302"/>
                      <a:pt x="460" y="297"/>
                    </a:cubicBezTo>
                    <a:lnTo>
                      <a:pt x="460" y="297"/>
                    </a:lnTo>
                    <a:cubicBezTo>
                      <a:pt x="471" y="304"/>
                      <a:pt x="480" y="306"/>
                      <a:pt x="486" y="307"/>
                    </a:cubicBezTo>
                    <a:lnTo>
                      <a:pt x="486" y="307"/>
                    </a:lnTo>
                    <a:cubicBezTo>
                      <a:pt x="479" y="307"/>
                      <a:pt x="472" y="307"/>
                      <a:pt x="465" y="306"/>
                    </a:cubicBezTo>
                    <a:lnTo>
                      <a:pt x="465" y="306"/>
                    </a:lnTo>
                    <a:lnTo>
                      <a:pt x="455" y="296"/>
                    </a:lnTo>
                    <a:lnTo>
                      <a:pt x="455" y="296"/>
                    </a:lnTo>
                    <a:cubicBezTo>
                      <a:pt x="457" y="297"/>
                      <a:pt x="459" y="297"/>
                      <a:pt x="460" y="297"/>
                    </a:cubicBezTo>
                    <a:lnTo>
                      <a:pt x="460" y="297"/>
                    </a:lnTo>
                    <a:cubicBezTo>
                      <a:pt x="454" y="294"/>
                      <a:pt x="448" y="289"/>
                      <a:pt x="442" y="283"/>
                    </a:cubicBezTo>
                    <a:lnTo>
                      <a:pt x="442" y="283"/>
                    </a:lnTo>
                    <a:lnTo>
                      <a:pt x="455" y="296"/>
                    </a:lnTo>
                    <a:lnTo>
                      <a:pt x="455" y="296"/>
                    </a:lnTo>
                    <a:cubicBezTo>
                      <a:pt x="426" y="290"/>
                      <a:pt x="392" y="283"/>
                      <a:pt x="392" y="283"/>
                    </a:cubicBezTo>
                    <a:lnTo>
                      <a:pt x="417" y="283"/>
                    </a:lnTo>
                    <a:cubicBezTo>
                      <a:pt x="429" y="283"/>
                      <a:pt x="417" y="277"/>
                      <a:pt x="404" y="270"/>
                    </a:cubicBezTo>
                    <a:lnTo>
                      <a:pt x="404" y="270"/>
                    </a:lnTo>
                    <a:lnTo>
                      <a:pt x="392" y="258"/>
                    </a:lnTo>
                    <a:lnTo>
                      <a:pt x="392" y="258"/>
                    </a:lnTo>
                    <a:cubicBezTo>
                      <a:pt x="392" y="258"/>
                      <a:pt x="392" y="260"/>
                      <a:pt x="393" y="264"/>
                    </a:cubicBezTo>
                    <a:lnTo>
                      <a:pt x="393" y="264"/>
                    </a:lnTo>
                    <a:cubicBezTo>
                      <a:pt x="386" y="260"/>
                      <a:pt x="383" y="258"/>
                      <a:pt x="392" y="258"/>
                    </a:cubicBezTo>
                    <a:lnTo>
                      <a:pt x="417" y="258"/>
                    </a:lnTo>
                    <a:cubicBezTo>
                      <a:pt x="354" y="245"/>
                      <a:pt x="354" y="245"/>
                      <a:pt x="354" y="245"/>
                    </a:cubicBezTo>
                    <a:cubicBezTo>
                      <a:pt x="354" y="245"/>
                      <a:pt x="354" y="245"/>
                      <a:pt x="291" y="233"/>
                    </a:cubicBezTo>
                    <a:lnTo>
                      <a:pt x="316" y="233"/>
                    </a:lnTo>
                    <a:cubicBezTo>
                      <a:pt x="279" y="220"/>
                      <a:pt x="285" y="220"/>
                      <a:pt x="298" y="220"/>
                    </a:cubicBezTo>
                    <a:cubicBezTo>
                      <a:pt x="310" y="220"/>
                      <a:pt x="329" y="220"/>
                      <a:pt x="316" y="208"/>
                    </a:cubicBezTo>
                    <a:lnTo>
                      <a:pt x="342" y="208"/>
                    </a:lnTo>
                    <a:cubicBezTo>
                      <a:pt x="331" y="205"/>
                      <a:pt x="323" y="204"/>
                      <a:pt x="316" y="203"/>
                    </a:cubicBezTo>
                    <a:lnTo>
                      <a:pt x="316" y="203"/>
                    </a:lnTo>
                    <a:cubicBezTo>
                      <a:pt x="323" y="204"/>
                      <a:pt x="330" y="205"/>
                      <a:pt x="337" y="205"/>
                    </a:cubicBezTo>
                    <a:lnTo>
                      <a:pt x="337" y="205"/>
                    </a:lnTo>
                    <a:cubicBezTo>
                      <a:pt x="317" y="195"/>
                      <a:pt x="323" y="195"/>
                      <a:pt x="323" y="195"/>
                    </a:cubicBezTo>
                    <a:cubicBezTo>
                      <a:pt x="323" y="195"/>
                      <a:pt x="316" y="195"/>
                      <a:pt x="266" y="183"/>
                    </a:cubicBezTo>
                    <a:lnTo>
                      <a:pt x="342" y="183"/>
                    </a:lnTo>
                    <a:lnTo>
                      <a:pt x="316" y="157"/>
                    </a:lnTo>
                    <a:lnTo>
                      <a:pt x="316" y="157"/>
                    </a:lnTo>
                    <a:lnTo>
                      <a:pt x="316" y="157"/>
                    </a:lnTo>
                    <a:lnTo>
                      <a:pt x="342" y="157"/>
                    </a:lnTo>
                    <a:cubicBezTo>
                      <a:pt x="363" y="157"/>
                      <a:pt x="310" y="139"/>
                      <a:pt x="279" y="134"/>
                    </a:cubicBezTo>
                    <a:lnTo>
                      <a:pt x="279" y="134"/>
                    </a:lnTo>
                    <a:cubicBezTo>
                      <a:pt x="278" y="133"/>
                      <a:pt x="277" y="133"/>
                      <a:pt x="276" y="132"/>
                    </a:cubicBezTo>
                    <a:lnTo>
                      <a:pt x="291" y="132"/>
                    </a:lnTo>
                    <a:cubicBezTo>
                      <a:pt x="267" y="132"/>
                      <a:pt x="242" y="108"/>
                      <a:pt x="241" y="107"/>
                    </a:cubicBezTo>
                    <a:lnTo>
                      <a:pt x="241" y="107"/>
                    </a:lnTo>
                    <a:cubicBezTo>
                      <a:pt x="242" y="108"/>
                      <a:pt x="253" y="120"/>
                      <a:pt x="261" y="127"/>
                    </a:cubicBezTo>
                    <a:lnTo>
                      <a:pt x="261" y="127"/>
                    </a:lnTo>
                    <a:cubicBezTo>
                      <a:pt x="260" y="127"/>
                      <a:pt x="260" y="127"/>
                      <a:pt x="260" y="126"/>
                    </a:cubicBezTo>
                    <a:lnTo>
                      <a:pt x="260" y="126"/>
                    </a:lnTo>
                    <a:cubicBezTo>
                      <a:pt x="250" y="119"/>
                      <a:pt x="233" y="107"/>
                      <a:pt x="216" y="107"/>
                    </a:cubicBezTo>
                    <a:cubicBezTo>
                      <a:pt x="191" y="82"/>
                      <a:pt x="191" y="82"/>
                      <a:pt x="141" y="57"/>
                    </a:cubicBezTo>
                    <a:lnTo>
                      <a:pt x="141" y="57"/>
                    </a:lnTo>
                    <a:cubicBezTo>
                      <a:pt x="141" y="57"/>
                      <a:pt x="146" y="57"/>
                      <a:pt x="153" y="59"/>
                    </a:cubicBezTo>
                    <a:lnTo>
                      <a:pt x="153" y="59"/>
                    </a:lnTo>
                    <a:cubicBezTo>
                      <a:pt x="129" y="45"/>
                      <a:pt x="117" y="36"/>
                      <a:pt x="112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1546;p34"/>
              <p:cNvSpPr/>
              <p:nvPr/>
            </p:nvSpPr>
            <p:spPr>
              <a:xfrm>
                <a:off x="3269575" y="30959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1547;p34"/>
              <p:cNvSpPr/>
              <p:nvPr/>
            </p:nvSpPr>
            <p:spPr>
              <a:xfrm>
                <a:off x="3275200" y="31015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8" name="Google Shape;1548;p34"/>
              <p:cNvSpPr/>
              <p:nvPr/>
            </p:nvSpPr>
            <p:spPr>
              <a:xfrm>
                <a:off x="3724450" y="2985625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1" y="25"/>
                    </a:moveTo>
                    <a:lnTo>
                      <a:pt x="1" y="25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9" name="Google Shape;1549;p34"/>
              <p:cNvSpPr/>
              <p:nvPr/>
            </p:nvSpPr>
            <p:spPr>
              <a:xfrm>
                <a:off x="3725075" y="2983125"/>
                <a:ext cx="675" cy="3525"/>
              </a:xfrm>
              <a:custGeom>
                <a:avLst/>
                <a:gdLst/>
                <a:ahLst/>
                <a:cxnLst/>
                <a:rect l="l" t="t" r="r" b="b"/>
                <a:pathLst>
                  <a:path w="27" h="141" extrusionOk="0">
                    <a:moveTo>
                      <a:pt x="26" y="0"/>
                    </a:moveTo>
                    <a:lnTo>
                      <a:pt x="22" y="19"/>
                    </a:lnTo>
                    <a:lnTo>
                      <a:pt x="22" y="19"/>
                    </a:lnTo>
                    <a:cubicBezTo>
                      <a:pt x="21" y="18"/>
                      <a:pt x="20" y="18"/>
                      <a:pt x="19" y="18"/>
                    </a:cubicBezTo>
                    <a:cubicBezTo>
                      <a:pt x="8" y="18"/>
                      <a:pt x="4" y="86"/>
                      <a:pt x="2" y="120"/>
                    </a:cubicBezTo>
                    <a:lnTo>
                      <a:pt x="2" y="120"/>
                    </a:lnTo>
                    <a:lnTo>
                      <a:pt x="22" y="19"/>
                    </a:lnTo>
                    <a:lnTo>
                      <a:pt x="22" y="19"/>
                    </a:lnTo>
                    <a:cubicBezTo>
                      <a:pt x="23" y="21"/>
                      <a:pt x="25" y="22"/>
                      <a:pt x="26" y="25"/>
                    </a:cubicBezTo>
                    <a:cubicBezTo>
                      <a:pt x="26" y="25"/>
                      <a:pt x="26" y="0"/>
                      <a:pt x="26" y="0"/>
                    </a:cubicBezTo>
                    <a:close/>
                    <a:moveTo>
                      <a:pt x="2" y="120"/>
                    </a:moveTo>
                    <a:lnTo>
                      <a:pt x="1" y="125"/>
                    </a:lnTo>
                    <a:cubicBezTo>
                      <a:pt x="1" y="136"/>
                      <a:pt x="1" y="141"/>
                      <a:pt x="1" y="141"/>
                    </a:cubicBezTo>
                    <a:cubicBezTo>
                      <a:pt x="1" y="141"/>
                      <a:pt x="1" y="133"/>
                      <a:pt x="2" y="12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1550;p34"/>
              <p:cNvSpPr/>
              <p:nvPr/>
            </p:nvSpPr>
            <p:spPr>
              <a:xfrm>
                <a:off x="3725725" y="2982500"/>
                <a:ext cx="25" cy="25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1" extrusionOk="0">
                    <a:moveTo>
                      <a:pt x="0" y="50"/>
                    </a:moveTo>
                    <a:cubicBezTo>
                      <a:pt x="0" y="100"/>
                      <a:pt x="0" y="25"/>
                      <a:pt x="0" y="25"/>
                    </a:cubicBezTo>
                    <a:cubicBezTo>
                      <a:pt x="0" y="50"/>
                      <a:pt x="0" y="0"/>
                      <a:pt x="0" y="5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1551;p34"/>
              <p:cNvSpPr/>
              <p:nvPr/>
            </p:nvSpPr>
            <p:spPr>
              <a:xfrm>
                <a:off x="3740125" y="29831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25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1552;p34"/>
              <p:cNvSpPr/>
              <p:nvPr/>
            </p:nvSpPr>
            <p:spPr>
              <a:xfrm>
                <a:off x="3725725" y="2974350"/>
                <a:ext cx="81150" cy="31625"/>
              </a:xfrm>
              <a:custGeom>
                <a:avLst/>
                <a:gdLst/>
                <a:ahLst/>
                <a:cxnLst/>
                <a:rect l="l" t="t" r="r" b="b"/>
                <a:pathLst>
                  <a:path w="3246" h="1265" extrusionOk="0">
                    <a:moveTo>
                      <a:pt x="2606" y="145"/>
                    </a:moveTo>
                    <a:cubicBezTo>
                      <a:pt x="2606" y="147"/>
                      <a:pt x="2607" y="149"/>
                      <a:pt x="2607" y="151"/>
                    </a:cubicBezTo>
                    <a:cubicBezTo>
                      <a:pt x="2607" y="148"/>
                      <a:pt x="2606" y="146"/>
                      <a:pt x="2606" y="145"/>
                    </a:cubicBezTo>
                    <a:close/>
                    <a:moveTo>
                      <a:pt x="2732" y="201"/>
                    </a:moveTo>
                    <a:cubicBezTo>
                      <a:pt x="2732" y="205"/>
                      <a:pt x="2732" y="210"/>
                      <a:pt x="2732" y="214"/>
                    </a:cubicBezTo>
                    <a:lnTo>
                      <a:pt x="2732" y="214"/>
                    </a:lnTo>
                    <a:cubicBezTo>
                      <a:pt x="2741" y="209"/>
                      <a:pt x="2749" y="205"/>
                      <a:pt x="2757" y="201"/>
                    </a:cubicBezTo>
                    <a:close/>
                    <a:moveTo>
                      <a:pt x="2952" y="1171"/>
                    </a:moveTo>
                    <a:cubicBezTo>
                      <a:pt x="2923" y="1174"/>
                      <a:pt x="2904" y="1178"/>
                      <a:pt x="2932" y="1178"/>
                    </a:cubicBezTo>
                    <a:cubicBezTo>
                      <a:pt x="2940" y="1176"/>
                      <a:pt x="2946" y="1173"/>
                      <a:pt x="2952" y="1171"/>
                    </a:cubicBezTo>
                    <a:close/>
                    <a:moveTo>
                      <a:pt x="2030" y="0"/>
                    </a:moveTo>
                    <a:cubicBezTo>
                      <a:pt x="2024" y="17"/>
                      <a:pt x="2020" y="23"/>
                      <a:pt x="2016" y="23"/>
                    </a:cubicBezTo>
                    <a:cubicBezTo>
                      <a:pt x="2010" y="23"/>
                      <a:pt x="2005" y="5"/>
                      <a:pt x="2000" y="5"/>
                    </a:cubicBezTo>
                    <a:cubicBezTo>
                      <a:pt x="1995" y="5"/>
                      <a:pt x="1989" y="20"/>
                      <a:pt x="1980" y="75"/>
                    </a:cubicBezTo>
                    <a:cubicBezTo>
                      <a:pt x="1980" y="50"/>
                      <a:pt x="1980" y="25"/>
                      <a:pt x="1980" y="25"/>
                    </a:cubicBezTo>
                    <a:cubicBezTo>
                      <a:pt x="1955" y="50"/>
                      <a:pt x="1924" y="57"/>
                      <a:pt x="1892" y="57"/>
                    </a:cubicBezTo>
                    <a:cubicBezTo>
                      <a:pt x="1861" y="57"/>
                      <a:pt x="1830" y="50"/>
                      <a:pt x="1805" y="50"/>
                    </a:cubicBezTo>
                    <a:cubicBezTo>
                      <a:pt x="1784" y="102"/>
                      <a:pt x="1764" y="111"/>
                      <a:pt x="1743" y="111"/>
                    </a:cubicBezTo>
                    <a:cubicBezTo>
                      <a:pt x="1731" y="111"/>
                      <a:pt x="1720" y="108"/>
                      <a:pt x="1708" y="108"/>
                    </a:cubicBezTo>
                    <a:cubicBezTo>
                      <a:pt x="1690" y="108"/>
                      <a:pt x="1672" y="115"/>
                      <a:pt x="1654" y="151"/>
                    </a:cubicBezTo>
                    <a:lnTo>
                      <a:pt x="1654" y="126"/>
                    </a:lnTo>
                    <a:cubicBezTo>
                      <a:pt x="1628" y="161"/>
                      <a:pt x="1602" y="171"/>
                      <a:pt x="1576" y="171"/>
                    </a:cubicBezTo>
                    <a:cubicBezTo>
                      <a:pt x="1535" y="171"/>
                      <a:pt x="1495" y="146"/>
                      <a:pt x="1455" y="146"/>
                    </a:cubicBezTo>
                    <a:cubicBezTo>
                      <a:pt x="1446" y="146"/>
                      <a:pt x="1438" y="148"/>
                      <a:pt x="1429" y="151"/>
                    </a:cubicBezTo>
                    <a:cubicBezTo>
                      <a:pt x="1424" y="146"/>
                      <a:pt x="1419" y="144"/>
                      <a:pt x="1414" y="144"/>
                    </a:cubicBezTo>
                    <a:cubicBezTo>
                      <a:pt x="1394" y="144"/>
                      <a:pt x="1374" y="176"/>
                      <a:pt x="1353" y="176"/>
                    </a:cubicBezTo>
                    <a:lnTo>
                      <a:pt x="1353" y="126"/>
                    </a:lnTo>
                    <a:cubicBezTo>
                      <a:pt x="1342" y="155"/>
                      <a:pt x="1330" y="165"/>
                      <a:pt x="1318" y="165"/>
                    </a:cubicBezTo>
                    <a:cubicBezTo>
                      <a:pt x="1292" y="165"/>
                      <a:pt x="1265" y="111"/>
                      <a:pt x="1238" y="111"/>
                    </a:cubicBezTo>
                    <a:cubicBezTo>
                      <a:pt x="1226" y="111"/>
                      <a:pt x="1215" y="121"/>
                      <a:pt x="1203" y="151"/>
                    </a:cubicBezTo>
                    <a:lnTo>
                      <a:pt x="1203" y="126"/>
                    </a:lnTo>
                    <a:cubicBezTo>
                      <a:pt x="1195" y="142"/>
                      <a:pt x="1189" y="145"/>
                      <a:pt x="1185" y="145"/>
                    </a:cubicBezTo>
                    <a:cubicBezTo>
                      <a:pt x="1184" y="145"/>
                      <a:pt x="1182" y="144"/>
                      <a:pt x="1181" y="144"/>
                    </a:cubicBezTo>
                    <a:cubicBezTo>
                      <a:pt x="1178" y="144"/>
                      <a:pt x="1178" y="151"/>
                      <a:pt x="1178" y="201"/>
                    </a:cubicBezTo>
                    <a:lnTo>
                      <a:pt x="1153" y="176"/>
                    </a:lnTo>
                    <a:cubicBezTo>
                      <a:pt x="1146" y="216"/>
                      <a:pt x="1140" y="229"/>
                      <a:pt x="1132" y="229"/>
                    </a:cubicBezTo>
                    <a:cubicBezTo>
                      <a:pt x="1118" y="229"/>
                      <a:pt x="1102" y="174"/>
                      <a:pt x="1079" y="174"/>
                    </a:cubicBezTo>
                    <a:cubicBezTo>
                      <a:pt x="1071" y="174"/>
                      <a:pt x="1062" y="181"/>
                      <a:pt x="1053" y="201"/>
                    </a:cubicBezTo>
                    <a:lnTo>
                      <a:pt x="1053" y="176"/>
                    </a:lnTo>
                    <a:cubicBezTo>
                      <a:pt x="1053" y="193"/>
                      <a:pt x="1040" y="211"/>
                      <a:pt x="1033" y="211"/>
                    </a:cubicBezTo>
                    <a:cubicBezTo>
                      <a:pt x="1030" y="211"/>
                      <a:pt x="1028" y="208"/>
                      <a:pt x="1028" y="201"/>
                    </a:cubicBezTo>
                    <a:cubicBezTo>
                      <a:pt x="1028" y="176"/>
                      <a:pt x="1028" y="176"/>
                      <a:pt x="1028" y="176"/>
                    </a:cubicBezTo>
                    <a:cubicBezTo>
                      <a:pt x="1011" y="134"/>
                      <a:pt x="997" y="120"/>
                      <a:pt x="984" y="120"/>
                    </a:cubicBezTo>
                    <a:cubicBezTo>
                      <a:pt x="958" y="120"/>
                      <a:pt x="936" y="176"/>
                      <a:pt x="902" y="176"/>
                    </a:cubicBezTo>
                    <a:lnTo>
                      <a:pt x="927" y="126"/>
                    </a:lnTo>
                    <a:lnTo>
                      <a:pt x="927" y="126"/>
                    </a:lnTo>
                    <a:cubicBezTo>
                      <a:pt x="918" y="144"/>
                      <a:pt x="905" y="149"/>
                      <a:pt x="892" y="149"/>
                    </a:cubicBezTo>
                    <a:cubicBezTo>
                      <a:pt x="877" y="149"/>
                      <a:pt x="861" y="143"/>
                      <a:pt x="847" y="143"/>
                    </a:cubicBezTo>
                    <a:cubicBezTo>
                      <a:pt x="846" y="143"/>
                      <a:pt x="845" y="143"/>
                      <a:pt x="843" y="143"/>
                    </a:cubicBezTo>
                    <a:lnTo>
                      <a:pt x="843" y="143"/>
                    </a:lnTo>
                    <a:lnTo>
                      <a:pt x="852" y="126"/>
                    </a:lnTo>
                    <a:lnTo>
                      <a:pt x="827" y="151"/>
                    </a:lnTo>
                    <a:cubicBezTo>
                      <a:pt x="832" y="146"/>
                      <a:pt x="837" y="144"/>
                      <a:pt x="843" y="143"/>
                    </a:cubicBezTo>
                    <a:lnTo>
                      <a:pt x="843" y="143"/>
                    </a:lnTo>
                    <a:lnTo>
                      <a:pt x="827" y="176"/>
                    </a:lnTo>
                    <a:lnTo>
                      <a:pt x="827" y="126"/>
                    </a:lnTo>
                    <a:cubicBezTo>
                      <a:pt x="822" y="121"/>
                      <a:pt x="817" y="119"/>
                      <a:pt x="812" y="119"/>
                    </a:cubicBezTo>
                    <a:cubicBezTo>
                      <a:pt x="791" y="119"/>
                      <a:pt x="767" y="151"/>
                      <a:pt x="727" y="151"/>
                    </a:cubicBezTo>
                    <a:lnTo>
                      <a:pt x="727" y="126"/>
                    </a:lnTo>
                    <a:cubicBezTo>
                      <a:pt x="718" y="152"/>
                      <a:pt x="709" y="160"/>
                      <a:pt x="700" y="160"/>
                    </a:cubicBezTo>
                    <a:cubicBezTo>
                      <a:pt x="688" y="160"/>
                      <a:pt x="676" y="145"/>
                      <a:pt x="663" y="145"/>
                    </a:cubicBezTo>
                    <a:cubicBezTo>
                      <a:pt x="659" y="145"/>
                      <a:pt x="656" y="147"/>
                      <a:pt x="652" y="151"/>
                    </a:cubicBezTo>
                    <a:lnTo>
                      <a:pt x="652" y="126"/>
                    </a:lnTo>
                    <a:cubicBezTo>
                      <a:pt x="577" y="126"/>
                      <a:pt x="501" y="201"/>
                      <a:pt x="426" y="226"/>
                    </a:cubicBezTo>
                    <a:cubicBezTo>
                      <a:pt x="420" y="207"/>
                      <a:pt x="414" y="201"/>
                      <a:pt x="407" y="201"/>
                    </a:cubicBezTo>
                    <a:cubicBezTo>
                      <a:pt x="395" y="201"/>
                      <a:pt x="382" y="226"/>
                      <a:pt x="370" y="226"/>
                    </a:cubicBezTo>
                    <a:cubicBezTo>
                      <a:pt x="363" y="226"/>
                      <a:pt x="357" y="220"/>
                      <a:pt x="351" y="201"/>
                    </a:cubicBezTo>
                    <a:cubicBezTo>
                      <a:pt x="351" y="226"/>
                      <a:pt x="351" y="251"/>
                      <a:pt x="351" y="276"/>
                    </a:cubicBezTo>
                    <a:cubicBezTo>
                      <a:pt x="301" y="301"/>
                      <a:pt x="226" y="301"/>
                      <a:pt x="176" y="376"/>
                    </a:cubicBezTo>
                    <a:cubicBezTo>
                      <a:pt x="176" y="351"/>
                      <a:pt x="176" y="326"/>
                      <a:pt x="176" y="301"/>
                    </a:cubicBezTo>
                    <a:cubicBezTo>
                      <a:pt x="148" y="371"/>
                      <a:pt x="120" y="386"/>
                      <a:pt x="88" y="386"/>
                    </a:cubicBezTo>
                    <a:cubicBezTo>
                      <a:pt x="62" y="386"/>
                      <a:pt x="33" y="376"/>
                      <a:pt x="0" y="376"/>
                    </a:cubicBezTo>
                    <a:cubicBezTo>
                      <a:pt x="0" y="401"/>
                      <a:pt x="25" y="401"/>
                      <a:pt x="0" y="426"/>
                    </a:cubicBezTo>
                    <a:cubicBezTo>
                      <a:pt x="4" y="435"/>
                      <a:pt x="9" y="438"/>
                      <a:pt x="13" y="438"/>
                    </a:cubicBezTo>
                    <a:cubicBezTo>
                      <a:pt x="29" y="438"/>
                      <a:pt x="43" y="389"/>
                      <a:pt x="48" y="389"/>
                    </a:cubicBezTo>
                    <a:cubicBezTo>
                      <a:pt x="49" y="389"/>
                      <a:pt x="50" y="393"/>
                      <a:pt x="50" y="401"/>
                    </a:cubicBezTo>
                    <a:lnTo>
                      <a:pt x="50" y="451"/>
                    </a:lnTo>
                    <a:cubicBezTo>
                      <a:pt x="53" y="454"/>
                      <a:pt x="55" y="455"/>
                      <a:pt x="57" y="455"/>
                    </a:cubicBezTo>
                    <a:cubicBezTo>
                      <a:pt x="69" y="455"/>
                      <a:pt x="57" y="397"/>
                      <a:pt x="69" y="397"/>
                    </a:cubicBezTo>
                    <a:cubicBezTo>
                      <a:pt x="70" y="397"/>
                      <a:pt x="72" y="398"/>
                      <a:pt x="75" y="401"/>
                    </a:cubicBezTo>
                    <a:cubicBezTo>
                      <a:pt x="75" y="426"/>
                      <a:pt x="75" y="451"/>
                      <a:pt x="75" y="451"/>
                    </a:cubicBezTo>
                    <a:cubicBezTo>
                      <a:pt x="100" y="426"/>
                      <a:pt x="125" y="476"/>
                      <a:pt x="150" y="376"/>
                    </a:cubicBezTo>
                    <a:cubicBezTo>
                      <a:pt x="150" y="451"/>
                      <a:pt x="176" y="401"/>
                      <a:pt x="176" y="451"/>
                    </a:cubicBezTo>
                    <a:cubicBezTo>
                      <a:pt x="176" y="426"/>
                      <a:pt x="201" y="426"/>
                      <a:pt x="201" y="401"/>
                    </a:cubicBezTo>
                    <a:cubicBezTo>
                      <a:pt x="212" y="405"/>
                      <a:pt x="223" y="406"/>
                      <a:pt x="234" y="406"/>
                    </a:cubicBezTo>
                    <a:cubicBezTo>
                      <a:pt x="287" y="406"/>
                      <a:pt x="343" y="371"/>
                      <a:pt x="409" y="371"/>
                    </a:cubicBezTo>
                    <a:cubicBezTo>
                      <a:pt x="422" y="371"/>
                      <a:pt x="437" y="372"/>
                      <a:pt x="451" y="376"/>
                    </a:cubicBezTo>
                    <a:cubicBezTo>
                      <a:pt x="459" y="329"/>
                      <a:pt x="469" y="314"/>
                      <a:pt x="481" y="314"/>
                    </a:cubicBezTo>
                    <a:cubicBezTo>
                      <a:pt x="503" y="314"/>
                      <a:pt x="529" y="360"/>
                      <a:pt x="557" y="360"/>
                    </a:cubicBezTo>
                    <a:cubicBezTo>
                      <a:pt x="563" y="360"/>
                      <a:pt x="570" y="358"/>
                      <a:pt x="577" y="351"/>
                    </a:cubicBezTo>
                    <a:cubicBezTo>
                      <a:pt x="594" y="333"/>
                      <a:pt x="612" y="316"/>
                      <a:pt x="630" y="316"/>
                    </a:cubicBezTo>
                    <a:cubicBezTo>
                      <a:pt x="637" y="316"/>
                      <a:pt x="644" y="319"/>
                      <a:pt x="652" y="326"/>
                    </a:cubicBezTo>
                    <a:lnTo>
                      <a:pt x="652" y="276"/>
                    </a:lnTo>
                    <a:cubicBezTo>
                      <a:pt x="714" y="326"/>
                      <a:pt x="771" y="332"/>
                      <a:pt x="827" y="332"/>
                    </a:cubicBezTo>
                    <a:cubicBezTo>
                      <a:pt x="846" y="332"/>
                      <a:pt x="865" y="332"/>
                      <a:pt x="884" y="332"/>
                    </a:cubicBezTo>
                    <a:cubicBezTo>
                      <a:pt x="922" y="332"/>
                      <a:pt x="961" y="334"/>
                      <a:pt x="1003" y="351"/>
                    </a:cubicBezTo>
                    <a:cubicBezTo>
                      <a:pt x="1072" y="365"/>
                      <a:pt x="1134" y="402"/>
                      <a:pt x="1197" y="402"/>
                    </a:cubicBezTo>
                    <a:cubicBezTo>
                      <a:pt x="1247" y="402"/>
                      <a:pt x="1298" y="379"/>
                      <a:pt x="1353" y="301"/>
                    </a:cubicBezTo>
                    <a:cubicBezTo>
                      <a:pt x="1353" y="326"/>
                      <a:pt x="1353" y="326"/>
                      <a:pt x="1353" y="326"/>
                    </a:cubicBezTo>
                    <a:cubicBezTo>
                      <a:pt x="1364" y="321"/>
                      <a:pt x="1374" y="319"/>
                      <a:pt x="1382" y="319"/>
                    </a:cubicBezTo>
                    <a:cubicBezTo>
                      <a:pt x="1406" y="319"/>
                      <a:pt x="1422" y="333"/>
                      <a:pt x="1438" y="333"/>
                    </a:cubicBezTo>
                    <a:cubicBezTo>
                      <a:pt x="1443" y="333"/>
                      <a:pt x="1448" y="331"/>
                      <a:pt x="1454" y="326"/>
                    </a:cubicBezTo>
                    <a:lnTo>
                      <a:pt x="1454" y="351"/>
                    </a:lnTo>
                    <a:cubicBezTo>
                      <a:pt x="1504" y="288"/>
                      <a:pt x="1548" y="288"/>
                      <a:pt x="1592" y="288"/>
                    </a:cubicBezTo>
                    <a:cubicBezTo>
                      <a:pt x="1635" y="288"/>
                      <a:pt x="1679" y="288"/>
                      <a:pt x="1729" y="226"/>
                    </a:cubicBezTo>
                    <a:cubicBezTo>
                      <a:pt x="1759" y="233"/>
                      <a:pt x="1788" y="236"/>
                      <a:pt x="1817" y="236"/>
                    </a:cubicBezTo>
                    <a:cubicBezTo>
                      <a:pt x="1888" y="236"/>
                      <a:pt x="1959" y="218"/>
                      <a:pt x="2030" y="201"/>
                    </a:cubicBezTo>
                    <a:lnTo>
                      <a:pt x="2030" y="226"/>
                    </a:lnTo>
                    <a:cubicBezTo>
                      <a:pt x="2047" y="217"/>
                      <a:pt x="2063" y="214"/>
                      <a:pt x="2079" y="214"/>
                    </a:cubicBezTo>
                    <a:cubicBezTo>
                      <a:pt x="2147" y="214"/>
                      <a:pt x="2201" y="279"/>
                      <a:pt x="2241" y="279"/>
                    </a:cubicBezTo>
                    <a:cubicBezTo>
                      <a:pt x="2246" y="279"/>
                      <a:pt x="2251" y="278"/>
                      <a:pt x="2256" y="276"/>
                    </a:cubicBezTo>
                    <a:cubicBezTo>
                      <a:pt x="2281" y="301"/>
                      <a:pt x="2306" y="301"/>
                      <a:pt x="2381" y="301"/>
                    </a:cubicBezTo>
                    <a:cubicBezTo>
                      <a:pt x="2431" y="301"/>
                      <a:pt x="2481" y="301"/>
                      <a:pt x="2481" y="351"/>
                    </a:cubicBezTo>
                    <a:cubicBezTo>
                      <a:pt x="2463" y="398"/>
                      <a:pt x="2486" y="406"/>
                      <a:pt x="2519" y="406"/>
                    </a:cubicBezTo>
                    <a:cubicBezTo>
                      <a:pt x="2538" y="406"/>
                      <a:pt x="2561" y="403"/>
                      <a:pt x="2582" y="403"/>
                    </a:cubicBezTo>
                    <a:cubicBezTo>
                      <a:pt x="2621" y="403"/>
                      <a:pt x="2652" y="414"/>
                      <a:pt x="2632" y="476"/>
                    </a:cubicBezTo>
                    <a:cubicBezTo>
                      <a:pt x="2556" y="677"/>
                      <a:pt x="2682" y="652"/>
                      <a:pt x="2857" y="702"/>
                    </a:cubicBezTo>
                    <a:cubicBezTo>
                      <a:pt x="2832" y="802"/>
                      <a:pt x="3058" y="827"/>
                      <a:pt x="2957" y="978"/>
                    </a:cubicBezTo>
                    <a:cubicBezTo>
                      <a:pt x="3058" y="978"/>
                      <a:pt x="2857" y="1103"/>
                      <a:pt x="2907" y="1128"/>
                    </a:cubicBezTo>
                    <a:lnTo>
                      <a:pt x="2932" y="1128"/>
                    </a:lnTo>
                    <a:cubicBezTo>
                      <a:pt x="2837" y="1152"/>
                      <a:pt x="3059" y="1130"/>
                      <a:pt x="2952" y="1171"/>
                    </a:cubicBezTo>
                    <a:lnTo>
                      <a:pt x="2952" y="1171"/>
                    </a:lnTo>
                    <a:cubicBezTo>
                      <a:pt x="2973" y="1169"/>
                      <a:pt x="2999" y="1167"/>
                      <a:pt x="3016" y="1167"/>
                    </a:cubicBezTo>
                    <a:cubicBezTo>
                      <a:pt x="3035" y="1167"/>
                      <a:pt x="3041" y="1170"/>
                      <a:pt x="3008" y="1178"/>
                    </a:cubicBezTo>
                    <a:lnTo>
                      <a:pt x="3058" y="1178"/>
                    </a:lnTo>
                    <a:cubicBezTo>
                      <a:pt x="3058" y="1178"/>
                      <a:pt x="3008" y="1178"/>
                      <a:pt x="3008" y="1203"/>
                    </a:cubicBezTo>
                    <a:cubicBezTo>
                      <a:pt x="3008" y="1203"/>
                      <a:pt x="3030" y="1192"/>
                      <a:pt x="3037" y="1192"/>
                    </a:cubicBezTo>
                    <a:cubicBezTo>
                      <a:pt x="3041" y="1192"/>
                      <a:pt x="3041" y="1195"/>
                      <a:pt x="3033" y="1203"/>
                    </a:cubicBezTo>
                    <a:cubicBezTo>
                      <a:pt x="2907" y="1228"/>
                      <a:pt x="3083" y="1228"/>
                      <a:pt x="2907" y="1228"/>
                    </a:cubicBezTo>
                    <a:cubicBezTo>
                      <a:pt x="2907" y="1228"/>
                      <a:pt x="2857" y="1253"/>
                      <a:pt x="2807" y="1253"/>
                    </a:cubicBezTo>
                    <a:cubicBezTo>
                      <a:pt x="2807" y="1253"/>
                      <a:pt x="2807" y="1264"/>
                      <a:pt x="2829" y="1264"/>
                    </a:cubicBezTo>
                    <a:cubicBezTo>
                      <a:pt x="2841" y="1264"/>
                      <a:pt x="2857" y="1262"/>
                      <a:pt x="2882" y="1253"/>
                    </a:cubicBezTo>
                    <a:cubicBezTo>
                      <a:pt x="2957" y="1253"/>
                      <a:pt x="3033" y="1253"/>
                      <a:pt x="3083" y="1228"/>
                    </a:cubicBezTo>
                    <a:cubicBezTo>
                      <a:pt x="3108" y="1203"/>
                      <a:pt x="3183" y="1203"/>
                      <a:pt x="3208" y="1178"/>
                    </a:cubicBezTo>
                    <a:cubicBezTo>
                      <a:pt x="3133" y="1178"/>
                      <a:pt x="3183" y="1178"/>
                      <a:pt x="3183" y="1153"/>
                    </a:cubicBezTo>
                    <a:lnTo>
                      <a:pt x="3208" y="1153"/>
                    </a:lnTo>
                    <a:cubicBezTo>
                      <a:pt x="3246" y="1141"/>
                      <a:pt x="3214" y="1141"/>
                      <a:pt x="3186" y="1141"/>
                    </a:cubicBezTo>
                    <a:cubicBezTo>
                      <a:pt x="3158" y="1141"/>
                      <a:pt x="3133" y="1141"/>
                      <a:pt x="3183" y="1128"/>
                    </a:cubicBezTo>
                    <a:cubicBezTo>
                      <a:pt x="3158" y="1103"/>
                      <a:pt x="3158" y="1078"/>
                      <a:pt x="3133" y="1028"/>
                    </a:cubicBezTo>
                    <a:cubicBezTo>
                      <a:pt x="3116" y="1028"/>
                      <a:pt x="3122" y="1017"/>
                      <a:pt x="3105" y="1017"/>
                    </a:cubicBezTo>
                    <a:cubicBezTo>
                      <a:pt x="3100" y="1017"/>
                      <a:pt x="3093" y="1018"/>
                      <a:pt x="3084" y="1020"/>
                    </a:cubicBezTo>
                    <a:lnTo>
                      <a:pt x="3084" y="1020"/>
                    </a:lnTo>
                    <a:cubicBezTo>
                      <a:pt x="3158" y="994"/>
                      <a:pt x="3158" y="953"/>
                      <a:pt x="3158" y="953"/>
                    </a:cubicBezTo>
                    <a:lnTo>
                      <a:pt x="3183" y="953"/>
                    </a:lnTo>
                    <a:cubicBezTo>
                      <a:pt x="3233" y="928"/>
                      <a:pt x="3202" y="928"/>
                      <a:pt x="3174" y="928"/>
                    </a:cubicBezTo>
                    <a:cubicBezTo>
                      <a:pt x="3145" y="928"/>
                      <a:pt x="3120" y="928"/>
                      <a:pt x="3183" y="902"/>
                    </a:cubicBezTo>
                    <a:lnTo>
                      <a:pt x="3183" y="902"/>
                    </a:lnTo>
                    <a:cubicBezTo>
                      <a:pt x="3168" y="906"/>
                      <a:pt x="3159" y="908"/>
                      <a:pt x="3152" y="908"/>
                    </a:cubicBezTo>
                    <a:cubicBezTo>
                      <a:pt x="3121" y="908"/>
                      <a:pt x="3167" y="872"/>
                      <a:pt x="3123" y="872"/>
                    </a:cubicBezTo>
                    <a:cubicBezTo>
                      <a:pt x="3117" y="872"/>
                      <a:pt x="3109" y="873"/>
                      <a:pt x="3099" y="875"/>
                    </a:cubicBezTo>
                    <a:lnTo>
                      <a:pt x="3099" y="875"/>
                    </a:lnTo>
                    <a:cubicBezTo>
                      <a:pt x="3118" y="868"/>
                      <a:pt x="3138" y="852"/>
                      <a:pt x="3158" y="852"/>
                    </a:cubicBezTo>
                    <a:cubicBezTo>
                      <a:pt x="3133" y="827"/>
                      <a:pt x="3158" y="777"/>
                      <a:pt x="3158" y="727"/>
                    </a:cubicBezTo>
                    <a:lnTo>
                      <a:pt x="3158" y="727"/>
                    </a:lnTo>
                    <a:cubicBezTo>
                      <a:pt x="3147" y="730"/>
                      <a:pt x="3138" y="731"/>
                      <a:pt x="3131" y="731"/>
                    </a:cubicBezTo>
                    <a:cubicBezTo>
                      <a:pt x="3090" y="731"/>
                      <a:pt x="3119" y="688"/>
                      <a:pt x="3085" y="688"/>
                    </a:cubicBezTo>
                    <a:cubicBezTo>
                      <a:pt x="3075" y="688"/>
                      <a:pt x="3058" y="692"/>
                      <a:pt x="3033" y="702"/>
                    </a:cubicBezTo>
                    <a:cubicBezTo>
                      <a:pt x="3054" y="680"/>
                      <a:pt x="3076" y="622"/>
                      <a:pt x="3049" y="622"/>
                    </a:cubicBezTo>
                    <a:cubicBezTo>
                      <a:pt x="3045" y="622"/>
                      <a:pt x="3040" y="623"/>
                      <a:pt x="3033" y="627"/>
                    </a:cubicBezTo>
                    <a:lnTo>
                      <a:pt x="3033" y="602"/>
                    </a:lnTo>
                    <a:cubicBezTo>
                      <a:pt x="3013" y="602"/>
                      <a:pt x="2993" y="570"/>
                      <a:pt x="2947" y="570"/>
                    </a:cubicBezTo>
                    <a:cubicBezTo>
                      <a:pt x="2935" y="570"/>
                      <a:pt x="2922" y="572"/>
                      <a:pt x="2907" y="577"/>
                    </a:cubicBezTo>
                    <a:cubicBezTo>
                      <a:pt x="3008" y="527"/>
                      <a:pt x="2983" y="527"/>
                      <a:pt x="3008" y="476"/>
                    </a:cubicBezTo>
                    <a:lnTo>
                      <a:pt x="3008" y="476"/>
                    </a:lnTo>
                    <a:cubicBezTo>
                      <a:pt x="2997" y="482"/>
                      <a:pt x="2988" y="484"/>
                      <a:pt x="2979" y="484"/>
                    </a:cubicBezTo>
                    <a:cubicBezTo>
                      <a:pt x="2955" y="484"/>
                      <a:pt x="2935" y="469"/>
                      <a:pt x="2911" y="469"/>
                    </a:cubicBezTo>
                    <a:cubicBezTo>
                      <a:pt x="2902" y="469"/>
                      <a:pt x="2893" y="471"/>
                      <a:pt x="2882" y="476"/>
                    </a:cubicBezTo>
                    <a:cubicBezTo>
                      <a:pt x="2932" y="426"/>
                      <a:pt x="2857" y="451"/>
                      <a:pt x="2907" y="401"/>
                    </a:cubicBezTo>
                    <a:lnTo>
                      <a:pt x="2907" y="401"/>
                    </a:lnTo>
                    <a:cubicBezTo>
                      <a:pt x="2876" y="410"/>
                      <a:pt x="2851" y="414"/>
                      <a:pt x="2830" y="414"/>
                    </a:cubicBezTo>
                    <a:cubicBezTo>
                      <a:pt x="2735" y="414"/>
                      <a:pt x="2732" y="331"/>
                      <a:pt x="2732" y="214"/>
                    </a:cubicBezTo>
                    <a:lnTo>
                      <a:pt x="2732" y="214"/>
                    </a:lnTo>
                    <a:cubicBezTo>
                      <a:pt x="2684" y="241"/>
                      <a:pt x="2624" y="284"/>
                      <a:pt x="2582" y="326"/>
                    </a:cubicBezTo>
                    <a:cubicBezTo>
                      <a:pt x="2582" y="301"/>
                      <a:pt x="2607" y="301"/>
                      <a:pt x="2607" y="301"/>
                    </a:cubicBezTo>
                    <a:cubicBezTo>
                      <a:pt x="2582" y="301"/>
                      <a:pt x="2632" y="226"/>
                      <a:pt x="2607" y="226"/>
                    </a:cubicBezTo>
                    <a:lnTo>
                      <a:pt x="2632" y="226"/>
                    </a:lnTo>
                    <a:cubicBezTo>
                      <a:pt x="2589" y="226"/>
                      <a:pt x="2619" y="171"/>
                      <a:pt x="2597" y="171"/>
                    </a:cubicBezTo>
                    <a:cubicBezTo>
                      <a:pt x="2594" y="171"/>
                      <a:pt x="2589" y="172"/>
                      <a:pt x="2582" y="176"/>
                    </a:cubicBezTo>
                    <a:cubicBezTo>
                      <a:pt x="2582" y="176"/>
                      <a:pt x="2598" y="144"/>
                      <a:pt x="2604" y="144"/>
                    </a:cubicBezTo>
                    <a:cubicBezTo>
                      <a:pt x="2605" y="144"/>
                      <a:pt x="2605" y="144"/>
                      <a:pt x="2606" y="145"/>
                    </a:cubicBezTo>
                    <a:lnTo>
                      <a:pt x="2606" y="145"/>
                    </a:lnTo>
                    <a:cubicBezTo>
                      <a:pt x="2599" y="122"/>
                      <a:pt x="2555" y="99"/>
                      <a:pt x="2531" y="75"/>
                    </a:cubicBezTo>
                    <a:cubicBezTo>
                      <a:pt x="2506" y="75"/>
                      <a:pt x="2431" y="50"/>
                      <a:pt x="2406" y="25"/>
                    </a:cubicBezTo>
                    <a:cubicBezTo>
                      <a:pt x="2391" y="22"/>
                      <a:pt x="2376" y="20"/>
                      <a:pt x="2361" y="20"/>
                    </a:cubicBezTo>
                    <a:cubicBezTo>
                      <a:pt x="2287" y="20"/>
                      <a:pt x="2209" y="56"/>
                      <a:pt x="2173" y="56"/>
                    </a:cubicBezTo>
                    <a:cubicBezTo>
                      <a:pt x="2165" y="56"/>
                      <a:pt x="2159" y="54"/>
                      <a:pt x="2155" y="50"/>
                    </a:cubicBezTo>
                    <a:lnTo>
                      <a:pt x="2155" y="25"/>
                    </a:lnTo>
                    <a:lnTo>
                      <a:pt x="2130" y="75"/>
                    </a:lnTo>
                    <a:cubicBezTo>
                      <a:pt x="2130" y="50"/>
                      <a:pt x="2130" y="50"/>
                      <a:pt x="2130" y="50"/>
                    </a:cubicBezTo>
                    <a:cubicBezTo>
                      <a:pt x="2124" y="38"/>
                      <a:pt x="2116" y="33"/>
                      <a:pt x="2108" y="33"/>
                    </a:cubicBezTo>
                    <a:cubicBezTo>
                      <a:pt x="2082" y="33"/>
                      <a:pt x="2049" y="75"/>
                      <a:pt x="2030" y="75"/>
                    </a:cubicBezTo>
                    <a:cubicBezTo>
                      <a:pt x="2030" y="50"/>
                      <a:pt x="2030" y="25"/>
                      <a:pt x="20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1553;p34"/>
              <p:cNvSpPr/>
              <p:nvPr/>
            </p:nvSpPr>
            <p:spPr>
              <a:xfrm>
                <a:off x="3736375" y="29799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4" name="Google Shape;1554;p34"/>
              <p:cNvSpPr/>
              <p:nvPr/>
            </p:nvSpPr>
            <p:spPr>
              <a:xfrm>
                <a:off x="3805925" y="30038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5" name="Google Shape;1555;p34"/>
              <p:cNvSpPr/>
              <p:nvPr/>
            </p:nvSpPr>
            <p:spPr>
              <a:xfrm>
                <a:off x="3742000" y="3013200"/>
                <a:ext cx="6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51" extrusionOk="0">
                    <a:moveTo>
                      <a:pt x="26" y="0"/>
                    </a:moveTo>
                    <a:lnTo>
                      <a:pt x="1" y="25"/>
                    </a:lnTo>
                    <a:lnTo>
                      <a:pt x="1" y="5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1556;p34"/>
              <p:cNvSpPr/>
              <p:nvPr/>
            </p:nvSpPr>
            <p:spPr>
              <a:xfrm>
                <a:off x="3742625" y="3010675"/>
                <a:ext cx="650" cy="3600"/>
              </a:xfrm>
              <a:custGeom>
                <a:avLst/>
                <a:gdLst/>
                <a:ahLst/>
                <a:cxnLst/>
                <a:rect l="l" t="t" r="r" b="b"/>
                <a:pathLst>
                  <a:path w="26" h="144" extrusionOk="0">
                    <a:moveTo>
                      <a:pt x="26" y="1"/>
                    </a:moveTo>
                    <a:lnTo>
                      <a:pt x="1" y="126"/>
                    </a:lnTo>
                    <a:cubicBezTo>
                      <a:pt x="5" y="138"/>
                      <a:pt x="8" y="143"/>
                      <a:pt x="11" y="143"/>
                    </a:cubicBezTo>
                    <a:cubicBezTo>
                      <a:pt x="25" y="143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6"/>
                    </a:cubicBezTo>
                    <a:cubicBezTo>
                      <a:pt x="26" y="26"/>
                      <a:pt x="26" y="26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1557;p34"/>
              <p:cNvSpPr/>
              <p:nvPr/>
            </p:nvSpPr>
            <p:spPr>
              <a:xfrm>
                <a:off x="3743575" y="3010675"/>
                <a:ext cx="3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3" h="51" extrusionOk="0">
                    <a:moveTo>
                      <a:pt x="13" y="1"/>
                    </a:moveTo>
                    <a:cubicBezTo>
                      <a:pt x="13" y="16"/>
                      <a:pt x="11" y="20"/>
                      <a:pt x="8" y="20"/>
                    </a:cubicBezTo>
                    <a:cubicBezTo>
                      <a:pt x="6" y="20"/>
                      <a:pt x="3" y="15"/>
                      <a:pt x="2" y="15"/>
                    </a:cubicBezTo>
                    <a:lnTo>
                      <a:pt x="2" y="15"/>
                    </a:lnTo>
                    <a:cubicBezTo>
                      <a:pt x="1" y="15"/>
                      <a:pt x="3" y="22"/>
                      <a:pt x="13" y="51"/>
                    </a:cubicBezTo>
                    <a:cubicBezTo>
                      <a:pt x="13" y="39"/>
                      <a:pt x="13" y="16"/>
                      <a:pt x="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1558;p34"/>
              <p:cNvSpPr/>
              <p:nvPr/>
            </p:nvSpPr>
            <p:spPr>
              <a:xfrm>
                <a:off x="3767700" y="3010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9" name="Google Shape;1559;p34"/>
              <p:cNvSpPr/>
              <p:nvPr/>
            </p:nvSpPr>
            <p:spPr>
              <a:xfrm>
                <a:off x="3730725" y="3003800"/>
                <a:ext cx="72075" cy="38875"/>
              </a:xfrm>
              <a:custGeom>
                <a:avLst/>
                <a:gdLst/>
                <a:ahLst/>
                <a:cxnLst/>
                <a:rect l="l" t="t" r="r" b="b"/>
                <a:pathLst>
                  <a:path w="2883" h="1555" extrusionOk="0">
                    <a:moveTo>
                      <a:pt x="1103" y="125"/>
                    </a:moveTo>
                    <a:cubicBezTo>
                      <a:pt x="1103" y="125"/>
                      <a:pt x="1103" y="125"/>
                      <a:pt x="1103" y="125"/>
                    </a:cubicBezTo>
                    <a:cubicBezTo>
                      <a:pt x="1103" y="125"/>
                      <a:pt x="1103" y="125"/>
                      <a:pt x="1103" y="125"/>
                    </a:cubicBezTo>
                    <a:close/>
                    <a:moveTo>
                      <a:pt x="625" y="345"/>
                    </a:moveTo>
                    <a:cubicBezTo>
                      <a:pt x="624" y="348"/>
                      <a:pt x="624" y="352"/>
                      <a:pt x="623" y="355"/>
                    </a:cubicBezTo>
                    <a:lnTo>
                      <a:pt x="623" y="355"/>
                    </a:lnTo>
                    <a:lnTo>
                      <a:pt x="627" y="351"/>
                    </a:lnTo>
                    <a:cubicBezTo>
                      <a:pt x="626" y="349"/>
                      <a:pt x="626" y="347"/>
                      <a:pt x="625" y="345"/>
                    </a:cubicBezTo>
                    <a:close/>
                    <a:moveTo>
                      <a:pt x="552" y="301"/>
                    </a:moveTo>
                    <a:cubicBezTo>
                      <a:pt x="527" y="326"/>
                      <a:pt x="552" y="326"/>
                      <a:pt x="552" y="376"/>
                    </a:cubicBezTo>
                    <a:cubicBezTo>
                      <a:pt x="554" y="378"/>
                      <a:pt x="557" y="379"/>
                      <a:pt x="559" y="379"/>
                    </a:cubicBezTo>
                    <a:cubicBezTo>
                      <a:pt x="576" y="379"/>
                      <a:pt x="593" y="327"/>
                      <a:pt x="609" y="327"/>
                    </a:cubicBezTo>
                    <a:cubicBezTo>
                      <a:pt x="615" y="327"/>
                      <a:pt x="620" y="332"/>
                      <a:pt x="625" y="345"/>
                    </a:cubicBezTo>
                    <a:lnTo>
                      <a:pt x="625" y="345"/>
                    </a:lnTo>
                    <a:cubicBezTo>
                      <a:pt x="626" y="336"/>
                      <a:pt x="627" y="329"/>
                      <a:pt x="627" y="325"/>
                    </a:cubicBezTo>
                    <a:lnTo>
                      <a:pt x="627" y="325"/>
                    </a:lnTo>
                    <a:cubicBezTo>
                      <a:pt x="627" y="325"/>
                      <a:pt x="627" y="325"/>
                      <a:pt x="627" y="325"/>
                    </a:cubicBezTo>
                    <a:lnTo>
                      <a:pt x="627" y="325"/>
                    </a:lnTo>
                    <a:cubicBezTo>
                      <a:pt x="627" y="323"/>
                      <a:pt x="627" y="322"/>
                      <a:pt x="627" y="322"/>
                    </a:cubicBezTo>
                    <a:cubicBezTo>
                      <a:pt x="627" y="322"/>
                      <a:pt x="627" y="323"/>
                      <a:pt x="627" y="325"/>
                    </a:cubicBezTo>
                    <a:lnTo>
                      <a:pt x="627" y="325"/>
                    </a:lnTo>
                    <a:cubicBezTo>
                      <a:pt x="601" y="319"/>
                      <a:pt x="575" y="309"/>
                      <a:pt x="552" y="301"/>
                    </a:cubicBezTo>
                    <a:close/>
                    <a:moveTo>
                      <a:pt x="623" y="355"/>
                    </a:moveTo>
                    <a:lnTo>
                      <a:pt x="602" y="376"/>
                    </a:lnTo>
                    <a:cubicBezTo>
                      <a:pt x="605" y="379"/>
                      <a:pt x="607" y="380"/>
                      <a:pt x="610" y="380"/>
                    </a:cubicBezTo>
                    <a:cubicBezTo>
                      <a:pt x="617" y="380"/>
                      <a:pt x="621" y="368"/>
                      <a:pt x="623" y="355"/>
                    </a:cubicBezTo>
                    <a:close/>
                    <a:moveTo>
                      <a:pt x="2457" y="0"/>
                    </a:moveTo>
                    <a:cubicBezTo>
                      <a:pt x="2457" y="28"/>
                      <a:pt x="2450" y="32"/>
                      <a:pt x="2442" y="32"/>
                    </a:cubicBezTo>
                    <a:cubicBezTo>
                      <a:pt x="2440" y="32"/>
                      <a:pt x="2437" y="31"/>
                      <a:pt x="2435" y="31"/>
                    </a:cubicBezTo>
                    <a:cubicBezTo>
                      <a:pt x="2425" y="31"/>
                      <a:pt x="2419" y="38"/>
                      <a:pt x="2432" y="100"/>
                    </a:cubicBezTo>
                    <a:lnTo>
                      <a:pt x="2407" y="50"/>
                    </a:lnTo>
                    <a:cubicBezTo>
                      <a:pt x="2392" y="103"/>
                      <a:pt x="2376" y="120"/>
                      <a:pt x="2361" y="120"/>
                    </a:cubicBezTo>
                    <a:cubicBezTo>
                      <a:pt x="2334" y="120"/>
                      <a:pt x="2306" y="74"/>
                      <a:pt x="2273" y="74"/>
                    </a:cubicBezTo>
                    <a:cubicBezTo>
                      <a:pt x="2260" y="74"/>
                      <a:pt x="2246" y="81"/>
                      <a:pt x="2231" y="100"/>
                    </a:cubicBezTo>
                    <a:lnTo>
                      <a:pt x="2231" y="75"/>
                    </a:lnTo>
                    <a:cubicBezTo>
                      <a:pt x="2231" y="88"/>
                      <a:pt x="2225" y="94"/>
                      <a:pt x="2215" y="94"/>
                    </a:cubicBezTo>
                    <a:cubicBezTo>
                      <a:pt x="2206" y="94"/>
                      <a:pt x="2194" y="88"/>
                      <a:pt x="2181" y="75"/>
                    </a:cubicBezTo>
                    <a:cubicBezTo>
                      <a:pt x="2181" y="75"/>
                      <a:pt x="2181" y="75"/>
                      <a:pt x="2181" y="50"/>
                    </a:cubicBezTo>
                    <a:cubicBezTo>
                      <a:pt x="2167" y="22"/>
                      <a:pt x="2150" y="11"/>
                      <a:pt x="2133" y="11"/>
                    </a:cubicBezTo>
                    <a:cubicBezTo>
                      <a:pt x="2090" y="11"/>
                      <a:pt x="2041" y="75"/>
                      <a:pt x="2006" y="75"/>
                    </a:cubicBezTo>
                    <a:lnTo>
                      <a:pt x="2006" y="25"/>
                    </a:lnTo>
                    <a:cubicBezTo>
                      <a:pt x="1996" y="44"/>
                      <a:pt x="1984" y="49"/>
                      <a:pt x="1969" y="49"/>
                    </a:cubicBezTo>
                    <a:cubicBezTo>
                      <a:pt x="1953" y="49"/>
                      <a:pt x="1934" y="43"/>
                      <a:pt x="1914" y="43"/>
                    </a:cubicBezTo>
                    <a:cubicBezTo>
                      <a:pt x="1903" y="43"/>
                      <a:pt x="1892" y="45"/>
                      <a:pt x="1880" y="50"/>
                    </a:cubicBezTo>
                    <a:lnTo>
                      <a:pt x="1880" y="25"/>
                    </a:lnTo>
                    <a:lnTo>
                      <a:pt x="1855" y="75"/>
                    </a:lnTo>
                    <a:lnTo>
                      <a:pt x="1855" y="25"/>
                    </a:lnTo>
                    <a:cubicBezTo>
                      <a:pt x="1805" y="25"/>
                      <a:pt x="1755" y="50"/>
                      <a:pt x="1705" y="75"/>
                    </a:cubicBezTo>
                    <a:lnTo>
                      <a:pt x="1730" y="25"/>
                    </a:lnTo>
                    <a:lnTo>
                      <a:pt x="1730" y="25"/>
                    </a:lnTo>
                    <a:cubicBezTo>
                      <a:pt x="1712" y="52"/>
                      <a:pt x="1694" y="60"/>
                      <a:pt x="1677" y="60"/>
                    </a:cubicBezTo>
                    <a:cubicBezTo>
                      <a:pt x="1652" y="60"/>
                      <a:pt x="1627" y="45"/>
                      <a:pt x="1603" y="45"/>
                    </a:cubicBezTo>
                    <a:cubicBezTo>
                      <a:pt x="1595" y="45"/>
                      <a:pt x="1587" y="46"/>
                      <a:pt x="1580" y="50"/>
                    </a:cubicBezTo>
                    <a:cubicBezTo>
                      <a:pt x="1562" y="47"/>
                      <a:pt x="1545" y="45"/>
                      <a:pt x="1528" y="45"/>
                    </a:cubicBezTo>
                    <a:cubicBezTo>
                      <a:pt x="1421" y="45"/>
                      <a:pt x="1314" y="106"/>
                      <a:pt x="1207" y="149"/>
                    </a:cubicBezTo>
                    <a:lnTo>
                      <a:pt x="1207" y="149"/>
                    </a:lnTo>
                    <a:cubicBezTo>
                      <a:pt x="1210" y="137"/>
                      <a:pt x="1217" y="125"/>
                      <a:pt x="1229" y="125"/>
                    </a:cubicBezTo>
                    <a:lnTo>
                      <a:pt x="1229" y="125"/>
                    </a:lnTo>
                    <a:cubicBezTo>
                      <a:pt x="1204" y="125"/>
                      <a:pt x="1204" y="151"/>
                      <a:pt x="1204" y="151"/>
                    </a:cubicBezTo>
                    <a:cubicBezTo>
                      <a:pt x="1205" y="150"/>
                      <a:pt x="1206" y="150"/>
                      <a:pt x="1207" y="149"/>
                    </a:cubicBezTo>
                    <a:lnTo>
                      <a:pt x="1207" y="149"/>
                    </a:lnTo>
                    <a:cubicBezTo>
                      <a:pt x="1204" y="162"/>
                      <a:pt x="1204" y="176"/>
                      <a:pt x="1204" y="176"/>
                    </a:cubicBezTo>
                    <a:cubicBezTo>
                      <a:pt x="1204" y="151"/>
                      <a:pt x="1204" y="151"/>
                      <a:pt x="1204" y="125"/>
                    </a:cubicBezTo>
                    <a:cubicBezTo>
                      <a:pt x="1197" y="107"/>
                      <a:pt x="1190" y="101"/>
                      <a:pt x="1182" y="101"/>
                    </a:cubicBezTo>
                    <a:cubicBezTo>
                      <a:pt x="1162" y="101"/>
                      <a:pt x="1137" y="138"/>
                      <a:pt x="1119" y="138"/>
                    </a:cubicBezTo>
                    <a:cubicBezTo>
                      <a:pt x="1113" y="138"/>
                      <a:pt x="1108" y="134"/>
                      <a:pt x="1103" y="125"/>
                    </a:cubicBezTo>
                    <a:cubicBezTo>
                      <a:pt x="1103" y="125"/>
                      <a:pt x="1103" y="176"/>
                      <a:pt x="1103" y="201"/>
                    </a:cubicBezTo>
                    <a:cubicBezTo>
                      <a:pt x="1003" y="226"/>
                      <a:pt x="903" y="226"/>
                      <a:pt x="803" y="301"/>
                    </a:cubicBezTo>
                    <a:cubicBezTo>
                      <a:pt x="803" y="276"/>
                      <a:pt x="803" y="276"/>
                      <a:pt x="803" y="226"/>
                    </a:cubicBezTo>
                    <a:cubicBezTo>
                      <a:pt x="762" y="307"/>
                      <a:pt x="715" y="329"/>
                      <a:pt x="667" y="329"/>
                    </a:cubicBezTo>
                    <a:cubicBezTo>
                      <a:pt x="654" y="329"/>
                      <a:pt x="640" y="328"/>
                      <a:pt x="627" y="325"/>
                    </a:cubicBezTo>
                    <a:lnTo>
                      <a:pt x="627" y="325"/>
                    </a:lnTo>
                    <a:cubicBezTo>
                      <a:pt x="627" y="325"/>
                      <a:pt x="627" y="325"/>
                      <a:pt x="627" y="326"/>
                    </a:cubicBezTo>
                    <a:cubicBezTo>
                      <a:pt x="652" y="351"/>
                      <a:pt x="627" y="376"/>
                      <a:pt x="627" y="376"/>
                    </a:cubicBezTo>
                    <a:cubicBezTo>
                      <a:pt x="647" y="376"/>
                      <a:pt x="667" y="380"/>
                      <a:pt x="686" y="380"/>
                    </a:cubicBezTo>
                    <a:cubicBezTo>
                      <a:pt x="713" y="380"/>
                      <a:pt x="737" y="371"/>
                      <a:pt x="752" y="326"/>
                    </a:cubicBezTo>
                    <a:cubicBezTo>
                      <a:pt x="752" y="351"/>
                      <a:pt x="765" y="351"/>
                      <a:pt x="778" y="351"/>
                    </a:cubicBezTo>
                    <a:cubicBezTo>
                      <a:pt x="790" y="351"/>
                      <a:pt x="803" y="351"/>
                      <a:pt x="803" y="376"/>
                    </a:cubicBezTo>
                    <a:cubicBezTo>
                      <a:pt x="828" y="351"/>
                      <a:pt x="828" y="351"/>
                      <a:pt x="828" y="326"/>
                    </a:cubicBezTo>
                    <a:cubicBezTo>
                      <a:pt x="849" y="330"/>
                      <a:pt x="870" y="331"/>
                      <a:pt x="891" y="331"/>
                    </a:cubicBezTo>
                    <a:cubicBezTo>
                      <a:pt x="1014" y="331"/>
                      <a:pt x="1125" y="276"/>
                      <a:pt x="1254" y="276"/>
                    </a:cubicBezTo>
                    <a:cubicBezTo>
                      <a:pt x="1269" y="237"/>
                      <a:pt x="1290" y="225"/>
                      <a:pt x="1313" y="225"/>
                    </a:cubicBezTo>
                    <a:cubicBezTo>
                      <a:pt x="1352" y="225"/>
                      <a:pt x="1400" y="261"/>
                      <a:pt x="1443" y="261"/>
                    </a:cubicBezTo>
                    <a:cubicBezTo>
                      <a:pt x="1456" y="261"/>
                      <a:pt x="1468" y="258"/>
                      <a:pt x="1479" y="251"/>
                    </a:cubicBezTo>
                    <a:lnTo>
                      <a:pt x="1479" y="276"/>
                    </a:lnTo>
                    <a:cubicBezTo>
                      <a:pt x="1504" y="226"/>
                      <a:pt x="1529" y="226"/>
                      <a:pt x="1554" y="226"/>
                    </a:cubicBezTo>
                    <a:lnTo>
                      <a:pt x="1580" y="176"/>
                    </a:lnTo>
                    <a:cubicBezTo>
                      <a:pt x="1667" y="230"/>
                      <a:pt x="1750" y="242"/>
                      <a:pt x="1830" y="242"/>
                    </a:cubicBezTo>
                    <a:cubicBezTo>
                      <a:pt x="1890" y="242"/>
                      <a:pt x="1948" y="235"/>
                      <a:pt x="2006" y="235"/>
                    </a:cubicBezTo>
                    <a:cubicBezTo>
                      <a:pt x="2048" y="235"/>
                      <a:pt x="2089" y="239"/>
                      <a:pt x="2131" y="251"/>
                    </a:cubicBezTo>
                    <a:cubicBezTo>
                      <a:pt x="2256" y="251"/>
                      <a:pt x="2356" y="301"/>
                      <a:pt x="2457" y="301"/>
                    </a:cubicBezTo>
                    <a:cubicBezTo>
                      <a:pt x="2507" y="301"/>
                      <a:pt x="2507" y="301"/>
                      <a:pt x="2532" y="276"/>
                    </a:cubicBezTo>
                    <a:cubicBezTo>
                      <a:pt x="2532" y="251"/>
                      <a:pt x="2582" y="226"/>
                      <a:pt x="2632" y="201"/>
                    </a:cubicBezTo>
                    <a:lnTo>
                      <a:pt x="2632" y="201"/>
                    </a:lnTo>
                    <a:cubicBezTo>
                      <a:pt x="2632" y="201"/>
                      <a:pt x="2632" y="201"/>
                      <a:pt x="2607" y="226"/>
                    </a:cubicBezTo>
                    <a:cubicBezTo>
                      <a:pt x="2622" y="216"/>
                      <a:pt x="2632" y="212"/>
                      <a:pt x="2639" y="212"/>
                    </a:cubicBezTo>
                    <a:cubicBezTo>
                      <a:pt x="2665" y="212"/>
                      <a:pt x="2637" y="276"/>
                      <a:pt x="2657" y="276"/>
                    </a:cubicBezTo>
                    <a:cubicBezTo>
                      <a:pt x="2757" y="301"/>
                      <a:pt x="2632" y="426"/>
                      <a:pt x="2707" y="577"/>
                    </a:cubicBezTo>
                    <a:cubicBezTo>
                      <a:pt x="2632" y="727"/>
                      <a:pt x="2557" y="877"/>
                      <a:pt x="2482" y="1028"/>
                    </a:cubicBezTo>
                    <a:lnTo>
                      <a:pt x="2457" y="1003"/>
                    </a:lnTo>
                    <a:cubicBezTo>
                      <a:pt x="2432" y="1078"/>
                      <a:pt x="2356" y="1128"/>
                      <a:pt x="2331" y="1128"/>
                    </a:cubicBezTo>
                    <a:cubicBezTo>
                      <a:pt x="2281" y="1128"/>
                      <a:pt x="2242" y="1117"/>
                      <a:pt x="2200" y="1117"/>
                    </a:cubicBezTo>
                    <a:cubicBezTo>
                      <a:pt x="2178" y="1117"/>
                      <a:pt x="2156" y="1120"/>
                      <a:pt x="2131" y="1128"/>
                    </a:cubicBezTo>
                    <a:cubicBezTo>
                      <a:pt x="2118" y="1123"/>
                      <a:pt x="2105" y="1121"/>
                      <a:pt x="2092" y="1121"/>
                    </a:cubicBezTo>
                    <a:cubicBezTo>
                      <a:pt x="1989" y="1121"/>
                      <a:pt x="1872" y="1261"/>
                      <a:pt x="1769" y="1261"/>
                    </a:cubicBezTo>
                    <a:cubicBezTo>
                      <a:pt x="1756" y="1261"/>
                      <a:pt x="1743" y="1258"/>
                      <a:pt x="1730" y="1253"/>
                    </a:cubicBezTo>
                    <a:cubicBezTo>
                      <a:pt x="1702" y="1226"/>
                      <a:pt x="1681" y="1215"/>
                      <a:pt x="1664" y="1215"/>
                    </a:cubicBezTo>
                    <a:cubicBezTo>
                      <a:pt x="1633" y="1215"/>
                      <a:pt x="1611" y="1247"/>
                      <a:pt x="1580" y="1278"/>
                    </a:cubicBezTo>
                    <a:cubicBezTo>
                      <a:pt x="1554" y="1291"/>
                      <a:pt x="1529" y="1303"/>
                      <a:pt x="1504" y="1303"/>
                    </a:cubicBezTo>
                    <a:cubicBezTo>
                      <a:pt x="1479" y="1303"/>
                      <a:pt x="1454" y="1291"/>
                      <a:pt x="1429" y="1253"/>
                    </a:cubicBezTo>
                    <a:cubicBezTo>
                      <a:pt x="1371" y="1175"/>
                      <a:pt x="1308" y="1147"/>
                      <a:pt x="1244" y="1147"/>
                    </a:cubicBezTo>
                    <a:cubicBezTo>
                      <a:pt x="1142" y="1147"/>
                      <a:pt x="1035" y="1217"/>
                      <a:pt x="928" y="1278"/>
                    </a:cubicBezTo>
                    <a:cubicBezTo>
                      <a:pt x="899" y="1264"/>
                      <a:pt x="869" y="1259"/>
                      <a:pt x="839" y="1259"/>
                    </a:cubicBezTo>
                    <a:cubicBezTo>
                      <a:pt x="763" y="1259"/>
                      <a:pt x="684" y="1291"/>
                      <a:pt x="611" y="1291"/>
                    </a:cubicBezTo>
                    <a:cubicBezTo>
                      <a:pt x="563" y="1291"/>
                      <a:pt x="517" y="1277"/>
                      <a:pt x="477" y="1228"/>
                    </a:cubicBezTo>
                    <a:cubicBezTo>
                      <a:pt x="463" y="1247"/>
                      <a:pt x="449" y="1254"/>
                      <a:pt x="435" y="1254"/>
                    </a:cubicBezTo>
                    <a:cubicBezTo>
                      <a:pt x="378" y="1254"/>
                      <a:pt x="321" y="1126"/>
                      <a:pt x="263" y="1126"/>
                    </a:cubicBezTo>
                    <a:cubicBezTo>
                      <a:pt x="259" y="1126"/>
                      <a:pt x="255" y="1127"/>
                      <a:pt x="251" y="1128"/>
                    </a:cubicBezTo>
                    <a:lnTo>
                      <a:pt x="251" y="1153"/>
                    </a:lnTo>
                    <a:cubicBezTo>
                      <a:pt x="247" y="1135"/>
                      <a:pt x="242" y="1129"/>
                      <a:pt x="236" y="1129"/>
                    </a:cubicBezTo>
                    <a:cubicBezTo>
                      <a:pt x="218" y="1129"/>
                      <a:pt x="195" y="1202"/>
                      <a:pt x="184" y="1202"/>
                    </a:cubicBezTo>
                    <a:cubicBezTo>
                      <a:pt x="179" y="1202"/>
                      <a:pt x="176" y="1190"/>
                      <a:pt x="176" y="1153"/>
                    </a:cubicBezTo>
                    <a:cubicBezTo>
                      <a:pt x="172" y="1142"/>
                      <a:pt x="169" y="1137"/>
                      <a:pt x="165" y="1137"/>
                    </a:cubicBezTo>
                    <a:cubicBezTo>
                      <a:pt x="148" y="1137"/>
                      <a:pt x="132" y="1244"/>
                      <a:pt x="127" y="1244"/>
                    </a:cubicBezTo>
                    <a:cubicBezTo>
                      <a:pt x="126" y="1244"/>
                      <a:pt x="126" y="1239"/>
                      <a:pt x="126" y="1228"/>
                    </a:cubicBezTo>
                    <a:lnTo>
                      <a:pt x="126" y="1253"/>
                    </a:lnTo>
                    <a:cubicBezTo>
                      <a:pt x="121" y="1258"/>
                      <a:pt x="118" y="1260"/>
                      <a:pt x="116" y="1260"/>
                    </a:cubicBezTo>
                    <a:cubicBezTo>
                      <a:pt x="109" y="1260"/>
                      <a:pt x="121" y="1223"/>
                      <a:pt x="101" y="1203"/>
                    </a:cubicBezTo>
                    <a:cubicBezTo>
                      <a:pt x="101" y="1203"/>
                      <a:pt x="101" y="1258"/>
                      <a:pt x="85" y="1258"/>
                    </a:cubicBezTo>
                    <a:cubicBezTo>
                      <a:pt x="82" y="1258"/>
                      <a:pt x="79" y="1257"/>
                      <a:pt x="76" y="1253"/>
                    </a:cubicBezTo>
                    <a:cubicBezTo>
                      <a:pt x="85" y="1196"/>
                      <a:pt x="84" y="1186"/>
                      <a:pt x="78" y="1186"/>
                    </a:cubicBezTo>
                    <a:cubicBezTo>
                      <a:pt x="76" y="1186"/>
                      <a:pt x="72" y="1188"/>
                      <a:pt x="68" y="1188"/>
                    </a:cubicBezTo>
                    <a:cubicBezTo>
                      <a:pt x="60" y="1188"/>
                      <a:pt x="51" y="1177"/>
                      <a:pt x="51" y="1103"/>
                    </a:cubicBezTo>
                    <a:cubicBezTo>
                      <a:pt x="51" y="1103"/>
                      <a:pt x="26" y="1053"/>
                      <a:pt x="51" y="1003"/>
                    </a:cubicBezTo>
                    <a:lnTo>
                      <a:pt x="51" y="1003"/>
                    </a:lnTo>
                    <a:cubicBezTo>
                      <a:pt x="51" y="1003"/>
                      <a:pt x="26" y="1003"/>
                      <a:pt x="26" y="1078"/>
                    </a:cubicBezTo>
                    <a:cubicBezTo>
                      <a:pt x="26" y="1153"/>
                      <a:pt x="1" y="1203"/>
                      <a:pt x="26" y="1278"/>
                    </a:cubicBezTo>
                    <a:cubicBezTo>
                      <a:pt x="51" y="1303"/>
                      <a:pt x="51" y="1379"/>
                      <a:pt x="76" y="1404"/>
                    </a:cubicBezTo>
                    <a:cubicBezTo>
                      <a:pt x="76" y="1371"/>
                      <a:pt x="80" y="1362"/>
                      <a:pt x="86" y="1362"/>
                    </a:cubicBezTo>
                    <a:cubicBezTo>
                      <a:pt x="93" y="1362"/>
                      <a:pt x="101" y="1379"/>
                      <a:pt x="101" y="1379"/>
                    </a:cubicBezTo>
                    <a:lnTo>
                      <a:pt x="101" y="1429"/>
                    </a:lnTo>
                    <a:cubicBezTo>
                      <a:pt x="101" y="1435"/>
                      <a:pt x="102" y="1438"/>
                      <a:pt x="103" y="1438"/>
                    </a:cubicBezTo>
                    <a:cubicBezTo>
                      <a:pt x="110" y="1438"/>
                      <a:pt x="131" y="1372"/>
                      <a:pt x="133" y="1372"/>
                    </a:cubicBezTo>
                    <a:lnTo>
                      <a:pt x="133" y="1372"/>
                    </a:lnTo>
                    <a:cubicBezTo>
                      <a:pt x="133" y="1372"/>
                      <a:pt x="132" y="1381"/>
                      <a:pt x="126" y="1404"/>
                    </a:cubicBezTo>
                    <a:cubicBezTo>
                      <a:pt x="176" y="1379"/>
                      <a:pt x="226" y="1379"/>
                      <a:pt x="301" y="1379"/>
                    </a:cubicBezTo>
                    <a:cubicBezTo>
                      <a:pt x="301" y="1354"/>
                      <a:pt x="326" y="1404"/>
                      <a:pt x="326" y="1303"/>
                    </a:cubicBezTo>
                    <a:cubicBezTo>
                      <a:pt x="326" y="1404"/>
                      <a:pt x="377" y="1429"/>
                      <a:pt x="377" y="1429"/>
                    </a:cubicBezTo>
                    <a:cubicBezTo>
                      <a:pt x="377" y="1429"/>
                      <a:pt x="377" y="1454"/>
                      <a:pt x="377" y="1454"/>
                    </a:cubicBezTo>
                    <a:cubicBezTo>
                      <a:pt x="381" y="1473"/>
                      <a:pt x="386" y="1480"/>
                      <a:pt x="391" y="1480"/>
                    </a:cubicBezTo>
                    <a:cubicBezTo>
                      <a:pt x="405" y="1480"/>
                      <a:pt x="418" y="1425"/>
                      <a:pt x="432" y="1425"/>
                    </a:cubicBezTo>
                    <a:cubicBezTo>
                      <a:pt x="438" y="1425"/>
                      <a:pt x="445" y="1439"/>
                      <a:pt x="452" y="1479"/>
                    </a:cubicBezTo>
                    <a:cubicBezTo>
                      <a:pt x="452" y="1450"/>
                      <a:pt x="456" y="1442"/>
                      <a:pt x="462" y="1442"/>
                    </a:cubicBezTo>
                    <a:cubicBezTo>
                      <a:pt x="471" y="1442"/>
                      <a:pt x="484" y="1457"/>
                      <a:pt x="496" y="1457"/>
                    </a:cubicBezTo>
                    <a:cubicBezTo>
                      <a:pt x="507" y="1457"/>
                      <a:pt x="519" y="1445"/>
                      <a:pt x="527" y="1404"/>
                    </a:cubicBezTo>
                    <a:cubicBezTo>
                      <a:pt x="527" y="1429"/>
                      <a:pt x="527" y="1454"/>
                      <a:pt x="527" y="1454"/>
                    </a:cubicBezTo>
                    <a:cubicBezTo>
                      <a:pt x="577" y="1454"/>
                      <a:pt x="627" y="1504"/>
                      <a:pt x="652" y="1504"/>
                    </a:cubicBezTo>
                    <a:cubicBezTo>
                      <a:pt x="666" y="1484"/>
                      <a:pt x="679" y="1478"/>
                      <a:pt x="692" y="1478"/>
                    </a:cubicBezTo>
                    <a:cubicBezTo>
                      <a:pt x="709" y="1478"/>
                      <a:pt x="725" y="1488"/>
                      <a:pt x="739" y="1488"/>
                    </a:cubicBezTo>
                    <a:cubicBezTo>
                      <a:pt x="755" y="1488"/>
                      <a:pt x="768" y="1476"/>
                      <a:pt x="778" y="1429"/>
                    </a:cubicBezTo>
                    <a:cubicBezTo>
                      <a:pt x="798" y="1449"/>
                      <a:pt x="834" y="1486"/>
                      <a:pt x="861" y="1486"/>
                    </a:cubicBezTo>
                    <a:cubicBezTo>
                      <a:pt x="867" y="1486"/>
                      <a:pt x="873" y="1484"/>
                      <a:pt x="878" y="1479"/>
                    </a:cubicBezTo>
                    <a:cubicBezTo>
                      <a:pt x="928" y="1479"/>
                      <a:pt x="978" y="1479"/>
                      <a:pt x="1003" y="1404"/>
                    </a:cubicBezTo>
                    <a:cubicBezTo>
                      <a:pt x="1003" y="1529"/>
                      <a:pt x="1028" y="1504"/>
                      <a:pt x="1053" y="1529"/>
                    </a:cubicBezTo>
                    <a:cubicBezTo>
                      <a:pt x="1078" y="1479"/>
                      <a:pt x="1128" y="1504"/>
                      <a:pt x="1179" y="1454"/>
                    </a:cubicBezTo>
                    <a:cubicBezTo>
                      <a:pt x="1179" y="1469"/>
                      <a:pt x="1181" y="1473"/>
                      <a:pt x="1184" y="1473"/>
                    </a:cubicBezTo>
                    <a:cubicBezTo>
                      <a:pt x="1187" y="1473"/>
                      <a:pt x="1191" y="1468"/>
                      <a:pt x="1195" y="1468"/>
                    </a:cubicBezTo>
                    <a:cubicBezTo>
                      <a:pt x="1200" y="1468"/>
                      <a:pt x="1204" y="1475"/>
                      <a:pt x="1204" y="1504"/>
                    </a:cubicBezTo>
                    <a:cubicBezTo>
                      <a:pt x="1263" y="1445"/>
                      <a:pt x="1316" y="1419"/>
                      <a:pt x="1372" y="1419"/>
                    </a:cubicBezTo>
                    <a:cubicBezTo>
                      <a:pt x="1435" y="1419"/>
                      <a:pt x="1500" y="1451"/>
                      <a:pt x="1580" y="1504"/>
                    </a:cubicBezTo>
                    <a:cubicBezTo>
                      <a:pt x="1605" y="1529"/>
                      <a:pt x="1630" y="1529"/>
                      <a:pt x="1630" y="1529"/>
                    </a:cubicBezTo>
                    <a:lnTo>
                      <a:pt x="1630" y="1554"/>
                    </a:lnTo>
                    <a:cubicBezTo>
                      <a:pt x="1630" y="1504"/>
                      <a:pt x="1655" y="1404"/>
                      <a:pt x="1655" y="1354"/>
                    </a:cubicBezTo>
                    <a:cubicBezTo>
                      <a:pt x="1676" y="1354"/>
                      <a:pt x="1698" y="1409"/>
                      <a:pt x="1719" y="1409"/>
                    </a:cubicBezTo>
                    <a:cubicBezTo>
                      <a:pt x="1723" y="1409"/>
                      <a:pt x="1726" y="1407"/>
                      <a:pt x="1730" y="1404"/>
                    </a:cubicBezTo>
                    <a:cubicBezTo>
                      <a:pt x="1730" y="1429"/>
                      <a:pt x="1730" y="1429"/>
                      <a:pt x="1730" y="1429"/>
                    </a:cubicBezTo>
                    <a:cubicBezTo>
                      <a:pt x="1733" y="1426"/>
                      <a:pt x="1736" y="1425"/>
                      <a:pt x="1739" y="1425"/>
                    </a:cubicBezTo>
                    <a:cubicBezTo>
                      <a:pt x="1754" y="1425"/>
                      <a:pt x="1769" y="1457"/>
                      <a:pt x="1784" y="1457"/>
                    </a:cubicBezTo>
                    <a:cubicBezTo>
                      <a:pt x="1791" y="1457"/>
                      <a:pt x="1798" y="1450"/>
                      <a:pt x="1805" y="1429"/>
                    </a:cubicBezTo>
                    <a:cubicBezTo>
                      <a:pt x="1805" y="1454"/>
                      <a:pt x="1830" y="1479"/>
                      <a:pt x="1805" y="1479"/>
                    </a:cubicBezTo>
                    <a:cubicBezTo>
                      <a:pt x="1905" y="1479"/>
                      <a:pt x="2006" y="1454"/>
                      <a:pt x="2106" y="1404"/>
                    </a:cubicBezTo>
                    <a:cubicBezTo>
                      <a:pt x="2156" y="1379"/>
                      <a:pt x="2181" y="1379"/>
                      <a:pt x="2256" y="1354"/>
                    </a:cubicBezTo>
                    <a:cubicBezTo>
                      <a:pt x="2306" y="1328"/>
                      <a:pt x="2407" y="1354"/>
                      <a:pt x="2457" y="1278"/>
                    </a:cubicBezTo>
                    <a:lnTo>
                      <a:pt x="2457" y="1228"/>
                    </a:lnTo>
                    <a:cubicBezTo>
                      <a:pt x="2482" y="1253"/>
                      <a:pt x="2482" y="1253"/>
                      <a:pt x="2482" y="1253"/>
                    </a:cubicBezTo>
                    <a:cubicBezTo>
                      <a:pt x="2557" y="1228"/>
                      <a:pt x="2532" y="1153"/>
                      <a:pt x="2582" y="1103"/>
                    </a:cubicBezTo>
                    <a:cubicBezTo>
                      <a:pt x="2582" y="1128"/>
                      <a:pt x="2607" y="1153"/>
                      <a:pt x="2632" y="1153"/>
                    </a:cubicBezTo>
                    <a:cubicBezTo>
                      <a:pt x="2582" y="1078"/>
                      <a:pt x="2732" y="1153"/>
                      <a:pt x="2632" y="1053"/>
                    </a:cubicBezTo>
                    <a:lnTo>
                      <a:pt x="2632" y="1053"/>
                    </a:lnTo>
                    <a:cubicBezTo>
                      <a:pt x="2633" y="1053"/>
                      <a:pt x="2657" y="1078"/>
                      <a:pt x="2682" y="1078"/>
                    </a:cubicBezTo>
                    <a:cubicBezTo>
                      <a:pt x="2707" y="953"/>
                      <a:pt x="2757" y="877"/>
                      <a:pt x="2833" y="777"/>
                    </a:cubicBezTo>
                    <a:cubicBezTo>
                      <a:pt x="2732" y="652"/>
                      <a:pt x="2883" y="602"/>
                      <a:pt x="2808" y="476"/>
                    </a:cubicBezTo>
                    <a:lnTo>
                      <a:pt x="2833" y="476"/>
                    </a:lnTo>
                    <a:cubicBezTo>
                      <a:pt x="2757" y="351"/>
                      <a:pt x="2883" y="226"/>
                      <a:pt x="2833" y="100"/>
                    </a:cubicBezTo>
                    <a:cubicBezTo>
                      <a:pt x="2833" y="75"/>
                      <a:pt x="2833" y="25"/>
                      <a:pt x="2833" y="25"/>
                    </a:cubicBezTo>
                    <a:cubicBezTo>
                      <a:pt x="2783" y="50"/>
                      <a:pt x="2757" y="50"/>
                      <a:pt x="2732" y="50"/>
                    </a:cubicBezTo>
                    <a:lnTo>
                      <a:pt x="2757" y="25"/>
                    </a:lnTo>
                    <a:lnTo>
                      <a:pt x="2757" y="25"/>
                    </a:lnTo>
                    <a:cubicBezTo>
                      <a:pt x="2715" y="46"/>
                      <a:pt x="2691" y="54"/>
                      <a:pt x="2673" y="54"/>
                    </a:cubicBezTo>
                    <a:cubicBezTo>
                      <a:pt x="2648" y="54"/>
                      <a:pt x="2636" y="40"/>
                      <a:pt x="2607" y="25"/>
                    </a:cubicBezTo>
                    <a:cubicBezTo>
                      <a:pt x="2595" y="13"/>
                      <a:pt x="2570" y="0"/>
                      <a:pt x="2541" y="0"/>
                    </a:cubicBezTo>
                    <a:cubicBezTo>
                      <a:pt x="2513" y="0"/>
                      <a:pt x="2482" y="13"/>
                      <a:pt x="2457" y="50"/>
                    </a:cubicBezTo>
                    <a:lnTo>
                      <a:pt x="245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0" name="Google Shape;1560;p34"/>
              <p:cNvSpPr/>
              <p:nvPr/>
            </p:nvSpPr>
            <p:spPr>
              <a:xfrm>
                <a:off x="3760800" y="30069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0"/>
                    </a:moveTo>
                    <a:lnTo>
                      <a:pt x="1" y="26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1561;p34"/>
              <p:cNvSpPr/>
              <p:nvPr/>
            </p:nvSpPr>
            <p:spPr>
              <a:xfrm>
                <a:off x="3732600" y="303887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6"/>
                    </a:moveTo>
                    <a:lnTo>
                      <a:pt x="1" y="1"/>
                    </a:lnTo>
                    <a:cubicBezTo>
                      <a:pt x="1" y="26"/>
                      <a:pt x="1" y="26"/>
                      <a:pt x="1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1562;p34"/>
              <p:cNvSpPr/>
              <p:nvPr/>
            </p:nvSpPr>
            <p:spPr>
              <a:xfrm>
                <a:off x="3734475" y="3009425"/>
                <a:ext cx="19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77" h="1" extrusionOk="0">
                    <a:moveTo>
                      <a:pt x="76" y="1"/>
                    </a:moveTo>
                    <a:lnTo>
                      <a:pt x="26" y="1"/>
                    </a:lnTo>
                    <a:cubicBezTo>
                      <a:pt x="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lnTo>
                      <a:pt x="26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3" name="Google Shape;1563;p34"/>
              <p:cNvSpPr/>
              <p:nvPr/>
            </p:nvSpPr>
            <p:spPr>
              <a:xfrm>
                <a:off x="3733225" y="3009425"/>
                <a:ext cx="5050" cy="25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01" extrusionOk="0">
                    <a:moveTo>
                      <a:pt x="76" y="1"/>
                    </a:moveTo>
                    <a:cubicBezTo>
                      <a:pt x="1" y="1"/>
                      <a:pt x="201" y="101"/>
                      <a:pt x="151" y="101"/>
                    </a:cubicBezTo>
                    <a:lnTo>
                      <a:pt x="176" y="101"/>
                    </a:lnTo>
                    <a:cubicBezTo>
                      <a:pt x="151" y="76"/>
                      <a:pt x="126" y="26"/>
                      <a:pt x="7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4" name="Google Shape;1564;p34"/>
              <p:cNvSpPr/>
              <p:nvPr/>
            </p:nvSpPr>
            <p:spPr>
              <a:xfrm>
                <a:off x="3735875" y="3012575"/>
                <a:ext cx="2025" cy="1900"/>
              </a:xfrm>
              <a:custGeom>
                <a:avLst/>
                <a:gdLst/>
                <a:ahLst/>
                <a:cxnLst/>
                <a:rect l="l" t="t" r="r" b="b"/>
                <a:pathLst>
                  <a:path w="81" h="76" extrusionOk="0">
                    <a:moveTo>
                      <a:pt x="20" y="0"/>
                    </a:moveTo>
                    <a:lnTo>
                      <a:pt x="20" y="0"/>
                    </a:lnTo>
                    <a:cubicBezTo>
                      <a:pt x="0" y="20"/>
                      <a:pt x="28" y="40"/>
                      <a:pt x="40" y="60"/>
                    </a:cubicBezTo>
                    <a:lnTo>
                      <a:pt x="40" y="60"/>
                    </a:lnTo>
                    <a:cubicBezTo>
                      <a:pt x="44" y="40"/>
                      <a:pt x="80" y="20"/>
                      <a:pt x="20" y="0"/>
                    </a:cubicBezTo>
                    <a:close/>
                    <a:moveTo>
                      <a:pt x="40" y="60"/>
                    </a:moveTo>
                    <a:cubicBezTo>
                      <a:pt x="39" y="65"/>
                      <a:pt x="40" y="70"/>
                      <a:pt x="45" y="75"/>
                    </a:cubicBezTo>
                    <a:cubicBezTo>
                      <a:pt x="45" y="70"/>
                      <a:pt x="43" y="65"/>
                      <a:pt x="40" y="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1565;p34"/>
              <p:cNvSpPr/>
              <p:nvPr/>
            </p:nvSpPr>
            <p:spPr>
              <a:xfrm>
                <a:off x="3666825" y="30269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1566;p34"/>
              <p:cNvSpPr/>
              <p:nvPr/>
            </p:nvSpPr>
            <p:spPr>
              <a:xfrm>
                <a:off x="3507050" y="2966825"/>
                <a:ext cx="240625" cy="73325"/>
              </a:xfrm>
              <a:custGeom>
                <a:avLst/>
                <a:gdLst/>
                <a:ahLst/>
                <a:cxnLst/>
                <a:rect l="l" t="t" r="r" b="b"/>
                <a:pathLst>
                  <a:path w="9625" h="2933" extrusionOk="0">
                    <a:moveTo>
                      <a:pt x="4411" y="51"/>
                    </a:moveTo>
                    <a:cubicBezTo>
                      <a:pt x="4418" y="52"/>
                      <a:pt x="4424" y="53"/>
                      <a:pt x="4430" y="55"/>
                    </a:cubicBezTo>
                    <a:lnTo>
                      <a:pt x="4430" y="55"/>
                    </a:lnTo>
                    <a:cubicBezTo>
                      <a:pt x="4432" y="53"/>
                      <a:pt x="4434" y="52"/>
                      <a:pt x="4436" y="51"/>
                    </a:cubicBezTo>
                    <a:close/>
                    <a:moveTo>
                      <a:pt x="4261" y="226"/>
                    </a:moveTo>
                    <a:cubicBezTo>
                      <a:pt x="4255" y="226"/>
                      <a:pt x="4250" y="227"/>
                      <a:pt x="4247" y="229"/>
                    </a:cubicBezTo>
                    <a:lnTo>
                      <a:pt x="4247" y="229"/>
                    </a:lnTo>
                    <a:cubicBezTo>
                      <a:pt x="4252" y="229"/>
                      <a:pt x="4256" y="228"/>
                      <a:pt x="4261" y="226"/>
                    </a:cubicBezTo>
                    <a:close/>
                    <a:moveTo>
                      <a:pt x="8892" y="335"/>
                    </a:moveTo>
                    <a:lnTo>
                      <a:pt x="8892" y="335"/>
                    </a:lnTo>
                    <a:cubicBezTo>
                      <a:pt x="8894" y="340"/>
                      <a:pt x="8896" y="346"/>
                      <a:pt x="8897" y="351"/>
                    </a:cubicBezTo>
                    <a:cubicBezTo>
                      <a:pt x="8897" y="344"/>
                      <a:pt x="8895" y="338"/>
                      <a:pt x="8892" y="335"/>
                    </a:cubicBezTo>
                    <a:close/>
                    <a:moveTo>
                      <a:pt x="652" y="502"/>
                    </a:moveTo>
                    <a:cubicBezTo>
                      <a:pt x="644" y="502"/>
                      <a:pt x="643" y="504"/>
                      <a:pt x="646" y="508"/>
                    </a:cubicBezTo>
                    <a:lnTo>
                      <a:pt x="646" y="508"/>
                    </a:lnTo>
                    <a:cubicBezTo>
                      <a:pt x="648" y="506"/>
                      <a:pt x="650" y="504"/>
                      <a:pt x="652" y="502"/>
                    </a:cubicBezTo>
                    <a:close/>
                    <a:moveTo>
                      <a:pt x="6416" y="0"/>
                    </a:moveTo>
                    <a:cubicBezTo>
                      <a:pt x="6366" y="26"/>
                      <a:pt x="6341" y="26"/>
                      <a:pt x="6266" y="26"/>
                    </a:cubicBezTo>
                    <a:cubicBezTo>
                      <a:pt x="6141" y="51"/>
                      <a:pt x="6040" y="51"/>
                      <a:pt x="5940" y="76"/>
                    </a:cubicBezTo>
                    <a:cubicBezTo>
                      <a:pt x="5934" y="64"/>
                      <a:pt x="5925" y="61"/>
                      <a:pt x="5913" y="61"/>
                    </a:cubicBezTo>
                    <a:cubicBezTo>
                      <a:pt x="5893" y="61"/>
                      <a:pt x="5867" y="72"/>
                      <a:pt x="5847" y="72"/>
                    </a:cubicBezTo>
                    <a:cubicBezTo>
                      <a:pt x="5828" y="72"/>
                      <a:pt x="5815" y="63"/>
                      <a:pt x="5815" y="26"/>
                    </a:cubicBezTo>
                    <a:cubicBezTo>
                      <a:pt x="5611" y="109"/>
                      <a:pt x="5385" y="142"/>
                      <a:pt x="5155" y="142"/>
                    </a:cubicBezTo>
                    <a:cubicBezTo>
                      <a:pt x="4910" y="142"/>
                      <a:pt x="4661" y="105"/>
                      <a:pt x="4430" y="55"/>
                    </a:cubicBezTo>
                    <a:lnTo>
                      <a:pt x="4430" y="55"/>
                    </a:lnTo>
                    <a:cubicBezTo>
                      <a:pt x="4358" y="106"/>
                      <a:pt x="4309" y="202"/>
                      <a:pt x="4236" y="251"/>
                    </a:cubicBezTo>
                    <a:cubicBezTo>
                      <a:pt x="4236" y="251"/>
                      <a:pt x="4236" y="236"/>
                      <a:pt x="4247" y="229"/>
                    </a:cubicBezTo>
                    <a:lnTo>
                      <a:pt x="4247" y="229"/>
                    </a:lnTo>
                    <a:cubicBezTo>
                      <a:pt x="4241" y="231"/>
                      <a:pt x="4234" y="231"/>
                      <a:pt x="4227" y="231"/>
                    </a:cubicBezTo>
                    <a:cubicBezTo>
                      <a:pt x="4158" y="231"/>
                      <a:pt x="4075" y="176"/>
                      <a:pt x="4010" y="176"/>
                    </a:cubicBezTo>
                    <a:cubicBezTo>
                      <a:pt x="4010" y="176"/>
                      <a:pt x="4010" y="176"/>
                      <a:pt x="4035" y="151"/>
                    </a:cubicBezTo>
                    <a:lnTo>
                      <a:pt x="4035" y="151"/>
                    </a:lnTo>
                    <a:cubicBezTo>
                      <a:pt x="4019" y="161"/>
                      <a:pt x="4002" y="165"/>
                      <a:pt x="3985" y="165"/>
                    </a:cubicBezTo>
                    <a:cubicBezTo>
                      <a:pt x="3936" y="165"/>
                      <a:pt x="3883" y="136"/>
                      <a:pt x="3835" y="136"/>
                    </a:cubicBezTo>
                    <a:cubicBezTo>
                      <a:pt x="3818" y="136"/>
                      <a:pt x="3801" y="140"/>
                      <a:pt x="3785" y="151"/>
                    </a:cubicBezTo>
                    <a:lnTo>
                      <a:pt x="3709" y="176"/>
                    </a:lnTo>
                    <a:cubicBezTo>
                      <a:pt x="3709" y="158"/>
                      <a:pt x="3709" y="127"/>
                      <a:pt x="3728" y="120"/>
                    </a:cubicBezTo>
                    <a:lnTo>
                      <a:pt x="3728" y="120"/>
                    </a:lnTo>
                    <a:cubicBezTo>
                      <a:pt x="3738" y="122"/>
                      <a:pt x="3749" y="124"/>
                      <a:pt x="3760" y="126"/>
                    </a:cubicBezTo>
                    <a:cubicBezTo>
                      <a:pt x="3750" y="121"/>
                      <a:pt x="3742" y="119"/>
                      <a:pt x="3736" y="119"/>
                    </a:cubicBezTo>
                    <a:cubicBezTo>
                      <a:pt x="3733" y="119"/>
                      <a:pt x="3730" y="119"/>
                      <a:pt x="3728" y="120"/>
                    </a:cubicBezTo>
                    <a:lnTo>
                      <a:pt x="3728" y="120"/>
                    </a:lnTo>
                    <a:cubicBezTo>
                      <a:pt x="3697" y="116"/>
                      <a:pt x="3666" y="115"/>
                      <a:pt x="3635" y="115"/>
                    </a:cubicBezTo>
                    <a:cubicBezTo>
                      <a:pt x="3553" y="115"/>
                      <a:pt x="3476" y="126"/>
                      <a:pt x="3409" y="126"/>
                    </a:cubicBezTo>
                    <a:cubicBezTo>
                      <a:pt x="3308" y="126"/>
                      <a:pt x="3233" y="126"/>
                      <a:pt x="3133" y="101"/>
                    </a:cubicBezTo>
                    <a:cubicBezTo>
                      <a:pt x="2607" y="176"/>
                      <a:pt x="2130" y="301"/>
                      <a:pt x="1604" y="326"/>
                    </a:cubicBezTo>
                    <a:lnTo>
                      <a:pt x="1629" y="301"/>
                    </a:lnTo>
                    <a:lnTo>
                      <a:pt x="1504" y="351"/>
                    </a:lnTo>
                    <a:cubicBezTo>
                      <a:pt x="1504" y="326"/>
                      <a:pt x="1504" y="326"/>
                      <a:pt x="1504" y="326"/>
                    </a:cubicBezTo>
                    <a:cubicBezTo>
                      <a:pt x="1479" y="323"/>
                      <a:pt x="1454" y="321"/>
                      <a:pt x="1429" y="321"/>
                    </a:cubicBezTo>
                    <a:cubicBezTo>
                      <a:pt x="1278" y="321"/>
                      <a:pt x="1128" y="376"/>
                      <a:pt x="978" y="376"/>
                    </a:cubicBezTo>
                    <a:cubicBezTo>
                      <a:pt x="978" y="376"/>
                      <a:pt x="1003" y="351"/>
                      <a:pt x="978" y="326"/>
                    </a:cubicBezTo>
                    <a:cubicBezTo>
                      <a:pt x="927" y="351"/>
                      <a:pt x="877" y="351"/>
                      <a:pt x="852" y="351"/>
                    </a:cubicBezTo>
                    <a:cubicBezTo>
                      <a:pt x="802" y="351"/>
                      <a:pt x="777" y="376"/>
                      <a:pt x="752" y="401"/>
                    </a:cubicBezTo>
                    <a:cubicBezTo>
                      <a:pt x="727" y="401"/>
                      <a:pt x="702" y="427"/>
                      <a:pt x="677" y="452"/>
                    </a:cubicBezTo>
                    <a:cubicBezTo>
                      <a:pt x="652" y="477"/>
                      <a:pt x="652" y="502"/>
                      <a:pt x="677" y="527"/>
                    </a:cubicBezTo>
                    <a:cubicBezTo>
                      <a:pt x="677" y="527"/>
                      <a:pt x="653" y="515"/>
                      <a:pt x="646" y="508"/>
                    </a:cubicBezTo>
                    <a:lnTo>
                      <a:pt x="646" y="508"/>
                    </a:lnTo>
                    <a:cubicBezTo>
                      <a:pt x="397" y="782"/>
                      <a:pt x="125" y="1081"/>
                      <a:pt x="0" y="1479"/>
                    </a:cubicBezTo>
                    <a:cubicBezTo>
                      <a:pt x="25" y="1655"/>
                      <a:pt x="25" y="1805"/>
                      <a:pt x="50" y="1980"/>
                    </a:cubicBezTo>
                    <a:cubicBezTo>
                      <a:pt x="75" y="2156"/>
                      <a:pt x="151" y="2331"/>
                      <a:pt x="301" y="2432"/>
                    </a:cubicBezTo>
                    <a:lnTo>
                      <a:pt x="276" y="2432"/>
                    </a:lnTo>
                    <a:cubicBezTo>
                      <a:pt x="602" y="2707"/>
                      <a:pt x="1003" y="2908"/>
                      <a:pt x="1429" y="2933"/>
                    </a:cubicBezTo>
                    <a:cubicBezTo>
                      <a:pt x="1604" y="2933"/>
                      <a:pt x="1729" y="2883"/>
                      <a:pt x="1905" y="2883"/>
                    </a:cubicBezTo>
                    <a:lnTo>
                      <a:pt x="1905" y="2908"/>
                    </a:lnTo>
                    <a:cubicBezTo>
                      <a:pt x="1983" y="2865"/>
                      <a:pt x="2067" y="2853"/>
                      <a:pt x="2154" y="2853"/>
                    </a:cubicBezTo>
                    <a:cubicBezTo>
                      <a:pt x="2278" y="2853"/>
                      <a:pt x="2408" y="2878"/>
                      <a:pt x="2537" y="2878"/>
                    </a:cubicBezTo>
                    <a:cubicBezTo>
                      <a:pt x="2638" y="2878"/>
                      <a:pt x="2738" y="2863"/>
                      <a:pt x="2832" y="2807"/>
                    </a:cubicBezTo>
                    <a:lnTo>
                      <a:pt x="2832" y="2807"/>
                    </a:lnTo>
                    <a:lnTo>
                      <a:pt x="2807" y="2858"/>
                    </a:lnTo>
                    <a:cubicBezTo>
                      <a:pt x="2826" y="2829"/>
                      <a:pt x="2855" y="2826"/>
                      <a:pt x="2883" y="2826"/>
                    </a:cubicBezTo>
                    <a:cubicBezTo>
                      <a:pt x="2893" y="2826"/>
                      <a:pt x="2902" y="2826"/>
                      <a:pt x="2911" y="2826"/>
                    </a:cubicBezTo>
                    <a:cubicBezTo>
                      <a:pt x="2945" y="2826"/>
                      <a:pt x="2970" y="2820"/>
                      <a:pt x="2958" y="2757"/>
                    </a:cubicBezTo>
                    <a:lnTo>
                      <a:pt x="2958" y="2757"/>
                    </a:lnTo>
                    <a:lnTo>
                      <a:pt x="3008" y="2782"/>
                    </a:lnTo>
                    <a:cubicBezTo>
                      <a:pt x="3069" y="2729"/>
                      <a:pt x="3131" y="2712"/>
                      <a:pt x="3194" y="2712"/>
                    </a:cubicBezTo>
                    <a:cubicBezTo>
                      <a:pt x="3287" y="2712"/>
                      <a:pt x="3383" y="2747"/>
                      <a:pt x="3486" y="2747"/>
                    </a:cubicBezTo>
                    <a:cubicBezTo>
                      <a:pt x="3542" y="2747"/>
                      <a:pt x="3599" y="2737"/>
                      <a:pt x="3659" y="2707"/>
                    </a:cubicBezTo>
                    <a:lnTo>
                      <a:pt x="3659" y="2707"/>
                    </a:lnTo>
                    <a:lnTo>
                      <a:pt x="3634" y="2757"/>
                    </a:lnTo>
                    <a:cubicBezTo>
                      <a:pt x="3709" y="2707"/>
                      <a:pt x="3785" y="2707"/>
                      <a:pt x="3835" y="2707"/>
                    </a:cubicBezTo>
                    <a:cubicBezTo>
                      <a:pt x="3810" y="2732"/>
                      <a:pt x="3835" y="2732"/>
                      <a:pt x="3810" y="2732"/>
                    </a:cubicBezTo>
                    <a:cubicBezTo>
                      <a:pt x="3868" y="2762"/>
                      <a:pt x="3919" y="2774"/>
                      <a:pt x="3970" y="2774"/>
                    </a:cubicBezTo>
                    <a:cubicBezTo>
                      <a:pt x="4007" y="2774"/>
                      <a:pt x="4044" y="2768"/>
                      <a:pt x="4085" y="2757"/>
                    </a:cubicBezTo>
                    <a:cubicBezTo>
                      <a:pt x="4211" y="2657"/>
                      <a:pt x="4311" y="2607"/>
                      <a:pt x="4461" y="2582"/>
                    </a:cubicBezTo>
                    <a:lnTo>
                      <a:pt x="4461" y="2582"/>
                    </a:lnTo>
                    <a:lnTo>
                      <a:pt x="4436" y="2632"/>
                    </a:lnTo>
                    <a:cubicBezTo>
                      <a:pt x="4486" y="2594"/>
                      <a:pt x="4562" y="2588"/>
                      <a:pt x="4640" y="2588"/>
                    </a:cubicBezTo>
                    <a:cubicBezTo>
                      <a:pt x="4679" y="2588"/>
                      <a:pt x="4719" y="2590"/>
                      <a:pt x="4757" y="2590"/>
                    </a:cubicBezTo>
                    <a:cubicBezTo>
                      <a:pt x="4795" y="2590"/>
                      <a:pt x="4831" y="2588"/>
                      <a:pt x="4862" y="2582"/>
                    </a:cubicBezTo>
                    <a:lnTo>
                      <a:pt x="4862" y="2607"/>
                    </a:lnTo>
                    <a:lnTo>
                      <a:pt x="4938" y="2557"/>
                    </a:lnTo>
                    <a:lnTo>
                      <a:pt x="4938" y="2607"/>
                    </a:lnTo>
                    <a:cubicBezTo>
                      <a:pt x="4973" y="2612"/>
                      <a:pt x="5008" y="2614"/>
                      <a:pt x="5043" y="2614"/>
                    </a:cubicBezTo>
                    <a:cubicBezTo>
                      <a:pt x="5183" y="2614"/>
                      <a:pt x="5323" y="2582"/>
                      <a:pt x="5464" y="2582"/>
                    </a:cubicBezTo>
                    <a:lnTo>
                      <a:pt x="5464" y="2632"/>
                    </a:lnTo>
                    <a:cubicBezTo>
                      <a:pt x="5516" y="2610"/>
                      <a:pt x="5567" y="2603"/>
                      <a:pt x="5619" y="2603"/>
                    </a:cubicBezTo>
                    <a:cubicBezTo>
                      <a:pt x="5705" y="2603"/>
                      <a:pt x="5790" y="2622"/>
                      <a:pt x="5875" y="2622"/>
                    </a:cubicBezTo>
                    <a:cubicBezTo>
                      <a:pt x="5914" y="2622"/>
                      <a:pt x="5952" y="2618"/>
                      <a:pt x="5990" y="2607"/>
                    </a:cubicBezTo>
                    <a:lnTo>
                      <a:pt x="5990" y="2632"/>
                    </a:lnTo>
                    <a:cubicBezTo>
                      <a:pt x="6076" y="2637"/>
                      <a:pt x="6162" y="2639"/>
                      <a:pt x="6246" y="2639"/>
                    </a:cubicBezTo>
                    <a:cubicBezTo>
                      <a:pt x="6604" y="2639"/>
                      <a:pt x="6949" y="2602"/>
                      <a:pt x="7293" y="2582"/>
                    </a:cubicBezTo>
                    <a:cubicBezTo>
                      <a:pt x="7293" y="2582"/>
                      <a:pt x="7293" y="2607"/>
                      <a:pt x="7293" y="2607"/>
                    </a:cubicBezTo>
                    <a:cubicBezTo>
                      <a:pt x="7318" y="2582"/>
                      <a:pt x="7344" y="2557"/>
                      <a:pt x="7369" y="2557"/>
                    </a:cubicBezTo>
                    <a:cubicBezTo>
                      <a:pt x="7369" y="2582"/>
                      <a:pt x="7344" y="2582"/>
                      <a:pt x="7344" y="2582"/>
                    </a:cubicBezTo>
                    <a:cubicBezTo>
                      <a:pt x="7373" y="2604"/>
                      <a:pt x="7409" y="2611"/>
                      <a:pt x="7447" y="2611"/>
                    </a:cubicBezTo>
                    <a:cubicBezTo>
                      <a:pt x="7509" y="2611"/>
                      <a:pt x="7574" y="2592"/>
                      <a:pt x="7621" y="2592"/>
                    </a:cubicBezTo>
                    <a:cubicBezTo>
                      <a:pt x="7642" y="2592"/>
                      <a:pt x="7658" y="2596"/>
                      <a:pt x="7669" y="2607"/>
                    </a:cubicBezTo>
                    <a:cubicBezTo>
                      <a:pt x="7694" y="2607"/>
                      <a:pt x="7719" y="2557"/>
                      <a:pt x="7694" y="2532"/>
                    </a:cubicBezTo>
                    <a:cubicBezTo>
                      <a:pt x="8045" y="2532"/>
                      <a:pt x="8421" y="2532"/>
                      <a:pt x="8797" y="2482"/>
                    </a:cubicBezTo>
                    <a:cubicBezTo>
                      <a:pt x="8797" y="2482"/>
                      <a:pt x="8797" y="2507"/>
                      <a:pt x="8797" y="2532"/>
                    </a:cubicBezTo>
                    <a:cubicBezTo>
                      <a:pt x="8847" y="2507"/>
                      <a:pt x="8872" y="2507"/>
                      <a:pt x="8872" y="2457"/>
                    </a:cubicBezTo>
                    <a:cubicBezTo>
                      <a:pt x="8872" y="2432"/>
                      <a:pt x="8872" y="2432"/>
                      <a:pt x="8897" y="2406"/>
                    </a:cubicBezTo>
                    <a:lnTo>
                      <a:pt x="8948" y="2306"/>
                    </a:lnTo>
                    <a:cubicBezTo>
                      <a:pt x="9023" y="2181"/>
                      <a:pt x="9098" y="2056"/>
                      <a:pt x="9173" y="1905"/>
                    </a:cubicBezTo>
                    <a:cubicBezTo>
                      <a:pt x="9161" y="1905"/>
                      <a:pt x="9148" y="1911"/>
                      <a:pt x="9136" y="1911"/>
                    </a:cubicBezTo>
                    <a:cubicBezTo>
                      <a:pt x="9123" y="1911"/>
                      <a:pt x="9110" y="1905"/>
                      <a:pt x="9098" y="1880"/>
                    </a:cubicBezTo>
                    <a:cubicBezTo>
                      <a:pt x="9023" y="1955"/>
                      <a:pt x="9098" y="2081"/>
                      <a:pt x="9023" y="2131"/>
                    </a:cubicBezTo>
                    <a:lnTo>
                      <a:pt x="8998" y="2106"/>
                    </a:lnTo>
                    <a:lnTo>
                      <a:pt x="8998" y="2106"/>
                    </a:lnTo>
                    <a:cubicBezTo>
                      <a:pt x="8948" y="2156"/>
                      <a:pt x="9048" y="2156"/>
                      <a:pt x="8998" y="2181"/>
                    </a:cubicBezTo>
                    <a:cubicBezTo>
                      <a:pt x="8987" y="2186"/>
                      <a:pt x="8979" y="2188"/>
                      <a:pt x="8972" y="2188"/>
                    </a:cubicBezTo>
                    <a:cubicBezTo>
                      <a:pt x="8954" y="2188"/>
                      <a:pt x="8949" y="2174"/>
                      <a:pt x="8948" y="2174"/>
                    </a:cubicBezTo>
                    <a:cubicBezTo>
                      <a:pt x="8948" y="2174"/>
                      <a:pt x="8948" y="2176"/>
                      <a:pt x="8948" y="2181"/>
                    </a:cubicBezTo>
                    <a:cubicBezTo>
                      <a:pt x="8923" y="2231"/>
                      <a:pt x="8872" y="2306"/>
                      <a:pt x="8847" y="2356"/>
                    </a:cubicBezTo>
                    <a:cubicBezTo>
                      <a:pt x="8822" y="2406"/>
                      <a:pt x="8847" y="2406"/>
                      <a:pt x="8847" y="2457"/>
                    </a:cubicBezTo>
                    <a:cubicBezTo>
                      <a:pt x="8822" y="2432"/>
                      <a:pt x="8816" y="2432"/>
                      <a:pt x="8810" y="2432"/>
                    </a:cubicBezTo>
                    <a:cubicBezTo>
                      <a:pt x="8803" y="2432"/>
                      <a:pt x="8797" y="2432"/>
                      <a:pt x="8772" y="2406"/>
                    </a:cubicBezTo>
                    <a:cubicBezTo>
                      <a:pt x="8722" y="2432"/>
                      <a:pt x="8697" y="2406"/>
                      <a:pt x="8672" y="2457"/>
                    </a:cubicBezTo>
                    <a:cubicBezTo>
                      <a:pt x="8496" y="2438"/>
                      <a:pt x="8317" y="2433"/>
                      <a:pt x="8134" y="2433"/>
                    </a:cubicBezTo>
                    <a:cubicBezTo>
                      <a:pt x="7934" y="2433"/>
                      <a:pt x="7730" y="2439"/>
                      <a:pt x="7522" y="2439"/>
                    </a:cubicBezTo>
                    <a:cubicBezTo>
                      <a:pt x="7405" y="2439"/>
                      <a:pt x="7287" y="2437"/>
                      <a:pt x="7168" y="2432"/>
                    </a:cubicBezTo>
                    <a:cubicBezTo>
                      <a:pt x="7100" y="2469"/>
                      <a:pt x="7027" y="2482"/>
                      <a:pt x="6952" y="2482"/>
                    </a:cubicBezTo>
                    <a:cubicBezTo>
                      <a:pt x="6796" y="2482"/>
                      <a:pt x="6627" y="2429"/>
                      <a:pt x="6457" y="2429"/>
                    </a:cubicBezTo>
                    <a:cubicBezTo>
                      <a:pt x="6435" y="2429"/>
                      <a:pt x="6413" y="2430"/>
                      <a:pt x="6391" y="2432"/>
                    </a:cubicBezTo>
                    <a:cubicBezTo>
                      <a:pt x="6366" y="2432"/>
                      <a:pt x="6366" y="2432"/>
                      <a:pt x="6391" y="2406"/>
                    </a:cubicBezTo>
                    <a:lnTo>
                      <a:pt x="6391" y="2406"/>
                    </a:lnTo>
                    <a:cubicBezTo>
                      <a:pt x="6332" y="2436"/>
                      <a:pt x="6265" y="2448"/>
                      <a:pt x="6194" y="2448"/>
                    </a:cubicBezTo>
                    <a:cubicBezTo>
                      <a:pt x="6144" y="2448"/>
                      <a:pt x="6092" y="2442"/>
                      <a:pt x="6040" y="2432"/>
                    </a:cubicBezTo>
                    <a:lnTo>
                      <a:pt x="5965" y="2482"/>
                    </a:lnTo>
                    <a:cubicBezTo>
                      <a:pt x="5639" y="2432"/>
                      <a:pt x="5313" y="2406"/>
                      <a:pt x="5013" y="2406"/>
                    </a:cubicBezTo>
                    <a:cubicBezTo>
                      <a:pt x="4925" y="2394"/>
                      <a:pt x="4844" y="2388"/>
                      <a:pt x="4762" y="2388"/>
                    </a:cubicBezTo>
                    <a:cubicBezTo>
                      <a:pt x="4681" y="2388"/>
                      <a:pt x="4599" y="2394"/>
                      <a:pt x="4511" y="2406"/>
                    </a:cubicBezTo>
                    <a:cubicBezTo>
                      <a:pt x="4411" y="2406"/>
                      <a:pt x="4336" y="2432"/>
                      <a:pt x="4236" y="2457"/>
                    </a:cubicBezTo>
                    <a:cubicBezTo>
                      <a:pt x="4211" y="2457"/>
                      <a:pt x="4161" y="2482"/>
                      <a:pt x="4110" y="2507"/>
                    </a:cubicBezTo>
                    <a:cubicBezTo>
                      <a:pt x="4085" y="2507"/>
                      <a:pt x="4060" y="2507"/>
                      <a:pt x="4035" y="2532"/>
                    </a:cubicBezTo>
                    <a:lnTo>
                      <a:pt x="4010" y="2557"/>
                    </a:lnTo>
                    <a:cubicBezTo>
                      <a:pt x="4010" y="2557"/>
                      <a:pt x="3985" y="2532"/>
                      <a:pt x="3985" y="2532"/>
                    </a:cubicBezTo>
                    <a:cubicBezTo>
                      <a:pt x="3233" y="2557"/>
                      <a:pt x="2557" y="2507"/>
                      <a:pt x="1830" y="2732"/>
                    </a:cubicBezTo>
                    <a:cubicBezTo>
                      <a:pt x="1830" y="2732"/>
                      <a:pt x="1830" y="2732"/>
                      <a:pt x="1855" y="2707"/>
                    </a:cubicBezTo>
                    <a:lnTo>
                      <a:pt x="1855" y="2707"/>
                    </a:lnTo>
                    <a:cubicBezTo>
                      <a:pt x="1729" y="2732"/>
                      <a:pt x="1629" y="2732"/>
                      <a:pt x="1529" y="2732"/>
                    </a:cubicBezTo>
                    <a:lnTo>
                      <a:pt x="1278" y="2732"/>
                    </a:lnTo>
                    <a:lnTo>
                      <a:pt x="1278" y="2707"/>
                    </a:lnTo>
                    <a:cubicBezTo>
                      <a:pt x="1246" y="2710"/>
                      <a:pt x="1214" y="2712"/>
                      <a:pt x="1181" y="2712"/>
                    </a:cubicBezTo>
                    <a:cubicBezTo>
                      <a:pt x="964" y="2712"/>
                      <a:pt x="754" y="2641"/>
                      <a:pt x="602" y="2532"/>
                    </a:cubicBezTo>
                    <a:cubicBezTo>
                      <a:pt x="401" y="2381"/>
                      <a:pt x="276" y="2206"/>
                      <a:pt x="176" y="1980"/>
                    </a:cubicBezTo>
                    <a:cubicBezTo>
                      <a:pt x="125" y="1705"/>
                      <a:pt x="201" y="1404"/>
                      <a:pt x="351" y="1153"/>
                    </a:cubicBezTo>
                    <a:cubicBezTo>
                      <a:pt x="451" y="1003"/>
                      <a:pt x="526" y="878"/>
                      <a:pt x="652" y="777"/>
                    </a:cubicBezTo>
                    <a:cubicBezTo>
                      <a:pt x="702" y="727"/>
                      <a:pt x="752" y="652"/>
                      <a:pt x="802" y="602"/>
                    </a:cubicBezTo>
                    <a:lnTo>
                      <a:pt x="902" y="527"/>
                    </a:lnTo>
                    <a:lnTo>
                      <a:pt x="1003" y="527"/>
                    </a:lnTo>
                    <a:lnTo>
                      <a:pt x="1003" y="552"/>
                    </a:lnTo>
                    <a:cubicBezTo>
                      <a:pt x="1193" y="512"/>
                      <a:pt x="1388" y="504"/>
                      <a:pt x="1583" y="504"/>
                    </a:cubicBezTo>
                    <a:cubicBezTo>
                      <a:pt x="1713" y="504"/>
                      <a:pt x="1844" y="507"/>
                      <a:pt x="1974" y="507"/>
                    </a:cubicBezTo>
                    <a:cubicBezTo>
                      <a:pt x="2136" y="507"/>
                      <a:pt x="2298" y="502"/>
                      <a:pt x="2456" y="477"/>
                    </a:cubicBezTo>
                    <a:cubicBezTo>
                      <a:pt x="2682" y="477"/>
                      <a:pt x="2907" y="427"/>
                      <a:pt x="3133" y="376"/>
                    </a:cubicBezTo>
                    <a:lnTo>
                      <a:pt x="3384" y="376"/>
                    </a:lnTo>
                    <a:cubicBezTo>
                      <a:pt x="3516" y="347"/>
                      <a:pt x="3639" y="335"/>
                      <a:pt x="3759" y="335"/>
                    </a:cubicBezTo>
                    <a:cubicBezTo>
                      <a:pt x="3844" y="335"/>
                      <a:pt x="3927" y="341"/>
                      <a:pt x="4010" y="351"/>
                    </a:cubicBezTo>
                    <a:cubicBezTo>
                      <a:pt x="4069" y="374"/>
                      <a:pt x="4129" y="383"/>
                      <a:pt x="4192" y="383"/>
                    </a:cubicBezTo>
                    <a:cubicBezTo>
                      <a:pt x="4414" y="383"/>
                      <a:pt x="4655" y="270"/>
                      <a:pt x="4867" y="270"/>
                    </a:cubicBezTo>
                    <a:cubicBezTo>
                      <a:pt x="4927" y="270"/>
                      <a:pt x="4984" y="279"/>
                      <a:pt x="5038" y="301"/>
                    </a:cubicBezTo>
                    <a:cubicBezTo>
                      <a:pt x="5253" y="368"/>
                      <a:pt x="5468" y="392"/>
                      <a:pt x="5683" y="392"/>
                    </a:cubicBezTo>
                    <a:cubicBezTo>
                      <a:pt x="5869" y="392"/>
                      <a:pt x="6055" y="375"/>
                      <a:pt x="6241" y="351"/>
                    </a:cubicBezTo>
                    <a:cubicBezTo>
                      <a:pt x="6441" y="326"/>
                      <a:pt x="6642" y="301"/>
                      <a:pt x="6842" y="276"/>
                    </a:cubicBezTo>
                    <a:cubicBezTo>
                      <a:pt x="7419" y="401"/>
                      <a:pt x="7995" y="251"/>
                      <a:pt x="8521" y="452"/>
                    </a:cubicBezTo>
                    <a:cubicBezTo>
                      <a:pt x="8547" y="439"/>
                      <a:pt x="8578" y="433"/>
                      <a:pt x="8612" y="433"/>
                    </a:cubicBezTo>
                    <a:cubicBezTo>
                      <a:pt x="8647" y="433"/>
                      <a:pt x="8684" y="439"/>
                      <a:pt x="8722" y="452"/>
                    </a:cubicBezTo>
                    <a:cubicBezTo>
                      <a:pt x="8797" y="502"/>
                      <a:pt x="8822" y="552"/>
                      <a:pt x="8872" y="627"/>
                    </a:cubicBezTo>
                    <a:cubicBezTo>
                      <a:pt x="8948" y="752"/>
                      <a:pt x="9023" y="878"/>
                      <a:pt x="9098" y="978"/>
                    </a:cubicBezTo>
                    <a:lnTo>
                      <a:pt x="9123" y="953"/>
                    </a:lnTo>
                    <a:lnTo>
                      <a:pt x="9123" y="953"/>
                    </a:lnTo>
                    <a:cubicBezTo>
                      <a:pt x="9098" y="1078"/>
                      <a:pt x="9374" y="1078"/>
                      <a:pt x="9248" y="1203"/>
                    </a:cubicBezTo>
                    <a:cubicBezTo>
                      <a:pt x="9198" y="1279"/>
                      <a:pt x="9449" y="1254"/>
                      <a:pt x="9374" y="1304"/>
                    </a:cubicBezTo>
                    <a:lnTo>
                      <a:pt x="9424" y="1304"/>
                    </a:lnTo>
                    <a:cubicBezTo>
                      <a:pt x="9449" y="1379"/>
                      <a:pt x="9374" y="1329"/>
                      <a:pt x="9374" y="1379"/>
                    </a:cubicBezTo>
                    <a:cubicBezTo>
                      <a:pt x="9399" y="1404"/>
                      <a:pt x="9449" y="1379"/>
                      <a:pt x="9449" y="1429"/>
                    </a:cubicBezTo>
                    <a:cubicBezTo>
                      <a:pt x="9298" y="1454"/>
                      <a:pt x="9499" y="1579"/>
                      <a:pt x="9324" y="1604"/>
                    </a:cubicBezTo>
                    <a:cubicBezTo>
                      <a:pt x="9324" y="1601"/>
                      <a:pt x="9322" y="1599"/>
                      <a:pt x="9320" y="1599"/>
                    </a:cubicBezTo>
                    <a:cubicBezTo>
                      <a:pt x="9312" y="1599"/>
                      <a:pt x="9289" y="1622"/>
                      <a:pt x="9262" y="1622"/>
                    </a:cubicBezTo>
                    <a:cubicBezTo>
                      <a:pt x="9249" y="1622"/>
                      <a:pt x="9236" y="1618"/>
                      <a:pt x="9223" y="1604"/>
                    </a:cubicBezTo>
                    <a:lnTo>
                      <a:pt x="9223" y="1604"/>
                    </a:lnTo>
                    <a:cubicBezTo>
                      <a:pt x="9223" y="1605"/>
                      <a:pt x="9223" y="1705"/>
                      <a:pt x="9298" y="1705"/>
                    </a:cubicBezTo>
                    <a:cubicBezTo>
                      <a:pt x="9341" y="1705"/>
                      <a:pt x="9376" y="1721"/>
                      <a:pt x="9412" y="1721"/>
                    </a:cubicBezTo>
                    <a:cubicBezTo>
                      <a:pt x="9439" y="1721"/>
                      <a:pt x="9467" y="1712"/>
                      <a:pt x="9499" y="1680"/>
                    </a:cubicBezTo>
                    <a:lnTo>
                      <a:pt x="9449" y="1680"/>
                    </a:lnTo>
                    <a:cubicBezTo>
                      <a:pt x="9499" y="1655"/>
                      <a:pt x="9474" y="1655"/>
                      <a:pt x="9499" y="1655"/>
                    </a:cubicBezTo>
                    <a:cubicBezTo>
                      <a:pt x="9524" y="1554"/>
                      <a:pt x="9599" y="1529"/>
                      <a:pt x="9599" y="1454"/>
                    </a:cubicBezTo>
                    <a:cubicBezTo>
                      <a:pt x="9524" y="1404"/>
                      <a:pt x="9549" y="1329"/>
                      <a:pt x="9549" y="1304"/>
                    </a:cubicBezTo>
                    <a:lnTo>
                      <a:pt x="9574" y="1279"/>
                    </a:lnTo>
                    <a:cubicBezTo>
                      <a:pt x="9624" y="1229"/>
                      <a:pt x="9424" y="1203"/>
                      <a:pt x="9524" y="1203"/>
                    </a:cubicBezTo>
                    <a:cubicBezTo>
                      <a:pt x="9449" y="1003"/>
                      <a:pt x="9324" y="802"/>
                      <a:pt x="9173" y="652"/>
                    </a:cubicBezTo>
                    <a:cubicBezTo>
                      <a:pt x="9137" y="652"/>
                      <a:pt x="9089" y="588"/>
                      <a:pt x="9055" y="588"/>
                    </a:cubicBezTo>
                    <a:cubicBezTo>
                      <a:pt x="9041" y="588"/>
                      <a:pt x="9030" y="598"/>
                      <a:pt x="9023" y="627"/>
                    </a:cubicBezTo>
                    <a:cubicBezTo>
                      <a:pt x="9048" y="502"/>
                      <a:pt x="8973" y="401"/>
                      <a:pt x="8872" y="351"/>
                    </a:cubicBezTo>
                    <a:cubicBezTo>
                      <a:pt x="8872" y="339"/>
                      <a:pt x="8879" y="333"/>
                      <a:pt x="8885" y="333"/>
                    </a:cubicBezTo>
                    <a:cubicBezTo>
                      <a:pt x="8887" y="333"/>
                      <a:pt x="8890" y="333"/>
                      <a:pt x="8892" y="335"/>
                    </a:cubicBezTo>
                    <a:lnTo>
                      <a:pt x="8892" y="335"/>
                    </a:lnTo>
                    <a:cubicBezTo>
                      <a:pt x="8869" y="272"/>
                      <a:pt x="8845" y="249"/>
                      <a:pt x="8822" y="226"/>
                    </a:cubicBezTo>
                    <a:cubicBezTo>
                      <a:pt x="8797" y="226"/>
                      <a:pt x="8747" y="251"/>
                      <a:pt x="8722" y="251"/>
                    </a:cubicBezTo>
                    <a:cubicBezTo>
                      <a:pt x="8705" y="251"/>
                      <a:pt x="8689" y="262"/>
                      <a:pt x="8672" y="262"/>
                    </a:cubicBezTo>
                    <a:cubicBezTo>
                      <a:pt x="8664" y="262"/>
                      <a:pt x="8655" y="259"/>
                      <a:pt x="8647" y="251"/>
                    </a:cubicBezTo>
                    <a:cubicBezTo>
                      <a:pt x="8622" y="251"/>
                      <a:pt x="8597" y="251"/>
                      <a:pt x="8572" y="201"/>
                    </a:cubicBezTo>
                    <a:cubicBezTo>
                      <a:pt x="8564" y="230"/>
                      <a:pt x="8547" y="238"/>
                      <a:pt x="8524" y="238"/>
                    </a:cubicBezTo>
                    <a:cubicBezTo>
                      <a:pt x="8494" y="238"/>
                      <a:pt x="8453" y="223"/>
                      <a:pt x="8414" y="223"/>
                    </a:cubicBezTo>
                    <a:cubicBezTo>
                      <a:pt x="8379" y="223"/>
                      <a:pt x="8346" y="234"/>
                      <a:pt x="8321" y="276"/>
                    </a:cubicBezTo>
                    <a:cubicBezTo>
                      <a:pt x="8321" y="251"/>
                      <a:pt x="8321" y="226"/>
                      <a:pt x="8321" y="201"/>
                    </a:cubicBezTo>
                    <a:cubicBezTo>
                      <a:pt x="8146" y="201"/>
                      <a:pt x="7945" y="151"/>
                      <a:pt x="7795" y="126"/>
                    </a:cubicBezTo>
                    <a:cubicBezTo>
                      <a:pt x="7767" y="142"/>
                      <a:pt x="7737" y="148"/>
                      <a:pt x="7705" y="148"/>
                    </a:cubicBezTo>
                    <a:cubicBezTo>
                      <a:pt x="7640" y="148"/>
                      <a:pt x="7569" y="124"/>
                      <a:pt x="7501" y="124"/>
                    </a:cubicBezTo>
                    <a:cubicBezTo>
                      <a:pt x="7454" y="124"/>
                      <a:pt x="7409" y="136"/>
                      <a:pt x="7369" y="176"/>
                    </a:cubicBezTo>
                    <a:cubicBezTo>
                      <a:pt x="7287" y="135"/>
                      <a:pt x="7171" y="94"/>
                      <a:pt x="7064" y="94"/>
                    </a:cubicBezTo>
                    <a:cubicBezTo>
                      <a:pt x="7040" y="94"/>
                      <a:pt x="7016" y="96"/>
                      <a:pt x="6994" y="101"/>
                    </a:cubicBezTo>
                    <a:lnTo>
                      <a:pt x="6994" y="101"/>
                    </a:lnTo>
                    <a:cubicBezTo>
                      <a:pt x="6940" y="100"/>
                      <a:pt x="6881" y="97"/>
                      <a:pt x="6823" y="97"/>
                    </a:cubicBezTo>
                    <a:cubicBezTo>
                      <a:pt x="6723" y="97"/>
                      <a:pt x="6627" y="106"/>
                      <a:pt x="6567" y="151"/>
                    </a:cubicBezTo>
                    <a:cubicBezTo>
                      <a:pt x="6542" y="26"/>
                      <a:pt x="6466" y="51"/>
                      <a:pt x="641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1567;p34"/>
              <p:cNvSpPr/>
              <p:nvPr/>
            </p:nvSpPr>
            <p:spPr>
              <a:xfrm>
                <a:off x="3690625" y="30313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8" name="Google Shape;1568;p34"/>
              <p:cNvSpPr/>
              <p:nvPr/>
            </p:nvSpPr>
            <p:spPr>
              <a:xfrm>
                <a:off x="3747025" y="3002550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25" y="0"/>
                    </a:moveTo>
                    <a:cubicBezTo>
                      <a:pt x="25" y="0"/>
                      <a:pt x="25" y="0"/>
                      <a:pt x="0" y="25"/>
                    </a:cubicBezTo>
                    <a:cubicBezTo>
                      <a:pt x="25" y="25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9" name="Google Shape;1569;p34"/>
              <p:cNvSpPr/>
              <p:nvPr/>
            </p:nvSpPr>
            <p:spPr>
              <a:xfrm>
                <a:off x="4513950" y="3130350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0" y="1"/>
                    </a:moveTo>
                    <a:lnTo>
                      <a:pt x="50" y="26"/>
                    </a:lnTo>
                    <a:lnTo>
                      <a:pt x="50" y="26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1570;p34"/>
              <p:cNvSpPr/>
              <p:nvPr/>
            </p:nvSpPr>
            <p:spPr>
              <a:xfrm>
                <a:off x="4513350" y="3130350"/>
                <a:ext cx="37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50" h="51" extrusionOk="0">
                    <a:moveTo>
                      <a:pt x="49" y="1"/>
                    </a:moveTo>
                    <a:cubicBezTo>
                      <a:pt x="0" y="1"/>
                      <a:pt x="68" y="22"/>
                      <a:pt x="107" y="30"/>
                    </a:cubicBezTo>
                    <a:lnTo>
                      <a:pt x="107" y="30"/>
                    </a:lnTo>
                    <a:lnTo>
                      <a:pt x="49" y="1"/>
                    </a:lnTo>
                    <a:close/>
                    <a:moveTo>
                      <a:pt x="124" y="26"/>
                    </a:moveTo>
                    <a:cubicBezTo>
                      <a:pt x="134" y="31"/>
                      <a:pt x="134" y="33"/>
                      <a:pt x="129" y="33"/>
                    </a:cubicBezTo>
                    <a:cubicBezTo>
                      <a:pt x="124" y="33"/>
                      <a:pt x="116" y="32"/>
                      <a:pt x="107" y="30"/>
                    </a:cubicBezTo>
                    <a:lnTo>
                      <a:pt x="107" y="30"/>
                    </a:lnTo>
                    <a:lnTo>
                      <a:pt x="149" y="51"/>
                    </a:lnTo>
                    <a:cubicBezTo>
                      <a:pt x="149" y="51"/>
                      <a:pt x="149" y="26"/>
                      <a:pt x="124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1571;p34"/>
              <p:cNvSpPr/>
              <p:nvPr/>
            </p:nvSpPr>
            <p:spPr>
              <a:xfrm>
                <a:off x="4516000" y="3130975"/>
                <a:ext cx="17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69" h="26" extrusionOk="0">
                    <a:moveTo>
                      <a:pt x="18" y="1"/>
                    </a:moveTo>
                    <a:cubicBezTo>
                      <a:pt x="0" y="1"/>
                      <a:pt x="21" y="14"/>
                      <a:pt x="43" y="21"/>
                    </a:cubicBezTo>
                    <a:lnTo>
                      <a:pt x="43" y="21"/>
                    </a:lnTo>
                    <a:cubicBezTo>
                      <a:pt x="43" y="17"/>
                      <a:pt x="39" y="11"/>
                      <a:pt x="18" y="1"/>
                    </a:cubicBezTo>
                    <a:close/>
                    <a:moveTo>
                      <a:pt x="43" y="21"/>
                    </a:moveTo>
                    <a:cubicBezTo>
                      <a:pt x="44" y="26"/>
                      <a:pt x="39" y="26"/>
                      <a:pt x="68" y="26"/>
                    </a:cubicBezTo>
                    <a:cubicBezTo>
                      <a:pt x="61" y="26"/>
                      <a:pt x="52" y="24"/>
                      <a:pt x="43" y="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1572;p34"/>
              <p:cNvSpPr/>
              <p:nvPr/>
            </p:nvSpPr>
            <p:spPr>
              <a:xfrm>
                <a:off x="4515825" y="31372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1573;p34"/>
              <p:cNvSpPr/>
              <p:nvPr/>
            </p:nvSpPr>
            <p:spPr>
              <a:xfrm>
                <a:off x="4512050" y="3130975"/>
                <a:ext cx="19125" cy="38675"/>
              </a:xfrm>
              <a:custGeom>
                <a:avLst/>
                <a:gdLst/>
                <a:ahLst/>
                <a:cxnLst/>
                <a:rect l="l" t="t" r="r" b="b"/>
                <a:pathLst>
                  <a:path w="765" h="1547" extrusionOk="0">
                    <a:moveTo>
                      <a:pt x="126" y="1"/>
                    </a:moveTo>
                    <a:cubicBezTo>
                      <a:pt x="101" y="1"/>
                      <a:pt x="120" y="7"/>
                      <a:pt x="139" y="14"/>
                    </a:cubicBezTo>
                    <a:lnTo>
                      <a:pt x="139" y="14"/>
                    </a:lnTo>
                    <a:cubicBezTo>
                      <a:pt x="136" y="10"/>
                      <a:pt x="131" y="6"/>
                      <a:pt x="126" y="1"/>
                    </a:cubicBezTo>
                    <a:close/>
                    <a:moveTo>
                      <a:pt x="139" y="14"/>
                    </a:moveTo>
                    <a:cubicBezTo>
                      <a:pt x="147" y="20"/>
                      <a:pt x="153" y="23"/>
                      <a:pt x="163" y="25"/>
                    </a:cubicBezTo>
                    <a:lnTo>
                      <a:pt x="163" y="25"/>
                    </a:lnTo>
                    <a:cubicBezTo>
                      <a:pt x="166" y="23"/>
                      <a:pt x="153" y="18"/>
                      <a:pt x="139" y="14"/>
                    </a:cubicBezTo>
                    <a:close/>
                    <a:moveTo>
                      <a:pt x="127" y="65"/>
                    </a:moveTo>
                    <a:cubicBezTo>
                      <a:pt x="123" y="65"/>
                      <a:pt x="135" y="76"/>
                      <a:pt x="101" y="76"/>
                    </a:cubicBezTo>
                    <a:lnTo>
                      <a:pt x="151" y="76"/>
                    </a:lnTo>
                    <a:cubicBezTo>
                      <a:pt x="135" y="68"/>
                      <a:pt x="129" y="65"/>
                      <a:pt x="127" y="65"/>
                    </a:cubicBezTo>
                    <a:close/>
                    <a:moveTo>
                      <a:pt x="189" y="79"/>
                    </a:moveTo>
                    <a:lnTo>
                      <a:pt x="189" y="79"/>
                    </a:lnTo>
                    <a:cubicBezTo>
                      <a:pt x="191" y="81"/>
                      <a:pt x="194" y="83"/>
                      <a:pt x="197" y="85"/>
                    </a:cubicBezTo>
                    <a:lnTo>
                      <a:pt x="197" y="85"/>
                    </a:lnTo>
                    <a:cubicBezTo>
                      <a:pt x="195" y="82"/>
                      <a:pt x="192" y="80"/>
                      <a:pt x="189" y="79"/>
                    </a:cubicBezTo>
                    <a:close/>
                    <a:moveTo>
                      <a:pt x="197" y="85"/>
                    </a:moveTo>
                    <a:cubicBezTo>
                      <a:pt x="205" y="92"/>
                      <a:pt x="211" y="101"/>
                      <a:pt x="226" y="101"/>
                    </a:cubicBezTo>
                    <a:cubicBezTo>
                      <a:pt x="215" y="95"/>
                      <a:pt x="205" y="90"/>
                      <a:pt x="197" y="85"/>
                    </a:cubicBezTo>
                    <a:close/>
                    <a:moveTo>
                      <a:pt x="302" y="201"/>
                    </a:moveTo>
                    <a:cubicBezTo>
                      <a:pt x="302" y="201"/>
                      <a:pt x="302" y="201"/>
                      <a:pt x="302" y="201"/>
                    </a:cubicBezTo>
                    <a:lnTo>
                      <a:pt x="302" y="201"/>
                    </a:lnTo>
                    <a:cubicBezTo>
                      <a:pt x="302" y="201"/>
                      <a:pt x="310" y="201"/>
                      <a:pt x="317" y="206"/>
                    </a:cubicBezTo>
                    <a:lnTo>
                      <a:pt x="317" y="206"/>
                    </a:lnTo>
                    <a:cubicBezTo>
                      <a:pt x="314" y="205"/>
                      <a:pt x="308" y="204"/>
                      <a:pt x="302" y="201"/>
                    </a:cubicBezTo>
                    <a:lnTo>
                      <a:pt x="302" y="201"/>
                    </a:lnTo>
                    <a:cubicBezTo>
                      <a:pt x="303" y="205"/>
                      <a:pt x="305" y="208"/>
                      <a:pt x="308" y="212"/>
                    </a:cubicBezTo>
                    <a:lnTo>
                      <a:pt x="308" y="212"/>
                    </a:lnTo>
                    <a:cubicBezTo>
                      <a:pt x="290" y="201"/>
                      <a:pt x="277" y="201"/>
                      <a:pt x="277" y="201"/>
                    </a:cubicBezTo>
                    <a:close/>
                    <a:moveTo>
                      <a:pt x="343" y="410"/>
                    </a:moveTo>
                    <a:lnTo>
                      <a:pt x="343" y="410"/>
                    </a:lnTo>
                    <a:cubicBezTo>
                      <a:pt x="346" y="414"/>
                      <a:pt x="355" y="420"/>
                      <a:pt x="377" y="427"/>
                    </a:cubicBezTo>
                    <a:lnTo>
                      <a:pt x="343" y="410"/>
                    </a:lnTo>
                    <a:close/>
                    <a:moveTo>
                      <a:pt x="652" y="1003"/>
                    </a:moveTo>
                    <a:cubicBezTo>
                      <a:pt x="651" y="1004"/>
                      <a:pt x="650" y="1005"/>
                      <a:pt x="649" y="1005"/>
                    </a:cubicBezTo>
                    <a:lnTo>
                      <a:pt x="649" y="1005"/>
                    </a:lnTo>
                    <a:cubicBezTo>
                      <a:pt x="659" y="1004"/>
                      <a:pt x="669" y="1003"/>
                      <a:pt x="678" y="1003"/>
                    </a:cubicBezTo>
                    <a:close/>
                    <a:moveTo>
                      <a:pt x="753" y="1204"/>
                    </a:moveTo>
                    <a:cubicBezTo>
                      <a:pt x="739" y="1212"/>
                      <a:pt x="730" y="1218"/>
                      <a:pt x="723" y="1223"/>
                    </a:cubicBezTo>
                    <a:lnTo>
                      <a:pt x="723" y="1223"/>
                    </a:lnTo>
                    <a:cubicBezTo>
                      <a:pt x="725" y="1222"/>
                      <a:pt x="732" y="1217"/>
                      <a:pt x="753" y="1204"/>
                    </a:cubicBezTo>
                    <a:close/>
                    <a:moveTo>
                      <a:pt x="705" y="1233"/>
                    </a:moveTo>
                    <a:cubicBezTo>
                      <a:pt x="698" y="1238"/>
                      <a:pt x="689" y="1245"/>
                      <a:pt x="678" y="1254"/>
                    </a:cubicBezTo>
                    <a:cubicBezTo>
                      <a:pt x="687" y="1244"/>
                      <a:pt x="697" y="1238"/>
                      <a:pt x="705" y="1233"/>
                    </a:cubicBezTo>
                    <a:close/>
                    <a:moveTo>
                      <a:pt x="734" y="1304"/>
                    </a:moveTo>
                    <a:cubicBezTo>
                      <a:pt x="732" y="1306"/>
                      <a:pt x="729" y="1307"/>
                      <a:pt x="727" y="1309"/>
                    </a:cubicBezTo>
                    <a:lnTo>
                      <a:pt x="727" y="1309"/>
                    </a:lnTo>
                    <a:cubicBezTo>
                      <a:pt x="728" y="1307"/>
                      <a:pt x="728" y="1306"/>
                      <a:pt x="728" y="1304"/>
                    </a:cubicBezTo>
                    <a:close/>
                    <a:moveTo>
                      <a:pt x="609" y="1395"/>
                    </a:moveTo>
                    <a:cubicBezTo>
                      <a:pt x="606" y="1397"/>
                      <a:pt x="602" y="1398"/>
                      <a:pt x="598" y="1400"/>
                    </a:cubicBezTo>
                    <a:lnTo>
                      <a:pt x="598" y="1400"/>
                    </a:lnTo>
                    <a:cubicBezTo>
                      <a:pt x="602" y="1398"/>
                      <a:pt x="606" y="1397"/>
                      <a:pt x="609" y="1395"/>
                    </a:cubicBezTo>
                    <a:close/>
                    <a:moveTo>
                      <a:pt x="163" y="25"/>
                    </a:moveTo>
                    <a:lnTo>
                      <a:pt x="163" y="25"/>
                    </a:lnTo>
                    <a:cubicBezTo>
                      <a:pt x="162" y="26"/>
                      <a:pt x="158" y="26"/>
                      <a:pt x="151" y="26"/>
                    </a:cubicBezTo>
                    <a:lnTo>
                      <a:pt x="101" y="26"/>
                    </a:lnTo>
                    <a:cubicBezTo>
                      <a:pt x="126" y="51"/>
                      <a:pt x="101" y="51"/>
                      <a:pt x="151" y="76"/>
                    </a:cubicBezTo>
                    <a:cubicBezTo>
                      <a:pt x="126" y="126"/>
                      <a:pt x="176" y="151"/>
                      <a:pt x="176" y="201"/>
                    </a:cubicBezTo>
                    <a:cubicBezTo>
                      <a:pt x="302" y="226"/>
                      <a:pt x="126" y="226"/>
                      <a:pt x="176" y="252"/>
                    </a:cubicBezTo>
                    <a:lnTo>
                      <a:pt x="151" y="252"/>
                    </a:lnTo>
                    <a:cubicBezTo>
                      <a:pt x="201" y="252"/>
                      <a:pt x="201" y="277"/>
                      <a:pt x="176" y="277"/>
                    </a:cubicBezTo>
                    <a:lnTo>
                      <a:pt x="251" y="302"/>
                    </a:lnTo>
                    <a:cubicBezTo>
                      <a:pt x="126" y="327"/>
                      <a:pt x="176" y="377"/>
                      <a:pt x="126" y="452"/>
                    </a:cubicBezTo>
                    <a:cubicBezTo>
                      <a:pt x="101" y="502"/>
                      <a:pt x="1" y="552"/>
                      <a:pt x="201" y="602"/>
                    </a:cubicBezTo>
                    <a:lnTo>
                      <a:pt x="151" y="602"/>
                    </a:lnTo>
                    <a:cubicBezTo>
                      <a:pt x="201" y="602"/>
                      <a:pt x="151" y="627"/>
                      <a:pt x="176" y="653"/>
                    </a:cubicBezTo>
                    <a:lnTo>
                      <a:pt x="151" y="653"/>
                    </a:lnTo>
                    <a:cubicBezTo>
                      <a:pt x="277" y="678"/>
                      <a:pt x="151" y="728"/>
                      <a:pt x="277" y="753"/>
                    </a:cubicBezTo>
                    <a:cubicBezTo>
                      <a:pt x="277" y="778"/>
                      <a:pt x="277" y="828"/>
                      <a:pt x="327" y="853"/>
                    </a:cubicBezTo>
                    <a:lnTo>
                      <a:pt x="302" y="878"/>
                    </a:lnTo>
                    <a:cubicBezTo>
                      <a:pt x="377" y="903"/>
                      <a:pt x="226" y="953"/>
                      <a:pt x="277" y="978"/>
                    </a:cubicBezTo>
                    <a:cubicBezTo>
                      <a:pt x="251" y="1028"/>
                      <a:pt x="452" y="1003"/>
                      <a:pt x="377" y="1079"/>
                    </a:cubicBezTo>
                    <a:cubicBezTo>
                      <a:pt x="347" y="1094"/>
                      <a:pt x="350" y="1097"/>
                      <a:pt x="367" y="1097"/>
                    </a:cubicBezTo>
                    <a:cubicBezTo>
                      <a:pt x="384" y="1097"/>
                      <a:pt x="415" y="1093"/>
                      <a:pt x="437" y="1093"/>
                    </a:cubicBezTo>
                    <a:cubicBezTo>
                      <a:pt x="464" y="1093"/>
                      <a:pt x="476" y="1100"/>
                      <a:pt x="427" y="1129"/>
                    </a:cubicBezTo>
                    <a:cubicBezTo>
                      <a:pt x="251" y="1229"/>
                      <a:pt x="377" y="1229"/>
                      <a:pt x="527" y="1229"/>
                    </a:cubicBezTo>
                    <a:cubicBezTo>
                      <a:pt x="477" y="1279"/>
                      <a:pt x="652" y="1229"/>
                      <a:pt x="552" y="1329"/>
                    </a:cubicBezTo>
                    <a:cubicBezTo>
                      <a:pt x="559" y="1327"/>
                      <a:pt x="564" y="1326"/>
                      <a:pt x="567" y="1326"/>
                    </a:cubicBezTo>
                    <a:cubicBezTo>
                      <a:pt x="597" y="1326"/>
                      <a:pt x="457" y="1429"/>
                      <a:pt x="502" y="1429"/>
                    </a:cubicBezTo>
                    <a:lnTo>
                      <a:pt x="527" y="1404"/>
                    </a:lnTo>
                    <a:lnTo>
                      <a:pt x="527" y="1404"/>
                    </a:lnTo>
                    <a:cubicBezTo>
                      <a:pt x="508" y="1423"/>
                      <a:pt x="507" y="1429"/>
                      <a:pt x="513" y="1429"/>
                    </a:cubicBezTo>
                    <a:cubicBezTo>
                      <a:pt x="526" y="1429"/>
                      <a:pt x="569" y="1405"/>
                      <a:pt x="569" y="1404"/>
                    </a:cubicBezTo>
                    <a:lnTo>
                      <a:pt x="569" y="1404"/>
                    </a:lnTo>
                    <a:cubicBezTo>
                      <a:pt x="569" y="1405"/>
                      <a:pt x="558" y="1411"/>
                      <a:pt x="527" y="1429"/>
                    </a:cubicBezTo>
                    <a:cubicBezTo>
                      <a:pt x="514" y="1438"/>
                      <a:pt x="510" y="1442"/>
                      <a:pt x="512" y="1442"/>
                    </a:cubicBezTo>
                    <a:cubicBezTo>
                      <a:pt x="517" y="1442"/>
                      <a:pt x="569" y="1414"/>
                      <a:pt x="598" y="1400"/>
                    </a:cubicBezTo>
                    <a:lnTo>
                      <a:pt x="598" y="1400"/>
                    </a:lnTo>
                    <a:cubicBezTo>
                      <a:pt x="587" y="1407"/>
                      <a:pt x="577" y="1418"/>
                      <a:pt x="577" y="1429"/>
                    </a:cubicBezTo>
                    <a:cubicBezTo>
                      <a:pt x="586" y="1421"/>
                      <a:pt x="595" y="1412"/>
                      <a:pt x="602" y="1404"/>
                    </a:cubicBezTo>
                    <a:cubicBezTo>
                      <a:pt x="610" y="1399"/>
                      <a:pt x="615" y="1396"/>
                      <a:pt x="617" y="1394"/>
                    </a:cubicBezTo>
                    <a:lnTo>
                      <a:pt x="617" y="1394"/>
                    </a:lnTo>
                    <a:cubicBezTo>
                      <a:pt x="614" y="1394"/>
                      <a:pt x="612" y="1395"/>
                      <a:pt x="609" y="1395"/>
                    </a:cubicBezTo>
                    <a:lnTo>
                      <a:pt x="609" y="1395"/>
                    </a:lnTo>
                    <a:cubicBezTo>
                      <a:pt x="613" y="1394"/>
                      <a:pt x="616" y="1392"/>
                      <a:pt x="618" y="1392"/>
                    </a:cubicBezTo>
                    <a:lnTo>
                      <a:pt x="618" y="1392"/>
                    </a:lnTo>
                    <a:cubicBezTo>
                      <a:pt x="618" y="1392"/>
                      <a:pt x="618" y="1393"/>
                      <a:pt x="617" y="1394"/>
                    </a:cubicBezTo>
                    <a:lnTo>
                      <a:pt x="617" y="1394"/>
                    </a:lnTo>
                    <a:cubicBezTo>
                      <a:pt x="617" y="1394"/>
                      <a:pt x="617" y="1394"/>
                      <a:pt x="617" y="1394"/>
                    </a:cubicBezTo>
                    <a:cubicBezTo>
                      <a:pt x="623" y="1394"/>
                      <a:pt x="627" y="1397"/>
                      <a:pt x="627" y="1404"/>
                    </a:cubicBezTo>
                    <a:cubicBezTo>
                      <a:pt x="586" y="1429"/>
                      <a:pt x="575" y="1435"/>
                      <a:pt x="573" y="1435"/>
                    </a:cubicBezTo>
                    <a:cubicBezTo>
                      <a:pt x="571" y="1435"/>
                      <a:pt x="576" y="1431"/>
                      <a:pt x="575" y="1431"/>
                    </a:cubicBezTo>
                    <a:lnTo>
                      <a:pt x="575" y="1431"/>
                    </a:lnTo>
                    <a:cubicBezTo>
                      <a:pt x="574" y="1431"/>
                      <a:pt x="562" y="1440"/>
                      <a:pt x="502" y="1480"/>
                    </a:cubicBezTo>
                    <a:cubicBezTo>
                      <a:pt x="502" y="1480"/>
                      <a:pt x="452" y="1530"/>
                      <a:pt x="427" y="1530"/>
                    </a:cubicBezTo>
                    <a:cubicBezTo>
                      <a:pt x="417" y="1540"/>
                      <a:pt x="415" y="1546"/>
                      <a:pt x="420" y="1546"/>
                    </a:cubicBezTo>
                    <a:cubicBezTo>
                      <a:pt x="427" y="1546"/>
                      <a:pt x="448" y="1534"/>
                      <a:pt x="477" y="1505"/>
                    </a:cubicBezTo>
                    <a:cubicBezTo>
                      <a:pt x="552" y="1455"/>
                      <a:pt x="601" y="1430"/>
                      <a:pt x="651" y="1405"/>
                    </a:cubicBezTo>
                    <a:lnTo>
                      <a:pt x="651" y="1405"/>
                    </a:lnTo>
                    <a:lnTo>
                      <a:pt x="602" y="1429"/>
                    </a:lnTo>
                    <a:lnTo>
                      <a:pt x="602" y="1429"/>
                    </a:lnTo>
                    <a:cubicBezTo>
                      <a:pt x="652" y="1404"/>
                      <a:pt x="627" y="1404"/>
                      <a:pt x="652" y="1379"/>
                    </a:cubicBezTo>
                    <a:cubicBezTo>
                      <a:pt x="652" y="1379"/>
                      <a:pt x="691" y="1354"/>
                      <a:pt x="722" y="1330"/>
                    </a:cubicBezTo>
                    <a:lnTo>
                      <a:pt x="722" y="1330"/>
                    </a:lnTo>
                    <a:cubicBezTo>
                      <a:pt x="721" y="1332"/>
                      <a:pt x="721" y="1333"/>
                      <a:pt x="722" y="1333"/>
                    </a:cubicBezTo>
                    <a:cubicBezTo>
                      <a:pt x="724" y="1333"/>
                      <a:pt x="732" y="1325"/>
                      <a:pt x="753" y="1304"/>
                    </a:cubicBezTo>
                    <a:lnTo>
                      <a:pt x="753" y="1304"/>
                    </a:lnTo>
                    <a:cubicBezTo>
                      <a:pt x="746" y="1311"/>
                      <a:pt x="734" y="1321"/>
                      <a:pt x="722" y="1330"/>
                    </a:cubicBezTo>
                    <a:lnTo>
                      <a:pt x="722" y="1330"/>
                    </a:lnTo>
                    <a:cubicBezTo>
                      <a:pt x="723" y="1327"/>
                      <a:pt x="725" y="1322"/>
                      <a:pt x="726" y="1317"/>
                    </a:cubicBezTo>
                    <a:lnTo>
                      <a:pt x="726" y="1317"/>
                    </a:lnTo>
                    <a:cubicBezTo>
                      <a:pt x="732" y="1314"/>
                      <a:pt x="740" y="1310"/>
                      <a:pt x="753" y="1304"/>
                    </a:cubicBezTo>
                    <a:lnTo>
                      <a:pt x="753" y="1304"/>
                    </a:lnTo>
                    <a:cubicBezTo>
                      <a:pt x="753" y="1304"/>
                      <a:pt x="753" y="1304"/>
                      <a:pt x="753" y="1304"/>
                    </a:cubicBezTo>
                    <a:cubicBezTo>
                      <a:pt x="763" y="1294"/>
                      <a:pt x="765" y="1290"/>
                      <a:pt x="762" y="1290"/>
                    </a:cubicBezTo>
                    <a:cubicBezTo>
                      <a:pt x="758" y="1290"/>
                      <a:pt x="745" y="1297"/>
                      <a:pt x="735" y="1304"/>
                    </a:cubicBezTo>
                    <a:lnTo>
                      <a:pt x="735" y="1304"/>
                    </a:lnTo>
                    <a:cubicBezTo>
                      <a:pt x="717" y="1303"/>
                      <a:pt x="703" y="1298"/>
                      <a:pt x="703" y="1279"/>
                    </a:cubicBezTo>
                    <a:cubicBezTo>
                      <a:pt x="678" y="1304"/>
                      <a:pt x="703" y="1279"/>
                      <a:pt x="627" y="1329"/>
                    </a:cubicBezTo>
                    <a:cubicBezTo>
                      <a:pt x="703" y="1279"/>
                      <a:pt x="728" y="1254"/>
                      <a:pt x="728" y="1254"/>
                    </a:cubicBezTo>
                    <a:cubicBezTo>
                      <a:pt x="759" y="1231"/>
                      <a:pt x="761" y="1224"/>
                      <a:pt x="753" y="1224"/>
                    </a:cubicBezTo>
                    <a:cubicBezTo>
                      <a:pt x="743" y="1224"/>
                      <a:pt x="718" y="1234"/>
                      <a:pt x="712" y="1234"/>
                    </a:cubicBezTo>
                    <a:cubicBezTo>
                      <a:pt x="708" y="1234"/>
                      <a:pt x="710" y="1231"/>
                      <a:pt x="723" y="1223"/>
                    </a:cubicBezTo>
                    <a:lnTo>
                      <a:pt x="723" y="1223"/>
                    </a:lnTo>
                    <a:cubicBezTo>
                      <a:pt x="723" y="1223"/>
                      <a:pt x="722" y="1223"/>
                      <a:pt x="722" y="1223"/>
                    </a:cubicBezTo>
                    <a:cubicBezTo>
                      <a:pt x="721" y="1223"/>
                      <a:pt x="726" y="1218"/>
                      <a:pt x="726" y="1218"/>
                    </a:cubicBezTo>
                    <a:lnTo>
                      <a:pt x="726" y="1218"/>
                    </a:lnTo>
                    <a:cubicBezTo>
                      <a:pt x="725" y="1218"/>
                      <a:pt x="724" y="1219"/>
                      <a:pt x="721" y="1221"/>
                    </a:cubicBezTo>
                    <a:lnTo>
                      <a:pt x="721" y="1221"/>
                    </a:lnTo>
                    <a:cubicBezTo>
                      <a:pt x="725" y="1217"/>
                      <a:pt x="728" y="1212"/>
                      <a:pt x="728" y="1204"/>
                    </a:cubicBezTo>
                    <a:cubicBezTo>
                      <a:pt x="728" y="1204"/>
                      <a:pt x="753" y="1179"/>
                      <a:pt x="753" y="1154"/>
                    </a:cubicBezTo>
                    <a:lnTo>
                      <a:pt x="753" y="1154"/>
                    </a:lnTo>
                    <a:cubicBezTo>
                      <a:pt x="732" y="1168"/>
                      <a:pt x="725" y="1172"/>
                      <a:pt x="723" y="1172"/>
                    </a:cubicBezTo>
                    <a:cubicBezTo>
                      <a:pt x="720" y="1172"/>
                      <a:pt x="731" y="1161"/>
                      <a:pt x="723" y="1161"/>
                    </a:cubicBezTo>
                    <a:cubicBezTo>
                      <a:pt x="719" y="1161"/>
                      <a:pt x="712" y="1163"/>
                      <a:pt x="697" y="1169"/>
                    </a:cubicBezTo>
                    <a:lnTo>
                      <a:pt x="697" y="1169"/>
                    </a:lnTo>
                    <a:cubicBezTo>
                      <a:pt x="707" y="1160"/>
                      <a:pt x="711" y="1147"/>
                      <a:pt x="699" y="1147"/>
                    </a:cubicBezTo>
                    <a:cubicBezTo>
                      <a:pt x="696" y="1147"/>
                      <a:pt x="692" y="1148"/>
                      <a:pt x="686" y="1150"/>
                    </a:cubicBezTo>
                    <a:lnTo>
                      <a:pt x="686" y="1150"/>
                    </a:lnTo>
                    <a:cubicBezTo>
                      <a:pt x="679" y="1147"/>
                      <a:pt x="671" y="1143"/>
                      <a:pt x="656" y="1143"/>
                    </a:cubicBezTo>
                    <a:cubicBezTo>
                      <a:pt x="644" y="1143"/>
                      <a:pt x="627" y="1145"/>
                      <a:pt x="602" y="1154"/>
                    </a:cubicBezTo>
                    <a:cubicBezTo>
                      <a:pt x="703" y="1104"/>
                      <a:pt x="678" y="1129"/>
                      <a:pt x="728" y="1104"/>
                    </a:cubicBezTo>
                    <a:lnTo>
                      <a:pt x="627" y="1104"/>
                    </a:lnTo>
                    <a:cubicBezTo>
                      <a:pt x="652" y="1091"/>
                      <a:pt x="646" y="1091"/>
                      <a:pt x="643" y="1091"/>
                    </a:cubicBezTo>
                    <a:cubicBezTo>
                      <a:pt x="640" y="1091"/>
                      <a:pt x="640" y="1091"/>
                      <a:pt x="677" y="1079"/>
                    </a:cubicBezTo>
                    <a:lnTo>
                      <a:pt x="677" y="1079"/>
                    </a:lnTo>
                    <a:cubicBezTo>
                      <a:pt x="643" y="1090"/>
                      <a:pt x="617" y="1095"/>
                      <a:pt x="600" y="1095"/>
                    </a:cubicBezTo>
                    <a:cubicBezTo>
                      <a:pt x="544" y="1095"/>
                      <a:pt x="574" y="1044"/>
                      <a:pt x="649" y="1005"/>
                    </a:cubicBezTo>
                    <a:lnTo>
                      <a:pt x="649" y="1005"/>
                    </a:lnTo>
                    <a:cubicBezTo>
                      <a:pt x="614" y="1010"/>
                      <a:pt x="569" y="1020"/>
                      <a:pt x="530" y="1033"/>
                    </a:cubicBezTo>
                    <a:lnTo>
                      <a:pt x="530" y="1033"/>
                    </a:lnTo>
                    <a:cubicBezTo>
                      <a:pt x="533" y="1030"/>
                      <a:pt x="534" y="1028"/>
                      <a:pt x="527" y="1028"/>
                    </a:cubicBezTo>
                    <a:lnTo>
                      <a:pt x="552" y="1003"/>
                    </a:lnTo>
                    <a:cubicBezTo>
                      <a:pt x="543" y="1003"/>
                      <a:pt x="550" y="1000"/>
                      <a:pt x="559" y="997"/>
                    </a:cubicBezTo>
                    <a:lnTo>
                      <a:pt x="559" y="997"/>
                    </a:lnTo>
                    <a:cubicBezTo>
                      <a:pt x="557" y="999"/>
                      <a:pt x="554" y="1001"/>
                      <a:pt x="552" y="1003"/>
                    </a:cubicBezTo>
                    <a:cubicBezTo>
                      <a:pt x="577" y="995"/>
                      <a:pt x="583" y="992"/>
                      <a:pt x="580" y="992"/>
                    </a:cubicBezTo>
                    <a:cubicBezTo>
                      <a:pt x="577" y="992"/>
                      <a:pt x="568" y="995"/>
                      <a:pt x="559" y="997"/>
                    </a:cubicBezTo>
                    <a:lnTo>
                      <a:pt x="559" y="997"/>
                    </a:lnTo>
                    <a:cubicBezTo>
                      <a:pt x="586" y="978"/>
                      <a:pt x="625" y="978"/>
                      <a:pt x="602" y="978"/>
                    </a:cubicBezTo>
                    <a:cubicBezTo>
                      <a:pt x="627" y="928"/>
                      <a:pt x="477" y="928"/>
                      <a:pt x="477" y="878"/>
                    </a:cubicBezTo>
                    <a:cubicBezTo>
                      <a:pt x="527" y="853"/>
                      <a:pt x="452" y="853"/>
                      <a:pt x="452" y="828"/>
                    </a:cubicBezTo>
                    <a:lnTo>
                      <a:pt x="527" y="828"/>
                    </a:lnTo>
                    <a:cubicBezTo>
                      <a:pt x="477" y="828"/>
                      <a:pt x="527" y="817"/>
                      <a:pt x="522" y="817"/>
                    </a:cubicBezTo>
                    <a:cubicBezTo>
                      <a:pt x="519" y="817"/>
                      <a:pt x="505" y="819"/>
                      <a:pt x="466" y="826"/>
                    </a:cubicBezTo>
                    <a:lnTo>
                      <a:pt x="466" y="826"/>
                    </a:lnTo>
                    <a:cubicBezTo>
                      <a:pt x="486" y="819"/>
                      <a:pt x="502" y="803"/>
                      <a:pt x="502" y="803"/>
                    </a:cubicBezTo>
                    <a:cubicBezTo>
                      <a:pt x="452" y="803"/>
                      <a:pt x="452" y="778"/>
                      <a:pt x="477" y="753"/>
                    </a:cubicBezTo>
                    <a:cubicBezTo>
                      <a:pt x="327" y="753"/>
                      <a:pt x="452" y="703"/>
                      <a:pt x="352" y="703"/>
                    </a:cubicBezTo>
                    <a:lnTo>
                      <a:pt x="377" y="703"/>
                    </a:lnTo>
                    <a:cubicBezTo>
                      <a:pt x="277" y="678"/>
                      <a:pt x="377" y="653"/>
                      <a:pt x="352" y="627"/>
                    </a:cubicBezTo>
                    <a:cubicBezTo>
                      <a:pt x="352" y="602"/>
                      <a:pt x="327" y="602"/>
                      <a:pt x="327" y="577"/>
                    </a:cubicBezTo>
                    <a:lnTo>
                      <a:pt x="352" y="577"/>
                    </a:lnTo>
                    <a:cubicBezTo>
                      <a:pt x="226" y="577"/>
                      <a:pt x="477" y="527"/>
                      <a:pt x="327" y="527"/>
                    </a:cubicBezTo>
                    <a:lnTo>
                      <a:pt x="377" y="527"/>
                    </a:lnTo>
                    <a:cubicBezTo>
                      <a:pt x="327" y="527"/>
                      <a:pt x="355" y="516"/>
                      <a:pt x="342" y="516"/>
                    </a:cubicBezTo>
                    <a:cubicBezTo>
                      <a:pt x="335" y="516"/>
                      <a:pt x="318" y="519"/>
                      <a:pt x="277" y="527"/>
                    </a:cubicBezTo>
                    <a:lnTo>
                      <a:pt x="327" y="502"/>
                    </a:lnTo>
                    <a:cubicBezTo>
                      <a:pt x="151" y="502"/>
                      <a:pt x="402" y="477"/>
                      <a:pt x="277" y="477"/>
                    </a:cubicBezTo>
                    <a:lnTo>
                      <a:pt x="327" y="477"/>
                    </a:lnTo>
                    <a:cubicBezTo>
                      <a:pt x="302" y="452"/>
                      <a:pt x="277" y="452"/>
                      <a:pt x="302" y="452"/>
                    </a:cubicBezTo>
                    <a:lnTo>
                      <a:pt x="327" y="452"/>
                    </a:lnTo>
                    <a:cubicBezTo>
                      <a:pt x="427" y="452"/>
                      <a:pt x="302" y="427"/>
                      <a:pt x="327" y="402"/>
                    </a:cubicBezTo>
                    <a:lnTo>
                      <a:pt x="327" y="402"/>
                    </a:lnTo>
                    <a:lnTo>
                      <a:pt x="343" y="410"/>
                    </a:lnTo>
                    <a:lnTo>
                      <a:pt x="343" y="410"/>
                    </a:lnTo>
                    <a:cubicBezTo>
                      <a:pt x="337" y="400"/>
                      <a:pt x="369" y="395"/>
                      <a:pt x="352" y="377"/>
                    </a:cubicBezTo>
                    <a:lnTo>
                      <a:pt x="352" y="377"/>
                    </a:lnTo>
                    <a:lnTo>
                      <a:pt x="377" y="402"/>
                    </a:lnTo>
                    <a:cubicBezTo>
                      <a:pt x="377" y="377"/>
                      <a:pt x="352" y="352"/>
                      <a:pt x="352" y="352"/>
                    </a:cubicBezTo>
                    <a:lnTo>
                      <a:pt x="377" y="352"/>
                    </a:lnTo>
                    <a:cubicBezTo>
                      <a:pt x="320" y="333"/>
                      <a:pt x="363" y="328"/>
                      <a:pt x="366" y="316"/>
                    </a:cubicBezTo>
                    <a:lnTo>
                      <a:pt x="366" y="316"/>
                    </a:lnTo>
                    <a:lnTo>
                      <a:pt x="377" y="327"/>
                    </a:lnTo>
                    <a:cubicBezTo>
                      <a:pt x="400" y="280"/>
                      <a:pt x="337" y="255"/>
                      <a:pt x="308" y="212"/>
                    </a:cubicBezTo>
                    <a:lnTo>
                      <a:pt x="308" y="212"/>
                    </a:lnTo>
                    <a:cubicBezTo>
                      <a:pt x="314" y="215"/>
                      <a:pt x="320" y="220"/>
                      <a:pt x="327" y="226"/>
                    </a:cubicBezTo>
                    <a:cubicBezTo>
                      <a:pt x="327" y="216"/>
                      <a:pt x="322" y="210"/>
                      <a:pt x="317" y="206"/>
                    </a:cubicBezTo>
                    <a:lnTo>
                      <a:pt x="317" y="206"/>
                    </a:lnTo>
                    <a:cubicBezTo>
                      <a:pt x="322" y="208"/>
                      <a:pt x="325" y="208"/>
                      <a:pt x="326" y="208"/>
                    </a:cubicBezTo>
                    <a:cubicBezTo>
                      <a:pt x="335" y="208"/>
                      <a:pt x="267" y="176"/>
                      <a:pt x="327" y="176"/>
                    </a:cubicBezTo>
                    <a:lnTo>
                      <a:pt x="251" y="176"/>
                    </a:lnTo>
                    <a:cubicBezTo>
                      <a:pt x="251" y="151"/>
                      <a:pt x="226" y="126"/>
                      <a:pt x="176" y="76"/>
                    </a:cubicBezTo>
                    <a:cubicBezTo>
                      <a:pt x="181" y="76"/>
                      <a:pt x="185" y="77"/>
                      <a:pt x="189" y="79"/>
                    </a:cubicBezTo>
                    <a:lnTo>
                      <a:pt x="189" y="79"/>
                    </a:lnTo>
                    <a:cubicBezTo>
                      <a:pt x="142" y="44"/>
                      <a:pt x="180" y="26"/>
                      <a:pt x="201" y="26"/>
                    </a:cubicBezTo>
                    <a:cubicBezTo>
                      <a:pt x="183" y="26"/>
                      <a:pt x="171" y="26"/>
                      <a:pt x="163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4" name="Google Shape;1574;p34"/>
              <p:cNvSpPr/>
              <p:nvPr/>
            </p:nvSpPr>
            <p:spPr>
              <a:xfrm>
                <a:off x="4519575" y="31360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5" name="Google Shape;1575;p34"/>
              <p:cNvSpPr/>
              <p:nvPr/>
            </p:nvSpPr>
            <p:spPr>
              <a:xfrm>
                <a:off x="4530850" y="31635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1576;p34"/>
              <p:cNvSpPr/>
              <p:nvPr/>
            </p:nvSpPr>
            <p:spPr>
              <a:xfrm>
                <a:off x="4481350" y="317360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5"/>
                    </a:moveTo>
                    <a:lnTo>
                      <a:pt x="1" y="2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1577;p34"/>
              <p:cNvSpPr/>
              <p:nvPr/>
            </p:nvSpPr>
            <p:spPr>
              <a:xfrm>
                <a:off x="4481975" y="3170450"/>
                <a:ext cx="25" cy="5675"/>
              </a:xfrm>
              <a:custGeom>
                <a:avLst/>
                <a:gdLst/>
                <a:ahLst/>
                <a:cxnLst/>
                <a:rect l="l" t="t" r="r" b="b"/>
                <a:pathLst>
                  <a:path w="1" h="227" extrusionOk="0">
                    <a:moveTo>
                      <a:pt x="1" y="51"/>
                    </a:moveTo>
                    <a:cubicBezTo>
                      <a:pt x="1" y="51"/>
                      <a:pt x="1" y="26"/>
                      <a:pt x="1" y="26"/>
                    </a:cubicBezTo>
                    <a:lnTo>
                      <a:pt x="1" y="151"/>
                    </a:lnTo>
                    <a:cubicBezTo>
                      <a:pt x="1" y="226"/>
                      <a:pt x="1" y="1"/>
                      <a:pt x="1" y="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1578;p34"/>
              <p:cNvSpPr/>
              <p:nvPr/>
            </p:nvSpPr>
            <p:spPr>
              <a:xfrm>
                <a:off x="4482600" y="3170450"/>
                <a:ext cx="25" cy="25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02" extrusionOk="0">
                    <a:moveTo>
                      <a:pt x="1" y="51"/>
                    </a:moveTo>
                    <a:cubicBezTo>
                      <a:pt x="1" y="101"/>
                      <a:pt x="1" y="26"/>
                      <a:pt x="1" y="26"/>
                    </a:cubicBezTo>
                    <a:cubicBezTo>
                      <a:pt x="1" y="51"/>
                      <a:pt x="1" y="1"/>
                      <a:pt x="1" y="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9" name="Google Shape;1579;p34"/>
              <p:cNvSpPr/>
              <p:nvPr/>
            </p:nvSpPr>
            <p:spPr>
              <a:xfrm>
                <a:off x="4497025" y="317107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26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0" name="Google Shape;1580;p34"/>
              <p:cNvSpPr/>
              <p:nvPr/>
            </p:nvSpPr>
            <p:spPr>
              <a:xfrm>
                <a:off x="4482600" y="3163575"/>
                <a:ext cx="81500" cy="31725"/>
              </a:xfrm>
              <a:custGeom>
                <a:avLst/>
                <a:gdLst/>
                <a:ahLst/>
                <a:cxnLst/>
                <a:rect l="l" t="t" r="r" b="b"/>
                <a:pathLst>
                  <a:path w="3260" h="1269" extrusionOk="0">
                    <a:moveTo>
                      <a:pt x="2407" y="526"/>
                    </a:moveTo>
                    <a:cubicBezTo>
                      <a:pt x="2404" y="526"/>
                      <a:pt x="2402" y="526"/>
                      <a:pt x="2399" y="527"/>
                    </a:cubicBezTo>
                    <a:lnTo>
                      <a:pt x="2399" y="527"/>
                    </a:lnTo>
                    <a:cubicBezTo>
                      <a:pt x="2399" y="529"/>
                      <a:pt x="2400" y="531"/>
                      <a:pt x="2401" y="531"/>
                    </a:cubicBezTo>
                    <a:cubicBezTo>
                      <a:pt x="2402" y="531"/>
                      <a:pt x="2404" y="529"/>
                      <a:pt x="2407" y="526"/>
                    </a:cubicBezTo>
                    <a:close/>
                    <a:moveTo>
                      <a:pt x="1830" y="0"/>
                    </a:moveTo>
                    <a:cubicBezTo>
                      <a:pt x="1780" y="50"/>
                      <a:pt x="1743" y="50"/>
                      <a:pt x="1708" y="50"/>
                    </a:cubicBezTo>
                    <a:cubicBezTo>
                      <a:pt x="1674" y="50"/>
                      <a:pt x="1643" y="50"/>
                      <a:pt x="1605" y="100"/>
                    </a:cubicBezTo>
                    <a:lnTo>
                      <a:pt x="1605" y="75"/>
                    </a:lnTo>
                    <a:cubicBezTo>
                      <a:pt x="1587" y="110"/>
                      <a:pt x="1567" y="121"/>
                      <a:pt x="1544" y="121"/>
                    </a:cubicBezTo>
                    <a:cubicBezTo>
                      <a:pt x="1510" y="121"/>
                      <a:pt x="1471" y="96"/>
                      <a:pt x="1431" y="96"/>
                    </a:cubicBezTo>
                    <a:cubicBezTo>
                      <a:pt x="1422" y="96"/>
                      <a:pt x="1413" y="97"/>
                      <a:pt x="1404" y="100"/>
                    </a:cubicBezTo>
                    <a:cubicBezTo>
                      <a:pt x="1399" y="95"/>
                      <a:pt x="1394" y="93"/>
                      <a:pt x="1389" y="93"/>
                    </a:cubicBezTo>
                    <a:cubicBezTo>
                      <a:pt x="1369" y="93"/>
                      <a:pt x="1349" y="125"/>
                      <a:pt x="1329" y="125"/>
                    </a:cubicBezTo>
                    <a:lnTo>
                      <a:pt x="1329" y="75"/>
                    </a:lnTo>
                    <a:cubicBezTo>
                      <a:pt x="1318" y="105"/>
                      <a:pt x="1306" y="115"/>
                      <a:pt x="1294" y="115"/>
                    </a:cubicBezTo>
                    <a:cubicBezTo>
                      <a:pt x="1267" y="115"/>
                      <a:pt x="1241" y="61"/>
                      <a:pt x="1214" y="61"/>
                    </a:cubicBezTo>
                    <a:cubicBezTo>
                      <a:pt x="1202" y="61"/>
                      <a:pt x="1191" y="71"/>
                      <a:pt x="1179" y="100"/>
                    </a:cubicBezTo>
                    <a:lnTo>
                      <a:pt x="1179" y="75"/>
                    </a:lnTo>
                    <a:cubicBezTo>
                      <a:pt x="1171" y="92"/>
                      <a:pt x="1165" y="95"/>
                      <a:pt x="1161" y="95"/>
                    </a:cubicBezTo>
                    <a:cubicBezTo>
                      <a:pt x="1159" y="95"/>
                      <a:pt x="1158" y="94"/>
                      <a:pt x="1157" y="94"/>
                    </a:cubicBezTo>
                    <a:cubicBezTo>
                      <a:pt x="1154" y="94"/>
                      <a:pt x="1154" y="100"/>
                      <a:pt x="1154" y="151"/>
                    </a:cubicBezTo>
                    <a:lnTo>
                      <a:pt x="1129" y="125"/>
                    </a:lnTo>
                    <a:cubicBezTo>
                      <a:pt x="1122" y="166"/>
                      <a:pt x="1115" y="179"/>
                      <a:pt x="1108" y="179"/>
                    </a:cubicBezTo>
                    <a:cubicBezTo>
                      <a:pt x="1094" y="179"/>
                      <a:pt x="1077" y="124"/>
                      <a:pt x="1055" y="124"/>
                    </a:cubicBezTo>
                    <a:cubicBezTo>
                      <a:pt x="1047" y="124"/>
                      <a:pt x="1038" y="131"/>
                      <a:pt x="1028" y="151"/>
                    </a:cubicBezTo>
                    <a:lnTo>
                      <a:pt x="1028" y="125"/>
                    </a:lnTo>
                    <a:cubicBezTo>
                      <a:pt x="1028" y="143"/>
                      <a:pt x="1016" y="161"/>
                      <a:pt x="1009" y="161"/>
                    </a:cubicBezTo>
                    <a:cubicBezTo>
                      <a:pt x="1006" y="161"/>
                      <a:pt x="1003" y="158"/>
                      <a:pt x="1003" y="151"/>
                    </a:cubicBezTo>
                    <a:cubicBezTo>
                      <a:pt x="1003" y="125"/>
                      <a:pt x="1003" y="125"/>
                      <a:pt x="1003" y="125"/>
                    </a:cubicBezTo>
                    <a:cubicBezTo>
                      <a:pt x="995" y="84"/>
                      <a:pt x="984" y="70"/>
                      <a:pt x="972" y="70"/>
                    </a:cubicBezTo>
                    <a:cubicBezTo>
                      <a:pt x="948" y="70"/>
                      <a:pt x="920" y="125"/>
                      <a:pt x="903" y="125"/>
                    </a:cubicBezTo>
                    <a:lnTo>
                      <a:pt x="903" y="75"/>
                    </a:lnTo>
                    <a:cubicBezTo>
                      <a:pt x="894" y="94"/>
                      <a:pt x="885" y="99"/>
                      <a:pt x="875" y="99"/>
                    </a:cubicBezTo>
                    <a:cubicBezTo>
                      <a:pt x="865" y="99"/>
                      <a:pt x="855" y="93"/>
                      <a:pt x="845" y="93"/>
                    </a:cubicBezTo>
                    <a:cubicBezTo>
                      <a:pt x="839" y="93"/>
                      <a:pt x="834" y="95"/>
                      <a:pt x="828" y="100"/>
                    </a:cubicBezTo>
                    <a:lnTo>
                      <a:pt x="828" y="75"/>
                    </a:lnTo>
                    <a:lnTo>
                      <a:pt x="803" y="125"/>
                    </a:lnTo>
                    <a:lnTo>
                      <a:pt x="803" y="75"/>
                    </a:lnTo>
                    <a:cubicBezTo>
                      <a:pt x="798" y="70"/>
                      <a:pt x="793" y="68"/>
                      <a:pt x="788" y="68"/>
                    </a:cubicBezTo>
                    <a:cubicBezTo>
                      <a:pt x="768" y="68"/>
                      <a:pt x="748" y="100"/>
                      <a:pt x="728" y="100"/>
                    </a:cubicBezTo>
                    <a:lnTo>
                      <a:pt x="728" y="75"/>
                    </a:lnTo>
                    <a:cubicBezTo>
                      <a:pt x="719" y="102"/>
                      <a:pt x="707" y="110"/>
                      <a:pt x="694" y="110"/>
                    </a:cubicBezTo>
                    <a:cubicBezTo>
                      <a:pt x="676" y="110"/>
                      <a:pt x="656" y="95"/>
                      <a:pt x="641" y="95"/>
                    </a:cubicBezTo>
                    <a:cubicBezTo>
                      <a:pt x="636" y="95"/>
                      <a:pt x="631" y="97"/>
                      <a:pt x="627" y="100"/>
                    </a:cubicBezTo>
                    <a:lnTo>
                      <a:pt x="627" y="75"/>
                    </a:lnTo>
                    <a:cubicBezTo>
                      <a:pt x="555" y="75"/>
                      <a:pt x="483" y="145"/>
                      <a:pt x="410" y="173"/>
                    </a:cubicBezTo>
                    <a:lnTo>
                      <a:pt x="410" y="173"/>
                    </a:lnTo>
                    <a:cubicBezTo>
                      <a:pt x="414" y="166"/>
                      <a:pt x="419" y="158"/>
                      <a:pt x="427" y="151"/>
                    </a:cubicBezTo>
                    <a:lnTo>
                      <a:pt x="427" y="151"/>
                    </a:lnTo>
                    <a:cubicBezTo>
                      <a:pt x="426" y="152"/>
                      <a:pt x="402" y="176"/>
                      <a:pt x="402" y="176"/>
                    </a:cubicBezTo>
                    <a:cubicBezTo>
                      <a:pt x="405" y="175"/>
                      <a:pt x="408" y="174"/>
                      <a:pt x="410" y="173"/>
                    </a:cubicBezTo>
                    <a:lnTo>
                      <a:pt x="410" y="173"/>
                    </a:lnTo>
                    <a:cubicBezTo>
                      <a:pt x="402" y="188"/>
                      <a:pt x="402" y="201"/>
                      <a:pt x="402" y="201"/>
                    </a:cubicBezTo>
                    <a:cubicBezTo>
                      <a:pt x="402" y="176"/>
                      <a:pt x="402" y="176"/>
                      <a:pt x="402" y="176"/>
                    </a:cubicBezTo>
                    <a:cubicBezTo>
                      <a:pt x="402" y="157"/>
                      <a:pt x="399" y="151"/>
                      <a:pt x="394" y="151"/>
                    </a:cubicBezTo>
                    <a:cubicBezTo>
                      <a:pt x="385" y="151"/>
                      <a:pt x="369" y="176"/>
                      <a:pt x="360" y="176"/>
                    </a:cubicBezTo>
                    <a:cubicBezTo>
                      <a:pt x="355" y="176"/>
                      <a:pt x="352" y="169"/>
                      <a:pt x="352" y="151"/>
                    </a:cubicBezTo>
                    <a:cubicBezTo>
                      <a:pt x="352" y="176"/>
                      <a:pt x="352" y="201"/>
                      <a:pt x="352" y="226"/>
                    </a:cubicBezTo>
                    <a:cubicBezTo>
                      <a:pt x="277" y="251"/>
                      <a:pt x="226" y="251"/>
                      <a:pt x="176" y="326"/>
                    </a:cubicBezTo>
                    <a:cubicBezTo>
                      <a:pt x="151" y="301"/>
                      <a:pt x="151" y="276"/>
                      <a:pt x="151" y="251"/>
                    </a:cubicBezTo>
                    <a:cubicBezTo>
                      <a:pt x="123" y="320"/>
                      <a:pt x="96" y="336"/>
                      <a:pt x="68" y="336"/>
                    </a:cubicBezTo>
                    <a:cubicBezTo>
                      <a:pt x="45" y="336"/>
                      <a:pt x="23" y="326"/>
                      <a:pt x="1" y="326"/>
                    </a:cubicBezTo>
                    <a:cubicBezTo>
                      <a:pt x="1" y="351"/>
                      <a:pt x="1" y="351"/>
                      <a:pt x="1" y="376"/>
                    </a:cubicBezTo>
                    <a:cubicBezTo>
                      <a:pt x="5" y="385"/>
                      <a:pt x="9" y="388"/>
                      <a:pt x="12" y="388"/>
                    </a:cubicBezTo>
                    <a:cubicBezTo>
                      <a:pt x="24" y="388"/>
                      <a:pt x="28" y="339"/>
                      <a:pt x="40" y="339"/>
                    </a:cubicBezTo>
                    <a:cubicBezTo>
                      <a:pt x="43" y="339"/>
                      <a:pt x="47" y="342"/>
                      <a:pt x="51" y="351"/>
                    </a:cubicBezTo>
                    <a:cubicBezTo>
                      <a:pt x="76" y="376"/>
                      <a:pt x="51" y="401"/>
                      <a:pt x="76" y="401"/>
                    </a:cubicBezTo>
                    <a:cubicBezTo>
                      <a:pt x="76" y="376"/>
                      <a:pt x="101" y="401"/>
                      <a:pt x="126" y="326"/>
                    </a:cubicBezTo>
                    <a:cubicBezTo>
                      <a:pt x="151" y="401"/>
                      <a:pt x="151" y="351"/>
                      <a:pt x="176" y="401"/>
                    </a:cubicBezTo>
                    <a:cubicBezTo>
                      <a:pt x="176" y="376"/>
                      <a:pt x="176" y="376"/>
                      <a:pt x="176" y="351"/>
                    </a:cubicBezTo>
                    <a:cubicBezTo>
                      <a:pt x="191" y="355"/>
                      <a:pt x="205" y="356"/>
                      <a:pt x="219" y="356"/>
                    </a:cubicBezTo>
                    <a:cubicBezTo>
                      <a:pt x="285" y="356"/>
                      <a:pt x="340" y="321"/>
                      <a:pt x="394" y="321"/>
                    </a:cubicBezTo>
                    <a:cubicBezTo>
                      <a:pt x="405" y="321"/>
                      <a:pt x="416" y="322"/>
                      <a:pt x="427" y="326"/>
                    </a:cubicBezTo>
                    <a:cubicBezTo>
                      <a:pt x="443" y="279"/>
                      <a:pt x="459" y="264"/>
                      <a:pt x="474" y="264"/>
                    </a:cubicBezTo>
                    <a:cubicBezTo>
                      <a:pt x="502" y="264"/>
                      <a:pt x="530" y="310"/>
                      <a:pt x="557" y="310"/>
                    </a:cubicBezTo>
                    <a:cubicBezTo>
                      <a:pt x="564" y="310"/>
                      <a:pt x="571" y="308"/>
                      <a:pt x="577" y="301"/>
                    </a:cubicBezTo>
                    <a:cubicBezTo>
                      <a:pt x="577" y="283"/>
                      <a:pt x="590" y="265"/>
                      <a:pt x="606" y="265"/>
                    </a:cubicBezTo>
                    <a:cubicBezTo>
                      <a:pt x="613" y="265"/>
                      <a:pt x="620" y="269"/>
                      <a:pt x="627" y="276"/>
                    </a:cubicBezTo>
                    <a:lnTo>
                      <a:pt x="627" y="226"/>
                    </a:lnTo>
                    <a:cubicBezTo>
                      <a:pt x="690" y="276"/>
                      <a:pt x="747" y="282"/>
                      <a:pt x="803" y="282"/>
                    </a:cubicBezTo>
                    <a:cubicBezTo>
                      <a:pt x="822" y="282"/>
                      <a:pt x="841" y="281"/>
                      <a:pt x="860" y="281"/>
                    </a:cubicBezTo>
                    <a:cubicBezTo>
                      <a:pt x="898" y="281"/>
                      <a:pt x="937" y="284"/>
                      <a:pt x="978" y="301"/>
                    </a:cubicBezTo>
                    <a:cubicBezTo>
                      <a:pt x="1048" y="315"/>
                      <a:pt x="1110" y="352"/>
                      <a:pt x="1173" y="352"/>
                    </a:cubicBezTo>
                    <a:cubicBezTo>
                      <a:pt x="1223" y="352"/>
                      <a:pt x="1274" y="329"/>
                      <a:pt x="1329" y="251"/>
                    </a:cubicBezTo>
                    <a:cubicBezTo>
                      <a:pt x="1329" y="276"/>
                      <a:pt x="1329" y="276"/>
                      <a:pt x="1329" y="276"/>
                    </a:cubicBezTo>
                    <a:cubicBezTo>
                      <a:pt x="1340" y="271"/>
                      <a:pt x="1349" y="269"/>
                      <a:pt x="1358" y="269"/>
                    </a:cubicBezTo>
                    <a:cubicBezTo>
                      <a:pt x="1381" y="269"/>
                      <a:pt x="1398" y="283"/>
                      <a:pt x="1413" y="283"/>
                    </a:cubicBezTo>
                    <a:cubicBezTo>
                      <a:pt x="1419" y="283"/>
                      <a:pt x="1424" y="281"/>
                      <a:pt x="1429" y="276"/>
                    </a:cubicBezTo>
                    <a:lnTo>
                      <a:pt x="1429" y="301"/>
                    </a:lnTo>
                    <a:cubicBezTo>
                      <a:pt x="1467" y="238"/>
                      <a:pt x="1511" y="238"/>
                      <a:pt x="1555" y="238"/>
                    </a:cubicBezTo>
                    <a:cubicBezTo>
                      <a:pt x="1599" y="238"/>
                      <a:pt x="1643" y="238"/>
                      <a:pt x="1680" y="176"/>
                    </a:cubicBezTo>
                    <a:cubicBezTo>
                      <a:pt x="1693" y="188"/>
                      <a:pt x="1705" y="188"/>
                      <a:pt x="1715" y="188"/>
                    </a:cubicBezTo>
                    <a:cubicBezTo>
                      <a:pt x="1724" y="188"/>
                      <a:pt x="1730" y="188"/>
                      <a:pt x="1730" y="201"/>
                    </a:cubicBezTo>
                    <a:cubicBezTo>
                      <a:pt x="1755" y="201"/>
                      <a:pt x="1755" y="226"/>
                      <a:pt x="1780" y="251"/>
                    </a:cubicBezTo>
                    <a:cubicBezTo>
                      <a:pt x="1805" y="276"/>
                      <a:pt x="1856" y="301"/>
                      <a:pt x="1906" y="326"/>
                    </a:cubicBezTo>
                    <a:lnTo>
                      <a:pt x="1881" y="351"/>
                    </a:lnTo>
                    <a:cubicBezTo>
                      <a:pt x="1981" y="376"/>
                      <a:pt x="1956" y="526"/>
                      <a:pt x="2031" y="552"/>
                    </a:cubicBezTo>
                    <a:cubicBezTo>
                      <a:pt x="2056" y="652"/>
                      <a:pt x="2257" y="552"/>
                      <a:pt x="2282" y="677"/>
                    </a:cubicBezTo>
                    <a:cubicBezTo>
                      <a:pt x="2274" y="714"/>
                      <a:pt x="2287" y="725"/>
                      <a:pt x="2307" y="725"/>
                    </a:cubicBezTo>
                    <a:cubicBezTo>
                      <a:pt x="2335" y="725"/>
                      <a:pt x="2379" y="704"/>
                      <a:pt x="2407" y="704"/>
                    </a:cubicBezTo>
                    <a:cubicBezTo>
                      <a:pt x="2427" y="704"/>
                      <a:pt x="2439" y="715"/>
                      <a:pt x="2432" y="752"/>
                    </a:cubicBezTo>
                    <a:cubicBezTo>
                      <a:pt x="2418" y="875"/>
                      <a:pt x="2464" y="916"/>
                      <a:pt x="2533" y="916"/>
                    </a:cubicBezTo>
                    <a:cubicBezTo>
                      <a:pt x="2590" y="916"/>
                      <a:pt x="2664" y="887"/>
                      <a:pt x="2733" y="852"/>
                    </a:cubicBezTo>
                    <a:cubicBezTo>
                      <a:pt x="2758" y="902"/>
                      <a:pt x="2808" y="902"/>
                      <a:pt x="2858" y="928"/>
                    </a:cubicBezTo>
                    <a:cubicBezTo>
                      <a:pt x="2864" y="921"/>
                      <a:pt x="2872" y="918"/>
                      <a:pt x="2881" y="918"/>
                    </a:cubicBezTo>
                    <a:cubicBezTo>
                      <a:pt x="2907" y="918"/>
                      <a:pt x="2940" y="946"/>
                      <a:pt x="2958" y="1003"/>
                    </a:cubicBezTo>
                    <a:cubicBezTo>
                      <a:pt x="2970" y="991"/>
                      <a:pt x="2980" y="986"/>
                      <a:pt x="2987" y="986"/>
                    </a:cubicBezTo>
                    <a:cubicBezTo>
                      <a:pt x="3027" y="986"/>
                      <a:pt x="3016" y="1128"/>
                      <a:pt x="3059" y="1128"/>
                    </a:cubicBezTo>
                    <a:lnTo>
                      <a:pt x="3084" y="1103"/>
                    </a:lnTo>
                    <a:lnTo>
                      <a:pt x="3084" y="1103"/>
                    </a:lnTo>
                    <a:cubicBezTo>
                      <a:pt x="3079" y="1122"/>
                      <a:pt x="3079" y="1130"/>
                      <a:pt x="3081" y="1130"/>
                    </a:cubicBezTo>
                    <a:cubicBezTo>
                      <a:pt x="3088" y="1130"/>
                      <a:pt x="3116" y="1075"/>
                      <a:pt x="3122" y="1075"/>
                    </a:cubicBezTo>
                    <a:lnTo>
                      <a:pt x="3122" y="1075"/>
                    </a:lnTo>
                    <a:cubicBezTo>
                      <a:pt x="3125" y="1075"/>
                      <a:pt x="3122" y="1088"/>
                      <a:pt x="3109" y="1128"/>
                    </a:cubicBezTo>
                    <a:cubicBezTo>
                      <a:pt x="3109" y="1138"/>
                      <a:pt x="3110" y="1142"/>
                      <a:pt x="3112" y="1142"/>
                    </a:cubicBezTo>
                    <a:cubicBezTo>
                      <a:pt x="3124" y="1142"/>
                      <a:pt x="3161" y="1029"/>
                      <a:pt x="3164" y="1029"/>
                    </a:cubicBezTo>
                    <a:lnTo>
                      <a:pt x="3164" y="1029"/>
                    </a:lnTo>
                    <a:cubicBezTo>
                      <a:pt x="3164" y="1029"/>
                      <a:pt x="3163" y="1036"/>
                      <a:pt x="3159" y="1053"/>
                    </a:cubicBezTo>
                    <a:lnTo>
                      <a:pt x="3174" y="1038"/>
                    </a:lnTo>
                    <a:lnTo>
                      <a:pt x="3174" y="1038"/>
                    </a:lnTo>
                    <a:cubicBezTo>
                      <a:pt x="3172" y="1048"/>
                      <a:pt x="3172" y="1061"/>
                      <a:pt x="3179" y="1071"/>
                    </a:cubicBezTo>
                    <a:lnTo>
                      <a:pt x="3179" y="1071"/>
                    </a:lnTo>
                    <a:cubicBezTo>
                      <a:pt x="3178" y="1091"/>
                      <a:pt x="3182" y="1095"/>
                      <a:pt x="3187" y="1095"/>
                    </a:cubicBezTo>
                    <a:cubicBezTo>
                      <a:pt x="3190" y="1095"/>
                      <a:pt x="3194" y="1093"/>
                      <a:pt x="3197" y="1093"/>
                    </a:cubicBezTo>
                    <a:cubicBezTo>
                      <a:pt x="3204" y="1093"/>
                      <a:pt x="3205" y="1104"/>
                      <a:pt x="3184" y="1178"/>
                    </a:cubicBezTo>
                    <a:cubicBezTo>
                      <a:pt x="3184" y="1178"/>
                      <a:pt x="3159" y="1228"/>
                      <a:pt x="3134" y="1253"/>
                    </a:cubicBezTo>
                    <a:cubicBezTo>
                      <a:pt x="3134" y="1262"/>
                      <a:pt x="3137" y="1268"/>
                      <a:pt x="3143" y="1268"/>
                    </a:cubicBezTo>
                    <a:cubicBezTo>
                      <a:pt x="3152" y="1268"/>
                      <a:pt x="3168" y="1251"/>
                      <a:pt x="3184" y="1203"/>
                    </a:cubicBezTo>
                    <a:cubicBezTo>
                      <a:pt x="3209" y="1128"/>
                      <a:pt x="3234" y="1078"/>
                      <a:pt x="3234" y="1028"/>
                    </a:cubicBezTo>
                    <a:cubicBezTo>
                      <a:pt x="3234" y="1022"/>
                      <a:pt x="3234" y="1015"/>
                      <a:pt x="3234" y="1003"/>
                    </a:cubicBezTo>
                    <a:cubicBezTo>
                      <a:pt x="3234" y="1003"/>
                      <a:pt x="3259" y="902"/>
                      <a:pt x="3259" y="877"/>
                    </a:cubicBezTo>
                    <a:lnTo>
                      <a:pt x="3259" y="877"/>
                    </a:lnTo>
                    <a:cubicBezTo>
                      <a:pt x="3248" y="910"/>
                      <a:pt x="3242" y="919"/>
                      <a:pt x="3239" y="919"/>
                    </a:cubicBezTo>
                    <a:cubicBezTo>
                      <a:pt x="3234" y="919"/>
                      <a:pt x="3234" y="902"/>
                      <a:pt x="3234" y="902"/>
                    </a:cubicBezTo>
                    <a:lnTo>
                      <a:pt x="3234" y="852"/>
                    </a:lnTo>
                    <a:cubicBezTo>
                      <a:pt x="3234" y="846"/>
                      <a:pt x="3233" y="843"/>
                      <a:pt x="3232" y="843"/>
                    </a:cubicBezTo>
                    <a:cubicBezTo>
                      <a:pt x="3225" y="843"/>
                      <a:pt x="3204" y="909"/>
                      <a:pt x="3202" y="909"/>
                    </a:cubicBezTo>
                    <a:cubicBezTo>
                      <a:pt x="3201" y="909"/>
                      <a:pt x="3203" y="900"/>
                      <a:pt x="3209" y="877"/>
                    </a:cubicBezTo>
                    <a:lnTo>
                      <a:pt x="3209" y="877"/>
                    </a:lnTo>
                    <a:cubicBezTo>
                      <a:pt x="3201" y="886"/>
                      <a:pt x="3189" y="889"/>
                      <a:pt x="3177" y="889"/>
                    </a:cubicBezTo>
                    <a:cubicBezTo>
                      <a:pt x="3153" y="889"/>
                      <a:pt x="3125" y="877"/>
                      <a:pt x="3109" y="877"/>
                    </a:cubicBezTo>
                    <a:cubicBezTo>
                      <a:pt x="3102" y="884"/>
                      <a:pt x="3098" y="885"/>
                      <a:pt x="3094" y="885"/>
                    </a:cubicBezTo>
                    <a:cubicBezTo>
                      <a:pt x="3090" y="885"/>
                      <a:pt x="3087" y="884"/>
                      <a:pt x="3084" y="884"/>
                    </a:cubicBezTo>
                    <a:cubicBezTo>
                      <a:pt x="3077" y="884"/>
                      <a:pt x="3071" y="890"/>
                      <a:pt x="3059" y="928"/>
                    </a:cubicBezTo>
                    <a:cubicBezTo>
                      <a:pt x="3084" y="852"/>
                      <a:pt x="3084" y="827"/>
                      <a:pt x="3059" y="827"/>
                    </a:cubicBezTo>
                    <a:cubicBezTo>
                      <a:pt x="3059" y="802"/>
                      <a:pt x="3059" y="802"/>
                      <a:pt x="3059" y="802"/>
                    </a:cubicBezTo>
                    <a:cubicBezTo>
                      <a:pt x="3065" y="773"/>
                      <a:pt x="3065" y="763"/>
                      <a:pt x="3062" y="763"/>
                    </a:cubicBezTo>
                    <a:lnTo>
                      <a:pt x="3062" y="763"/>
                    </a:lnTo>
                    <a:cubicBezTo>
                      <a:pt x="3057" y="763"/>
                      <a:pt x="3038" y="806"/>
                      <a:pt x="3031" y="806"/>
                    </a:cubicBezTo>
                    <a:cubicBezTo>
                      <a:pt x="3027" y="806"/>
                      <a:pt x="3027" y="793"/>
                      <a:pt x="3034" y="752"/>
                    </a:cubicBezTo>
                    <a:lnTo>
                      <a:pt x="3034" y="752"/>
                    </a:lnTo>
                    <a:cubicBezTo>
                      <a:pt x="3025" y="785"/>
                      <a:pt x="3022" y="794"/>
                      <a:pt x="3021" y="794"/>
                    </a:cubicBezTo>
                    <a:cubicBezTo>
                      <a:pt x="3019" y="794"/>
                      <a:pt x="3018" y="785"/>
                      <a:pt x="3013" y="785"/>
                    </a:cubicBezTo>
                    <a:cubicBezTo>
                      <a:pt x="3008" y="785"/>
                      <a:pt x="3000" y="794"/>
                      <a:pt x="2983" y="827"/>
                    </a:cubicBezTo>
                    <a:cubicBezTo>
                      <a:pt x="2983" y="802"/>
                      <a:pt x="2983" y="777"/>
                      <a:pt x="3008" y="777"/>
                    </a:cubicBezTo>
                    <a:cubicBezTo>
                      <a:pt x="2983" y="752"/>
                      <a:pt x="2933" y="702"/>
                      <a:pt x="2933" y="702"/>
                    </a:cubicBezTo>
                    <a:cubicBezTo>
                      <a:pt x="2926" y="730"/>
                      <a:pt x="2923" y="738"/>
                      <a:pt x="2921" y="738"/>
                    </a:cubicBezTo>
                    <a:cubicBezTo>
                      <a:pt x="2917" y="738"/>
                      <a:pt x="2915" y="716"/>
                      <a:pt x="2901" y="716"/>
                    </a:cubicBezTo>
                    <a:cubicBezTo>
                      <a:pt x="2892" y="716"/>
                      <a:pt x="2879" y="724"/>
                      <a:pt x="2858" y="752"/>
                    </a:cubicBezTo>
                    <a:cubicBezTo>
                      <a:pt x="2858" y="732"/>
                      <a:pt x="2858" y="695"/>
                      <a:pt x="2845" y="695"/>
                    </a:cubicBezTo>
                    <a:cubicBezTo>
                      <a:pt x="2842" y="695"/>
                      <a:pt x="2838" y="697"/>
                      <a:pt x="2833" y="702"/>
                    </a:cubicBezTo>
                    <a:cubicBezTo>
                      <a:pt x="2824" y="693"/>
                      <a:pt x="2815" y="687"/>
                      <a:pt x="2804" y="687"/>
                    </a:cubicBezTo>
                    <a:cubicBezTo>
                      <a:pt x="2786" y="687"/>
                      <a:pt x="2765" y="704"/>
                      <a:pt x="2733" y="752"/>
                    </a:cubicBezTo>
                    <a:cubicBezTo>
                      <a:pt x="2783" y="627"/>
                      <a:pt x="2758" y="652"/>
                      <a:pt x="2783" y="602"/>
                    </a:cubicBezTo>
                    <a:lnTo>
                      <a:pt x="2783" y="602"/>
                    </a:lnTo>
                    <a:cubicBezTo>
                      <a:pt x="2733" y="652"/>
                      <a:pt x="2708" y="627"/>
                      <a:pt x="2658" y="652"/>
                    </a:cubicBezTo>
                    <a:cubicBezTo>
                      <a:pt x="2665" y="637"/>
                      <a:pt x="2666" y="633"/>
                      <a:pt x="2665" y="633"/>
                    </a:cubicBezTo>
                    <a:lnTo>
                      <a:pt x="2665" y="633"/>
                    </a:lnTo>
                    <a:cubicBezTo>
                      <a:pt x="2663" y="633"/>
                      <a:pt x="2660" y="637"/>
                      <a:pt x="2659" y="637"/>
                    </a:cubicBezTo>
                    <a:cubicBezTo>
                      <a:pt x="2659" y="637"/>
                      <a:pt x="2663" y="631"/>
                      <a:pt x="2683" y="602"/>
                    </a:cubicBezTo>
                    <a:lnTo>
                      <a:pt x="2683" y="602"/>
                    </a:lnTo>
                    <a:cubicBezTo>
                      <a:pt x="2635" y="633"/>
                      <a:pt x="2598" y="647"/>
                      <a:pt x="2570" y="647"/>
                    </a:cubicBezTo>
                    <a:cubicBezTo>
                      <a:pt x="2508" y="647"/>
                      <a:pt x="2490" y="580"/>
                      <a:pt x="2507" y="476"/>
                    </a:cubicBezTo>
                    <a:lnTo>
                      <a:pt x="2507" y="476"/>
                    </a:lnTo>
                    <a:cubicBezTo>
                      <a:pt x="2482" y="501"/>
                      <a:pt x="2407" y="577"/>
                      <a:pt x="2382" y="627"/>
                    </a:cubicBezTo>
                    <a:cubicBezTo>
                      <a:pt x="2382" y="602"/>
                      <a:pt x="2382" y="602"/>
                      <a:pt x="2382" y="602"/>
                    </a:cubicBezTo>
                    <a:cubicBezTo>
                      <a:pt x="2360" y="602"/>
                      <a:pt x="2394" y="546"/>
                      <a:pt x="2388" y="546"/>
                    </a:cubicBezTo>
                    <a:lnTo>
                      <a:pt x="2388" y="546"/>
                    </a:lnTo>
                    <a:cubicBezTo>
                      <a:pt x="2388" y="546"/>
                      <a:pt x="2385" y="548"/>
                      <a:pt x="2382" y="552"/>
                    </a:cubicBezTo>
                    <a:cubicBezTo>
                      <a:pt x="2382" y="529"/>
                      <a:pt x="2382" y="527"/>
                      <a:pt x="2399" y="527"/>
                    </a:cubicBezTo>
                    <a:lnTo>
                      <a:pt x="2399" y="527"/>
                    </a:lnTo>
                    <a:cubicBezTo>
                      <a:pt x="2400" y="516"/>
                      <a:pt x="2411" y="487"/>
                      <a:pt x="2402" y="487"/>
                    </a:cubicBezTo>
                    <a:cubicBezTo>
                      <a:pt x="2398" y="487"/>
                      <a:pt x="2392" y="491"/>
                      <a:pt x="2382" y="501"/>
                    </a:cubicBezTo>
                    <a:lnTo>
                      <a:pt x="2382" y="476"/>
                    </a:lnTo>
                    <a:lnTo>
                      <a:pt x="2382" y="476"/>
                    </a:lnTo>
                    <a:cubicBezTo>
                      <a:pt x="2396" y="462"/>
                      <a:pt x="2407" y="451"/>
                      <a:pt x="2407" y="451"/>
                    </a:cubicBezTo>
                    <a:cubicBezTo>
                      <a:pt x="2332" y="376"/>
                      <a:pt x="2156" y="401"/>
                      <a:pt x="2081" y="301"/>
                    </a:cubicBezTo>
                    <a:lnTo>
                      <a:pt x="2106" y="276"/>
                    </a:lnTo>
                    <a:lnTo>
                      <a:pt x="2077" y="290"/>
                    </a:lnTo>
                    <a:lnTo>
                      <a:pt x="2077" y="290"/>
                    </a:lnTo>
                    <a:cubicBezTo>
                      <a:pt x="2080" y="287"/>
                      <a:pt x="2081" y="282"/>
                      <a:pt x="2081" y="276"/>
                    </a:cubicBezTo>
                    <a:cubicBezTo>
                      <a:pt x="2081" y="251"/>
                      <a:pt x="2062" y="251"/>
                      <a:pt x="2044" y="251"/>
                    </a:cubicBezTo>
                    <a:cubicBezTo>
                      <a:pt x="2025" y="251"/>
                      <a:pt x="2006" y="251"/>
                      <a:pt x="2006" y="226"/>
                    </a:cubicBezTo>
                    <a:cubicBezTo>
                      <a:pt x="2006" y="226"/>
                      <a:pt x="2031" y="226"/>
                      <a:pt x="2056" y="201"/>
                    </a:cubicBezTo>
                    <a:lnTo>
                      <a:pt x="2056" y="201"/>
                    </a:lnTo>
                    <a:cubicBezTo>
                      <a:pt x="2049" y="203"/>
                      <a:pt x="2043" y="204"/>
                      <a:pt x="2039" y="204"/>
                    </a:cubicBezTo>
                    <a:cubicBezTo>
                      <a:pt x="2011" y="204"/>
                      <a:pt x="2036" y="161"/>
                      <a:pt x="2027" y="161"/>
                    </a:cubicBezTo>
                    <a:cubicBezTo>
                      <a:pt x="2023" y="161"/>
                      <a:pt x="2010" y="171"/>
                      <a:pt x="1981" y="201"/>
                    </a:cubicBezTo>
                    <a:cubicBezTo>
                      <a:pt x="1981" y="201"/>
                      <a:pt x="2006" y="176"/>
                      <a:pt x="2006" y="176"/>
                    </a:cubicBezTo>
                    <a:cubicBezTo>
                      <a:pt x="1956" y="176"/>
                      <a:pt x="1881" y="100"/>
                      <a:pt x="183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1581;p34"/>
              <p:cNvSpPr/>
              <p:nvPr/>
            </p:nvSpPr>
            <p:spPr>
              <a:xfrm>
                <a:off x="4492625" y="31679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1582;p34"/>
              <p:cNvSpPr/>
              <p:nvPr/>
            </p:nvSpPr>
            <p:spPr>
              <a:xfrm>
                <a:off x="4564075" y="3185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3" name="Google Shape;1583;p34"/>
              <p:cNvSpPr/>
              <p:nvPr/>
            </p:nvSpPr>
            <p:spPr>
              <a:xfrm>
                <a:off x="4526475" y="3090875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0" y="1"/>
                    </a:moveTo>
                    <a:lnTo>
                      <a:pt x="50" y="26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4" name="Google Shape;1584;p34"/>
              <p:cNvSpPr/>
              <p:nvPr/>
            </p:nvSpPr>
            <p:spPr>
              <a:xfrm>
                <a:off x="4526525" y="3091375"/>
                <a:ext cx="3550" cy="1425"/>
              </a:xfrm>
              <a:custGeom>
                <a:avLst/>
                <a:gdLst/>
                <a:ahLst/>
                <a:cxnLst/>
                <a:rect l="l" t="t" r="r" b="b"/>
                <a:pathLst>
                  <a:path w="142" h="57" extrusionOk="0">
                    <a:moveTo>
                      <a:pt x="6" y="1"/>
                    </a:moveTo>
                    <a:lnTo>
                      <a:pt x="6" y="1"/>
                    </a:lnTo>
                    <a:cubicBezTo>
                      <a:pt x="0" y="1"/>
                      <a:pt x="142" y="56"/>
                      <a:pt x="99" y="56"/>
                    </a:cubicBezTo>
                    <a:lnTo>
                      <a:pt x="124" y="56"/>
                    </a:lnTo>
                    <a:lnTo>
                      <a:pt x="23" y="6"/>
                    </a:lnTo>
                    <a:cubicBezTo>
                      <a:pt x="13" y="2"/>
                      <a:pt x="8" y="1"/>
                      <a:pt x="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1585;p34"/>
              <p:cNvSpPr/>
              <p:nvPr/>
            </p:nvSpPr>
            <p:spPr>
              <a:xfrm>
                <a:off x="4527725" y="3092775"/>
                <a:ext cx="190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76" h="26" extrusionOk="0">
                    <a:moveTo>
                      <a:pt x="51" y="0"/>
                    </a:moveTo>
                    <a:cubicBezTo>
                      <a:pt x="0" y="0"/>
                      <a:pt x="51" y="25"/>
                      <a:pt x="76" y="25"/>
                    </a:cubicBezTo>
                    <a:cubicBezTo>
                      <a:pt x="63" y="13"/>
                      <a:pt x="69" y="13"/>
                      <a:pt x="72" y="13"/>
                    </a:cubicBezTo>
                    <a:cubicBezTo>
                      <a:pt x="76" y="13"/>
                      <a:pt x="76" y="13"/>
                      <a:pt x="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1586;p34"/>
              <p:cNvSpPr/>
              <p:nvPr/>
            </p:nvSpPr>
            <p:spPr>
              <a:xfrm>
                <a:off x="4523975" y="31059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1587;p34"/>
              <p:cNvSpPr/>
              <p:nvPr/>
            </p:nvSpPr>
            <p:spPr>
              <a:xfrm>
                <a:off x="4475725" y="3092775"/>
                <a:ext cx="54175" cy="47000"/>
              </a:xfrm>
              <a:custGeom>
                <a:avLst/>
                <a:gdLst/>
                <a:ahLst/>
                <a:cxnLst/>
                <a:rect l="l" t="t" r="r" b="b"/>
                <a:pathLst>
                  <a:path w="2167" h="1880" extrusionOk="0">
                    <a:moveTo>
                      <a:pt x="2055" y="25"/>
                    </a:moveTo>
                    <a:cubicBezTo>
                      <a:pt x="2043" y="25"/>
                      <a:pt x="2055" y="31"/>
                      <a:pt x="2068" y="38"/>
                    </a:cubicBezTo>
                    <a:lnTo>
                      <a:pt x="2055" y="25"/>
                    </a:lnTo>
                    <a:close/>
                    <a:moveTo>
                      <a:pt x="1950" y="1138"/>
                    </a:moveTo>
                    <a:cubicBezTo>
                      <a:pt x="1954" y="1142"/>
                      <a:pt x="1961" y="1147"/>
                      <a:pt x="1980" y="1153"/>
                    </a:cubicBezTo>
                    <a:lnTo>
                      <a:pt x="1950" y="1138"/>
                    </a:lnTo>
                    <a:close/>
                    <a:moveTo>
                      <a:pt x="1404" y="1679"/>
                    </a:moveTo>
                    <a:cubicBezTo>
                      <a:pt x="1404" y="1699"/>
                      <a:pt x="1404" y="1703"/>
                      <a:pt x="1391" y="1704"/>
                    </a:cubicBezTo>
                    <a:lnTo>
                      <a:pt x="1391" y="1704"/>
                    </a:lnTo>
                    <a:lnTo>
                      <a:pt x="1404" y="1679"/>
                    </a:lnTo>
                    <a:close/>
                    <a:moveTo>
                      <a:pt x="2080" y="0"/>
                    </a:moveTo>
                    <a:cubicBezTo>
                      <a:pt x="2030" y="0"/>
                      <a:pt x="2131" y="50"/>
                      <a:pt x="2080" y="50"/>
                    </a:cubicBezTo>
                    <a:cubicBezTo>
                      <a:pt x="2093" y="50"/>
                      <a:pt x="2080" y="44"/>
                      <a:pt x="2068" y="38"/>
                    </a:cubicBezTo>
                    <a:lnTo>
                      <a:pt x="2068" y="38"/>
                    </a:lnTo>
                    <a:lnTo>
                      <a:pt x="2080" y="50"/>
                    </a:lnTo>
                    <a:cubicBezTo>
                      <a:pt x="2055" y="50"/>
                      <a:pt x="2030" y="25"/>
                      <a:pt x="2030" y="25"/>
                    </a:cubicBezTo>
                    <a:lnTo>
                      <a:pt x="2030" y="25"/>
                    </a:lnTo>
                    <a:cubicBezTo>
                      <a:pt x="2030" y="75"/>
                      <a:pt x="2005" y="75"/>
                      <a:pt x="2055" y="125"/>
                    </a:cubicBezTo>
                    <a:cubicBezTo>
                      <a:pt x="2045" y="120"/>
                      <a:pt x="2039" y="118"/>
                      <a:pt x="2035" y="118"/>
                    </a:cubicBezTo>
                    <a:cubicBezTo>
                      <a:pt x="2025" y="118"/>
                      <a:pt x="2032" y="133"/>
                      <a:pt x="2013" y="133"/>
                    </a:cubicBezTo>
                    <a:cubicBezTo>
                      <a:pt x="2006" y="133"/>
                      <a:pt x="1996" y="131"/>
                      <a:pt x="1980" y="125"/>
                    </a:cubicBezTo>
                    <a:lnTo>
                      <a:pt x="1980" y="125"/>
                    </a:lnTo>
                    <a:cubicBezTo>
                      <a:pt x="2005" y="150"/>
                      <a:pt x="2005" y="150"/>
                      <a:pt x="2055" y="176"/>
                    </a:cubicBezTo>
                    <a:cubicBezTo>
                      <a:pt x="1980" y="226"/>
                      <a:pt x="2005" y="326"/>
                      <a:pt x="1980" y="401"/>
                    </a:cubicBezTo>
                    <a:cubicBezTo>
                      <a:pt x="2080" y="501"/>
                      <a:pt x="1930" y="476"/>
                      <a:pt x="1930" y="526"/>
                    </a:cubicBezTo>
                    <a:cubicBezTo>
                      <a:pt x="1955" y="551"/>
                      <a:pt x="1955" y="577"/>
                      <a:pt x="1930" y="577"/>
                    </a:cubicBezTo>
                    <a:lnTo>
                      <a:pt x="1980" y="627"/>
                    </a:lnTo>
                    <a:cubicBezTo>
                      <a:pt x="1830" y="677"/>
                      <a:pt x="1880" y="802"/>
                      <a:pt x="1780" y="902"/>
                    </a:cubicBezTo>
                    <a:cubicBezTo>
                      <a:pt x="1730" y="1053"/>
                      <a:pt x="1604" y="1103"/>
                      <a:pt x="1755" y="1253"/>
                    </a:cubicBezTo>
                    <a:lnTo>
                      <a:pt x="1730" y="1253"/>
                    </a:lnTo>
                    <a:cubicBezTo>
                      <a:pt x="1755" y="1303"/>
                      <a:pt x="1704" y="1303"/>
                      <a:pt x="1730" y="1328"/>
                    </a:cubicBezTo>
                    <a:lnTo>
                      <a:pt x="1704" y="1328"/>
                    </a:lnTo>
                    <a:cubicBezTo>
                      <a:pt x="1755" y="1353"/>
                      <a:pt x="1755" y="1404"/>
                      <a:pt x="1755" y="1429"/>
                    </a:cubicBezTo>
                    <a:cubicBezTo>
                      <a:pt x="1755" y="1429"/>
                      <a:pt x="1730" y="1454"/>
                      <a:pt x="1755" y="1454"/>
                    </a:cubicBezTo>
                    <a:cubicBezTo>
                      <a:pt x="1730" y="1479"/>
                      <a:pt x="1730" y="1479"/>
                      <a:pt x="1730" y="1529"/>
                    </a:cubicBezTo>
                    <a:cubicBezTo>
                      <a:pt x="1708" y="1522"/>
                      <a:pt x="1686" y="1519"/>
                      <a:pt x="1663" y="1519"/>
                    </a:cubicBezTo>
                    <a:cubicBezTo>
                      <a:pt x="1608" y="1519"/>
                      <a:pt x="1550" y="1536"/>
                      <a:pt x="1479" y="1554"/>
                    </a:cubicBezTo>
                    <a:lnTo>
                      <a:pt x="1479" y="1529"/>
                    </a:lnTo>
                    <a:cubicBezTo>
                      <a:pt x="1466" y="1538"/>
                      <a:pt x="1452" y="1541"/>
                      <a:pt x="1438" y="1541"/>
                    </a:cubicBezTo>
                    <a:cubicBezTo>
                      <a:pt x="1384" y="1541"/>
                      <a:pt x="1323" y="1492"/>
                      <a:pt x="1269" y="1492"/>
                    </a:cubicBezTo>
                    <a:cubicBezTo>
                      <a:pt x="1255" y="1492"/>
                      <a:pt x="1241" y="1495"/>
                      <a:pt x="1228" y="1504"/>
                    </a:cubicBezTo>
                    <a:cubicBezTo>
                      <a:pt x="1217" y="1493"/>
                      <a:pt x="1206" y="1488"/>
                      <a:pt x="1195" y="1488"/>
                    </a:cubicBezTo>
                    <a:cubicBezTo>
                      <a:pt x="1142" y="1488"/>
                      <a:pt x="1089" y="1595"/>
                      <a:pt x="1036" y="1595"/>
                    </a:cubicBezTo>
                    <a:cubicBezTo>
                      <a:pt x="1025" y="1595"/>
                      <a:pt x="1014" y="1590"/>
                      <a:pt x="1003" y="1579"/>
                    </a:cubicBezTo>
                    <a:cubicBezTo>
                      <a:pt x="987" y="1547"/>
                      <a:pt x="972" y="1536"/>
                      <a:pt x="958" y="1536"/>
                    </a:cubicBezTo>
                    <a:cubicBezTo>
                      <a:pt x="920" y="1536"/>
                      <a:pt x="889" y="1622"/>
                      <a:pt x="859" y="1622"/>
                    </a:cubicBezTo>
                    <a:cubicBezTo>
                      <a:pt x="848" y="1622"/>
                      <a:pt x="838" y="1611"/>
                      <a:pt x="827" y="1579"/>
                    </a:cubicBezTo>
                    <a:cubicBezTo>
                      <a:pt x="789" y="1503"/>
                      <a:pt x="751" y="1474"/>
                      <a:pt x="714" y="1474"/>
                    </a:cubicBezTo>
                    <a:cubicBezTo>
                      <a:pt x="655" y="1474"/>
                      <a:pt x="598" y="1551"/>
                      <a:pt x="552" y="1629"/>
                    </a:cubicBezTo>
                    <a:cubicBezTo>
                      <a:pt x="538" y="1623"/>
                      <a:pt x="525" y="1620"/>
                      <a:pt x="513" y="1620"/>
                    </a:cubicBezTo>
                    <a:cubicBezTo>
                      <a:pt x="461" y="1620"/>
                      <a:pt x="414" y="1666"/>
                      <a:pt x="365" y="1666"/>
                    </a:cubicBezTo>
                    <a:cubicBezTo>
                      <a:pt x="336" y="1666"/>
                      <a:pt x="307" y="1651"/>
                      <a:pt x="276" y="1604"/>
                    </a:cubicBezTo>
                    <a:cubicBezTo>
                      <a:pt x="266" y="1624"/>
                      <a:pt x="256" y="1632"/>
                      <a:pt x="246" y="1632"/>
                    </a:cubicBezTo>
                    <a:cubicBezTo>
                      <a:pt x="209" y="1632"/>
                      <a:pt x="176" y="1527"/>
                      <a:pt x="155" y="1527"/>
                    </a:cubicBezTo>
                    <a:cubicBezTo>
                      <a:pt x="154" y="1527"/>
                      <a:pt x="152" y="1527"/>
                      <a:pt x="151" y="1529"/>
                    </a:cubicBezTo>
                    <a:lnTo>
                      <a:pt x="151" y="1554"/>
                    </a:lnTo>
                    <a:cubicBezTo>
                      <a:pt x="146" y="1536"/>
                      <a:pt x="142" y="1530"/>
                      <a:pt x="137" y="1530"/>
                    </a:cubicBezTo>
                    <a:cubicBezTo>
                      <a:pt x="123" y="1530"/>
                      <a:pt x="111" y="1603"/>
                      <a:pt x="105" y="1603"/>
                    </a:cubicBezTo>
                    <a:cubicBezTo>
                      <a:pt x="102" y="1603"/>
                      <a:pt x="100" y="1590"/>
                      <a:pt x="100" y="1554"/>
                    </a:cubicBezTo>
                    <a:cubicBezTo>
                      <a:pt x="97" y="1544"/>
                      <a:pt x="94" y="1540"/>
                      <a:pt x="92" y="1540"/>
                    </a:cubicBezTo>
                    <a:cubicBezTo>
                      <a:pt x="79" y="1540"/>
                      <a:pt x="76" y="1653"/>
                      <a:pt x="76" y="1653"/>
                    </a:cubicBezTo>
                    <a:cubicBezTo>
                      <a:pt x="75" y="1653"/>
                      <a:pt x="75" y="1646"/>
                      <a:pt x="75" y="1629"/>
                    </a:cubicBezTo>
                    <a:lnTo>
                      <a:pt x="75" y="1654"/>
                    </a:lnTo>
                    <a:cubicBezTo>
                      <a:pt x="71" y="1659"/>
                      <a:pt x="68" y="1661"/>
                      <a:pt x="66" y="1661"/>
                    </a:cubicBezTo>
                    <a:cubicBezTo>
                      <a:pt x="58" y="1661"/>
                      <a:pt x="71" y="1624"/>
                      <a:pt x="50" y="1604"/>
                    </a:cubicBezTo>
                    <a:cubicBezTo>
                      <a:pt x="50" y="1604"/>
                      <a:pt x="50" y="1641"/>
                      <a:pt x="50" y="1654"/>
                    </a:cubicBezTo>
                    <a:cubicBezTo>
                      <a:pt x="50" y="1600"/>
                      <a:pt x="47" y="1588"/>
                      <a:pt x="43" y="1588"/>
                    </a:cubicBezTo>
                    <a:cubicBezTo>
                      <a:pt x="40" y="1588"/>
                      <a:pt x="36" y="1595"/>
                      <a:pt x="33" y="1595"/>
                    </a:cubicBezTo>
                    <a:cubicBezTo>
                      <a:pt x="29" y="1595"/>
                      <a:pt x="25" y="1583"/>
                      <a:pt x="25" y="1529"/>
                    </a:cubicBezTo>
                    <a:cubicBezTo>
                      <a:pt x="25" y="1529"/>
                      <a:pt x="25" y="1454"/>
                      <a:pt x="25" y="1429"/>
                    </a:cubicBezTo>
                    <a:cubicBezTo>
                      <a:pt x="25" y="1419"/>
                      <a:pt x="22" y="1414"/>
                      <a:pt x="18" y="1414"/>
                    </a:cubicBezTo>
                    <a:cubicBezTo>
                      <a:pt x="10" y="1414"/>
                      <a:pt x="0" y="1431"/>
                      <a:pt x="0" y="1479"/>
                    </a:cubicBezTo>
                    <a:cubicBezTo>
                      <a:pt x="0" y="1554"/>
                      <a:pt x="0" y="1629"/>
                      <a:pt x="25" y="1679"/>
                    </a:cubicBezTo>
                    <a:cubicBezTo>
                      <a:pt x="25" y="1685"/>
                      <a:pt x="25" y="1692"/>
                      <a:pt x="25" y="1704"/>
                    </a:cubicBezTo>
                    <a:cubicBezTo>
                      <a:pt x="25" y="1704"/>
                      <a:pt x="50" y="1780"/>
                      <a:pt x="50" y="1830"/>
                    </a:cubicBezTo>
                    <a:lnTo>
                      <a:pt x="50" y="1805"/>
                    </a:lnTo>
                    <a:cubicBezTo>
                      <a:pt x="50" y="1783"/>
                      <a:pt x="55" y="1776"/>
                      <a:pt x="60" y="1776"/>
                    </a:cubicBezTo>
                    <a:cubicBezTo>
                      <a:pt x="67" y="1776"/>
                      <a:pt x="75" y="1790"/>
                      <a:pt x="75" y="1805"/>
                    </a:cubicBezTo>
                    <a:lnTo>
                      <a:pt x="75" y="1830"/>
                    </a:lnTo>
                    <a:cubicBezTo>
                      <a:pt x="75" y="1836"/>
                      <a:pt x="76" y="1839"/>
                      <a:pt x="77" y="1839"/>
                    </a:cubicBezTo>
                    <a:cubicBezTo>
                      <a:pt x="78" y="1839"/>
                      <a:pt x="82" y="1818"/>
                      <a:pt x="85" y="1800"/>
                    </a:cubicBezTo>
                    <a:lnTo>
                      <a:pt x="85" y="1800"/>
                    </a:lnTo>
                    <a:cubicBezTo>
                      <a:pt x="129" y="1780"/>
                      <a:pt x="152" y="1780"/>
                      <a:pt x="176" y="1780"/>
                    </a:cubicBezTo>
                    <a:cubicBezTo>
                      <a:pt x="176" y="1729"/>
                      <a:pt x="201" y="1780"/>
                      <a:pt x="201" y="1704"/>
                    </a:cubicBezTo>
                    <a:cubicBezTo>
                      <a:pt x="201" y="1781"/>
                      <a:pt x="215" y="1814"/>
                      <a:pt x="222" y="1814"/>
                    </a:cubicBezTo>
                    <a:cubicBezTo>
                      <a:pt x="224" y="1814"/>
                      <a:pt x="226" y="1811"/>
                      <a:pt x="226" y="1805"/>
                    </a:cubicBezTo>
                    <a:cubicBezTo>
                      <a:pt x="226" y="1830"/>
                      <a:pt x="226" y="1830"/>
                      <a:pt x="226" y="1830"/>
                    </a:cubicBezTo>
                    <a:cubicBezTo>
                      <a:pt x="232" y="1859"/>
                      <a:pt x="236" y="1869"/>
                      <a:pt x="240" y="1869"/>
                    </a:cubicBezTo>
                    <a:cubicBezTo>
                      <a:pt x="248" y="1869"/>
                      <a:pt x="253" y="1815"/>
                      <a:pt x="262" y="1815"/>
                    </a:cubicBezTo>
                    <a:cubicBezTo>
                      <a:pt x="266" y="1815"/>
                      <a:pt x="270" y="1826"/>
                      <a:pt x="276" y="1855"/>
                    </a:cubicBezTo>
                    <a:cubicBezTo>
                      <a:pt x="276" y="1826"/>
                      <a:pt x="278" y="1818"/>
                      <a:pt x="281" y="1818"/>
                    </a:cubicBezTo>
                    <a:cubicBezTo>
                      <a:pt x="285" y="1818"/>
                      <a:pt x="290" y="1832"/>
                      <a:pt x="294" y="1832"/>
                    </a:cubicBezTo>
                    <a:cubicBezTo>
                      <a:pt x="298" y="1832"/>
                      <a:pt x="301" y="1821"/>
                      <a:pt x="301" y="1780"/>
                    </a:cubicBezTo>
                    <a:cubicBezTo>
                      <a:pt x="301" y="1805"/>
                      <a:pt x="301" y="1830"/>
                      <a:pt x="301" y="1830"/>
                    </a:cubicBezTo>
                    <a:cubicBezTo>
                      <a:pt x="351" y="1830"/>
                      <a:pt x="376" y="1880"/>
                      <a:pt x="401" y="1880"/>
                    </a:cubicBezTo>
                    <a:cubicBezTo>
                      <a:pt x="408" y="1851"/>
                      <a:pt x="416" y="1843"/>
                      <a:pt x="423" y="1843"/>
                    </a:cubicBezTo>
                    <a:cubicBezTo>
                      <a:pt x="432" y="1843"/>
                      <a:pt x="442" y="1858"/>
                      <a:pt x="451" y="1858"/>
                    </a:cubicBezTo>
                    <a:cubicBezTo>
                      <a:pt x="460" y="1858"/>
                      <a:pt x="468" y="1846"/>
                      <a:pt x="476" y="1805"/>
                    </a:cubicBezTo>
                    <a:cubicBezTo>
                      <a:pt x="476" y="1822"/>
                      <a:pt x="488" y="1851"/>
                      <a:pt x="504" y="1851"/>
                    </a:cubicBezTo>
                    <a:cubicBezTo>
                      <a:pt x="511" y="1851"/>
                      <a:pt x="519" y="1845"/>
                      <a:pt x="527" y="1830"/>
                    </a:cubicBezTo>
                    <a:cubicBezTo>
                      <a:pt x="552" y="1830"/>
                      <a:pt x="577" y="1830"/>
                      <a:pt x="577" y="1754"/>
                    </a:cubicBezTo>
                    <a:cubicBezTo>
                      <a:pt x="602" y="1855"/>
                      <a:pt x="602" y="1830"/>
                      <a:pt x="627" y="1880"/>
                    </a:cubicBezTo>
                    <a:cubicBezTo>
                      <a:pt x="627" y="1830"/>
                      <a:pt x="677" y="1830"/>
                      <a:pt x="677" y="1780"/>
                    </a:cubicBezTo>
                    <a:cubicBezTo>
                      <a:pt x="684" y="1794"/>
                      <a:pt x="690" y="1798"/>
                      <a:pt x="693" y="1798"/>
                    </a:cubicBezTo>
                    <a:cubicBezTo>
                      <a:pt x="697" y="1798"/>
                      <a:pt x="699" y="1794"/>
                      <a:pt x="701" y="1794"/>
                    </a:cubicBezTo>
                    <a:cubicBezTo>
                      <a:pt x="702" y="1794"/>
                      <a:pt x="702" y="1800"/>
                      <a:pt x="702" y="1830"/>
                    </a:cubicBezTo>
                    <a:cubicBezTo>
                      <a:pt x="735" y="1764"/>
                      <a:pt x="767" y="1737"/>
                      <a:pt x="800" y="1737"/>
                    </a:cubicBezTo>
                    <a:cubicBezTo>
                      <a:pt x="842" y="1737"/>
                      <a:pt x="885" y="1784"/>
                      <a:pt x="928" y="1855"/>
                    </a:cubicBezTo>
                    <a:cubicBezTo>
                      <a:pt x="928" y="1805"/>
                      <a:pt x="953" y="1729"/>
                      <a:pt x="953" y="1654"/>
                    </a:cubicBezTo>
                    <a:cubicBezTo>
                      <a:pt x="953" y="1679"/>
                      <a:pt x="953" y="1679"/>
                      <a:pt x="953" y="1679"/>
                    </a:cubicBezTo>
                    <a:cubicBezTo>
                      <a:pt x="955" y="1676"/>
                      <a:pt x="958" y="1675"/>
                      <a:pt x="960" y="1675"/>
                    </a:cubicBezTo>
                    <a:cubicBezTo>
                      <a:pt x="976" y="1675"/>
                      <a:pt x="980" y="1733"/>
                      <a:pt x="995" y="1733"/>
                    </a:cubicBezTo>
                    <a:cubicBezTo>
                      <a:pt x="997" y="1733"/>
                      <a:pt x="1000" y="1732"/>
                      <a:pt x="1003" y="1729"/>
                    </a:cubicBezTo>
                    <a:cubicBezTo>
                      <a:pt x="1003" y="1754"/>
                      <a:pt x="1003" y="1754"/>
                      <a:pt x="1003" y="1754"/>
                    </a:cubicBezTo>
                    <a:cubicBezTo>
                      <a:pt x="1003" y="1752"/>
                      <a:pt x="1003" y="1750"/>
                      <a:pt x="1004" y="1750"/>
                    </a:cubicBezTo>
                    <a:cubicBezTo>
                      <a:pt x="1007" y="1750"/>
                      <a:pt x="1017" y="1783"/>
                      <a:pt x="1023" y="1783"/>
                    </a:cubicBezTo>
                    <a:cubicBezTo>
                      <a:pt x="1026" y="1783"/>
                      <a:pt x="1028" y="1776"/>
                      <a:pt x="1028" y="1754"/>
                    </a:cubicBezTo>
                    <a:cubicBezTo>
                      <a:pt x="1053" y="1780"/>
                      <a:pt x="1053" y="1805"/>
                      <a:pt x="1028" y="1805"/>
                    </a:cubicBezTo>
                    <a:cubicBezTo>
                      <a:pt x="1038" y="1807"/>
                      <a:pt x="1047" y="1807"/>
                      <a:pt x="1056" y="1807"/>
                    </a:cubicBezTo>
                    <a:cubicBezTo>
                      <a:pt x="1159" y="1807"/>
                      <a:pt x="1247" y="1702"/>
                      <a:pt x="1350" y="1702"/>
                    </a:cubicBezTo>
                    <a:cubicBezTo>
                      <a:pt x="1359" y="1702"/>
                      <a:pt x="1369" y="1702"/>
                      <a:pt x="1379" y="1704"/>
                    </a:cubicBezTo>
                    <a:lnTo>
                      <a:pt x="1379" y="1729"/>
                    </a:lnTo>
                    <a:lnTo>
                      <a:pt x="1387" y="1712"/>
                    </a:lnTo>
                    <a:lnTo>
                      <a:pt x="1387" y="1712"/>
                    </a:lnTo>
                    <a:cubicBezTo>
                      <a:pt x="1397" y="1719"/>
                      <a:pt x="1405" y="1722"/>
                      <a:pt x="1413" y="1722"/>
                    </a:cubicBezTo>
                    <a:cubicBezTo>
                      <a:pt x="1436" y="1722"/>
                      <a:pt x="1452" y="1699"/>
                      <a:pt x="1468" y="1699"/>
                    </a:cubicBezTo>
                    <a:cubicBezTo>
                      <a:pt x="1471" y="1699"/>
                      <a:pt x="1475" y="1701"/>
                      <a:pt x="1479" y="1704"/>
                    </a:cubicBezTo>
                    <a:cubicBezTo>
                      <a:pt x="1479" y="1704"/>
                      <a:pt x="1479" y="1729"/>
                      <a:pt x="1479" y="1754"/>
                    </a:cubicBezTo>
                    <a:cubicBezTo>
                      <a:pt x="1485" y="1737"/>
                      <a:pt x="1489" y="1732"/>
                      <a:pt x="1493" y="1732"/>
                    </a:cubicBezTo>
                    <a:cubicBezTo>
                      <a:pt x="1499" y="1732"/>
                      <a:pt x="1504" y="1749"/>
                      <a:pt x="1509" y="1749"/>
                    </a:cubicBezTo>
                    <a:cubicBezTo>
                      <a:pt x="1514" y="1749"/>
                      <a:pt x="1520" y="1735"/>
                      <a:pt x="1529" y="1679"/>
                    </a:cubicBezTo>
                    <a:cubicBezTo>
                      <a:pt x="1529" y="1704"/>
                      <a:pt x="1529" y="1729"/>
                      <a:pt x="1529" y="1729"/>
                    </a:cubicBezTo>
                    <a:cubicBezTo>
                      <a:pt x="1544" y="1700"/>
                      <a:pt x="1584" y="1688"/>
                      <a:pt x="1635" y="1688"/>
                    </a:cubicBezTo>
                    <a:cubicBezTo>
                      <a:pt x="1672" y="1688"/>
                      <a:pt x="1713" y="1694"/>
                      <a:pt x="1755" y="1704"/>
                    </a:cubicBezTo>
                    <a:cubicBezTo>
                      <a:pt x="1755" y="1654"/>
                      <a:pt x="1780" y="1654"/>
                      <a:pt x="1805" y="1654"/>
                    </a:cubicBezTo>
                    <a:cubicBezTo>
                      <a:pt x="1817" y="1642"/>
                      <a:pt x="1830" y="1642"/>
                      <a:pt x="1839" y="1642"/>
                    </a:cubicBezTo>
                    <a:cubicBezTo>
                      <a:pt x="1849" y="1642"/>
                      <a:pt x="1855" y="1642"/>
                      <a:pt x="1855" y="1629"/>
                    </a:cubicBezTo>
                    <a:lnTo>
                      <a:pt x="1880" y="1629"/>
                    </a:lnTo>
                    <a:cubicBezTo>
                      <a:pt x="1880" y="1604"/>
                      <a:pt x="1855" y="1579"/>
                      <a:pt x="1855" y="1579"/>
                    </a:cubicBezTo>
                    <a:lnTo>
                      <a:pt x="1855" y="1579"/>
                    </a:lnTo>
                    <a:lnTo>
                      <a:pt x="1880" y="1604"/>
                    </a:lnTo>
                    <a:cubicBezTo>
                      <a:pt x="1805" y="1454"/>
                      <a:pt x="1905" y="1454"/>
                      <a:pt x="1905" y="1353"/>
                    </a:cubicBezTo>
                    <a:cubicBezTo>
                      <a:pt x="1930" y="1328"/>
                      <a:pt x="1905" y="1303"/>
                      <a:pt x="1905" y="1278"/>
                    </a:cubicBezTo>
                    <a:lnTo>
                      <a:pt x="1930" y="1278"/>
                    </a:lnTo>
                    <a:cubicBezTo>
                      <a:pt x="1805" y="1203"/>
                      <a:pt x="2055" y="1203"/>
                      <a:pt x="1930" y="1128"/>
                    </a:cubicBezTo>
                    <a:lnTo>
                      <a:pt x="1930" y="1128"/>
                    </a:lnTo>
                    <a:lnTo>
                      <a:pt x="1950" y="1138"/>
                    </a:lnTo>
                    <a:lnTo>
                      <a:pt x="1950" y="1138"/>
                    </a:lnTo>
                    <a:cubicBezTo>
                      <a:pt x="1941" y="1126"/>
                      <a:pt x="1974" y="1122"/>
                      <a:pt x="1880" y="1103"/>
                    </a:cubicBezTo>
                    <a:lnTo>
                      <a:pt x="1930" y="1103"/>
                    </a:lnTo>
                    <a:cubicBezTo>
                      <a:pt x="1780" y="1028"/>
                      <a:pt x="2005" y="1053"/>
                      <a:pt x="1905" y="1003"/>
                    </a:cubicBezTo>
                    <a:lnTo>
                      <a:pt x="1955" y="1003"/>
                    </a:lnTo>
                    <a:cubicBezTo>
                      <a:pt x="1930" y="978"/>
                      <a:pt x="1905" y="978"/>
                      <a:pt x="1930" y="978"/>
                    </a:cubicBezTo>
                    <a:lnTo>
                      <a:pt x="1955" y="978"/>
                    </a:lnTo>
                    <a:cubicBezTo>
                      <a:pt x="2080" y="978"/>
                      <a:pt x="1955" y="902"/>
                      <a:pt x="1980" y="877"/>
                    </a:cubicBezTo>
                    <a:lnTo>
                      <a:pt x="1980" y="877"/>
                    </a:lnTo>
                    <a:lnTo>
                      <a:pt x="2030" y="902"/>
                    </a:lnTo>
                    <a:cubicBezTo>
                      <a:pt x="1980" y="852"/>
                      <a:pt x="2055" y="852"/>
                      <a:pt x="2030" y="827"/>
                    </a:cubicBezTo>
                    <a:lnTo>
                      <a:pt x="2055" y="827"/>
                    </a:lnTo>
                    <a:lnTo>
                      <a:pt x="2030" y="802"/>
                    </a:lnTo>
                    <a:lnTo>
                      <a:pt x="2080" y="827"/>
                    </a:lnTo>
                    <a:cubicBezTo>
                      <a:pt x="2080" y="802"/>
                      <a:pt x="2055" y="752"/>
                      <a:pt x="2055" y="727"/>
                    </a:cubicBezTo>
                    <a:lnTo>
                      <a:pt x="2055" y="727"/>
                    </a:lnTo>
                    <a:lnTo>
                      <a:pt x="2105" y="752"/>
                    </a:lnTo>
                    <a:cubicBezTo>
                      <a:pt x="2041" y="709"/>
                      <a:pt x="2105" y="703"/>
                      <a:pt x="2109" y="671"/>
                    </a:cubicBezTo>
                    <a:lnTo>
                      <a:pt x="2109" y="671"/>
                    </a:lnTo>
                    <a:cubicBezTo>
                      <a:pt x="2150" y="602"/>
                      <a:pt x="2111" y="533"/>
                      <a:pt x="2106" y="444"/>
                    </a:cubicBezTo>
                    <a:lnTo>
                      <a:pt x="2106" y="444"/>
                    </a:lnTo>
                    <a:cubicBezTo>
                      <a:pt x="2113" y="448"/>
                      <a:pt x="2122" y="451"/>
                      <a:pt x="2131" y="451"/>
                    </a:cubicBezTo>
                    <a:cubicBezTo>
                      <a:pt x="2131" y="451"/>
                      <a:pt x="2106" y="451"/>
                      <a:pt x="2105" y="426"/>
                    </a:cubicBezTo>
                    <a:lnTo>
                      <a:pt x="2105" y="426"/>
                    </a:lnTo>
                    <a:cubicBezTo>
                      <a:pt x="2105" y="432"/>
                      <a:pt x="2106" y="438"/>
                      <a:pt x="2106" y="444"/>
                    </a:cubicBezTo>
                    <a:lnTo>
                      <a:pt x="2106" y="444"/>
                    </a:lnTo>
                    <a:cubicBezTo>
                      <a:pt x="2094" y="437"/>
                      <a:pt x="2089" y="426"/>
                      <a:pt x="2105" y="426"/>
                    </a:cubicBezTo>
                    <a:cubicBezTo>
                      <a:pt x="2105" y="426"/>
                      <a:pt x="2105" y="426"/>
                      <a:pt x="2105" y="426"/>
                    </a:cubicBezTo>
                    <a:lnTo>
                      <a:pt x="2105" y="426"/>
                    </a:lnTo>
                    <a:cubicBezTo>
                      <a:pt x="2120" y="430"/>
                      <a:pt x="2130" y="431"/>
                      <a:pt x="2136" y="431"/>
                    </a:cubicBezTo>
                    <a:cubicBezTo>
                      <a:pt x="2167" y="431"/>
                      <a:pt x="2116" y="396"/>
                      <a:pt x="2134" y="396"/>
                    </a:cubicBezTo>
                    <a:cubicBezTo>
                      <a:pt x="2138" y="396"/>
                      <a:pt x="2145" y="397"/>
                      <a:pt x="2156" y="401"/>
                    </a:cubicBezTo>
                    <a:cubicBezTo>
                      <a:pt x="2131" y="376"/>
                      <a:pt x="2105" y="376"/>
                      <a:pt x="2080" y="351"/>
                    </a:cubicBezTo>
                    <a:cubicBezTo>
                      <a:pt x="2105" y="301"/>
                      <a:pt x="2105" y="251"/>
                      <a:pt x="2080" y="150"/>
                    </a:cubicBezTo>
                    <a:lnTo>
                      <a:pt x="2080" y="150"/>
                    </a:lnTo>
                    <a:cubicBezTo>
                      <a:pt x="2080" y="150"/>
                      <a:pt x="2106" y="176"/>
                      <a:pt x="2131" y="176"/>
                    </a:cubicBezTo>
                    <a:cubicBezTo>
                      <a:pt x="2030" y="75"/>
                      <a:pt x="2105" y="50"/>
                      <a:pt x="2131" y="25"/>
                    </a:cubicBezTo>
                    <a:cubicBezTo>
                      <a:pt x="2105" y="0"/>
                      <a:pt x="2105" y="0"/>
                      <a:pt x="208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1588;p34"/>
              <p:cNvSpPr/>
              <p:nvPr/>
            </p:nvSpPr>
            <p:spPr>
              <a:xfrm>
                <a:off x="4528350" y="31034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0"/>
                    </a:moveTo>
                    <a:lnTo>
                      <a:pt x="0" y="0"/>
                    </a:lnTo>
                    <a:cubicBezTo>
                      <a:pt x="26" y="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9" name="Google Shape;1589;p34"/>
              <p:cNvSpPr/>
              <p:nvPr/>
            </p:nvSpPr>
            <p:spPr>
              <a:xfrm>
                <a:off x="4476975" y="3138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0" name="Google Shape;1590;p34"/>
              <p:cNvSpPr/>
              <p:nvPr/>
            </p:nvSpPr>
            <p:spPr>
              <a:xfrm>
                <a:off x="4546525" y="3063325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25" y="25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1591;p34"/>
              <p:cNvSpPr/>
              <p:nvPr/>
            </p:nvSpPr>
            <p:spPr>
              <a:xfrm>
                <a:off x="4546125" y="3063675"/>
                <a:ext cx="2300" cy="2800"/>
              </a:xfrm>
              <a:custGeom>
                <a:avLst/>
                <a:gdLst/>
                <a:ahLst/>
                <a:cxnLst/>
                <a:rect l="l" t="t" r="r" b="b"/>
                <a:pathLst>
                  <a:path w="92" h="112" extrusionOk="0">
                    <a:moveTo>
                      <a:pt x="5" y="1"/>
                    </a:moveTo>
                    <a:lnTo>
                      <a:pt x="5" y="1"/>
                    </a:lnTo>
                    <a:cubicBezTo>
                      <a:pt x="0" y="1"/>
                      <a:pt x="58" y="72"/>
                      <a:pt x="68" y="86"/>
                    </a:cubicBezTo>
                    <a:lnTo>
                      <a:pt x="68" y="86"/>
                    </a:lnTo>
                    <a:cubicBezTo>
                      <a:pt x="70" y="87"/>
                      <a:pt x="71" y="87"/>
                      <a:pt x="74" y="87"/>
                    </a:cubicBezTo>
                    <a:lnTo>
                      <a:pt x="74" y="87"/>
                    </a:lnTo>
                    <a:lnTo>
                      <a:pt x="16" y="11"/>
                    </a:lnTo>
                    <a:cubicBezTo>
                      <a:pt x="9" y="4"/>
                      <a:pt x="5" y="1"/>
                      <a:pt x="5" y="1"/>
                    </a:cubicBezTo>
                    <a:close/>
                    <a:moveTo>
                      <a:pt x="66" y="86"/>
                    </a:moveTo>
                    <a:cubicBezTo>
                      <a:pt x="68" y="88"/>
                      <a:pt x="69" y="89"/>
                      <a:pt x="70" y="89"/>
                    </a:cubicBezTo>
                    <a:cubicBezTo>
                      <a:pt x="70" y="89"/>
                      <a:pt x="69" y="88"/>
                      <a:pt x="68" y="86"/>
                    </a:cubicBezTo>
                    <a:lnTo>
                      <a:pt x="68" y="86"/>
                    </a:lnTo>
                    <a:cubicBezTo>
                      <a:pt x="67" y="86"/>
                      <a:pt x="66" y="86"/>
                      <a:pt x="66" y="86"/>
                    </a:cubicBezTo>
                    <a:close/>
                    <a:moveTo>
                      <a:pt x="74" y="87"/>
                    </a:moveTo>
                    <a:lnTo>
                      <a:pt x="92" y="111"/>
                    </a:lnTo>
                    <a:cubicBezTo>
                      <a:pt x="92" y="95"/>
                      <a:pt x="81" y="89"/>
                      <a:pt x="74" y="8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1592;p34"/>
              <p:cNvSpPr/>
              <p:nvPr/>
            </p:nvSpPr>
            <p:spPr>
              <a:xfrm>
                <a:off x="4547350" y="3065200"/>
                <a:ext cx="107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43" h="51" extrusionOk="0">
                    <a:moveTo>
                      <a:pt x="17" y="0"/>
                    </a:moveTo>
                    <a:cubicBezTo>
                      <a:pt x="1" y="0"/>
                      <a:pt x="6" y="23"/>
                      <a:pt x="19" y="37"/>
                    </a:cubicBezTo>
                    <a:lnTo>
                      <a:pt x="19" y="37"/>
                    </a:lnTo>
                    <a:cubicBezTo>
                      <a:pt x="17" y="34"/>
                      <a:pt x="34" y="34"/>
                      <a:pt x="17" y="0"/>
                    </a:cubicBezTo>
                    <a:close/>
                    <a:moveTo>
                      <a:pt x="19" y="37"/>
                    </a:moveTo>
                    <a:cubicBezTo>
                      <a:pt x="19" y="38"/>
                      <a:pt x="20" y="38"/>
                      <a:pt x="20" y="39"/>
                    </a:cubicBezTo>
                    <a:lnTo>
                      <a:pt x="20" y="39"/>
                    </a:lnTo>
                    <a:cubicBezTo>
                      <a:pt x="20" y="38"/>
                      <a:pt x="20" y="38"/>
                      <a:pt x="19" y="37"/>
                    </a:cubicBezTo>
                    <a:close/>
                    <a:moveTo>
                      <a:pt x="20" y="39"/>
                    </a:moveTo>
                    <a:cubicBezTo>
                      <a:pt x="27" y="45"/>
                      <a:pt x="35" y="50"/>
                      <a:pt x="43" y="50"/>
                    </a:cubicBezTo>
                    <a:cubicBezTo>
                      <a:pt x="29" y="44"/>
                      <a:pt x="23" y="41"/>
                      <a:pt x="20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1593;p34"/>
              <p:cNvSpPr/>
              <p:nvPr/>
            </p:nvSpPr>
            <p:spPr>
              <a:xfrm>
                <a:off x="4539625" y="30758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1594;p34"/>
              <p:cNvSpPr/>
              <p:nvPr/>
            </p:nvSpPr>
            <p:spPr>
              <a:xfrm>
                <a:off x="4488250" y="3065100"/>
                <a:ext cx="59550" cy="36450"/>
              </a:xfrm>
              <a:custGeom>
                <a:avLst/>
                <a:gdLst/>
                <a:ahLst/>
                <a:cxnLst/>
                <a:rect l="l" t="t" r="r" b="b"/>
                <a:pathLst>
                  <a:path w="2382" h="1458" extrusionOk="0">
                    <a:moveTo>
                      <a:pt x="2300" y="162"/>
                    </a:moveTo>
                    <a:cubicBezTo>
                      <a:pt x="2302" y="168"/>
                      <a:pt x="2304" y="174"/>
                      <a:pt x="2306" y="180"/>
                    </a:cubicBezTo>
                    <a:cubicBezTo>
                      <a:pt x="2306" y="171"/>
                      <a:pt x="2303" y="166"/>
                      <a:pt x="2300" y="162"/>
                    </a:cubicBezTo>
                    <a:close/>
                    <a:moveTo>
                      <a:pt x="2239" y="407"/>
                    </a:moveTo>
                    <a:cubicBezTo>
                      <a:pt x="2242" y="414"/>
                      <a:pt x="2248" y="422"/>
                      <a:pt x="2256" y="430"/>
                    </a:cubicBezTo>
                    <a:cubicBezTo>
                      <a:pt x="2256" y="414"/>
                      <a:pt x="2246" y="409"/>
                      <a:pt x="2239" y="407"/>
                    </a:cubicBezTo>
                    <a:close/>
                    <a:moveTo>
                      <a:pt x="11" y="972"/>
                    </a:moveTo>
                    <a:cubicBezTo>
                      <a:pt x="0" y="972"/>
                      <a:pt x="0" y="1001"/>
                      <a:pt x="0" y="1057"/>
                    </a:cubicBezTo>
                    <a:cubicBezTo>
                      <a:pt x="0" y="1066"/>
                      <a:pt x="0" y="1074"/>
                      <a:pt x="0" y="1082"/>
                    </a:cubicBezTo>
                    <a:cubicBezTo>
                      <a:pt x="26" y="1082"/>
                      <a:pt x="0" y="1007"/>
                      <a:pt x="26" y="982"/>
                    </a:cubicBezTo>
                    <a:cubicBezTo>
                      <a:pt x="19" y="976"/>
                      <a:pt x="15" y="972"/>
                      <a:pt x="11" y="972"/>
                    </a:cubicBezTo>
                    <a:close/>
                    <a:moveTo>
                      <a:pt x="2319" y="0"/>
                    </a:moveTo>
                    <a:cubicBezTo>
                      <a:pt x="2302" y="0"/>
                      <a:pt x="2330" y="44"/>
                      <a:pt x="2323" y="44"/>
                    </a:cubicBezTo>
                    <a:cubicBezTo>
                      <a:pt x="2322" y="44"/>
                      <a:pt x="2317" y="40"/>
                      <a:pt x="2306" y="29"/>
                    </a:cubicBezTo>
                    <a:lnTo>
                      <a:pt x="2281" y="4"/>
                    </a:lnTo>
                    <a:cubicBezTo>
                      <a:pt x="2260" y="4"/>
                      <a:pt x="2330" y="60"/>
                      <a:pt x="2319" y="60"/>
                    </a:cubicBezTo>
                    <a:cubicBezTo>
                      <a:pt x="2318" y="60"/>
                      <a:pt x="2313" y="58"/>
                      <a:pt x="2306" y="54"/>
                    </a:cubicBezTo>
                    <a:cubicBezTo>
                      <a:pt x="2281" y="29"/>
                      <a:pt x="2281" y="29"/>
                      <a:pt x="2281" y="29"/>
                    </a:cubicBezTo>
                    <a:cubicBezTo>
                      <a:pt x="2281" y="54"/>
                      <a:pt x="2231" y="54"/>
                      <a:pt x="2281" y="105"/>
                    </a:cubicBezTo>
                    <a:cubicBezTo>
                      <a:pt x="2270" y="99"/>
                      <a:pt x="2262" y="97"/>
                      <a:pt x="2257" y="97"/>
                    </a:cubicBezTo>
                    <a:cubicBezTo>
                      <a:pt x="2247" y="97"/>
                      <a:pt x="2244" y="103"/>
                      <a:pt x="2238" y="103"/>
                    </a:cubicBezTo>
                    <a:cubicBezTo>
                      <a:pt x="2233" y="103"/>
                      <a:pt x="2225" y="98"/>
                      <a:pt x="2206" y="80"/>
                    </a:cubicBezTo>
                    <a:lnTo>
                      <a:pt x="2206" y="80"/>
                    </a:lnTo>
                    <a:cubicBezTo>
                      <a:pt x="2231" y="105"/>
                      <a:pt x="2206" y="105"/>
                      <a:pt x="2256" y="155"/>
                    </a:cubicBezTo>
                    <a:cubicBezTo>
                      <a:pt x="2156" y="180"/>
                      <a:pt x="2156" y="280"/>
                      <a:pt x="2106" y="330"/>
                    </a:cubicBezTo>
                    <a:cubicBezTo>
                      <a:pt x="2206" y="430"/>
                      <a:pt x="2056" y="380"/>
                      <a:pt x="2056" y="430"/>
                    </a:cubicBezTo>
                    <a:cubicBezTo>
                      <a:pt x="2056" y="455"/>
                      <a:pt x="2056" y="481"/>
                      <a:pt x="2056" y="481"/>
                    </a:cubicBezTo>
                    <a:lnTo>
                      <a:pt x="2081" y="531"/>
                    </a:lnTo>
                    <a:cubicBezTo>
                      <a:pt x="1930" y="556"/>
                      <a:pt x="1955" y="681"/>
                      <a:pt x="1855" y="731"/>
                    </a:cubicBezTo>
                    <a:cubicBezTo>
                      <a:pt x="1761" y="802"/>
                      <a:pt x="1644" y="851"/>
                      <a:pt x="1736" y="982"/>
                    </a:cubicBezTo>
                    <a:lnTo>
                      <a:pt x="1736" y="982"/>
                    </a:lnTo>
                    <a:cubicBezTo>
                      <a:pt x="1734" y="982"/>
                      <a:pt x="1732" y="982"/>
                      <a:pt x="1730" y="982"/>
                    </a:cubicBezTo>
                    <a:cubicBezTo>
                      <a:pt x="1755" y="1007"/>
                      <a:pt x="1730" y="1007"/>
                      <a:pt x="1730" y="1007"/>
                    </a:cubicBezTo>
                    <a:cubicBezTo>
                      <a:pt x="1730" y="1007"/>
                      <a:pt x="1730" y="1032"/>
                      <a:pt x="1730" y="1032"/>
                    </a:cubicBezTo>
                    <a:lnTo>
                      <a:pt x="1705" y="1007"/>
                    </a:lnTo>
                    <a:lnTo>
                      <a:pt x="1705" y="1007"/>
                    </a:lnTo>
                    <a:cubicBezTo>
                      <a:pt x="1730" y="1057"/>
                      <a:pt x="1680" y="1057"/>
                      <a:pt x="1655" y="1057"/>
                    </a:cubicBezTo>
                    <a:cubicBezTo>
                      <a:pt x="1655" y="1057"/>
                      <a:pt x="1630" y="1057"/>
                      <a:pt x="1579" y="1107"/>
                    </a:cubicBezTo>
                    <a:cubicBezTo>
                      <a:pt x="1504" y="1107"/>
                      <a:pt x="1404" y="1107"/>
                      <a:pt x="1304" y="1157"/>
                    </a:cubicBezTo>
                    <a:lnTo>
                      <a:pt x="1304" y="1132"/>
                    </a:lnTo>
                    <a:cubicBezTo>
                      <a:pt x="1296" y="1139"/>
                      <a:pt x="1289" y="1143"/>
                      <a:pt x="1280" y="1143"/>
                    </a:cubicBezTo>
                    <a:cubicBezTo>
                      <a:pt x="1240" y="1143"/>
                      <a:pt x="1189" y="1072"/>
                      <a:pt x="1136" y="1072"/>
                    </a:cubicBezTo>
                    <a:cubicBezTo>
                      <a:pt x="1125" y="1072"/>
                      <a:pt x="1114" y="1075"/>
                      <a:pt x="1103" y="1082"/>
                    </a:cubicBezTo>
                    <a:cubicBezTo>
                      <a:pt x="1095" y="1076"/>
                      <a:pt x="1086" y="1074"/>
                      <a:pt x="1078" y="1074"/>
                    </a:cubicBezTo>
                    <a:cubicBezTo>
                      <a:pt x="1023" y="1074"/>
                      <a:pt x="969" y="1174"/>
                      <a:pt x="914" y="1174"/>
                    </a:cubicBezTo>
                    <a:cubicBezTo>
                      <a:pt x="902" y="1174"/>
                      <a:pt x="890" y="1169"/>
                      <a:pt x="878" y="1157"/>
                    </a:cubicBezTo>
                    <a:cubicBezTo>
                      <a:pt x="868" y="1133"/>
                      <a:pt x="858" y="1124"/>
                      <a:pt x="848" y="1124"/>
                    </a:cubicBezTo>
                    <a:cubicBezTo>
                      <a:pt x="819" y="1124"/>
                      <a:pt x="790" y="1203"/>
                      <a:pt x="761" y="1203"/>
                    </a:cubicBezTo>
                    <a:cubicBezTo>
                      <a:pt x="750" y="1203"/>
                      <a:pt x="739" y="1191"/>
                      <a:pt x="727" y="1157"/>
                    </a:cubicBezTo>
                    <a:cubicBezTo>
                      <a:pt x="699" y="1081"/>
                      <a:pt x="667" y="1052"/>
                      <a:pt x="634" y="1052"/>
                    </a:cubicBezTo>
                    <a:cubicBezTo>
                      <a:pt x="580" y="1052"/>
                      <a:pt x="523" y="1130"/>
                      <a:pt x="477" y="1207"/>
                    </a:cubicBezTo>
                    <a:cubicBezTo>
                      <a:pt x="464" y="1195"/>
                      <a:pt x="451" y="1190"/>
                      <a:pt x="437" y="1190"/>
                    </a:cubicBezTo>
                    <a:cubicBezTo>
                      <a:pt x="392" y="1190"/>
                      <a:pt x="343" y="1240"/>
                      <a:pt x="296" y="1240"/>
                    </a:cubicBezTo>
                    <a:cubicBezTo>
                      <a:pt x="272" y="1240"/>
                      <a:pt x="248" y="1226"/>
                      <a:pt x="226" y="1182"/>
                    </a:cubicBezTo>
                    <a:cubicBezTo>
                      <a:pt x="221" y="1201"/>
                      <a:pt x="216" y="1208"/>
                      <a:pt x="210" y="1208"/>
                    </a:cubicBezTo>
                    <a:cubicBezTo>
                      <a:pt x="185" y="1208"/>
                      <a:pt x="151" y="1080"/>
                      <a:pt x="130" y="1080"/>
                    </a:cubicBezTo>
                    <a:cubicBezTo>
                      <a:pt x="129" y="1080"/>
                      <a:pt x="127" y="1081"/>
                      <a:pt x="126" y="1082"/>
                    </a:cubicBezTo>
                    <a:lnTo>
                      <a:pt x="126" y="1132"/>
                    </a:lnTo>
                    <a:cubicBezTo>
                      <a:pt x="121" y="1113"/>
                      <a:pt x="116" y="1105"/>
                      <a:pt x="111" y="1105"/>
                    </a:cubicBezTo>
                    <a:cubicBezTo>
                      <a:pt x="98" y="1105"/>
                      <a:pt x="87" y="1160"/>
                      <a:pt x="81" y="1160"/>
                    </a:cubicBezTo>
                    <a:cubicBezTo>
                      <a:pt x="77" y="1160"/>
                      <a:pt x="76" y="1147"/>
                      <a:pt x="76" y="1107"/>
                    </a:cubicBezTo>
                    <a:cubicBezTo>
                      <a:pt x="76" y="1097"/>
                      <a:pt x="75" y="1093"/>
                      <a:pt x="74" y="1093"/>
                    </a:cubicBezTo>
                    <a:cubicBezTo>
                      <a:pt x="70" y="1093"/>
                      <a:pt x="57" y="1206"/>
                      <a:pt x="53" y="1206"/>
                    </a:cubicBezTo>
                    <a:cubicBezTo>
                      <a:pt x="51" y="1206"/>
                      <a:pt x="51" y="1199"/>
                      <a:pt x="51" y="1182"/>
                    </a:cubicBezTo>
                    <a:cubicBezTo>
                      <a:pt x="51" y="1182"/>
                      <a:pt x="51" y="1232"/>
                      <a:pt x="26" y="1232"/>
                    </a:cubicBezTo>
                    <a:cubicBezTo>
                      <a:pt x="26" y="1175"/>
                      <a:pt x="22" y="1165"/>
                      <a:pt x="17" y="1165"/>
                    </a:cubicBezTo>
                    <a:cubicBezTo>
                      <a:pt x="15" y="1165"/>
                      <a:pt x="12" y="1168"/>
                      <a:pt x="10" y="1168"/>
                    </a:cubicBezTo>
                    <a:cubicBezTo>
                      <a:pt x="5" y="1168"/>
                      <a:pt x="0" y="1156"/>
                      <a:pt x="0" y="1082"/>
                    </a:cubicBezTo>
                    <a:cubicBezTo>
                      <a:pt x="0" y="1144"/>
                      <a:pt x="0" y="1191"/>
                      <a:pt x="0" y="1257"/>
                    </a:cubicBezTo>
                    <a:cubicBezTo>
                      <a:pt x="26" y="1257"/>
                      <a:pt x="26" y="1358"/>
                      <a:pt x="26" y="1383"/>
                    </a:cubicBezTo>
                    <a:cubicBezTo>
                      <a:pt x="26" y="1351"/>
                      <a:pt x="30" y="1341"/>
                      <a:pt x="35" y="1341"/>
                    </a:cubicBezTo>
                    <a:cubicBezTo>
                      <a:pt x="42" y="1341"/>
                      <a:pt x="51" y="1358"/>
                      <a:pt x="51" y="1358"/>
                    </a:cubicBezTo>
                    <a:lnTo>
                      <a:pt x="51" y="1383"/>
                    </a:lnTo>
                    <a:cubicBezTo>
                      <a:pt x="51" y="1395"/>
                      <a:pt x="51" y="1400"/>
                      <a:pt x="52" y="1400"/>
                    </a:cubicBezTo>
                    <a:cubicBezTo>
                      <a:pt x="54" y="1400"/>
                      <a:pt x="56" y="1389"/>
                      <a:pt x="58" y="1376"/>
                    </a:cubicBezTo>
                    <a:lnTo>
                      <a:pt x="58" y="1376"/>
                    </a:lnTo>
                    <a:cubicBezTo>
                      <a:pt x="85" y="1358"/>
                      <a:pt x="128" y="1358"/>
                      <a:pt x="151" y="1358"/>
                    </a:cubicBezTo>
                    <a:cubicBezTo>
                      <a:pt x="151" y="1308"/>
                      <a:pt x="176" y="1358"/>
                      <a:pt x="151" y="1258"/>
                    </a:cubicBezTo>
                    <a:lnTo>
                      <a:pt x="151" y="1258"/>
                    </a:lnTo>
                    <a:cubicBezTo>
                      <a:pt x="176" y="1358"/>
                      <a:pt x="176" y="1383"/>
                      <a:pt x="201" y="1383"/>
                    </a:cubicBezTo>
                    <a:cubicBezTo>
                      <a:pt x="201" y="1383"/>
                      <a:pt x="201" y="1408"/>
                      <a:pt x="201" y="1408"/>
                    </a:cubicBezTo>
                    <a:cubicBezTo>
                      <a:pt x="201" y="1427"/>
                      <a:pt x="201" y="1435"/>
                      <a:pt x="201" y="1435"/>
                    </a:cubicBezTo>
                    <a:cubicBezTo>
                      <a:pt x="202" y="1435"/>
                      <a:pt x="204" y="1379"/>
                      <a:pt x="211" y="1379"/>
                    </a:cubicBezTo>
                    <a:cubicBezTo>
                      <a:pt x="214" y="1379"/>
                      <a:pt x="219" y="1393"/>
                      <a:pt x="226" y="1433"/>
                    </a:cubicBezTo>
                    <a:cubicBezTo>
                      <a:pt x="226" y="1397"/>
                      <a:pt x="229" y="1390"/>
                      <a:pt x="233" y="1390"/>
                    </a:cubicBezTo>
                    <a:cubicBezTo>
                      <a:pt x="236" y="1390"/>
                      <a:pt x="239" y="1393"/>
                      <a:pt x="242" y="1393"/>
                    </a:cubicBezTo>
                    <a:cubicBezTo>
                      <a:pt x="247" y="1393"/>
                      <a:pt x="251" y="1384"/>
                      <a:pt x="251" y="1333"/>
                    </a:cubicBezTo>
                    <a:cubicBezTo>
                      <a:pt x="251" y="1358"/>
                      <a:pt x="251" y="1383"/>
                      <a:pt x="251" y="1408"/>
                    </a:cubicBezTo>
                    <a:cubicBezTo>
                      <a:pt x="276" y="1408"/>
                      <a:pt x="326" y="1458"/>
                      <a:pt x="351" y="1458"/>
                    </a:cubicBezTo>
                    <a:cubicBezTo>
                      <a:pt x="351" y="1422"/>
                      <a:pt x="355" y="1415"/>
                      <a:pt x="360" y="1415"/>
                    </a:cubicBezTo>
                    <a:cubicBezTo>
                      <a:pt x="363" y="1415"/>
                      <a:pt x="368" y="1418"/>
                      <a:pt x="372" y="1418"/>
                    </a:cubicBezTo>
                    <a:cubicBezTo>
                      <a:pt x="381" y="1418"/>
                      <a:pt x="391" y="1409"/>
                      <a:pt x="401" y="1358"/>
                    </a:cubicBezTo>
                    <a:cubicBezTo>
                      <a:pt x="419" y="1375"/>
                      <a:pt x="424" y="1415"/>
                      <a:pt x="434" y="1415"/>
                    </a:cubicBezTo>
                    <a:cubicBezTo>
                      <a:pt x="438" y="1415"/>
                      <a:pt x="444" y="1407"/>
                      <a:pt x="452" y="1383"/>
                    </a:cubicBezTo>
                    <a:lnTo>
                      <a:pt x="452" y="1408"/>
                    </a:lnTo>
                    <a:cubicBezTo>
                      <a:pt x="477" y="1408"/>
                      <a:pt x="502" y="1408"/>
                      <a:pt x="527" y="1308"/>
                    </a:cubicBezTo>
                    <a:cubicBezTo>
                      <a:pt x="527" y="1433"/>
                      <a:pt x="527" y="1408"/>
                      <a:pt x="527" y="1458"/>
                    </a:cubicBezTo>
                    <a:cubicBezTo>
                      <a:pt x="552" y="1408"/>
                      <a:pt x="577" y="1408"/>
                      <a:pt x="602" y="1358"/>
                    </a:cubicBezTo>
                    <a:cubicBezTo>
                      <a:pt x="602" y="1373"/>
                      <a:pt x="604" y="1376"/>
                      <a:pt x="607" y="1376"/>
                    </a:cubicBezTo>
                    <a:cubicBezTo>
                      <a:pt x="611" y="1376"/>
                      <a:pt x="615" y="1372"/>
                      <a:pt x="619" y="1372"/>
                    </a:cubicBezTo>
                    <a:cubicBezTo>
                      <a:pt x="623" y="1372"/>
                      <a:pt x="627" y="1379"/>
                      <a:pt x="627" y="1408"/>
                    </a:cubicBezTo>
                    <a:cubicBezTo>
                      <a:pt x="649" y="1343"/>
                      <a:pt x="675" y="1315"/>
                      <a:pt x="704" y="1315"/>
                    </a:cubicBezTo>
                    <a:cubicBezTo>
                      <a:pt x="742" y="1315"/>
                      <a:pt x="785" y="1362"/>
                      <a:pt x="828" y="1433"/>
                    </a:cubicBezTo>
                    <a:cubicBezTo>
                      <a:pt x="828" y="1408"/>
                      <a:pt x="828" y="1308"/>
                      <a:pt x="853" y="1232"/>
                    </a:cubicBezTo>
                    <a:cubicBezTo>
                      <a:pt x="853" y="1257"/>
                      <a:pt x="853" y="1257"/>
                      <a:pt x="853" y="1257"/>
                    </a:cubicBezTo>
                    <a:cubicBezTo>
                      <a:pt x="853" y="1257"/>
                      <a:pt x="871" y="1313"/>
                      <a:pt x="876" y="1313"/>
                    </a:cubicBezTo>
                    <a:cubicBezTo>
                      <a:pt x="877" y="1313"/>
                      <a:pt x="878" y="1311"/>
                      <a:pt x="878" y="1308"/>
                    </a:cubicBezTo>
                    <a:cubicBezTo>
                      <a:pt x="878" y="1333"/>
                      <a:pt x="878" y="1333"/>
                      <a:pt x="878" y="1333"/>
                    </a:cubicBezTo>
                    <a:cubicBezTo>
                      <a:pt x="878" y="1330"/>
                      <a:pt x="878" y="1329"/>
                      <a:pt x="879" y="1329"/>
                    </a:cubicBezTo>
                    <a:cubicBezTo>
                      <a:pt x="882" y="1329"/>
                      <a:pt x="892" y="1361"/>
                      <a:pt x="898" y="1361"/>
                    </a:cubicBezTo>
                    <a:cubicBezTo>
                      <a:pt x="901" y="1361"/>
                      <a:pt x="903" y="1354"/>
                      <a:pt x="903" y="1333"/>
                    </a:cubicBezTo>
                    <a:lnTo>
                      <a:pt x="903" y="1358"/>
                    </a:lnTo>
                    <a:lnTo>
                      <a:pt x="928" y="1333"/>
                    </a:lnTo>
                    <a:cubicBezTo>
                      <a:pt x="928" y="1348"/>
                      <a:pt x="928" y="1371"/>
                      <a:pt x="928" y="1383"/>
                    </a:cubicBezTo>
                    <a:cubicBezTo>
                      <a:pt x="937" y="1385"/>
                      <a:pt x="946" y="1386"/>
                      <a:pt x="955" y="1386"/>
                    </a:cubicBezTo>
                    <a:cubicBezTo>
                      <a:pt x="1037" y="1386"/>
                      <a:pt x="1119" y="1304"/>
                      <a:pt x="1201" y="1304"/>
                    </a:cubicBezTo>
                    <a:cubicBezTo>
                      <a:pt x="1210" y="1304"/>
                      <a:pt x="1219" y="1305"/>
                      <a:pt x="1229" y="1308"/>
                    </a:cubicBezTo>
                    <a:cubicBezTo>
                      <a:pt x="1235" y="1320"/>
                      <a:pt x="1241" y="1325"/>
                      <a:pt x="1247" y="1325"/>
                    </a:cubicBezTo>
                    <a:cubicBezTo>
                      <a:pt x="1266" y="1325"/>
                      <a:pt x="1285" y="1283"/>
                      <a:pt x="1304" y="1283"/>
                    </a:cubicBezTo>
                    <a:cubicBezTo>
                      <a:pt x="1304" y="1308"/>
                      <a:pt x="1304" y="1333"/>
                      <a:pt x="1304" y="1333"/>
                    </a:cubicBezTo>
                    <a:cubicBezTo>
                      <a:pt x="1309" y="1318"/>
                      <a:pt x="1313" y="1313"/>
                      <a:pt x="1318" y="1313"/>
                    </a:cubicBezTo>
                    <a:cubicBezTo>
                      <a:pt x="1330" y="1313"/>
                      <a:pt x="1340" y="1346"/>
                      <a:pt x="1347" y="1346"/>
                    </a:cubicBezTo>
                    <a:cubicBezTo>
                      <a:pt x="1351" y="1346"/>
                      <a:pt x="1354" y="1331"/>
                      <a:pt x="1354" y="1283"/>
                    </a:cubicBezTo>
                    <a:cubicBezTo>
                      <a:pt x="1354" y="1283"/>
                      <a:pt x="1354" y="1333"/>
                      <a:pt x="1354" y="1333"/>
                    </a:cubicBezTo>
                    <a:cubicBezTo>
                      <a:pt x="1383" y="1303"/>
                      <a:pt x="1413" y="1291"/>
                      <a:pt x="1442" y="1291"/>
                    </a:cubicBezTo>
                    <a:cubicBezTo>
                      <a:pt x="1463" y="1291"/>
                      <a:pt x="1483" y="1297"/>
                      <a:pt x="1504" y="1308"/>
                    </a:cubicBezTo>
                    <a:cubicBezTo>
                      <a:pt x="1529" y="1245"/>
                      <a:pt x="1554" y="1245"/>
                      <a:pt x="1579" y="1245"/>
                    </a:cubicBezTo>
                    <a:cubicBezTo>
                      <a:pt x="1604" y="1245"/>
                      <a:pt x="1630" y="1245"/>
                      <a:pt x="1655" y="1182"/>
                    </a:cubicBezTo>
                    <a:lnTo>
                      <a:pt x="1655" y="1207"/>
                    </a:lnTo>
                    <a:cubicBezTo>
                      <a:pt x="1671" y="1182"/>
                      <a:pt x="1688" y="1174"/>
                      <a:pt x="1706" y="1174"/>
                    </a:cubicBezTo>
                    <a:cubicBezTo>
                      <a:pt x="1741" y="1174"/>
                      <a:pt x="1780" y="1207"/>
                      <a:pt x="1830" y="1207"/>
                    </a:cubicBezTo>
                    <a:cubicBezTo>
                      <a:pt x="1830" y="1207"/>
                      <a:pt x="1855" y="1207"/>
                      <a:pt x="1855" y="1182"/>
                    </a:cubicBezTo>
                    <a:cubicBezTo>
                      <a:pt x="1855" y="1182"/>
                      <a:pt x="1855" y="1132"/>
                      <a:pt x="1855" y="1107"/>
                    </a:cubicBezTo>
                    <a:lnTo>
                      <a:pt x="1880" y="1132"/>
                    </a:lnTo>
                    <a:cubicBezTo>
                      <a:pt x="1855" y="1057"/>
                      <a:pt x="1880" y="1057"/>
                      <a:pt x="1905" y="1057"/>
                    </a:cubicBezTo>
                    <a:cubicBezTo>
                      <a:pt x="1955" y="1032"/>
                      <a:pt x="1980" y="1032"/>
                      <a:pt x="1930" y="982"/>
                    </a:cubicBezTo>
                    <a:lnTo>
                      <a:pt x="1930" y="982"/>
                    </a:lnTo>
                    <a:lnTo>
                      <a:pt x="1980" y="1007"/>
                    </a:lnTo>
                    <a:cubicBezTo>
                      <a:pt x="1907" y="958"/>
                      <a:pt x="2002" y="1005"/>
                      <a:pt x="1911" y="936"/>
                    </a:cubicBezTo>
                    <a:lnTo>
                      <a:pt x="1911" y="936"/>
                    </a:lnTo>
                    <a:cubicBezTo>
                      <a:pt x="1874" y="893"/>
                      <a:pt x="1897" y="888"/>
                      <a:pt x="1924" y="888"/>
                    </a:cubicBezTo>
                    <a:cubicBezTo>
                      <a:pt x="1932" y="888"/>
                      <a:pt x="1940" y="888"/>
                      <a:pt x="1947" y="888"/>
                    </a:cubicBezTo>
                    <a:cubicBezTo>
                      <a:pt x="1969" y="888"/>
                      <a:pt x="1984" y="885"/>
                      <a:pt x="1955" y="857"/>
                    </a:cubicBezTo>
                    <a:lnTo>
                      <a:pt x="1955" y="857"/>
                    </a:lnTo>
                    <a:lnTo>
                      <a:pt x="1980" y="882"/>
                    </a:lnTo>
                    <a:cubicBezTo>
                      <a:pt x="1955" y="856"/>
                      <a:pt x="1955" y="831"/>
                      <a:pt x="1980" y="831"/>
                    </a:cubicBezTo>
                    <a:cubicBezTo>
                      <a:pt x="1980" y="856"/>
                      <a:pt x="1980" y="856"/>
                      <a:pt x="2006" y="856"/>
                    </a:cubicBezTo>
                    <a:cubicBezTo>
                      <a:pt x="2016" y="859"/>
                      <a:pt x="2025" y="860"/>
                      <a:pt x="2032" y="860"/>
                    </a:cubicBezTo>
                    <a:cubicBezTo>
                      <a:pt x="2090" y="860"/>
                      <a:pt x="2031" y="779"/>
                      <a:pt x="2031" y="756"/>
                    </a:cubicBezTo>
                    <a:lnTo>
                      <a:pt x="2031" y="756"/>
                    </a:lnTo>
                    <a:lnTo>
                      <a:pt x="2081" y="806"/>
                    </a:lnTo>
                    <a:cubicBezTo>
                      <a:pt x="2031" y="756"/>
                      <a:pt x="2106" y="756"/>
                      <a:pt x="2081" y="731"/>
                    </a:cubicBezTo>
                    <a:lnTo>
                      <a:pt x="2106" y="731"/>
                    </a:lnTo>
                    <a:lnTo>
                      <a:pt x="2081" y="706"/>
                    </a:lnTo>
                    <a:lnTo>
                      <a:pt x="2081" y="706"/>
                    </a:lnTo>
                    <a:lnTo>
                      <a:pt x="2131" y="731"/>
                    </a:lnTo>
                    <a:cubicBezTo>
                      <a:pt x="2156" y="731"/>
                      <a:pt x="2131" y="681"/>
                      <a:pt x="2131" y="656"/>
                    </a:cubicBezTo>
                    <a:lnTo>
                      <a:pt x="2131" y="656"/>
                    </a:lnTo>
                    <a:lnTo>
                      <a:pt x="2181" y="681"/>
                    </a:lnTo>
                    <a:cubicBezTo>
                      <a:pt x="2106" y="606"/>
                      <a:pt x="2206" y="631"/>
                      <a:pt x="2181" y="606"/>
                    </a:cubicBezTo>
                    <a:lnTo>
                      <a:pt x="2206" y="606"/>
                    </a:lnTo>
                    <a:cubicBezTo>
                      <a:pt x="2256" y="581"/>
                      <a:pt x="2231" y="481"/>
                      <a:pt x="2231" y="405"/>
                    </a:cubicBezTo>
                    <a:lnTo>
                      <a:pt x="2231" y="405"/>
                    </a:lnTo>
                    <a:cubicBezTo>
                      <a:pt x="2231" y="405"/>
                      <a:pt x="2234" y="405"/>
                      <a:pt x="2239" y="407"/>
                    </a:cubicBezTo>
                    <a:lnTo>
                      <a:pt x="2239" y="407"/>
                    </a:lnTo>
                    <a:cubicBezTo>
                      <a:pt x="2231" y="392"/>
                      <a:pt x="2231" y="381"/>
                      <a:pt x="2231" y="380"/>
                    </a:cubicBezTo>
                    <a:lnTo>
                      <a:pt x="2231" y="380"/>
                    </a:lnTo>
                    <a:cubicBezTo>
                      <a:pt x="2231" y="382"/>
                      <a:pt x="2232" y="405"/>
                      <a:pt x="2256" y="405"/>
                    </a:cubicBezTo>
                    <a:cubicBezTo>
                      <a:pt x="2262" y="408"/>
                      <a:pt x="2266" y="409"/>
                      <a:pt x="2269" y="409"/>
                    </a:cubicBezTo>
                    <a:cubicBezTo>
                      <a:pt x="2286" y="409"/>
                      <a:pt x="2258" y="366"/>
                      <a:pt x="2264" y="366"/>
                    </a:cubicBezTo>
                    <a:lnTo>
                      <a:pt x="2264" y="366"/>
                    </a:lnTo>
                    <a:cubicBezTo>
                      <a:pt x="2266" y="366"/>
                      <a:pt x="2271" y="370"/>
                      <a:pt x="2281" y="380"/>
                    </a:cubicBezTo>
                    <a:cubicBezTo>
                      <a:pt x="2281" y="355"/>
                      <a:pt x="2256" y="330"/>
                      <a:pt x="2231" y="330"/>
                    </a:cubicBezTo>
                    <a:cubicBezTo>
                      <a:pt x="2256" y="280"/>
                      <a:pt x="2281" y="230"/>
                      <a:pt x="2281" y="155"/>
                    </a:cubicBezTo>
                    <a:cubicBezTo>
                      <a:pt x="2281" y="155"/>
                      <a:pt x="2292" y="155"/>
                      <a:pt x="2300" y="162"/>
                    </a:cubicBezTo>
                    <a:lnTo>
                      <a:pt x="2300" y="162"/>
                    </a:lnTo>
                    <a:cubicBezTo>
                      <a:pt x="2263" y="54"/>
                      <a:pt x="2334" y="54"/>
                      <a:pt x="2381" y="54"/>
                    </a:cubicBezTo>
                    <a:cubicBezTo>
                      <a:pt x="2356" y="29"/>
                      <a:pt x="2356" y="29"/>
                      <a:pt x="2331" y="4"/>
                    </a:cubicBezTo>
                    <a:cubicBezTo>
                      <a:pt x="2326" y="1"/>
                      <a:pt x="2321" y="0"/>
                      <a:pt x="231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1595;p34"/>
              <p:cNvSpPr/>
              <p:nvPr/>
            </p:nvSpPr>
            <p:spPr>
              <a:xfrm>
                <a:off x="4544025" y="30752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0"/>
                    </a:moveTo>
                    <a:lnTo>
                      <a:pt x="0" y="0"/>
                    </a:lnTo>
                    <a:cubicBezTo>
                      <a:pt x="25" y="0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1596;p34"/>
              <p:cNvSpPr/>
              <p:nvPr/>
            </p:nvSpPr>
            <p:spPr>
              <a:xfrm>
                <a:off x="4488875" y="30996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1597;p34"/>
              <p:cNvSpPr/>
              <p:nvPr/>
            </p:nvSpPr>
            <p:spPr>
              <a:xfrm>
                <a:off x="4569700" y="3047025"/>
                <a:ext cx="6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51" extrusionOk="0">
                    <a:moveTo>
                      <a:pt x="1" y="0"/>
                    </a:moveTo>
                    <a:lnTo>
                      <a:pt x="26" y="51"/>
                    </a:lnTo>
                    <a:lnTo>
                      <a:pt x="26" y="2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1598;p34"/>
              <p:cNvSpPr/>
              <p:nvPr/>
            </p:nvSpPr>
            <p:spPr>
              <a:xfrm>
                <a:off x="4569500" y="3047450"/>
                <a:ext cx="1475" cy="3350"/>
              </a:xfrm>
              <a:custGeom>
                <a:avLst/>
                <a:gdLst/>
                <a:ahLst/>
                <a:cxnLst/>
                <a:rect l="l" t="t" r="r" b="b"/>
                <a:pathLst>
                  <a:path w="59" h="134" extrusionOk="0">
                    <a:moveTo>
                      <a:pt x="4" y="0"/>
                    </a:moveTo>
                    <a:cubicBezTo>
                      <a:pt x="1" y="0"/>
                      <a:pt x="33" y="85"/>
                      <a:pt x="49" y="110"/>
                    </a:cubicBezTo>
                    <a:lnTo>
                      <a:pt x="49" y="110"/>
                    </a:lnTo>
                    <a:lnTo>
                      <a:pt x="9" y="9"/>
                    </a:lnTo>
                    <a:cubicBezTo>
                      <a:pt x="6" y="3"/>
                      <a:pt x="4" y="0"/>
                      <a:pt x="4" y="0"/>
                    </a:cubicBezTo>
                    <a:close/>
                    <a:moveTo>
                      <a:pt x="59" y="109"/>
                    </a:moveTo>
                    <a:cubicBezTo>
                      <a:pt x="59" y="114"/>
                      <a:pt x="58" y="117"/>
                      <a:pt x="56" y="117"/>
                    </a:cubicBezTo>
                    <a:cubicBezTo>
                      <a:pt x="54" y="117"/>
                      <a:pt x="52" y="114"/>
                      <a:pt x="49" y="110"/>
                    </a:cubicBezTo>
                    <a:lnTo>
                      <a:pt x="49" y="110"/>
                    </a:lnTo>
                    <a:lnTo>
                      <a:pt x="59" y="134"/>
                    </a:lnTo>
                    <a:cubicBezTo>
                      <a:pt x="59" y="134"/>
                      <a:pt x="59" y="109"/>
                      <a:pt x="59" y="10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1599;p34"/>
              <p:cNvSpPr/>
              <p:nvPr/>
            </p:nvSpPr>
            <p:spPr>
              <a:xfrm>
                <a:off x="4570000" y="3049975"/>
                <a:ext cx="975" cy="825"/>
              </a:xfrm>
              <a:custGeom>
                <a:avLst/>
                <a:gdLst/>
                <a:ahLst/>
                <a:cxnLst/>
                <a:rect l="l" t="t" r="r" b="b"/>
                <a:pathLst>
                  <a:path w="39" h="33" extrusionOk="0">
                    <a:moveTo>
                      <a:pt x="4" y="1"/>
                    </a:moveTo>
                    <a:lnTo>
                      <a:pt x="4" y="1"/>
                    </a:lnTo>
                    <a:cubicBezTo>
                      <a:pt x="0" y="1"/>
                      <a:pt x="10" y="18"/>
                      <a:pt x="24" y="28"/>
                    </a:cubicBezTo>
                    <a:lnTo>
                      <a:pt x="24" y="28"/>
                    </a:lnTo>
                    <a:cubicBezTo>
                      <a:pt x="22" y="24"/>
                      <a:pt x="19" y="18"/>
                      <a:pt x="14" y="8"/>
                    </a:cubicBezTo>
                    <a:cubicBezTo>
                      <a:pt x="9" y="3"/>
                      <a:pt x="6" y="1"/>
                      <a:pt x="4" y="1"/>
                    </a:cubicBezTo>
                    <a:close/>
                    <a:moveTo>
                      <a:pt x="28" y="25"/>
                    </a:moveTo>
                    <a:cubicBezTo>
                      <a:pt x="26" y="25"/>
                      <a:pt x="26" y="27"/>
                      <a:pt x="26" y="29"/>
                    </a:cubicBezTo>
                    <a:lnTo>
                      <a:pt x="26" y="29"/>
                    </a:lnTo>
                    <a:cubicBezTo>
                      <a:pt x="25" y="29"/>
                      <a:pt x="25" y="28"/>
                      <a:pt x="24" y="28"/>
                    </a:cubicBezTo>
                    <a:lnTo>
                      <a:pt x="24" y="28"/>
                    </a:lnTo>
                    <a:cubicBezTo>
                      <a:pt x="25" y="30"/>
                      <a:pt x="26" y="31"/>
                      <a:pt x="26" y="31"/>
                    </a:cubicBezTo>
                    <a:cubicBezTo>
                      <a:pt x="26" y="31"/>
                      <a:pt x="26" y="30"/>
                      <a:pt x="26" y="29"/>
                    </a:cubicBezTo>
                    <a:lnTo>
                      <a:pt x="26" y="29"/>
                    </a:lnTo>
                    <a:cubicBezTo>
                      <a:pt x="30" y="31"/>
                      <a:pt x="35" y="33"/>
                      <a:pt x="39" y="33"/>
                    </a:cubicBezTo>
                    <a:cubicBezTo>
                      <a:pt x="33" y="27"/>
                      <a:pt x="30" y="25"/>
                      <a:pt x="28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1600;p34"/>
              <p:cNvSpPr/>
              <p:nvPr/>
            </p:nvSpPr>
            <p:spPr>
              <a:xfrm>
                <a:off x="4560300" y="30564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1601;p34"/>
              <p:cNvSpPr/>
              <p:nvPr/>
            </p:nvSpPr>
            <p:spPr>
              <a:xfrm>
                <a:off x="4506425" y="3048800"/>
                <a:ext cx="63925" cy="27075"/>
              </a:xfrm>
              <a:custGeom>
                <a:avLst/>
                <a:gdLst/>
                <a:ahLst/>
                <a:cxnLst/>
                <a:rect l="l" t="t" r="r" b="b"/>
                <a:pathLst>
                  <a:path w="2557" h="1083" extrusionOk="0">
                    <a:moveTo>
                      <a:pt x="1142" y="930"/>
                    </a:moveTo>
                    <a:lnTo>
                      <a:pt x="1128" y="957"/>
                    </a:lnTo>
                    <a:lnTo>
                      <a:pt x="1128" y="957"/>
                    </a:lnTo>
                    <a:lnTo>
                      <a:pt x="1153" y="932"/>
                    </a:lnTo>
                    <a:cubicBezTo>
                      <a:pt x="1149" y="931"/>
                      <a:pt x="1146" y="930"/>
                      <a:pt x="1142" y="930"/>
                    </a:cubicBezTo>
                    <a:close/>
                    <a:moveTo>
                      <a:pt x="827" y="957"/>
                    </a:moveTo>
                    <a:cubicBezTo>
                      <a:pt x="827" y="957"/>
                      <a:pt x="827" y="957"/>
                      <a:pt x="827" y="957"/>
                    </a:cubicBezTo>
                    <a:cubicBezTo>
                      <a:pt x="827" y="957"/>
                      <a:pt x="827" y="957"/>
                      <a:pt x="827" y="957"/>
                    </a:cubicBezTo>
                    <a:close/>
                    <a:moveTo>
                      <a:pt x="2525" y="1"/>
                    </a:moveTo>
                    <a:cubicBezTo>
                      <a:pt x="2513" y="1"/>
                      <a:pt x="2525" y="58"/>
                      <a:pt x="2514" y="59"/>
                    </a:cubicBezTo>
                    <a:lnTo>
                      <a:pt x="2514" y="59"/>
                    </a:lnTo>
                    <a:cubicBezTo>
                      <a:pt x="2514" y="60"/>
                      <a:pt x="2514" y="60"/>
                      <a:pt x="2513" y="60"/>
                    </a:cubicBezTo>
                    <a:cubicBezTo>
                      <a:pt x="2512" y="60"/>
                      <a:pt x="2510" y="58"/>
                      <a:pt x="2507" y="55"/>
                    </a:cubicBezTo>
                    <a:lnTo>
                      <a:pt x="2507" y="55"/>
                    </a:lnTo>
                    <a:cubicBezTo>
                      <a:pt x="2509" y="58"/>
                      <a:pt x="2512" y="59"/>
                      <a:pt x="2513" y="59"/>
                    </a:cubicBezTo>
                    <a:cubicBezTo>
                      <a:pt x="2513" y="59"/>
                      <a:pt x="2513" y="59"/>
                      <a:pt x="2514" y="59"/>
                    </a:cubicBezTo>
                    <a:lnTo>
                      <a:pt x="2514" y="59"/>
                    </a:lnTo>
                    <a:cubicBezTo>
                      <a:pt x="2513" y="51"/>
                      <a:pt x="2482" y="5"/>
                      <a:pt x="2482" y="5"/>
                    </a:cubicBezTo>
                    <a:lnTo>
                      <a:pt x="2482" y="5"/>
                    </a:lnTo>
                    <a:lnTo>
                      <a:pt x="2507" y="55"/>
                    </a:lnTo>
                    <a:cubicBezTo>
                      <a:pt x="2482" y="30"/>
                      <a:pt x="2482" y="30"/>
                      <a:pt x="2482" y="5"/>
                    </a:cubicBezTo>
                    <a:lnTo>
                      <a:pt x="2482" y="5"/>
                    </a:lnTo>
                    <a:cubicBezTo>
                      <a:pt x="2482" y="5"/>
                      <a:pt x="2482" y="5"/>
                      <a:pt x="2482" y="5"/>
                    </a:cubicBezTo>
                    <a:cubicBezTo>
                      <a:pt x="2456" y="30"/>
                      <a:pt x="2431" y="30"/>
                      <a:pt x="2456" y="105"/>
                    </a:cubicBezTo>
                    <a:cubicBezTo>
                      <a:pt x="2437" y="76"/>
                      <a:pt x="2429" y="69"/>
                      <a:pt x="2425" y="69"/>
                    </a:cubicBezTo>
                    <a:cubicBezTo>
                      <a:pt x="2421" y="69"/>
                      <a:pt x="2421" y="74"/>
                      <a:pt x="2419" y="74"/>
                    </a:cubicBezTo>
                    <a:cubicBezTo>
                      <a:pt x="2417" y="74"/>
                      <a:pt x="2414" y="70"/>
                      <a:pt x="2406" y="55"/>
                    </a:cubicBezTo>
                    <a:cubicBezTo>
                      <a:pt x="2406" y="80"/>
                      <a:pt x="2406" y="80"/>
                      <a:pt x="2406" y="105"/>
                    </a:cubicBezTo>
                    <a:cubicBezTo>
                      <a:pt x="2331" y="130"/>
                      <a:pt x="2306" y="205"/>
                      <a:pt x="2256" y="255"/>
                    </a:cubicBezTo>
                    <a:cubicBezTo>
                      <a:pt x="2265" y="303"/>
                      <a:pt x="2257" y="314"/>
                      <a:pt x="2241" y="314"/>
                    </a:cubicBezTo>
                    <a:cubicBezTo>
                      <a:pt x="2227" y="314"/>
                      <a:pt x="2206" y="305"/>
                      <a:pt x="2188" y="305"/>
                    </a:cubicBezTo>
                    <a:cubicBezTo>
                      <a:pt x="2175" y="305"/>
                      <a:pt x="2162" y="310"/>
                      <a:pt x="2156" y="331"/>
                    </a:cubicBezTo>
                    <a:lnTo>
                      <a:pt x="2156" y="305"/>
                    </a:lnTo>
                    <a:cubicBezTo>
                      <a:pt x="2156" y="331"/>
                      <a:pt x="2156" y="356"/>
                      <a:pt x="2131" y="356"/>
                    </a:cubicBezTo>
                    <a:lnTo>
                      <a:pt x="2156" y="406"/>
                    </a:lnTo>
                    <a:cubicBezTo>
                      <a:pt x="2139" y="403"/>
                      <a:pt x="2124" y="402"/>
                      <a:pt x="2111" y="402"/>
                    </a:cubicBezTo>
                    <a:cubicBezTo>
                      <a:pt x="1999" y="402"/>
                      <a:pt x="1969" y="484"/>
                      <a:pt x="1880" y="506"/>
                    </a:cubicBezTo>
                    <a:cubicBezTo>
                      <a:pt x="1830" y="531"/>
                      <a:pt x="1755" y="531"/>
                      <a:pt x="1730" y="556"/>
                    </a:cubicBezTo>
                    <a:cubicBezTo>
                      <a:pt x="1730" y="556"/>
                      <a:pt x="1730" y="577"/>
                      <a:pt x="1730" y="656"/>
                    </a:cubicBezTo>
                    <a:cubicBezTo>
                      <a:pt x="1724" y="662"/>
                      <a:pt x="1720" y="664"/>
                      <a:pt x="1717" y="664"/>
                    </a:cubicBezTo>
                    <a:cubicBezTo>
                      <a:pt x="1707" y="664"/>
                      <a:pt x="1702" y="649"/>
                      <a:pt x="1693" y="649"/>
                    </a:cubicBezTo>
                    <a:cubicBezTo>
                      <a:pt x="1689" y="649"/>
                      <a:pt x="1685" y="651"/>
                      <a:pt x="1680" y="656"/>
                    </a:cubicBezTo>
                    <a:lnTo>
                      <a:pt x="1680" y="631"/>
                    </a:lnTo>
                    <a:cubicBezTo>
                      <a:pt x="1642" y="694"/>
                      <a:pt x="1604" y="694"/>
                      <a:pt x="1570" y="694"/>
                    </a:cubicBezTo>
                    <a:cubicBezTo>
                      <a:pt x="1535" y="694"/>
                      <a:pt x="1504" y="694"/>
                      <a:pt x="1479" y="757"/>
                    </a:cubicBezTo>
                    <a:cubicBezTo>
                      <a:pt x="1457" y="749"/>
                      <a:pt x="1433" y="746"/>
                      <a:pt x="1408" y="746"/>
                    </a:cubicBezTo>
                    <a:cubicBezTo>
                      <a:pt x="1347" y="746"/>
                      <a:pt x="1282" y="764"/>
                      <a:pt x="1228" y="782"/>
                    </a:cubicBezTo>
                    <a:lnTo>
                      <a:pt x="1228" y="757"/>
                    </a:lnTo>
                    <a:cubicBezTo>
                      <a:pt x="1217" y="764"/>
                      <a:pt x="1207" y="767"/>
                      <a:pt x="1197" y="767"/>
                    </a:cubicBezTo>
                    <a:cubicBezTo>
                      <a:pt x="1148" y="767"/>
                      <a:pt x="1108" y="696"/>
                      <a:pt x="1059" y="696"/>
                    </a:cubicBezTo>
                    <a:cubicBezTo>
                      <a:pt x="1049" y="696"/>
                      <a:pt x="1039" y="699"/>
                      <a:pt x="1028" y="706"/>
                    </a:cubicBezTo>
                    <a:cubicBezTo>
                      <a:pt x="1019" y="701"/>
                      <a:pt x="1011" y="698"/>
                      <a:pt x="1002" y="698"/>
                    </a:cubicBezTo>
                    <a:cubicBezTo>
                      <a:pt x="948" y="698"/>
                      <a:pt x="895" y="799"/>
                      <a:pt x="853" y="799"/>
                    </a:cubicBezTo>
                    <a:cubicBezTo>
                      <a:pt x="844" y="799"/>
                      <a:pt x="835" y="794"/>
                      <a:pt x="827" y="782"/>
                    </a:cubicBezTo>
                    <a:cubicBezTo>
                      <a:pt x="818" y="757"/>
                      <a:pt x="808" y="748"/>
                      <a:pt x="798" y="748"/>
                    </a:cubicBezTo>
                    <a:cubicBezTo>
                      <a:pt x="768" y="748"/>
                      <a:pt x="737" y="840"/>
                      <a:pt x="706" y="840"/>
                    </a:cubicBezTo>
                    <a:cubicBezTo>
                      <a:pt x="696" y="840"/>
                      <a:pt x="687" y="831"/>
                      <a:pt x="677" y="807"/>
                    </a:cubicBezTo>
                    <a:cubicBezTo>
                      <a:pt x="648" y="720"/>
                      <a:pt x="619" y="689"/>
                      <a:pt x="591" y="689"/>
                    </a:cubicBezTo>
                    <a:cubicBezTo>
                      <a:pt x="544" y="689"/>
                      <a:pt x="498" y="770"/>
                      <a:pt x="451" y="832"/>
                    </a:cubicBezTo>
                    <a:cubicBezTo>
                      <a:pt x="441" y="825"/>
                      <a:pt x="431" y="822"/>
                      <a:pt x="422" y="822"/>
                    </a:cubicBezTo>
                    <a:cubicBezTo>
                      <a:pt x="380" y="822"/>
                      <a:pt x="338" y="869"/>
                      <a:pt x="297" y="869"/>
                    </a:cubicBezTo>
                    <a:cubicBezTo>
                      <a:pt x="273" y="869"/>
                      <a:pt x="250" y="854"/>
                      <a:pt x="226" y="807"/>
                    </a:cubicBezTo>
                    <a:cubicBezTo>
                      <a:pt x="217" y="825"/>
                      <a:pt x="208" y="833"/>
                      <a:pt x="200" y="833"/>
                    </a:cubicBezTo>
                    <a:cubicBezTo>
                      <a:pt x="170" y="833"/>
                      <a:pt x="148" y="724"/>
                      <a:pt x="115" y="724"/>
                    </a:cubicBezTo>
                    <a:cubicBezTo>
                      <a:pt x="111" y="724"/>
                      <a:pt x="106" y="726"/>
                      <a:pt x="101" y="732"/>
                    </a:cubicBezTo>
                    <a:lnTo>
                      <a:pt x="101" y="757"/>
                    </a:lnTo>
                    <a:cubicBezTo>
                      <a:pt x="101" y="737"/>
                      <a:pt x="100" y="730"/>
                      <a:pt x="98" y="730"/>
                    </a:cubicBezTo>
                    <a:cubicBezTo>
                      <a:pt x="94" y="730"/>
                      <a:pt x="84" y="796"/>
                      <a:pt x="79" y="796"/>
                    </a:cubicBezTo>
                    <a:cubicBezTo>
                      <a:pt x="77" y="796"/>
                      <a:pt x="75" y="785"/>
                      <a:pt x="75" y="757"/>
                    </a:cubicBezTo>
                    <a:lnTo>
                      <a:pt x="75" y="732"/>
                    </a:lnTo>
                    <a:cubicBezTo>
                      <a:pt x="75" y="722"/>
                      <a:pt x="75" y="717"/>
                      <a:pt x="74" y="717"/>
                    </a:cubicBezTo>
                    <a:cubicBezTo>
                      <a:pt x="70" y="717"/>
                      <a:pt x="56" y="846"/>
                      <a:pt x="52" y="846"/>
                    </a:cubicBezTo>
                    <a:cubicBezTo>
                      <a:pt x="51" y="846"/>
                      <a:pt x="50" y="842"/>
                      <a:pt x="50" y="832"/>
                    </a:cubicBezTo>
                    <a:cubicBezTo>
                      <a:pt x="50" y="823"/>
                      <a:pt x="50" y="814"/>
                      <a:pt x="50" y="807"/>
                    </a:cubicBezTo>
                    <a:cubicBezTo>
                      <a:pt x="50" y="807"/>
                      <a:pt x="50" y="862"/>
                      <a:pt x="35" y="862"/>
                    </a:cubicBezTo>
                    <a:cubicBezTo>
                      <a:pt x="32" y="862"/>
                      <a:pt x="29" y="860"/>
                      <a:pt x="25" y="857"/>
                    </a:cubicBezTo>
                    <a:cubicBezTo>
                      <a:pt x="25" y="814"/>
                      <a:pt x="25" y="798"/>
                      <a:pt x="25" y="792"/>
                    </a:cubicBezTo>
                    <a:cubicBezTo>
                      <a:pt x="25" y="792"/>
                      <a:pt x="25" y="780"/>
                      <a:pt x="25" y="706"/>
                    </a:cubicBezTo>
                    <a:cubicBezTo>
                      <a:pt x="25" y="706"/>
                      <a:pt x="0" y="656"/>
                      <a:pt x="25" y="606"/>
                    </a:cubicBezTo>
                    <a:lnTo>
                      <a:pt x="25" y="606"/>
                    </a:lnTo>
                    <a:cubicBezTo>
                      <a:pt x="25" y="606"/>
                      <a:pt x="0" y="606"/>
                      <a:pt x="0" y="681"/>
                    </a:cubicBezTo>
                    <a:cubicBezTo>
                      <a:pt x="0" y="757"/>
                      <a:pt x="0" y="832"/>
                      <a:pt x="0" y="882"/>
                    </a:cubicBezTo>
                    <a:cubicBezTo>
                      <a:pt x="25" y="907"/>
                      <a:pt x="25" y="982"/>
                      <a:pt x="25" y="1007"/>
                    </a:cubicBezTo>
                    <a:cubicBezTo>
                      <a:pt x="25" y="975"/>
                      <a:pt x="30" y="966"/>
                      <a:pt x="35" y="966"/>
                    </a:cubicBezTo>
                    <a:cubicBezTo>
                      <a:pt x="42" y="966"/>
                      <a:pt x="50" y="982"/>
                      <a:pt x="50" y="982"/>
                    </a:cubicBezTo>
                    <a:lnTo>
                      <a:pt x="50" y="1032"/>
                    </a:lnTo>
                    <a:cubicBezTo>
                      <a:pt x="50" y="1039"/>
                      <a:pt x="51" y="1041"/>
                      <a:pt x="52" y="1041"/>
                    </a:cubicBezTo>
                    <a:cubicBezTo>
                      <a:pt x="54" y="1041"/>
                      <a:pt x="58" y="1018"/>
                      <a:pt x="60" y="999"/>
                    </a:cubicBezTo>
                    <a:lnTo>
                      <a:pt x="60" y="999"/>
                    </a:lnTo>
                    <a:cubicBezTo>
                      <a:pt x="82" y="982"/>
                      <a:pt x="104" y="982"/>
                      <a:pt x="126" y="982"/>
                    </a:cubicBezTo>
                    <a:cubicBezTo>
                      <a:pt x="151" y="932"/>
                      <a:pt x="151" y="982"/>
                      <a:pt x="151" y="907"/>
                    </a:cubicBezTo>
                    <a:cubicBezTo>
                      <a:pt x="151" y="982"/>
                      <a:pt x="176" y="1007"/>
                      <a:pt x="176" y="1007"/>
                    </a:cubicBezTo>
                    <a:cubicBezTo>
                      <a:pt x="176" y="1032"/>
                      <a:pt x="176" y="1032"/>
                      <a:pt x="176" y="1032"/>
                    </a:cubicBezTo>
                    <a:cubicBezTo>
                      <a:pt x="181" y="1059"/>
                      <a:pt x="185" y="1069"/>
                      <a:pt x="189" y="1069"/>
                    </a:cubicBezTo>
                    <a:cubicBezTo>
                      <a:pt x="198" y="1069"/>
                      <a:pt x="203" y="1008"/>
                      <a:pt x="211" y="1008"/>
                    </a:cubicBezTo>
                    <a:cubicBezTo>
                      <a:pt x="215" y="1008"/>
                      <a:pt x="220" y="1020"/>
                      <a:pt x="226" y="1057"/>
                    </a:cubicBezTo>
                    <a:cubicBezTo>
                      <a:pt x="226" y="1029"/>
                      <a:pt x="228" y="1020"/>
                      <a:pt x="231" y="1020"/>
                    </a:cubicBezTo>
                    <a:cubicBezTo>
                      <a:pt x="235" y="1020"/>
                      <a:pt x="240" y="1035"/>
                      <a:pt x="244" y="1035"/>
                    </a:cubicBezTo>
                    <a:cubicBezTo>
                      <a:pt x="248" y="1035"/>
                      <a:pt x="251" y="1024"/>
                      <a:pt x="251" y="982"/>
                    </a:cubicBezTo>
                    <a:cubicBezTo>
                      <a:pt x="251" y="1007"/>
                      <a:pt x="251" y="1007"/>
                      <a:pt x="251" y="1032"/>
                    </a:cubicBezTo>
                    <a:cubicBezTo>
                      <a:pt x="276" y="1032"/>
                      <a:pt x="301" y="1082"/>
                      <a:pt x="326" y="1082"/>
                    </a:cubicBezTo>
                    <a:cubicBezTo>
                      <a:pt x="326" y="1054"/>
                      <a:pt x="328" y="1046"/>
                      <a:pt x="332" y="1046"/>
                    </a:cubicBezTo>
                    <a:cubicBezTo>
                      <a:pt x="336" y="1046"/>
                      <a:pt x="344" y="1060"/>
                      <a:pt x="352" y="1060"/>
                    </a:cubicBezTo>
                    <a:cubicBezTo>
                      <a:pt x="360" y="1060"/>
                      <a:pt x="368" y="1049"/>
                      <a:pt x="376" y="1007"/>
                    </a:cubicBezTo>
                    <a:cubicBezTo>
                      <a:pt x="376" y="1024"/>
                      <a:pt x="388" y="1054"/>
                      <a:pt x="404" y="1054"/>
                    </a:cubicBezTo>
                    <a:cubicBezTo>
                      <a:pt x="411" y="1054"/>
                      <a:pt x="419" y="1048"/>
                      <a:pt x="426" y="1032"/>
                    </a:cubicBezTo>
                    <a:cubicBezTo>
                      <a:pt x="451" y="1032"/>
                      <a:pt x="476" y="1032"/>
                      <a:pt x="476" y="957"/>
                    </a:cubicBezTo>
                    <a:cubicBezTo>
                      <a:pt x="476" y="1057"/>
                      <a:pt x="502" y="1032"/>
                      <a:pt x="502" y="1082"/>
                    </a:cubicBezTo>
                    <a:cubicBezTo>
                      <a:pt x="527" y="1032"/>
                      <a:pt x="552" y="1032"/>
                      <a:pt x="552" y="982"/>
                    </a:cubicBezTo>
                    <a:cubicBezTo>
                      <a:pt x="564" y="1020"/>
                      <a:pt x="570" y="1020"/>
                      <a:pt x="574" y="1020"/>
                    </a:cubicBezTo>
                    <a:cubicBezTo>
                      <a:pt x="577" y="1020"/>
                      <a:pt x="577" y="1020"/>
                      <a:pt x="577" y="1057"/>
                    </a:cubicBezTo>
                    <a:cubicBezTo>
                      <a:pt x="599" y="989"/>
                      <a:pt x="627" y="962"/>
                      <a:pt x="658" y="962"/>
                    </a:cubicBezTo>
                    <a:cubicBezTo>
                      <a:pt x="695" y="962"/>
                      <a:pt x="736" y="1002"/>
                      <a:pt x="777" y="1057"/>
                    </a:cubicBezTo>
                    <a:cubicBezTo>
                      <a:pt x="777" y="1004"/>
                      <a:pt x="777" y="925"/>
                      <a:pt x="777" y="882"/>
                    </a:cubicBezTo>
                    <a:cubicBezTo>
                      <a:pt x="799" y="882"/>
                      <a:pt x="802" y="937"/>
                      <a:pt x="818" y="937"/>
                    </a:cubicBezTo>
                    <a:cubicBezTo>
                      <a:pt x="821" y="937"/>
                      <a:pt x="824" y="936"/>
                      <a:pt x="827" y="932"/>
                    </a:cubicBezTo>
                    <a:cubicBezTo>
                      <a:pt x="827" y="957"/>
                      <a:pt x="827" y="957"/>
                      <a:pt x="827" y="957"/>
                    </a:cubicBezTo>
                    <a:cubicBezTo>
                      <a:pt x="827" y="954"/>
                      <a:pt x="827" y="953"/>
                      <a:pt x="827" y="953"/>
                    </a:cubicBezTo>
                    <a:cubicBezTo>
                      <a:pt x="828" y="953"/>
                      <a:pt x="829" y="996"/>
                      <a:pt x="840" y="996"/>
                    </a:cubicBezTo>
                    <a:cubicBezTo>
                      <a:pt x="843" y="996"/>
                      <a:pt x="847" y="992"/>
                      <a:pt x="852" y="982"/>
                    </a:cubicBezTo>
                    <a:cubicBezTo>
                      <a:pt x="852" y="1006"/>
                      <a:pt x="852" y="1032"/>
                      <a:pt x="852" y="1032"/>
                    </a:cubicBezTo>
                    <a:cubicBezTo>
                      <a:pt x="860" y="1034"/>
                      <a:pt x="868" y="1035"/>
                      <a:pt x="876" y="1035"/>
                    </a:cubicBezTo>
                    <a:cubicBezTo>
                      <a:pt x="960" y="1035"/>
                      <a:pt x="1045" y="929"/>
                      <a:pt x="1130" y="929"/>
                    </a:cubicBezTo>
                    <a:cubicBezTo>
                      <a:pt x="1134" y="929"/>
                      <a:pt x="1138" y="929"/>
                      <a:pt x="1142" y="930"/>
                    </a:cubicBezTo>
                    <a:lnTo>
                      <a:pt x="1142" y="930"/>
                    </a:lnTo>
                    <a:lnTo>
                      <a:pt x="1153" y="907"/>
                    </a:lnTo>
                    <a:cubicBezTo>
                      <a:pt x="1153" y="932"/>
                      <a:pt x="1153" y="932"/>
                      <a:pt x="1153" y="932"/>
                    </a:cubicBezTo>
                    <a:cubicBezTo>
                      <a:pt x="1159" y="945"/>
                      <a:pt x="1166" y="949"/>
                      <a:pt x="1172" y="949"/>
                    </a:cubicBezTo>
                    <a:cubicBezTo>
                      <a:pt x="1191" y="949"/>
                      <a:pt x="1210" y="907"/>
                      <a:pt x="1228" y="907"/>
                    </a:cubicBezTo>
                    <a:cubicBezTo>
                      <a:pt x="1228" y="932"/>
                      <a:pt x="1228" y="957"/>
                      <a:pt x="1228" y="957"/>
                    </a:cubicBezTo>
                    <a:cubicBezTo>
                      <a:pt x="1232" y="949"/>
                      <a:pt x="1236" y="946"/>
                      <a:pt x="1238" y="946"/>
                    </a:cubicBezTo>
                    <a:cubicBezTo>
                      <a:pt x="1247" y="946"/>
                      <a:pt x="1251" y="976"/>
                      <a:pt x="1252" y="976"/>
                    </a:cubicBezTo>
                    <a:cubicBezTo>
                      <a:pt x="1253" y="976"/>
                      <a:pt x="1253" y="960"/>
                      <a:pt x="1253" y="907"/>
                    </a:cubicBezTo>
                    <a:cubicBezTo>
                      <a:pt x="1253" y="907"/>
                      <a:pt x="1253" y="957"/>
                      <a:pt x="1253" y="957"/>
                    </a:cubicBezTo>
                    <a:cubicBezTo>
                      <a:pt x="1283" y="928"/>
                      <a:pt x="1312" y="916"/>
                      <a:pt x="1342" y="916"/>
                    </a:cubicBezTo>
                    <a:cubicBezTo>
                      <a:pt x="1362" y="916"/>
                      <a:pt x="1383" y="922"/>
                      <a:pt x="1404" y="932"/>
                    </a:cubicBezTo>
                    <a:cubicBezTo>
                      <a:pt x="1424" y="881"/>
                      <a:pt x="1441" y="871"/>
                      <a:pt x="1456" y="871"/>
                    </a:cubicBezTo>
                    <a:cubicBezTo>
                      <a:pt x="1465" y="871"/>
                      <a:pt x="1474" y="875"/>
                      <a:pt x="1483" y="875"/>
                    </a:cubicBezTo>
                    <a:cubicBezTo>
                      <a:pt x="1497" y="875"/>
                      <a:pt x="1511" y="867"/>
                      <a:pt x="1529" y="832"/>
                    </a:cubicBezTo>
                    <a:lnTo>
                      <a:pt x="1529" y="857"/>
                    </a:lnTo>
                    <a:cubicBezTo>
                      <a:pt x="1547" y="822"/>
                      <a:pt x="1564" y="811"/>
                      <a:pt x="1583" y="811"/>
                    </a:cubicBezTo>
                    <a:cubicBezTo>
                      <a:pt x="1611" y="811"/>
                      <a:pt x="1642" y="836"/>
                      <a:pt x="1679" y="836"/>
                    </a:cubicBezTo>
                    <a:cubicBezTo>
                      <a:pt x="1687" y="836"/>
                      <a:pt x="1696" y="835"/>
                      <a:pt x="1705" y="832"/>
                    </a:cubicBezTo>
                    <a:cubicBezTo>
                      <a:pt x="1710" y="837"/>
                      <a:pt x="1714" y="839"/>
                      <a:pt x="1717" y="839"/>
                    </a:cubicBezTo>
                    <a:cubicBezTo>
                      <a:pt x="1731" y="839"/>
                      <a:pt x="1735" y="807"/>
                      <a:pt x="1755" y="807"/>
                    </a:cubicBezTo>
                    <a:lnTo>
                      <a:pt x="1780" y="857"/>
                    </a:lnTo>
                    <a:cubicBezTo>
                      <a:pt x="1780" y="819"/>
                      <a:pt x="1786" y="807"/>
                      <a:pt x="1795" y="807"/>
                    </a:cubicBezTo>
                    <a:cubicBezTo>
                      <a:pt x="1805" y="807"/>
                      <a:pt x="1817" y="819"/>
                      <a:pt x="1830" y="832"/>
                    </a:cubicBezTo>
                    <a:cubicBezTo>
                      <a:pt x="1855" y="832"/>
                      <a:pt x="1905" y="832"/>
                      <a:pt x="1880" y="757"/>
                    </a:cubicBezTo>
                    <a:lnTo>
                      <a:pt x="1880" y="757"/>
                    </a:lnTo>
                    <a:lnTo>
                      <a:pt x="1905" y="807"/>
                    </a:lnTo>
                    <a:cubicBezTo>
                      <a:pt x="1880" y="732"/>
                      <a:pt x="1955" y="807"/>
                      <a:pt x="1855" y="706"/>
                    </a:cubicBezTo>
                    <a:lnTo>
                      <a:pt x="1855" y="706"/>
                    </a:lnTo>
                    <a:lnTo>
                      <a:pt x="1905" y="732"/>
                    </a:lnTo>
                    <a:cubicBezTo>
                      <a:pt x="1872" y="681"/>
                      <a:pt x="1869" y="667"/>
                      <a:pt x="1878" y="667"/>
                    </a:cubicBezTo>
                    <a:cubicBezTo>
                      <a:pt x="1890" y="667"/>
                      <a:pt x="1920" y="689"/>
                      <a:pt x="1933" y="689"/>
                    </a:cubicBezTo>
                    <a:cubicBezTo>
                      <a:pt x="1941" y="689"/>
                      <a:pt x="1943" y="681"/>
                      <a:pt x="1930" y="656"/>
                    </a:cubicBezTo>
                    <a:lnTo>
                      <a:pt x="1930" y="656"/>
                    </a:lnTo>
                    <a:lnTo>
                      <a:pt x="1955" y="681"/>
                    </a:lnTo>
                    <a:cubicBezTo>
                      <a:pt x="1955" y="672"/>
                      <a:pt x="1955" y="663"/>
                      <a:pt x="1955" y="656"/>
                    </a:cubicBezTo>
                    <a:lnTo>
                      <a:pt x="1980" y="656"/>
                    </a:lnTo>
                    <a:cubicBezTo>
                      <a:pt x="2007" y="676"/>
                      <a:pt x="2021" y="684"/>
                      <a:pt x="2029" y="684"/>
                    </a:cubicBezTo>
                    <a:cubicBezTo>
                      <a:pt x="2050" y="684"/>
                      <a:pt x="2019" y="625"/>
                      <a:pt x="2055" y="606"/>
                    </a:cubicBezTo>
                    <a:lnTo>
                      <a:pt x="2081" y="656"/>
                    </a:lnTo>
                    <a:cubicBezTo>
                      <a:pt x="2055" y="581"/>
                      <a:pt x="2106" y="631"/>
                      <a:pt x="2106" y="581"/>
                    </a:cubicBezTo>
                    <a:lnTo>
                      <a:pt x="2131" y="631"/>
                    </a:lnTo>
                    <a:cubicBezTo>
                      <a:pt x="2156" y="606"/>
                      <a:pt x="2156" y="556"/>
                      <a:pt x="2156" y="531"/>
                    </a:cubicBezTo>
                    <a:lnTo>
                      <a:pt x="2181" y="581"/>
                    </a:lnTo>
                    <a:cubicBezTo>
                      <a:pt x="2156" y="506"/>
                      <a:pt x="2231" y="556"/>
                      <a:pt x="2231" y="506"/>
                    </a:cubicBezTo>
                    <a:lnTo>
                      <a:pt x="2231" y="531"/>
                    </a:lnTo>
                    <a:cubicBezTo>
                      <a:pt x="2306" y="506"/>
                      <a:pt x="2306" y="406"/>
                      <a:pt x="2331" y="356"/>
                    </a:cubicBezTo>
                    <a:cubicBezTo>
                      <a:pt x="2341" y="366"/>
                      <a:pt x="2349" y="370"/>
                      <a:pt x="2354" y="370"/>
                    </a:cubicBezTo>
                    <a:cubicBezTo>
                      <a:pt x="2370" y="370"/>
                      <a:pt x="2364" y="326"/>
                      <a:pt x="2374" y="326"/>
                    </a:cubicBezTo>
                    <a:cubicBezTo>
                      <a:pt x="2376" y="326"/>
                      <a:pt x="2378" y="328"/>
                      <a:pt x="2381" y="331"/>
                    </a:cubicBezTo>
                    <a:cubicBezTo>
                      <a:pt x="2381" y="331"/>
                      <a:pt x="2356" y="305"/>
                      <a:pt x="2356" y="280"/>
                    </a:cubicBezTo>
                    <a:cubicBezTo>
                      <a:pt x="2381" y="230"/>
                      <a:pt x="2431" y="205"/>
                      <a:pt x="2431" y="130"/>
                    </a:cubicBezTo>
                    <a:cubicBezTo>
                      <a:pt x="2456" y="130"/>
                      <a:pt x="2456" y="155"/>
                      <a:pt x="2456" y="180"/>
                    </a:cubicBezTo>
                    <a:cubicBezTo>
                      <a:pt x="2456" y="91"/>
                      <a:pt x="2482" y="78"/>
                      <a:pt x="2515" y="78"/>
                    </a:cubicBezTo>
                    <a:cubicBezTo>
                      <a:pt x="2528" y="78"/>
                      <a:pt x="2542" y="80"/>
                      <a:pt x="2557" y="80"/>
                    </a:cubicBezTo>
                    <a:cubicBezTo>
                      <a:pt x="2557" y="30"/>
                      <a:pt x="2532" y="30"/>
                      <a:pt x="2532" y="5"/>
                    </a:cubicBezTo>
                    <a:cubicBezTo>
                      <a:pt x="2529" y="2"/>
                      <a:pt x="2527" y="1"/>
                      <a:pt x="25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1602;p34"/>
              <p:cNvSpPr/>
              <p:nvPr/>
            </p:nvSpPr>
            <p:spPr>
              <a:xfrm>
                <a:off x="4564700" y="3057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1603;p34"/>
              <p:cNvSpPr/>
              <p:nvPr/>
            </p:nvSpPr>
            <p:spPr>
              <a:xfrm>
                <a:off x="4507050" y="307397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5"/>
                    </a:moveTo>
                    <a:lnTo>
                      <a:pt x="0" y="0"/>
                    </a:lnTo>
                    <a:cubicBezTo>
                      <a:pt x="0" y="25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1604;p34"/>
              <p:cNvSpPr/>
              <p:nvPr/>
            </p:nvSpPr>
            <p:spPr>
              <a:xfrm>
                <a:off x="4589750" y="3047650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1" y="26"/>
                    </a:moveTo>
                    <a:lnTo>
                      <a:pt x="1" y="1"/>
                    </a:lnTo>
                    <a:lnTo>
                      <a:pt x="1" y="5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1605;p34"/>
              <p:cNvSpPr/>
              <p:nvPr/>
            </p:nvSpPr>
            <p:spPr>
              <a:xfrm>
                <a:off x="4589550" y="3047850"/>
                <a:ext cx="475" cy="2525"/>
              </a:xfrm>
              <a:custGeom>
                <a:avLst/>
                <a:gdLst/>
                <a:ahLst/>
                <a:cxnLst/>
                <a:rect l="l" t="t" r="r" b="b"/>
                <a:pathLst>
                  <a:path w="19" h="101" extrusionOk="0">
                    <a:moveTo>
                      <a:pt x="2" y="1"/>
                    </a:moveTo>
                    <a:cubicBezTo>
                      <a:pt x="0" y="1"/>
                      <a:pt x="4" y="22"/>
                      <a:pt x="9" y="46"/>
                    </a:cubicBezTo>
                    <a:lnTo>
                      <a:pt x="9" y="46"/>
                    </a:lnTo>
                    <a:lnTo>
                      <a:pt x="9" y="18"/>
                    </a:lnTo>
                    <a:cubicBezTo>
                      <a:pt x="5" y="6"/>
                      <a:pt x="3" y="1"/>
                      <a:pt x="2" y="1"/>
                    </a:cubicBezTo>
                    <a:close/>
                    <a:moveTo>
                      <a:pt x="9" y="46"/>
                    </a:moveTo>
                    <a:lnTo>
                      <a:pt x="9" y="93"/>
                    </a:lnTo>
                    <a:cubicBezTo>
                      <a:pt x="11" y="99"/>
                      <a:pt x="13" y="101"/>
                      <a:pt x="15" y="101"/>
                    </a:cubicBezTo>
                    <a:cubicBezTo>
                      <a:pt x="18" y="101"/>
                      <a:pt x="13" y="72"/>
                      <a:pt x="9" y="4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1606;p34"/>
              <p:cNvSpPr/>
              <p:nvPr/>
            </p:nvSpPr>
            <p:spPr>
              <a:xfrm>
                <a:off x="4589750" y="3050150"/>
                <a:ext cx="3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4" h="51" extrusionOk="0">
                    <a:moveTo>
                      <a:pt x="1" y="1"/>
                    </a:moveTo>
                    <a:cubicBezTo>
                      <a:pt x="1" y="12"/>
                      <a:pt x="1" y="36"/>
                      <a:pt x="1" y="51"/>
                    </a:cubicBezTo>
                    <a:cubicBezTo>
                      <a:pt x="1" y="26"/>
                      <a:pt x="7" y="26"/>
                      <a:pt x="10" y="26"/>
                    </a:cubicBezTo>
                    <a:cubicBezTo>
                      <a:pt x="13" y="26"/>
                      <a:pt x="13" y="26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1607;p34"/>
              <p:cNvSpPr/>
              <p:nvPr/>
            </p:nvSpPr>
            <p:spPr>
              <a:xfrm>
                <a:off x="4587875" y="30507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1608;p34"/>
              <p:cNvSpPr/>
              <p:nvPr/>
            </p:nvSpPr>
            <p:spPr>
              <a:xfrm>
                <a:off x="4575125" y="3048600"/>
                <a:ext cx="14650" cy="14125"/>
              </a:xfrm>
              <a:custGeom>
                <a:avLst/>
                <a:gdLst/>
                <a:ahLst/>
                <a:cxnLst/>
                <a:rect l="l" t="t" r="r" b="b"/>
                <a:pathLst>
                  <a:path w="586" h="565" extrusionOk="0">
                    <a:moveTo>
                      <a:pt x="84" y="63"/>
                    </a:moveTo>
                    <a:cubicBezTo>
                      <a:pt x="84" y="113"/>
                      <a:pt x="59" y="163"/>
                      <a:pt x="59" y="163"/>
                    </a:cubicBezTo>
                    <a:cubicBezTo>
                      <a:pt x="54" y="198"/>
                      <a:pt x="52" y="219"/>
                      <a:pt x="52" y="232"/>
                    </a:cubicBezTo>
                    <a:lnTo>
                      <a:pt x="52" y="232"/>
                    </a:lnTo>
                    <a:cubicBezTo>
                      <a:pt x="61" y="203"/>
                      <a:pt x="73" y="173"/>
                      <a:pt x="84" y="138"/>
                    </a:cubicBezTo>
                    <a:cubicBezTo>
                      <a:pt x="84" y="63"/>
                      <a:pt x="109" y="63"/>
                      <a:pt x="84" y="63"/>
                    </a:cubicBezTo>
                    <a:close/>
                    <a:moveTo>
                      <a:pt x="52" y="232"/>
                    </a:moveTo>
                    <a:lnTo>
                      <a:pt x="52" y="232"/>
                    </a:lnTo>
                    <a:cubicBezTo>
                      <a:pt x="44" y="257"/>
                      <a:pt x="38" y="282"/>
                      <a:pt x="36" y="310"/>
                    </a:cubicBezTo>
                    <a:lnTo>
                      <a:pt x="36" y="310"/>
                    </a:lnTo>
                    <a:cubicBezTo>
                      <a:pt x="54" y="255"/>
                      <a:pt x="58" y="246"/>
                      <a:pt x="58" y="246"/>
                    </a:cubicBezTo>
                    <a:lnTo>
                      <a:pt x="58" y="246"/>
                    </a:lnTo>
                    <a:cubicBezTo>
                      <a:pt x="57" y="246"/>
                      <a:pt x="56" y="249"/>
                      <a:pt x="55" y="249"/>
                    </a:cubicBezTo>
                    <a:cubicBezTo>
                      <a:pt x="53" y="249"/>
                      <a:pt x="51" y="245"/>
                      <a:pt x="52" y="232"/>
                    </a:cubicBezTo>
                    <a:close/>
                    <a:moveTo>
                      <a:pt x="59" y="439"/>
                    </a:moveTo>
                    <a:lnTo>
                      <a:pt x="59" y="439"/>
                    </a:lnTo>
                    <a:cubicBezTo>
                      <a:pt x="59" y="445"/>
                      <a:pt x="58" y="449"/>
                      <a:pt x="56" y="453"/>
                    </a:cubicBezTo>
                    <a:lnTo>
                      <a:pt x="56" y="453"/>
                    </a:lnTo>
                    <a:cubicBezTo>
                      <a:pt x="57" y="449"/>
                      <a:pt x="58" y="444"/>
                      <a:pt x="59" y="439"/>
                    </a:cubicBezTo>
                    <a:close/>
                    <a:moveTo>
                      <a:pt x="15" y="425"/>
                    </a:moveTo>
                    <a:cubicBezTo>
                      <a:pt x="11" y="437"/>
                      <a:pt x="0" y="481"/>
                      <a:pt x="2" y="481"/>
                    </a:cubicBezTo>
                    <a:cubicBezTo>
                      <a:pt x="3" y="481"/>
                      <a:pt x="5" y="476"/>
                      <a:pt x="9" y="464"/>
                    </a:cubicBezTo>
                    <a:cubicBezTo>
                      <a:pt x="10" y="460"/>
                      <a:pt x="11" y="456"/>
                      <a:pt x="11" y="452"/>
                    </a:cubicBezTo>
                    <a:lnTo>
                      <a:pt x="11" y="452"/>
                    </a:lnTo>
                    <a:cubicBezTo>
                      <a:pt x="10" y="455"/>
                      <a:pt x="9" y="459"/>
                      <a:pt x="9" y="464"/>
                    </a:cubicBezTo>
                    <a:lnTo>
                      <a:pt x="9" y="464"/>
                    </a:lnTo>
                    <a:cubicBezTo>
                      <a:pt x="9" y="456"/>
                      <a:pt x="12" y="441"/>
                      <a:pt x="15" y="425"/>
                    </a:cubicBezTo>
                    <a:close/>
                    <a:moveTo>
                      <a:pt x="34" y="483"/>
                    </a:moveTo>
                    <a:cubicBezTo>
                      <a:pt x="30" y="498"/>
                      <a:pt x="27" y="516"/>
                      <a:pt x="27" y="516"/>
                    </a:cubicBezTo>
                    <a:cubicBezTo>
                      <a:pt x="27" y="516"/>
                      <a:pt x="29" y="508"/>
                      <a:pt x="34" y="489"/>
                    </a:cubicBezTo>
                    <a:cubicBezTo>
                      <a:pt x="34" y="489"/>
                      <a:pt x="34" y="486"/>
                      <a:pt x="34" y="483"/>
                    </a:cubicBezTo>
                    <a:close/>
                    <a:moveTo>
                      <a:pt x="92" y="493"/>
                    </a:moveTo>
                    <a:lnTo>
                      <a:pt x="92" y="493"/>
                    </a:lnTo>
                    <a:cubicBezTo>
                      <a:pt x="84" y="506"/>
                      <a:pt x="84" y="505"/>
                      <a:pt x="84" y="539"/>
                    </a:cubicBezTo>
                    <a:cubicBezTo>
                      <a:pt x="84" y="522"/>
                      <a:pt x="84" y="528"/>
                      <a:pt x="92" y="493"/>
                    </a:cubicBezTo>
                    <a:close/>
                    <a:moveTo>
                      <a:pt x="577" y="1"/>
                    </a:moveTo>
                    <a:cubicBezTo>
                      <a:pt x="573" y="1"/>
                      <a:pt x="574" y="16"/>
                      <a:pt x="577" y="29"/>
                    </a:cubicBezTo>
                    <a:lnTo>
                      <a:pt x="577" y="29"/>
                    </a:lnTo>
                    <a:lnTo>
                      <a:pt x="567" y="19"/>
                    </a:lnTo>
                    <a:lnTo>
                      <a:pt x="567" y="19"/>
                    </a:lnTo>
                    <a:cubicBezTo>
                      <a:pt x="565" y="13"/>
                      <a:pt x="563" y="9"/>
                      <a:pt x="561" y="9"/>
                    </a:cubicBezTo>
                    <a:cubicBezTo>
                      <a:pt x="561" y="9"/>
                      <a:pt x="561" y="10"/>
                      <a:pt x="561" y="13"/>
                    </a:cubicBezTo>
                    <a:cubicBezTo>
                      <a:pt x="561" y="23"/>
                      <a:pt x="561" y="35"/>
                      <a:pt x="561" y="63"/>
                    </a:cubicBezTo>
                    <a:cubicBezTo>
                      <a:pt x="556" y="58"/>
                      <a:pt x="552" y="56"/>
                      <a:pt x="548" y="56"/>
                    </a:cubicBezTo>
                    <a:cubicBezTo>
                      <a:pt x="536" y="56"/>
                      <a:pt x="536" y="88"/>
                      <a:pt x="536" y="88"/>
                    </a:cubicBezTo>
                    <a:cubicBezTo>
                      <a:pt x="536" y="127"/>
                      <a:pt x="533" y="139"/>
                      <a:pt x="530" y="139"/>
                    </a:cubicBezTo>
                    <a:cubicBezTo>
                      <a:pt x="524" y="139"/>
                      <a:pt x="516" y="102"/>
                      <a:pt x="512" y="102"/>
                    </a:cubicBezTo>
                    <a:cubicBezTo>
                      <a:pt x="511" y="102"/>
                      <a:pt x="510" y="105"/>
                      <a:pt x="510" y="113"/>
                    </a:cubicBezTo>
                    <a:cubicBezTo>
                      <a:pt x="510" y="138"/>
                      <a:pt x="510" y="138"/>
                      <a:pt x="510" y="138"/>
                    </a:cubicBezTo>
                    <a:lnTo>
                      <a:pt x="510" y="188"/>
                    </a:lnTo>
                    <a:cubicBezTo>
                      <a:pt x="500" y="133"/>
                      <a:pt x="489" y="122"/>
                      <a:pt x="478" y="122"/>
                    </a:cubicBezTo>
                    <a:cubicBezTo>
                      <a:pt x="469" y="122"/>
                      <a:pt x="461" y="128"/>
                      <a:pt x="453" y="128"/>
                    </a:cubicBezTo>
                    <a:cubicBezTo>
                      <a:pt x="447" y="128"/>
                      <a:pt x="441" y="125"/>
                      <a:pt x="435" y="113"/>
                    </a:cubicBezTo>
                    <a:cubicBezTo>
                      <a:pt x="422" y="87"/>
                      <a:pt x="416" y="53"/>
                      <a:pt x="409" y="53"/>
                    </a:cubicBezTo>
                    <a:cubicBezTo>
                      <a:pt x="403" y="53"/>
                      <a:pt x="397" y="80"/>
                      <a:pt x="385" y="163"/>
                    </a:cubicBezTo>
                    <a:cubicBezTo>
                      <a:pt x="385" y="138"/>
                      <a:pt x="385" y="138"/>
                      <a:pt x="385" y="138"/>
                    </a:cubicBezTo>
                    <a:cubicBezTo>
                      <a:pt x="376" y="174"/>
                      <a:pt x="370" y="181"/>
                      <a:pt x="366" y="181"/>
                    </a:cubicBezTo>
                    <a:cubicBezTo>
                      <a:pt x="362" y="181"/>
                      <a:pt x="360" y="178"/>
                      <a:pt x="357" y="178"/>
                    </a:cubicBezTo>
                    <a:cubicBezTo>
                      <a:pt x="351" y="178"/>
                      <a:pt x="345" y="187"/>
                      <a:pt x="335" y="238"/>
                    </a:cubicBezTo>
                    <a:cubicBezTo>
                      <a:pt x="335" y="231"/>
                      <a:pt x="333" y="228"/>
                      <a:pt x="329" y="228"/>
                    </a:cubicBezTo>
                    <a:cubicBezTo>
                      <a:pt x="320" y="228"/>
                      <a:pt x="303" y="246"/>
                      <a:pt x="285" y="263"/>
                    </a:cubicBezTo>
                    <a:lnTo>
                      <a:pt x="285" y="238"/>
                    </a:lnTo>
                    <a:cubicBezTo>
                      <a:pt x="285" y="254"/>
                      <a:pt x="284" y="260"/>
                      <a:pt x="282" y="260"/>
                    </a:cubicBezTo>
                    <a:cubicBezTo>
                      <a:pt x="277" y="260"/>
                      <a:pt x="265" y="203"/>
                      <a:pt x="261" y="203"/>
                    </a:cubicBezTo>
                    <a:cubicBezTo>
                      <a:pt x="260" y="203"/>
                      <a:pt x="260" y="206"/>
                      <a:pt x="260" y="213"/>
                    </a:cubicBezTo>
                    <a:cubicBezTo>
                      <a:pt x="260" y="202"/>
                      <a:pt x="259" y="198"/>
                      <a:pt x="257" y="198"/>
                    </a:cubicBezTo>
                    <a:cubicBezTo>
                      <a:pt x="248" y="198"/>
                      <a:pt x="225" y="289"/>
                      <a:pt x="214" y="289"/>
                    </a:cubicBezTo>
                    <a:cubicBezTo>
                      <a:pt x="211" y="289"/>
                      <a:pt x="210" y="282"/>
                      <a:pt x="210" y="263"/>
                    </a:cubicBezTo>
                    <a:cubicBezTo>
                      <a:pt x="215" y="239"/>
                      <a:pt x="216" y="230"/>
                      <a:pt x="214" y="230"/>
                    </a:cubicBezTo>
                    <a:lnTo>
                      <a:pt x="214" y="230"/>
                    </a:lnTo>
                    <a:cubicBezTo>
                      <a:pt x="211" y="230"/>
                      <a:pt x="184" y="322"/>
                      <a:pt x="180" y="322"/>
                    </a:cubicBezTo>
                    <a:cubicBezTo>
                      <a:pt x="179" y="322"/>
                      <a:pt x="180" y="313"/>
                      <a:pt x="185" y="288"/>
                    </a:cubicBezTo>
                    <a:cubicBezTo>
                      <a:pt x="194" y="210"/>
                      <a:pt x="193" y="182"/>
                      <a:pt x="186" y="182"/>
                    </a:cubicBezTo>
                    <a:lnTo>
                      <a:pt x="186" y="182"/>
                    </a:lnTo>
                    <a:cubicBezTo>
                      <a:pt x="174" y="182"/>
                      <a:pt x="150" y="252"/>
                      <a:pt x="135" y="313"/>
                    </a:cubicBezTo>
                    <a:cubicBezTo>
                      <a:pt x="135" y="299"/>
                      <a:pt x="132" y="294"/>
                      <a:pt x="127" y="294"/>
                    </a:cubicBezTo>
                    <a:cubicBezTo>
                      <a:pt x="117" y="294"/>
                      <a:pt x="96" y="326"/>
                      <a:pt x="86" y="326"/>
                    </a:cubicBezTo>
                    <a:cubicBezTo>
                      <a:pt x="79" y="326"/>
                      <a:pt x="76" y="312"/>
                      <a:pt x="84" y="263"/>
                    </a:cubicBezTo>
                    <a:lnTo>
                      <a:pt x="84" y="263"/>
                    </a:lnTo>
                    <a:cubicBezTo>
                      <a:pt x="79" y="284"/>
                      <a:pt x="77" y="292"/>
                      <a:pt x="77" y="292"/>
                    </a:cubicBezTo>
                    <a:cubicBezTo>
                      <a:pt x="77" y="292"/>
                      <a:pt x="100" y="186"/>
                      <a:pt x="88" y="186"/>
                    </a:cubicBezTo>
                    <a:lnTo>
                      <a:pt x="88" y="186"/>
                    </a:lnTo>
                    <a:cubicBezTo>
                      <a:pt x="87" y="186"/>
                      <a:pt x="86" y="187"/>
                      <a:pt x="84" y="188"/>
                    </a:cubicBezTo>
                    <a:cubicBezTo>
                      <a:pt x="84" y="178"/>
                      <a:pt x="84" y="174"/>
                      <a:pt x="82" y="174"/>
                    </a:cubicBezTo>
                    <a:cubicBezTo>
                      <a:pt x="75" y="174"/>
                      <a:pt x="55" y="268"/>
                      <a:pt x="53" y="295"/>
                    </a:cubicBezTo>
                    <a:lnTo>
                      <a:pt x="53" y="295"/>
                    </a:lnTo>
                    <a:lnTo>
                      <a:pt x="35" y="312"/>
                    </a:lnTo>
                    <a:lnTo>
                      <a:pt x="35" y="312"/>
                    </a:lnTo>
                    <a:cubicBezTo>
                      <a:pt x="35" y="311"/>
                      <a:pt x="35" y="311"/>
                      <a:pt x="36" y="310"/>
                    </a:cubicBezTo>
                    <a:lnTo>
                      <a:pt x="36" y="310"/>
                    </a:lnTo>
                    <a:cubicBezTo>
                      <a:pt x="35" y="311"/>
                      <a:pt x="35" y="312"/>
                      <a:pt x="34" y="313"/>
                    </a:cubicBezTo>
                    <a:lnTo>
                      <a:pt x="35" y="312"/>
                    </a:lnTo>
                    <a:lnTo>
                      <a:pt x="35" y="312"/>
                    </a:lnTo>
                    <a:cubicBezTo>
                      <a:pt x="35" y="321"/>
                      <a:pt x="34" y="329"/>
                      <a:pt x="34" y="339"/>
                    </a:cubicBezTo>
                    <a:cubicBezTo>
                      <a:pt x="34" y="339"/>
                      <a:pt x="22" y="387"/>
                      <a:pt x="15" y="425"/>
                    </a:cubicBezTo>
                    <a:lnTo>
                      <a:pt x="15" y="425"/>
                    </a:lnTo>
                    <a:cubicBezTo>
                      <a:pt x="15" y="423"/>
                      <a:pt x="16" y="422"/>
                      <a:pt x="16" y="422"/>
                    </a:cubicBezTo>
                    <a:lnTo>
                      <a:pt x="16" y="422"/>
                    </a:lnTo>
                    <a:cubicBezTo>
                      <a:pt x="17" y="422"/>
                      <a:pt x="16" y="430"/>
                      <a:pt x="11" y="452"/>
                    </a:cubicBezTo>
                    <a:lnTo>
                      <a:pt x="11" y="452"/>
                    </a:lnTo>
                    <a:cubicBezTo>
                      <a:pt x="18" y="439"/>
                      <a:pt x="34" y="439"/>
                      <a:pt x="34" y="439"/>
                    </a:cubicBezTo>
                    <a:cubicBezTo>
                      <a:pt x="34" y="389"/>
                      <a:pt x="34" y="439"/>
                      <a:pt x="59" y="364"/>
                    </a:cubicBezTo>
                    <a:lnTo>
                      <a:pt x="59" y="364"/>
                    </a:lnTo>
                    <a:cubicBezTo>
                      <a:pt x="34" y="439"/>
                      <a:pt x="34" y="464"/>
                      <a:pt x="34" y="464"/>
                    </a:cubicBezTo>
                    <a:cubicBezTo>
                      <a:pt x="34" y="464"/>
                      <a:pt x="34" y="475"/>
                      <a:pt x="34" y="483"/>
                    </a:cubicBezTo>
                    <a:lnTo>
                      <a:pt x="34" y="483"/>
                    </a:lnTo>
                    <a:cubicBezTo>
                      <a:pt x="37" y="471"/>
                      <a:pt x="40" y="461"/>
                      <a:pt x="41" y="461"/>
                    </a:cubicBezTo>
                    <a:lnTo>
                      <a:pt x="41" y="461"/>
                    </a:lnTo>
                    <a:cubicBezTo>
                      <a:pt x="42" y="461"/>
                      <a:pt x="42" y="463"/>
                      <a:pt x="41" y="470"/>
                    </a:cubicBezTo>
                    <a:lnTo>
                      <a:pt x="41" y="470"/>
                    </a:lnTo>
                    <a:cubicBezTo>
                      <a:pt x="37" y="475"/>
                      <a:pt x="34" y="480"/>
                      <a:pt x="34" y="489"/>
                    </a:cubicBezTo>
                    <a:cubicBezTo>
                      <a:pt x="34" y="489"/>
                      <a:pt x="34" y="539"/>
                      <a:pt x="34" y="539"/>
                    </a:cubicBezTo>
                    <a:cubicBezTo>
                      <a:pt x="41" y="519"/>
                      <a:pt x="44" y="513"/>
                      <a:pt x="46" y="513"/>
                    </a:cubicBezTo>
                    <a:cubicBezTo>
                      <a:pt x="49" y="513"/>
                      <a:pt x="49" y="523"/>
                      <a:pt x="53" y="523"/>
                    </a:cubicBezTo>
                    <a:cubicBezTo>
                      <a:pt x="55" y="523"/>
                      <a:pt x="59" y="519"/>
                      <a:pt x="66" y="506"/>
                    </a:cubicBezTo>
                    <a:lnTo>
                      <a:pt x="66" y="506"/>
                    </a:lnTo>
                    <a:cubicBezTo>
                      <a:pt x="66" y="509"/>
                      <a:pt x="67" y="510"/>
                      <a:pt x="68" y="510"/>
                    </a:cubicBezTo>
                    <a:cubicBezTo>
                      <a:pt x="71" y="510"/>
                      <a:pt x="77" y="504"/>
                      <a:pt x="84" y="489"/>
                    </a:cubicBezTo>
                    <a:lnTo>
                      <a:pt x="84" y="514"/>
                    </a:lnTo>
                    <a:cubicBezTo>
                      <a:pt x="84" y="489"/>
                      <a:pt x="84" y="489"/>
                      <a:pt x="109" y="414"/>
                    </a:cubicBezTo>
                    <a:lnTo>
                      <a:pt x="109" y="414"/>
                    </a:lnTo>
                    <a:cubicBezTo>
                      <a:pt x="102" y="453"/>
                      <a:pt x="96" y="478"/>
                      <a:pt x="92" y="493"/>
                    </a:cubicBezTo>
                    <a:lnTo>
                      <a:pt x="92" y="493"/>
                    </a:lnTo>
                    <a:cubicBezTo>
                      <a:pt x="96" y="488"/>
                      <a:pt x="102" y="480"/>
                      <a:pt x="109" y="464"/>
                    </a:cubicBezTo>
                    <a:cubicBezTo>
                      <a:pt x="109" y="479"/>
                      <a:pt x="109" y="483"/>
                      <a:pt x="109" y="483"/>
                    </a:cubicBezTo>
                    <a:cubicBezTo>
                      <a:pt x="109" y="487"/>
                      <a:pt x="109" y="497"/>
                      <a:pt x="109" y="514"/>
                    </a:cubicBezTo>
                    <a:cubicBezTo>
                      <a:pt x="130" y="453"/>
                      <a:pt x="138" y="429"/>
                      <a:pt x="140" y="429"/>
                    </a:cubicBezTo>
                    <a:lnTo>
                      <a:pt x="140" y="429"/>
                    </a:lnTo>
                    <a:cubicBezTo>
                      <a:pt x="143" y="429"/>
                      <a:pt x="135" y="480"/>
                      <a:pt x="135" y="539"/>
                    </a:cubicBezTo>
                    <a:lnTo>
                      <a:pt x="135" y="564"/>
                    </a:lnTo>
                    <a:cubicBezTo>
                      <a:pt x="160" y="514"/>
                      <a:pt x="185" y="414"/>
                      <a:pt x="185" y="364"/>
                    </a:cubicBezTo>
                    <a:cubicBezTo>
                      <a:pt x="185" y="364"/>
                      <a:pt x="185" y="389"/>
                      <a:pt x="185" y="389"/>
                    </a:cubicBezTo>
                    <a:cubicBezTo>
                      <a:pt x="185" y="402"/>
                      <a:pt x="185" y="439"/>
                      <a:pt x="185" y="439"/>
                    </a:cubicBezTo>
                    <a:cubicBezTo>
                      <a:pt x="185" y="439"/>
                      <a:pt x="185" y="439"/>
                      <a:pt x="185" y="464"/>
                    </a:cubicBezTo>
                    <a:cubicBezTo>
                      <a:pt x="185" y="489"/>
                      <a:pt x="185" y="514"/>
                      <a:pt x="185" y="514"/>
                    </a:cubicBezTo>
                    <a:cubicBezTo>
                      <a:pt x="191" y="520"/>
                      <a:pt x="197" y="523"/>
                      <a:pt x="202" y="523"/>
                    </a:cubicBezTo>
                    <a:cubicBezTo>
                      <a:pt x="238" y="523"/>
                      <a:pt x="260" y="411"/>
                      <a:pt x="280" y="411"/>
                    </a:cubicBezTo>
                    <a:cubicBezTo>
                      <a:pt x="282" y="411"/>
                      <a:pt x="283" y="412"/>
                      <a:pt x="285" y="414"/>
                    </a:cubicBezTo>
                    <a:lnTo>
                      <a:pt x="285" y="439"/>
                    </a:lnTo>
                    <a:cubicBezTo>
                      <a:pt x="285" y="442"/>
                      <a:pt x="285" y="444"/>
                      <a:pt x="285" y="444"/>
                    </a:cubicBezTo>
                    <a:cubicBezTo>
                      <a:pt x="285" y="444"/>
                      <a:pt x="288" y="409"/>
                      <a:pt x="300" y="409"/>
                    </a:cubicBezTo>
                    <a:cubicBezTo>
                      <a:pt x="303" y="409"/>
                      <a:pt x="306" y="410"/>
                      <a:pt x="310" y="414"/>
                    </a:cubicBezTo>
                    <a:cubicBezTo>
                      <a:pt x="310" y="438"/>
                      <a:pt x="310" y="454"/>
                      <a:pt x="310" y="464"/>
                    </a:cubicBezTo>
                    <a:cubicBezTo>
                      <a:pt x="310" y="434"/>
                      <a:pt x="319" y="422"/>
                      <a:pt x="326" y="422"/>
                    </a:cubicBezTo>
                    <a:cubicBezTo>
                      <a:pt x="331" y="422"/>
                      <a:pt x="335" y="428"/>
                      <a:pt x="335" y="439"/>
                    </a:cubicBezTo>
                    <a:cubicBezTo>
                      <a:pt x="335" y="364"/>
                      <a:pt x="341" y="357"/>
                      <a:pt x="348" y="357"/>
                    </a:cubicBezTo>
                    <a:cubicBezTo>
                      <a:pt x="349" y="357"/>
                      <a:pt x="350" y="358"/>
                      <a:pt x="351" y="358"/>
                    </a:cubicBezTo>
                    <a:cubicBezTo>
                      <a:pt x="356" y="358"/>
                      <a:pt x="360" y="354"/>
                      <a:pt x="360" y="313"/>
                    </a:cubicBezTo>
                    <a:lnTo>
                      <a:pt x="360" y="339"/>
                    </a:lnTo>
                    <a:cubicBezTo>
                      <a:pt x="360" y="304"/>
                      <a:pt x="363" y="293"/>
                      <a:pt x="367" y="293"/>
                    </a:cubicBezTo>
                    <a:cubicBezTo>
                      <a:pt x="373" y="293"/>
                      <a:pt x="381" y="318"/>
                      <a:pt x="384" y="318"/>
                    </a:cubicBezTo>
                    <a:cubicBezTo>
                      <a:pt x="385" y="318"/>
                      <a:pt x="385" y="316"/>
                      <a:pt x="385" y="313"/>
                    </a:cubicBezTo>
                    <a:cubicBezTo>
                      <a:pt x="390" y="318"/>
                      <a:pt x="394" y="320"/>
                      <a:pt x="397" y="320"/>
                    </a:cubicBezTo>
                    <a:cubicBezTo>
                      <a:pt x="410" y="320"/>
                      <a:pt x="410" y="288"/>
                      <a:pt x="410" y="288"/>
                    </a:cubicBezTo>
                    <a:lnTo>
                      <a:pt x="410" y="339"/>
                    </a:lnTo>
                    <a:cubicBezTo>
                      <a:pt x="410" y="301"/>
                      <a:pt x="412" y="289"/>
                      <a:pt x="414" y="289"/>
                    </a:cubicBezTo>
                    <a:cubicBezTo>
                      <a:pt x="419" y="289"/>
                      <a:pt x="428" y="350"/>
                      <a:pt x="432" y="350"/>
                    </a:cubicBezTo>
                    <a:cubicBezTo>
                      <a:pt x="434" y="350"/>
                      <a:pt x="435" y="340"/>
                      <a:pt x="435" y="313"/>
                    </a:cubicBezTo>
                    <a:cubicBezTo>
                      <a:pt x="435" y="310"/>
                      <a:pt x="435" y="308"/>
                      <a:pt x="435" y="307"/>
                    </a:cubicBezTo>
                    <a:cubicBezTo>
                      <a:pt x="435" y="307"/>
                      <a:pt x="435" y="305"/>
                      <a:pt x="435" y="288"/>
                    </a:cubicBezTo>
                    <a:cubicBezTo>
                      <a:pt x="435" y="240"/>
                      <a:pt x="437" y="224"/>
                      <a:pt x="440" y="224"/>
                    </a:cubicBezTo>
                    <a:cubicBezTo>
                      <a:pt x="445" y="224"/>
                      <a:pt x="454" y="288"/>
                      <a:pt x="458" y="288"/>
                    </a:cubicBezTo>
                    <a:cubicBezTo>
                      <a:pt x="460" y="288"/>
                      <a:pt x="460" y="281"/>
                      <a:pt x="460" y="263"/>
                    </a:cubicBezTo>
                    <a:cubicBezTo>
                      <a:pt x="460" y="270"/>
                      <a:pt x="460" y="279"/>
                      <a:pt x="460" y="288"/>
                    </a:cubicBezTo>
                    <a:cubicBezTo>
                      <a:pt x="469" y="330"/>
                      <a:pt x="471" y="344"/>
                      <a:pt x="472" y="344"/>
                    </a:cubicBezTo>
                    <a:cubicBezTo>
                      <a:pt x="474" y="344"/>
                      <a:pt x="469" y="288"/>
                      <a:pt x="485" y="288"/>
                    </a:cubicBezTo>
                    <a:lnTo>
                      <a:pt x="510" y="339"/>
                    </a:lnTo>
                    <a:cubicBezTo>
                      <a:pt x="510" y="312"/>
                      <a:pt x="514" y="304"/>
                      <a:pt x="518" y="304"/>
                    </a:cubicBezTo>
                    <a:cubicBezTo>
                      <a:pt x="523" y="304"/>
                      <a:pt x="531" y="319"/>
                      <a:pt x="534" y="319"/>
                    </a:cubicBezTo>
                    <a:cubicBezTo>
                      <a:pt x="535" y="319"/>
                      <a:pt x="536" y="317"/>
                      <a:pt x="536" y="313"/>
                    </a:cubicBezTo>
                    <a:cubicBezTo>
                      <a:pt x="536" y="317"/>
                      <a:pt x="536" y="318"/>
                      <a:pt x="536" y="318"/>
                    </a:cubicBezTo>
                    <a:cubicBezTo>
                      <a:pt x="536" y="318"/>
                      <a:pt x="538" y="271"/>
                      <a:pt x="553" y="231"/>
                    </a:cubicBezTo>
                    <a:lnTo>
                      <a:pt x="553" y="231"/>
                    </a:lnTo>
                    <a:cubicBezTo>
                      <a:pt x="557" y="235"/>
                      <a:pt x="561" y="238"/>
                      <a:pt x="561" y="238"/>
                    </a:cubicBezTo>
                    <a:cubicBezTo>
                      <a:pt x="561" y="238"/>
                      <a:pt x="561" y="230"/>
                      <a:pt x="556" y="223"/>
                    </a:cubicBezTo>
                    <a:lnTo>
                      <a:pt x="556" y="223"/>
                    </a:lnTo>
                    <a:cubicBezTo>
                      <a:pt x="555" y="226"/>
                      <a:pt x="554" y="228"/>
                      <a:pt x="553" y="231"/>
                    </a:cubicBezTo>
                    <a:lnTo>
                      <a:pt x="553" y="231"/>
                    </a:lnTo>
                    <a:cubicBezTo>
                      <a:pt x="546" y="223"/>
                      <a:pt x="536" y="213"/>
                      <a:pt x="536" y="213"/>
                    </a:cubicBezTo>
                    <a:cubicBezTo>
                      <a:pt x="546" y="213"/>
                      <a:pt x="553" y="218"/>
                      <a:pt x="556" y="223"/>
                    </a:cubicBezTo>
                    <a:lnTo>
                      <a:pt x="556" y="223"/>
                    </a:lnTo>
                    <a:cubicBezTo>
                      <a:pt x="557" y="220"/>
                      <a:pt x="559" y="216"/>
                      <a:pt x="561" y="213"/>
                    </a:cubicBezTo>
                    <a:cubicBezTo>
                      <a:pt x="561" y="201"/>
                      <a:pt x="561" y="188"/>
                      <a:pt x="561" y="188"/>
                    </a:cubicBezTo>
                    <a:cubicBezTo>
                      <a:pt x="561" y="163"/>
                      <a:pt x="561" y="138"/>
                      <a:pt x="561" y="88"/>
                    </a:cubicBezTo>
                    <a:cubicBezTo>
                      <a:pt x="561" y="88"/>
                      <a:pt x="561" y="113"/>
                      <a:pt x="586" y="138"/>
                    </a:cubicBezTo>
                    <a:cubicBezTo>
                      <a:pt x="573" y="75"/>
                      <a:pt x="573" y="57"/>
                      <a:pt x="576" y="57"/>
                    </a:cubicBezTo>
                    <a:lnTo>
                      <a:pt x="576" y="57"/>
                    </a:lnTo>
                    <a:cubicBezTo>
                      <a:pt x="579" y="57"/>
                      <a:pt x="586" y="75"/>
                      <a:pt x="586" y="88"/>
                    </a:cubicBezTo>
                    <a:cubicBezTo>
                      <a:pt x="586" y="38"/>
                      <a:pt x="586" y="38"/>
                      <a:pt x="586" y="13"/>
                    </a:cubicBezTo>
                    <a:cubicBezTo>
                      <a:pt x="581" y="4"/>
                      <a:pt x="578" y="1"/>
                      <a:pt x="57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1609;p34"/>
              <p:cNvSpPr/>
              <p:nvPr/>
            </p:nvSpPr>
            <p:spPr>
              <a:xfrm>
                <a:off x="4589125" y="30545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1610;p34"/>
              <p:cNvSpPr/>
              <p:nvPr/>
            </p:nvSpPr>
            <p:spPr>
              <a:xfrm>
                <a:off x="4575350" y="30601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1611;p34"/>
              <p:cNvSpPr/>
              <p:nvPr/>
            </p:nvSpPr>
            <p:spPr>
              <a:xfrm>
                <a:off x="4695025" y="3192400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0" y="0"/>
                    </a:moveTo>
                    <a:lnTo>
                      <a:pt x="50" y="2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1612;p34"/>
              <p:cNvSpPr/>
              <p:nvPr/>
            </p:nvSpPr>
            <p:spPr>
              <a:xfrm>
                <a:off x="4695025" y="3192300"/>
                <a:ext cx="3150" cy="2000"/>
              </a:xfrm>
              <a:custGeom>
                <a:avLst/>
                <a:gdLst/>
                <a:ahLst/>
                <a:cxnLst/>
                <a:rect l="l" t="t" r="r" b="b"/>
                <a:pathLst>
                  <a:path w="126" h="80" extrusionOk="0">
                    <a:moveTo>
                      <a:pt x="10" y="0"/>
                    </a:moveTo>
                    <a:cubicBezTo>
                      <a:pt x="0" y="0"/>
                      <a:pt x="40" y="22"/>
                      <a:pt x="72" y="39"/>
                    </a:cubicBezTo>
                    <a:lnTo>
                      <a:pt x="72" y="39"/>
                    </a:lnTo>
                    <a:lnTo>
                      <a:pt x="25" y="4"/>
                    </a:lnTo>
                    <a:cubicBezTo>
                      <a:pt x="17" y="1"/>
                      <a:pt x="12" y="0"/>
                      <a:pt x="10" y="0"/>
                    </a:cubicBezTo>
                    <a:close/>
                    <a:moveTo>
                      <a:pt x="72" y="39"/>
                    </a:moveTo>
                    <a:lnTo>
                      <a:pt x="126" y="79"/>
                    </a:lnTo>
                    <a:cubicBezTo>
                      <a:pt x="126" y="79"/>
                      <a:pt x="100" y="54"/>
                      <a:pt x="100" y="54"/>
                    </a:cubicBezTo>
                    <a:lnTo>
                      <a:pt x="100" y="54"/>
                    </a:lnTo>
                    <a:cubicBezTo>
                      <a:pt x="106" y="57"/>
                      <a:pt x="109" y="58"/>
                      <a:pt x="109" y="58"/>
                    </a:cubicBezTo>
                    <a:cubicBezTo>
                      <a:pt x="109" y="58"/>
                      <a:pt x="92" y="50"/>
                      <a:pt x="72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1613;p34"/>
              <p:cNvSpPr/>
              <p:nvPr/>
            </p:nvSpPr>
            <p:spPr>
              <a:xfrm>
                <a:off x="4696275" y="3193650"/>
                <a:ext cx="190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76" h="26" extrusionOk="0">
                    <a:moveTo>
                      <a:pt x="25" y="0"/>
                    </a:moveTo>
                    <a:cubicBezTo>
                      <a:pt x="0" y="0"/>
                      <a:pt x="50" y="25"/>
                      <a:pt x="76" y="25"/>
                    </a:cubicBezTo>
                    <a:cubicBezTo>
                      <a:pt x="50" y="13"/>
                      <a:pt x="57" y="13"/>
                      <a:pt x="60" y="13"/>
                    </a:cubicBezTo>
                    <a:cubicBezTo>
                      <a:pt x="63" y="13"/>
                      <a:pt x="63" y="13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1614;p34"/>
              <p:cNvSpPr/>
              <p:nvPr/>
            </p:nvSpPr>
            <p:spPr>
              <a:xfrm>
                <a:off x="4695025" y="319865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1615;p34"/>
              <p:cNvSpPr/>
              <p:nvPr/>
            </p:nvSpPr>
            <p:spPr>
              <a:xfrm>
                <a:off x="4678725" y="3193025"/>
                <a:ext cx="21950" cy="33300"/>
              </a:xfrm>
              <a:custGeom>
                <a:avLst/>
                <a:gdLst/>
                <a:ahLst/>
                <a:cxnLst/>
                <a:rect l="l" t="t" r="r" b="b"/>
                <a:pathLst>
                  <a:path w="878" h="1332" extrusionOk="0">
                    <a:moveTo>
                      <a:pt x="684" y="32"/>
                    </a:moveTo>
                    <a:cubicBezTo>
                      <a:pt x="702" y="39"/>
                      <a:pt x="736" y="50"/>
                      <a:pt x="702" y="50"/>
                    </a:cubicBezTo>
                    <a:cubicBezTo>
                      <a:pt x="693" y="41"/>
                      <a:pt x="687" y="35"/>
                      <a:pt x="684" y="32"/>
                    </a:cubicBezTo>
                    <a:close/>
                    <a:moveTo>
                      <a:pt x="652" y="50"/>
                    </a:moveTo>
                    <a:cubicBezTo>
                      <a:pt x="677" y="75"/>
                      <a:pt x="652" y="75"/>
                      <a:pt x="702" y="75"/>
                    </a:cubicBezTo>
                    <a:cubicBezTo>
                      <a:pt x="677" y="63"/>
                      <a:pt x="677" y="63"/>
                      <a:pt x="677" y="63"/>
                    </a:cubicBezTo>
                    <a:cubicBezTo>
                      <a:pt x="677" y="63"/>
                      <a:pt x="677" y="63"/>
                      <a:pt x="652" y="50"/>
                    </a:cubicBezTo>
                    <a:close/>
                    <a:moveTo>
                      <a:pt x="758" y="110"/>
                    </a:moveTo>
                    <a:lnTo>
                      <a:pt x="758" y="110"/>
                    </a:lnTo>
                    <a:cubicBezTo>
                      <a:pt x="764" y="115"/>
                      <a:pt x="770" y="120"/>
                      <a:pt x="778" y="125"/>
                    </a:cubicBezTo>
                    <a:cubicBezTo>
                      <a:pt x="771" y="119"/>
                      <a:pt x="764" y="114"/>
                      <a:pt x="758" y="110"/>
                    </a:cubicBezTo>
                    <a:close/>
                    <a:moveTo>
                      <a:pt x="817" y="226"/>
                    </a:moveTo>
                    <a:cubicBezTo>
                      <a:pt x="823" y="232"/>
                      <a:pt x="838" y="243"/>
                      <a:pt x="841" y="243"/>
                    </a:cubicBezTo>
                    <a:cubicBezTo>
                      <a:pt x="844" y="243"/>
                      <a:pt x="841" y="239"/>
                      <a:pt x="828" y="226"/>
                    </a:cubicBezTo>
                    <a:close/>
                    <a:moveTo>
                      <a:pt x="806" y="229"/>
                    </a:moveTo>
                    <a:cubicBezTo>
                      <a:pt x="812" y="236"/>
                      <a:pt x="828" y="251"/>
                      <a:pt x="828" y="251"/>
                    </a:cubicBezTo>
                    <a:cubicBezTo>
                      <a:pt x="828" y="238"/>
                      <a:pt x="815" y="232"/>
                      <a:pt x="806" y="229"/>
                    </a:cubicBezTo>
                    <a:close/>
                    <a:moveTo>
                      <a:pt x="587" y="1020"/>
                    </a:moveTo>
                    <a:lnTo>
                      <a:pt x="587" y="1020"/>
                    </a:lnTo>
                    <a:cubicBezTo>
                      <a:pt x="584" y="1023"/>
                      <a:pt x="581" y="1026"/>
                      <a:pt x="577" y="1028"/>
                    </a:cubicBezTo>
                    <a:cubicBezTo>
                      <a:pt x="586" y="1028"/>
                      <a:pt x="588" y="1025"/>
                      <a:pt x="587" y="1020"/>
                    </a:cubicBezTo>
                    <a:close/>
                    <a:moveTo>
                      <a:pt x="702" y="0"/>
                    </a:moveTo>
                    <a:cubicBezTo>
                      <a:pt x="662" y="0"/>
                      <a:pt x="718" y="32"/>
                      <a:pt x="717" y="32"/>
                    </a:cubicBezTo>
                    <a:cubicBezTo>
                      <a:pt x="716" y="32"/>
                      <a:pt x="712" y="30"/>
                      <a:pt x="702" y="25"/>
                    </a:cubicBezTo>
                    <a:lnTo>
                      <a:pt x="677" y="25"/>
                    </a:lnTo>
                    <a:cubicBezTo>
                      <a:pt x="674" y="25"/>
                      <a:pt x="673" y="26"/>
                      <a:pt x="673" y="26"/>
                    </a:cubicBezTo>
                    <a:lnTo>
                      <a:pt x="673" y="26"/>
                    </a:lnTo>
                    <a:cubicBezTo>
                      <a:pt x="669" y="30"/>
                      <a:pt x="667" y="40"/>
                      <a:pt x="702" y="75"/>
                    </a:cubicBezTo>
                    <a:cubicBezTo>
                      <a:pt x="652" y="100"/>
                      <a:pt x="702" y="151"/>
                      <a:pt x="677" y="176"/>
                    </a:cubicBezTo>
                    <a:cubicBezTo>
                      <a:pt x="740" y="213"/>
                      <a:pt x="734" y="219"/>
                      <a:pt x="715" y="219"/>
                    </a:cubicBezTo>
                    <a:cubicBezTo>
                      <a:pt x="705" y="219"/>
                      <a:pt x="693" y="218"/>
                      <a:pt x="684" y="218"/>
                    </a:cubicBezTo>
                    <a:cubicBezTo>
                      <a:pt x="676" y="218"/>
                      <a:pt x="671" y="219"/>
                      <a:pt x="677" y="226"/>
                    </a:cubicBezTo>
                    <a:cubicBezTo>
                      <a:pt x="702" y="251"/>
                      <a:pt x="702" y="251"/>
                      <a:pt x="677" y="251"/>
                    </a:cubicBezTo>
                    <a:lnTo>
                      <a:pt x="727" y="276"/>
                    </a:lnTo>
                    <a:cubicBezTo>
                      <a:pt x="710" y="272"/>
                      <a:pt x="696" y="271"/>
                      <a:pt x="684" y="271"/>
                    </a:cubicBezTo>
                    <a:cubicBezTo>
                      <a:pt x="614" y="271"/>
                      <a:pt x="645" y="329"/>
                      <a:pt x="602" y="351"/>
                    </a:cubicBezTo>
                    <a:cubicBezTo>
                      <a:pt x="552" y="376"/>
                      <a:pt x="452" y="351"/>
                      <a:pt x="577" y="476"/>
                    </a:cubicBezTo>
                    <a:lnTo>
                      <a:pt x="552" y="476"/>
                    </a:lnTo>
                    <a:cubicBezTo>
                      <a:pt x="552" y="489"/>
                      <a:pt x="546" y="489"/>
                      <a:pt x="539" y="489"/>
                    </a:cubicBezTo>
                    <a:cubicBezTo>
                      <a:pt x="533" y="489"/>
                      <a:pt x="527" y="489"/>
                      <a:pt x="527" y="501"/>
                    </a:cubicBezTo>
                    <a:cubicBezTo>
                      <a:pt x="602" y="577"/>
                      <a:pt x="477" y="526"/>
                      <a:pt x="552" y="627"/>
                    </a:cubicBezTo>
                    <a:cubicBezTo>
                      <a:pt x="527" y="652"/>
                      <a:pt x="502" y="677"/>
                      <a:pt x="502" y="727"/>
                    </a:cubicBezTo>
                    <a:cubicBezTo>
                      <a:pt x="514" y="752"/>
                      <a:pt x="483" y="752"/>
                      <a:pt x="452" y="752"/>
                    </a:cubicBezTo>
                    <a:cubicBezTo>
                      <a:pt x="420" y="752"/>
                      <a:pt x="389" y="752"/>
                      <a:pt x="402" y="777"/>
                    </a:cubicBezTo>
                    <a:cubicBezTo>
                      <a:pt x="396" y="775"/>
                      <a:pt x="391" y="774"/>
                      <a:pt x="388" y="774"/>
                    </a:cubicBezTo>
                    <a:cubicBezTo>
                      <a:pt x="352" y="774"/>
                      <a:pt x="452" y="880"/>
                      <a:pt x="415" y="880"/>
                    </a:cubicBezTo>
                    <a:cubicBezTo>
                      <a:pt x="412" y="880"/>
                      <a:pt x="407" y="879"/>
                      <a:pt x="402" y="877"/>
                    </a:cubicBezTo>
                    <a:cubicBezTo>
                      <a:pt x="387" y="872"/>
                      <a:pt x="377" y="869"/>
                      <a:pt x="371" y="869"/>
                    </a:cubicBezTo>
                    <a:cubicBezTo>
                      <a:pt x="327" y="869"/>
                      <a:pt x="418" y="970"/>
                      <a:pt x="404" y="970"/>
                    </a:cubicBezTo>
                    <a:cubicBezTo>
                      <a:pt x="401" y="970"/>
                      <a:pt x="393" y="965"/>
                      <a:pt x="377" y="953"/>
                    </a:cubicBezTo>
                    <a:cubicBezTo>
                      <a:pt x="324" y="915"/>
                      <a:pt x="292" y="900"/>
                      <a:pt x="274" y="900"/>
                    </a:cubicBezTo>
                    <a:cubicBezTo>
                      <a:pt x="233" y="900"/>
                      <a:pt x="274" y="983"/>
                      <a:pt x="326" y="1053"/>
                    </a:cubicBezTo>
                    <a:cubicBezTo>
                      <a:pt x="320" y="1051"/>
                      <a:pt x="316" y="1050"/>
                      <a:pt x="312" y="1050"/>
                    </a:cubicBezTo>
                    <a:cubicBezTo>
                      <a:pt x="276" y="1050"/>
                      <a:pt x="314" y="1124"/>
                      <a:pt x="278" y="1124"/>
                    </a:cubicBezTo>
                    <a:cubicBezTo>
                      <a:pt x="268" y="1124"/>
                      <a:pt x="252" y="1118"/>
                      <a:pt x="226" y="1103"/>
                    </a:cubicBezTo>
                    <a:lnTo>
                      <a:pt x="226" y="1103"/>
                    </a:lnTo>
                    <a:cubicBezTo>
                      <a:pt x="238" y="1121"/>
                      <a:pt x="239" y="1127"/>
                      <a:pt x="233" y="1127"/>
                    </a:cubicBezTo>
                    <a:cubicBezTo>
                      <a:pt x="216" y="1127"/>
                      <a:pt x="146" y="1074"/>
                      <a:pt x="130" y="1074"/>
                    </a:cubicBezTo>
                    <a:cubicBezTo>
                      <a:pt x="127" y="1074"/>
                      <a:pt x="126" y="1075"/>
                      <a:pt x="126" y="1078"/>
                    </a:cubicBezTo>
                    <a:lnTo>
                      <a:pt x="151" y="1103"/>
                    </a:lnTo>
                    <a:cubicBezTo>
                      <a:pt x="141" y="1096"/>
                      <a:pt x="136" y="1094"/>
                      <a:pt x="133" y="1094"/>
                    </a:cubicBezTo>
                    <a:cubicBezTo>
                      <a:pt x="122" y="1094"/>
                      <a:pt x="174" y="1149"/>
                      <a:pt x="172" y="1149"/>
                    </a:cubicBezTo>
                    <a:cubicBezTo>
                      <a:pt x="172" y="1149"/>
                      <a:pt x="160" y="1137"/>
                      <a:pt x="126" y="1103"/>
                    </a:cubicBezTo>
                    <a:cubicBezTo>
                      <a:pt x="120" y="1097"/>
                      <a:pt x="117" y="1094"/>
                      <a:pt x="117" y="1094"/>
                    </a:cubicBezTo>
                    <a:lnTo>
                      <a:pt x="117" y="1094"/>
                    </a:lnTo>
                    <a:cubicBezTo>
                      <a:pt x="116" y="1094"/>
                      <a:pt x="208" y="1187"/>
                      <a:pt x="194" y="1187"/>
                    </a:cubicBezTo>
                    <a:cubicBezTo>
                      <a:pt x="191" y="1187"/>
                      <a:pt x="186" y="1184"/>
                      <a:pt x="176" y="1178"/>
                    </a:cubicBezTo>
                    <a:lnTo>
                      <a:pt x="176" y="1178"/>
                    </a:lnTo>
                    <a:lnTo>
                      <a:pt x="201" y="1203"/>
                    </a:lnTo>
                    <a:cubicBezTo>
                      <a:pt x="165" y="1167"/>
                      <a:pt x="155" y="1160"/>
                      <a:pt x="152" y="1160"/>
                    </a:cubicBezTo>
                    <a:cubicBezTo>
                      <a:pt x="150" y="1160"/>
                      <a:pt x="151" y="1163"/>
                      <a:pt x="151" y="1163"/>
                    </a:cubicBezTo>
                    <a:cubicBezTo>
                      <a:pt x="149" y="1163"/>
                      <a:pt x="142" y="1154"/>
                      <a:pt x="101" y="1103"/>
                    </a:cubicBezTo>
                    <a:cubicBezTo>
                      <a:pt x="101" y="1103"/>
                      <a:pt x="51" y="1078"/>
                      <a:pt x="26" y="1028"/>
                    </a:cubicBezTo>
                    <a:cubicBezTo>
                      <a:pt x="1" y="1028"/>
                      <a:pt x="1" y="1028"/>
                      <a:pt x="51" y="1078"/>
                    </a:cubicBezTo>
                    <a:cubicBezTo>
                      <a:pt x="126" y="1153"/>
                      <a:pt x="151" y="1203"/>
                      <a:pt x="201" y="1228"/>
                    </a:cubicBezTo>
                    <a:cubicBezTo>
                      <a:pt x="206" y="1233"/>
                      <a:pt x="214" y="1241"/>
                      <a:pt x="226" y="1253"/>
                    </a:cubicBezTo>
                    <a:cubicBezTo>
                      <a:pt x="226" y="1253"/>
                      <a:pt x="276" y="1303"/>
                      <a:pt x="301" y="1328"/>
                    </a:cubicBezTo>
                    <a:cubicBezTo>
                      <a:pt x="276" y="1303"/>
                      <a:pt x="270" y="1297"/>
                      <a:pt x="273" y="1297"/>
                    </a:cubicBezTo>
                    <a:lnTo>
                      <a:pt x="273" y="1297"/>
                    </a:lnTo>
                    <a:cubicBezTo>
                      <a:pt x="276" y="1297"/>
                      <a:pt x="289" y="1303"/>
                      <a:pt x="301" y="1303"/>
                    </a:cubicBezTo>
                    <a:lnTo>
                      <a:pt x="326" y="1328"/>
                    </a:lnTo>
                    <a:cubicBezTo>
                      <a:pt x="331" y="1331"/>
                      <a:pt x="334" y="1332"/>
                      <a:pt x="336" y="1332"/>
                    </a:cubicBezTo>
                    <a:cubicBezTo>
                      <a:pt x="343" y="1332"/>
                      <a:pt x="320" y="1310"/>
                      <a:pt x="301" y="1295"/>
                    </a:cubicBezTo>
                    <a:lnTo>
                      <a:pt x="301" y="1295"/>
                    </a:lnTo>
                    <a:cubicBezTo>
                      <a:pt x="302" y="1278"/>
                      <a:pt x="305" y="1275"/>
                      <a:pt x="326" y="1253"/>
                    </a:cubicBezTo>
                    <a:lnTo>
                      <a:pt x="326" y="1253"/>
                    </a:lnTo>
                    <a:cubicBezTo>
                      <a:pt x="343" y="1270"/>
                      <a:pt x="351" y="1278"/>
                      <a:pt x="351" y="1278"/>
                    </a:cubicBezTo>
                    <a:lnTo>
                      <a:pt x="377" y="1278"/>
                    </a:lnTo>
                    <a:cubicBezTo>
                      <a:pt x="382" y="1284"/>
                      <a:pt x="390" y="1292"/>
                      <a:pt x="402" y="1303"/>
                    </a:cubicBezTo>
                    <a:cubicBezTo>
                      <a:pt x="364" y="1266"/>
                      <a:pt x="370" y="1266"/>
                      <a:pt x="377" y="1266"/>
                    </a:cubicBezTo>
                    <a:cubicBezTo>
                      <a:pt x="383" y="1266"/>
                      <a:pt x="389" y="1266"/>
                      <a:pt x="351" y="1228"/>
                    </a:cubicBezTo>
                    <a:cubicBezTo>
                      <a:pt x="377" y="1228"/>
                      <a:pt x="377" y="1253"/>
                      <a:pt x="402" y="1253"/>
                    </a:cubicBezTo>
                    <a:cubicBezTo>
                      <a:pt x="402" y="1253"/>
                      <a:pt x="452" y="1278"/>
                      <a:pt x="452" y="1278"/>
                    </a:cubicBezTo>
                    <a:cubicBezTo>
                      <a:pt x="407" y="1211"/>
                      <a:pt x="482" y="1264"/>
                      <a:pt x="445" y="1205"/>
                    </a:cubicBezTo>
                    <a:lnTo>
                      <a:pt x="445" y="1205"/>
                    </a:lnTo>
                    <a:cubicBezTo>
                      <a:pt x="448" y="1206"/>
                      <a:pt x="450" y="1207"/>
                      <a:pt x="453" y="1207"/>
                    </a:cubicBezTo>
                    <a:cubicBezTo>
                      <a:pt x="457" y="1207"/>
                      <a:pt x="460" y="1204"/>
                      <a:pt x="458" y="1196"/>
                    </a:cubicBezTo>
                    <a:lnTo>
                      <a:pt x="458" y="1196"/>
                    </a:lnTo>
                    <a:cubicBezTo>
                      <a:pt x="476" y="1178"/>
                      <a:pt x="472" y="1173"/>
                      <a:pt x="427" y="1128"/>
                    </a:cubicBezTo>
                    <a:lnTo>
                      <a:pt x="427" y="1128"/>
                    </a:lnTo>
                    <a:cubicBezTo>
                      <a:pt x="502" y="1203"/>
                      <a:pt x="502" y="1178"/>
                      <a:pt x="527" y="1203"/>
                    </a:cubicBezTo>
                    <a:cubicBezTo>
                      <a:pt x="477" y="1153"/>
                      <a:pt x="502" y="1153"/>
                      <a:pt x="477" y="1128"/>
                    </a:cubicBezTo>
                    <a:lnTo>
                      <a:pt x="477" y="1128"/>
                    </a:lnTo>
                    <a:cubicBezTo>
                      <a:pt x="488" y="1134"/>
                      <a:pt x="493" y="1135"/>
                      <a:pt x="495" y="1135"/>
                    </a:cubicBezTo>
                    <a:cubicBezTo>
                      <a:pt x="498" y="1135"/>
                      <a:pt x="491" y="1130"/>
                      <a:pt x="491" y="1130"/>
                    </a:cubicBezTo>
                    <a:lnTo>
                      <a:pt x="491" y="1130"/>
                    </a:lnTo>
                    <a:cubicBezTo>
                      <a:pt x="492" y="1130"/>
                      <a:pt x="499" y="1135"/>
                      <a:pt x="527" y="1153"/>
                    </a:cubicBezTo>
                    <a:cubicBezTo>
                      <a:pt x="470" y="1082"/>
                      <a:pt x="462" y="1052"/>
                      <a:pt x="487" y="1052"/>
                    </a:cubicBezTo>
                    <a:cubicBezTo>
                      <a:pt x="507" y="1052"/>
                      <a:pt x="547" y="1070"/>
                      <a:pt x="602" y="1103"/>
                    </a:cubicBezTo>
                    <a:cubicBezTo>
                      <a:pt x="580" y="1059"/>
                      <a:pt x="520" y="1015"/>
                      <a:pt x="472" y="972"/>
                    </a:cubicBezTo>
                    <a:lnTo>
                      <a:pt x="472" y="972"/>
                    </a:lnTo>
                    <a:cubicBezTo>
                      <a:pt x="472" y="971"/>
                      <a:pt x="472" y="971"/>
                      <a:pt x="472" y="971"/>
                    </a:cubicBezTo>
                    <a:lnTo>
                      <a:pt x="472" y="971"/>
                    </a:lnTo>
                    <a:cubicBezTo>
                      <a:pt x="479" y="971"/>
                      <a:pt x="527" y="1003"/>
                      <a:pt x="527" y="1003"/>
                    </a:cubicBezTo>
                    <a:cubicBezTo>
                      <a:pt x="523" y="999"/>
                      <a:pt x="522" y="997"/>
                      <a:pt x="523" y="997"/>
                    </a:cubicBezTo>
                    <a:lnTo>
                      <a:pt x="523" y="997"/>
                    </a:lnTo>
                    <a:cubicBezTo>
                      <a:pt x="527" y="997"/>
                      <a:pt x="560" y="1020"/>
                      <a:pt x="565" y="1020"/>
                    </a:cubicBezTo>
                    <a:cubicBezTo>
                      <a:pt x="568" y="1020"/>
                      <a:pt x="565" y="1016"/>
                      <a:pt x="552" y="1003"/>
                    </a:cubicBezTo>
                    <a:lnTo>
                      <a:pt x="576" y="1003"/>
                    </a:lnTo>
                    <a:cubicBezTo>
                      <a:pt x="582" y="1009"/>
                      <a:pt x="586" y="1015"/>
                      <a:pt x="587" y="1020"/>
                    </a:cubicBezTo>
                    <a:lnTo>
                      <a:pt x="587" y="1020"/>
                    </a:lnTo>
                    <a:cubicBezTo>
                      <a:pt x="616" y="983"/>
                      <a:pt x="556" y="875"/>
                      <a:pt x="602" y="852"/>
                    </a:cubicBezTo>
                    <a:lnTo>
                      <a:pt x="602" y="852"/>
                    </a:lnTo>
                    <a:lnTo>
                      <a:pt x="602" y="852"/>
                    </a:lnTo>
                    <a:lnTo>
                      <a:pt x="602" y="852"/>
                    </a:lnTo>
                    <a:cubicBezTo>
                      <a:pt x="612" y="857"/>
                      <a:pt x="618" y="859"/>
                      <a:pt x="622" y="859"/>
                    </a:cubicBezTo>
                    <a:cubicBezTo>
                      <a:pt x="635" y="859"/>
                      <a:pt x="607" y="827"/>
                      <a:pt x="627" y="827"/>
                    </a:cubicBezTo>
                    <a:cubicBezTo>
                      <a:pt x="627" y="827"/>
                      <a:pt x="652" y="852"/>
                      <a:pt x="652" y="852"/>
                    </a:cubicBezTo>
                    <a:cubicBezTo>
                      <a:pt x="641" y="841"/>
                      <a:pt x="640" y="837"/>
                      <a:pt x="643" y="837"/>
                    </a:cubicBezTo>
                    <a:cubicBezTo>
                      <a:pt x="650" y="837"/>
                      <a:pt x="672" y="849"/>
                      <a:pt x="677" y="849"/>
                    </a:cubicBezTo>
                    <a:cubicBezTo>
                      <a:pt x="682" y="849"/>
                      <a:pt x="675" y="841"/>
                      <a:pt x="642" y="814"/>
                    </a:cubicBezTo>
                    <a:lnTo>
                      <a:pt x="642" y="814"/>
                    </a:lnTo>
                    <a:cubicBezTo>
                      <a:pt x="651" y="821"/>
                      <a:pt x="664" y="827"/>
                      <a:pt x="677" y="827"/>
                    </a:cubicBezTo>
                    <a:cubicBezTo>
                      <a:pt x="652" y="777"/>
                      <a:pt x="652" y="777"/>
                      <a:pt x="702" y="777"/>
                    </a:cubicBezTo>
                    <a:cubicBezTo>
                      <a:pt x="602" y="677"/>
                      <a:pt x="702" y="727"/>
                      <a:pt x="627" y="652"/>
                    </a:cubicBezTo>
                    <a:lnTo>
                      <a:pt x="652" y="652"/>
                    </a:lnTo>
                    <a:cubicBezTo>
                      <a:pt x="627" y="614"/>
                      <a:pt x="633" y="608"/>
                      <a:pt x="646" y="608"/>
                    </a:cubicBezTo>
                    <a:cubicBezTo>
                      <a:pt x="652" y="608"/>
                      <a:pt x="660" y="609"/>
                      <a:pt x="666" y="609"/>
                    </a:cubicBezTo>
                    <a:cubicBezTo>
                      <a:pt x="673" y="609"/>
                      <a:pt x="677" y="608"/>
                      <a:pt x="677" y="602"/>
                    </a:cubicBezTo>
                    <a:cubicBezTo>
                      <a:pt x="702" y="577"/>
                      <a:pt x="677" y="577"/>
                      <a:pt x="677" y="552"/>
                    </a:cubicBezTo>
                    <a:lnTo>
                      <a:pt x="677" y="552"/>
                    </a:lnTo>
                    <a:lnTo>
                      <a:pt x="702" y="577"/>
                    </a:lnTo>
                    <a:cubicBezTo>
                      <a:pt x="677" y="543"/>
                      <a:pt x="683" y="535"/>
                      <a:pt x="698" y="535"/>
                    </a:cubicBezTo>
                    <a:cubicBezTo>
                      <a:pt x="713" y="535"/>
                      <a:pt x="737" y="543"/>
                      <a:pt x="749" y="543"/>
                    </a:cubicBezTo>
                    <a:cubicBezTo>
                      <a:pt x="757" y="543"/>
                      <a:pt x="760" y="539"/>
                      <a:pt x="749" y="525"/>
                    </a:cubicBezTo>
                    <a:lnTo>
                      <a:pt x="749" y="525"/>
                    </a:lnTo>
                    <a:cubicBezTo>
                      <a:pt x="750" y="525"/>
                      <a:pt x="751" y="526"/>
                      <a:pt x="752" y="526"/>
                    </a:cubicBezTo>
                    <a:lnTo>
                      <a:pt x="727" y="501"/>
                    </a:lnTo>
                    <a:lnTo>
                      <a:pt x="727" y="501"/>
                    </a:lnTo>
                    <a:cubicBezTo>
                      <a:pt x="737" y="511"/>
                      <a:pt x="744" y="519"/>
                      <a:pt x="749" y="525"/>
                    </a:cubicBezTo>
                    <a:lnTo>
                      <a:pt x="749" y="525"/>
                    </a:lnTo>
                    <a:cubicBezTo>
                      <a:pt x="739" y="520"/>
                      <a:pt x="735" y="519"/>
                      <a:pt x="734" y="519"/>
                    </a:cubicBezTo>
                    <a:cubicBezTo>
                      <a:pt x="732" y="519"/>
                      <a:pt x="734" y="520"/>
                      <a:pt x="734" y="520"/>
                    </a:cubicBezTo>
                    <a:cubicBezTo>
                      <a:pt x="734" y="520"/>
                      <a:pt x="727" y="514"/>
                      <a:pt x="677" y="476"/>
                    </a:cubicBezTo>
                    <a:lnTo>
                      <a:pt x="677" y="476"/>
                    </a:lnTo>
                    <a:lnTo>
                      <a:pt x="727" y="501"/>
                    </a:lnTo>
                    <a:cubicBezTo>
                      <a:pt x="672" y="464"/>
                      <a:pt x="668" y="455"/>
                      <a:pt x="679" y="455"/>
                    </a:cubicBezTo>
                    <a:cubicBezTo>
                      <a:pt x="692" y="455"/>
                      <a:pt x="724" y="466"/>
                      <a:pt x="728" y="466"/>
                    </a:cubicBezTo>
                    <a:cubicBezTo>
                      <a:pt x="731" y="466"/>
                      <a:pt x="725" y="463"/>
                      <a:pt x="702" y="451"/>
                    </a:cubicBezTo>
                    <a:lnTo>
                      <a:pt x="752" y="451"/>
                    </a:lnTo>
                    <a:cubicBezTo>
                      <a:pt x="777" y="463"/>
                      <a:pt x="789" y="468"/>
                      <a:pt x="794" y="468"/>
                    </a:cubicBezTo>
                    <a:cubicBezTo>
                      <a:pt x="810" y="468"/>
                      <a:pt x="752" y="420"/>
                      <a:pt x="752" y="401"/>
                    </a:cubicBezTo>
                    <a:lnTo>
                      <a:pt x="752" y="401"/>
                    </a:lnTo>
                    <a:lnTo>
                      <a:pt x="803" y="451"/>
                    </a:lnTo>
                    <a:cubicBezTo>
                      <a:pt x="752" y="401"/>
                      <a:pt x="828" y="426"/>
                      <a:pt x="803" y="401"/>
                    </a:cubicBezTo>
                    <a:lnTo>
                      <a:pt x="803" y="401"/>
                    </a:lnTo>
                    <a:lnTo>
                      <a:pt x="828" y="426"/>
                    </a:lnTo>
                    <a:lnTo>
                      <a:pt x="828" y="426"/>
                    </a:lnTo>
                    <a:cubicBezTo>
                      <a:pt x="853" y="401"/>
                      <a:pt x="803" y="376"/>
                      <a:pt x="803" y="376"/>
                    </a:cubicBezTo>
                    <a:lnTo>
                      <a:pt x="803" y="376"/>
                    </a:lnTo>
                    <a:lnTo>
                      <a:pt x="853" y="401"/>
                    </a:lnTo>
                    <a:cubicBezTo>
                      <a:pt x="778" y="351"/>
                      <a:pt x="853" y="376"/>
                      <a:pt x="828" y="351"/>
                    </a:cubicBezTo>
                    <a:lnTo>
                      <a:pt x="853" y="351"/>
                    </a:lnTo>
                    <a:cubicBezTo>
                      <a:pt x="877" y="326"/>
                      <a:pt x="829" y="278"/>
                      <a:pt x="804" y="228"/>
                    </a:cubicBezTo>
                    <a:lnTo>
                      <a:pt x="804" y="228"/>
                    </a:lnTo>
                    <a:cubicBezTo>
                      <a:pt x="804" y="228"/>
                      <a:pt x="805" y="229"/>
                      <a:pt x="806" y="229"/>
                    </a:cubicBezTo>
                    <a:lnTo>
                      <a:pt x="806" y="229"/>
                    </a:lnTo>
                    <a:cubicBezTo>
                      <a:pt x="804" y="227"/>
                      <a:pt x="803" y="226"/>
                      <a:pt x="803" y="226"/>
                    </a:cubicBezTo>
                    <a:lnTo>
                      <a:pt x="803" y="226"/>
                    </a:lnTo>
                    <a:cubicBezTo>
                      <a:pt x="803" y="227"/>
                      <a:pt x="803" y="227"/>
                      <a:pt x="804" y="228"/>
                    </a:cubicBezTo>
                    <a:lnTo>
                      <a:pt x="804" y="228"/>
                    </a:lnTo>
                    <a:cubicBezTo>
                      <a:pt x="796" y="226"/>
                      <a:pt x="791" y="226"/>
                      <a:pt x="803" y="226"/>
                    </a:cubicBezTo>
                    <a:lnTo>
                      <a:pt x="817" y="226"/>
                    </a:lnTo>
                    <a:cubicBezTo>
                      <a:pt x="813" y="223"/>
                      <a:pt x="812" y="220"/>
                      <a:pt x="814" y="220"/>
                    </a:cubicBezTo>
                    <a:cubicBezTo>
                      <a:pt x="816" y="220"/>
                      <a:pt x="820" y="222"/>
                      <a:pt x="828" y="226"/>
                    </a:cubicBezTo>
                    <a:cubicBezTo>
                      <a:pt x="828" y="226"/>
                      <a:pt x="803" y="201"/>
                      <a:pt x="778" y="201"/>
                    </a:cubicBezTo>
                    <a:cubicBezTo>
                      <a:pt x="778" y="176"/>
                      <a:pt x="778" y="125"/>
                      <a:pt x="727" y="100"/>
                    </a:cubicBezTo>
                    <a:lnTo>
                      <a:pt x="727" y="100"/>
                    </a:lnTo>
                    <a:cubicBezTo>
                      <a:pt x="727" y="100"/>
                      <a:pt x="741" y="100"/>
                      <a:pt x="758" y="110"/>
                    </a:cubicBezTo>
                    <a:lnTo>
                      <a:pt x="758" y="110"/>
                    </a:lnTo>
                    <a:cubicBezTo>
                      <a:pt x="684" y="50"/>
                      <a:pt x="729" y="50"/>
                      <a:pt x="752" y="50"/>
                    </a:cubicBezTo>
                    <a:cubicBezTo>
                      <a:pt x="727" y="25"/>
                      <a:pt x="727" y="25"/>
                      <a:pt x="70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1616;p34"/>
              <p:cNvSpPr/>
              <p:nvPr/>
            </p:nvSpPr>
            <p:spPr>
              <a:xfrm>
                <a:off x="4698775" y="319865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1"/>
                    </a:moveTo>
                    <a:lnTo>
                      <a:pt x="1" y="1"/>
                    </a:lnTo>
                    <a:cubicBezTo>
                      <a:pt x="26" y="1"/>
                      <a:pt x="26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1617;p34"/>
              <p:cNvSpPr/>
              <p:nvPr/>
            </p:nvSpPr>
            <p:spPr>
              <a:xfrm>
                <a:off x="4686250" y="32262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0"/>
                    </a:moveTo>
                    <a:lnTo>
                      <a:pt x="0" y="0"/>
                    </a:lnTo>
                    <a:cubicBezTo>
                      <a:pt x="25" y="0"/>
                      <a:pt x="0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1618;p34"/>
              <p:cNvSpPr/>
              <p:nvPr/>
            </p:nvSpPr>
            <p:spPr>
              <a:xfrm>
                <a:off x="4622325" y="322810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6"/>
                    </a:moveTo>
                    <a:lnTo>
                      <a:pt x="1" y="2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1619;p34"/>
              <p:cNvSpPr/>
              <p:nvPr/>
            </p:nvSpPr>
            <p:spPr>
              <a:xfrm>
                <a:off x="4622950" y="3225600"/>
                <a:ext cx="1300" cy="3550"/>
              </a:xfrm>
              <a:custGeom>
                <a:avLst/>
                <a:gdLst/>
                <a:ahLst/>
                <a:cxnLst/>
                <a:rect l="l" t="t" r="r" b="b"/>
                <a:pathLst>
                  <a:path w="52" h="142" extrusionOk="0">
                    <a:moveTo>
                      <a:pt x="44" y="18"/>
                    </a:moveTo>
                    <a:cubicBezTo>
                      <a:pt x="48" y="22"/>
                      <a:pt x="51" y="25"/>
                      <a:pt x="51" y="25"/>
                    </a:cubicBezTo>
                    <a:cubicBezTo>
                      <a:pt x="49" y="21"/>
                      <a:pt x="46" y="18"/>
                      <a:pt x="44" y="18"/>
                    </a:cubicBezTo>
                    <a:close/>
                    <a:moveTo>
                      <a:pt x="26" y="0"/>
                    </a:moveTo>
                    <a:lnTo>
                      <a:pt x="1" y="126"/>
                    </a:lnTo>
                    <a:cubicBezTo>
                      <a:pt x="1" y="137"/>
                      <a:pt x="2" y="141"/>
                      <a:pt x="2" y="141"/>
                    </a:cubicBezTo>
                    <a:cubicBezTo>
                      <a:pt x="8" y="141"/>
                      <a:pt x="25" y="18"/>
                      <a:pt x="43" y="18"/>
                    </a:cubicBezTo>
                    <a:cubicBezTo>
                      <a:pt x="44" y="18"/>
                      <a:pt x="44" y="18"/>
                      <a:pt x="44" y="18"/>
                    </a:cubicBezTo>
                    <a:lnTo>
                      <a:pt x="44" y="18"/>
                    </a:lnTo>
                    <a:cubicBezTo>
                      <a:pt x="36" y="11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1620;p34"/>
              <p:cNvSpPr/>
              <p:nvPr/>
            </p:nvSpPr>
            <p:spPr>
              <a:xfrm>
                <a:off x="4624225" y="3225600"/>
                <a:ext cx="650" cy="1400"/>
              </a:xfrm>
              <a:custGeom>
                <a:avLst/>
                <a:gdLst/>
                <a:ahLst/>
                <a:cxnLst/>
                <a:rect l="l" t="t" r="r" b="b"/>
                <a:pathLst>
                  <a:path w="26" h="56" extrusionOk="0">
                    <a:moveTo>
                      <a:pt x="25" y="0"/>
                    </a:moveTo>
                    <a:lnTo>
                      <a:pt x="25" y="0"/>
                    </a:lnTo>
                    <a:cubicBezTo>
                      <a:pt x="25" y="0"/>
                      <a:pt x="25" y="1"/>
                      <a:pt x="25" y="1"/>
                    </a:cubicBezTo>
                    <a:lnTo>
                      <a:pt x="25" y="1"/>
                    </a:lnTo>
                    <a:cubicBezTo>
                      <a:pt x="25" y="1"/>
                      <a:pt x="25" y="1"/>
                      <a:pt x="25" y="0"/>
                    </a:cubicBezTo>
                    <a:close/>
                    <a:moveTo>
                      <a:pt x="25" y="1"/>
                    </a:moveTo>
                    <a:lnTo>
                      <a:pt x="25" y="1"/>
                    </a:lnTo>
                    <a:cubicBezTo>
                      <a:pt x="25" y="7"/>
                      <a:pt x="24" y="8"/>
                      <a:pt x="21" y="8"/>
                    </a:cubicBezTo>
                    <a:cubicBezTo>
                      <a:pt x="19" y="8"/>
                      <a:pt x="16" y="7"/>
                      <a:pt x="13" y="7"/>
                    </a:cubicBezTo>
                    <a:cubicBezTo>
                      <a:pt x="6" y="7"/>
                      <a:pt x="0" y="13"/>
                      <a:pt x="0" y="51"/>
                    </a:cubicBezTo>
                    <a:cubicBezTo>
                      <a:pt x="4" y="54"/>
                      <a:pt x="7" y="56"/>
                      <a:pt x="9" y="56"/>
                    </a:cubicBezTo>
                    <a:cubicBezTo>
                      <a:pt x="24" y="56"/>
                      <a:pt x="25" y="5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1621;p34"/>
              <p:cNvSpPr/>
              <p:nvPr/>
            </p:nvSpPr>
            <p:spPr>
              <a:xfrm>
                <a:off x="4656800" y="32262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1622;p34"/>
              <p:cNvSpPr/>
              <p:nvPr/>
            </p:nvSpPr>
            <p:spPr>
              <a:xfrm>
                <a:off x="4546525" y="3219950"/>
                <a:ext cx="137875" cy="41375"/>
              </a:xfrm>
              <a:custGeom>
                <a:avLst/>
                <a:gdLst/>
                <a:ahLst/>
                <a:cxnLst/>
                <a:rect l="l" t="t" r="r" b="b"/>
                <a:pathLst>
                  <a:path w="5515" h="1655" extrusionOk="0">
                    <a:moveTo>
                      <a:pt x="4086" y="101"/>
                    </a:moveTo>
                    <a:cubicBezTo>
                      <a:pt x="4077" y="101"/>
                      <a:pt x="4071" y="104"/>
                      <a:pt x="4067" y="108"/>
                    </a:cubicBezTo>
                    <a:lnTo>
                      <a:pt x="4067" y="108"/>
                    </a:lnTo>
                    <a:cubicBezTo>
                      <a:pt x="4075" y="101"/>
                      <a:pt x="4086" y="101"/>
                      <a:pt x="4086" y="101"/>
                    </a:cubicBezTo>
                    <a:close/>
                    <a:moveTo>
                      <a:pt x="4067" y="108"/>
                    </a:moveTo>
                    <a:cubicBezTo>
                      <a:pt x="4064" y="112"/>
                      <a:pt x="4060" y="117"/>
                      <a:pt x="4060" y="126"/>
                    </a:cubicBezTo>
                    <a:lnTo>
                      <a:pt x="4060" y="126"/>
                    </a:lnTo>
                    <a:cubicBezTo>
                      <a:pt x="4060" y="126"/>
                      <a:pt x="4061" y="115"/>
                      <a:pt x="4067" y="108"/>
                    </a:cubicBezTo>
                    <a:close/>
                    <a:moveTo>
                      <a:pt x="3258" y="302"/>
                    </a:moveTo>
                    <a:lnTo>
                      <a:pt x="3233" y="327"/>
                    </a:lnTo>
                    <a:cubicBezTo>
                      <a:pt x="3236" y="329"/>
                      <a:pt x="3239" y="331"/>
                      <a:pt x="3241" y="331"/>
                    </a:cubicBezTo>
                    <a:cubicBezTo>
                      <a:pt x="3249" y="331"/>
                      <a:pt x="3254" y="316"/>
                      <a:pt x="3258" y="302"/>
                    </a:cubicBezTo>
                    <a:close/>
                    <a:moveTo>
                      <a:pt x="5063" y="1"/>
                    </a:moveTo>
                    <a:cubicBezTo>
                      <a:pt x="4988" y="1"/>
                      <a:pt x="4863" y="51"/>
                      <a:pt x="4787" y="51"/>
                    </a:cubicBezTo>
                    <a:lnTo>
                      <a:pt x="4812" y="1"/>
                    </a:lnTo>
                    <a:lnTo>
                      <a:pt x="4812" y="1"/>
                    </a:lnTo>
                    <a:cubicBezTo>
                      <a:pt x="4766" y="38"/>
                      <a:pt x="4730" y="48"/>
                      <a:pt x="4699" y="48"/>
                    </a:cubicBezTo>
                    <a:cubicBezTo>
                      <a:pt x="4666" y="48"/>
                      <a:pt x="4638" y="36"/>
                      <a:pt x="4610" y="36"/>
                    </a:cubicBezTo>
                    <a:cubicBezTo>
                      <a:pt x="4595" y="36"/>
                      <a:pt x="4579" y="40"/>
                      <a:pt x="4562" y="51"/>
                    </a:cubicBezTo>
                    <a:lnTo>
                      <a:pt x="4562" y="26"/>
                    </a:lnTo>
                    <a:cubicBezTo>
                      <a:pt x="4538" y="22"/>
                      <a:pt x="4514" y="21"/>
                      <a:pt x="4491" y="21"/>
                    </a:cubicBezTo>
                    <a:cubicBezTo>
                      <a:pt x="4345" y="21"/>
                      <a:pt x="4212" y="83"/>
                      <a:pt x="4060" y="126"/>
                    </a:cubicBezTo>
                    <a:cubicBezTo>
                      <a:pt x="4035" y="126"/>
                      <a:pt x="4060" y="101"/>
                      <a:pt x="4060" y="101"/>
                    </a:cubicBezTo>
                    <a:cubicBezTo>
                      <a:pt x="4048" y="83"/>
                      <a:pt x="4036" y="76"/>
                      <a:pt x="4024" y="76"/>
                    </a:cubicBezTo>
                    <a:cubicBezTo>
                      <a:pt x="3996" y="76"/>
                      <a:pt x="3970" y="113"/>
                      <a:pt x="3951" y="113"/>
                    </a:cubicBezTo>
                    <a:cubicBezTo>
                      <a:pt x="3945" y="113"/>
                      <a:pt x="3940" y="110"/>
                      <a:pt x="3935" y="101"/>
                    </a:cubicBezTo>
                    <a:cubicBezTo>
                      <a:pt x="3910" y="101"/>
                      <a:pt x="3910" y="126"/>
                      <a:pt x="3910" y="151"/>
                    </a:cubicBezTo>
                    <a:cubicBezTo>
                      <a:pt x="3785" y="176"/>
                      <a:pt x="3634" y="201"/>
                      <a:pt x="3509" y="251"/>
                    </a:cubicBezTo>
                    <a:cubicBezTo>
                      <a:pt x="3509" y="226"/>
                      <a:pt x="3509" y="226"/>
                      <a:pt x="3509" y="201"/>
                    </a:cubicBezTo>
                    <a:cubicBezTo>
                      <a:pt x="3446" y="251"/>
                      <a:pt x="3384" y="264"/>
                      <a:pt x="3321" y="264"/>
                    </a:cubicBezTo>
                    <a:cubicBezTo>
                      <a:pt x="3258" y="264"/>
                      <a:pt x="3196" y="251"/>
                      <a:pt x="3133" y="251"/>
                    </a:cubicBezTo>
                    <a:cubicBezTo>
                      <a:pt x="3133" y="277"/>
                      <a:pt x="3158" y="277"/>
                      <a:pt x="3133" y="302"/>
                    </a:cubicBezTo>
                    <a:cubicBezTo>
                      <a:pt x="3142" y="310"/>
                      <a:pt x="3150" y="314"/>
                      <a:pt x="3158" y="314"/>
                    </a:cubicBezTo>
                    <a:cubicBezTo>
                      <a:pt x="3182" y="314"/>
                      <a:pt x="3202" y="277"/>
                      <a:pt x="3226" y="277"/>
                    </a:cubicBezTo>
                    <a:cubicBezTo>
                      <a:pt x="3236" y="277"/>
                      <a:pt x="3246" y="283"/>
                      <a:pt x="3258" y="302"/>
                    </a:cubicBezTo>
                    <a:lnTo>
                      <a:pt x="3258" y="302"/>
                    </a:lnTo>
                    <a:cubicBezTo>
                      <a:pt x="3263" y="287"/>
                      <a:pt x="3268" y="272"/>
                      <a:pt x="3276" y="272"/>
                    </a:cubicBezTo>
                    <a:cubicBezTo>
                      <a:pt x="3278" y="272"/>
                      <a:pt x="3281" y="274"/>
                      <a:pt x="3284" y="277"/>
                    </a:cubicBezTo>
                    <a:cubicBezTo>
                      <a:pt x="3284" y="302"/>
                      <a:pt x="3258" y="327"/>
                      <a:pt x="3284" y="327"/>
                    </a:cubicBezTo>
                    <a:cubicBezTo>
                      <a:pt x="3296" y="320"/>
                      <a:pt x="3309" y="319"/>
                      <a:pt x="3321" y="319"/>
                    </a:cubicBezTo>
                    <a:cubicBezTo>
                      <a:pt x="3334" y="319"/>
                      <a:pt x="3346" y="320"/>
                      <a:pt x="3359" y="320"/>
                    </a:cubicBezTo>
                    <a:cubicBezTo>
                      <a:pt x="3384" y="320"/>
                      <a:pt x="3409" y="314"/>
                      <a:pt x="3434" y="277"/>
                    </a:cubicBezTo>
                    <a:cubicBezTo>
                      <a:pt x="3434" y="302"/>
                      <a:pt x="3446" y="302"/>
                      <a:pt x="3462" y="302"/>
                    </a:cubicBezTo>
                    <a:cubicBezTo>
                      <a:pt x="3478" y="302"/>
                      <a:pt x="3497" y="302"/>
                      <a:pt x="3509" y="327"/>
                    </a:cubicBezTo>
                    <a:cubicBezTo>
                      <a:pt x="3534" y="302"/>
                      <a:pt x="3534" y="327"/>
                      <a:pt x="3534" y="277"/>
                    </a:cubicBezTo>
                    <a:cubicBezTo>
                      <a:pt x="3574" y="282"/>
                      <a:pt x="3614" y="284"/>
                      <a:pt x="3654" y="284"/>
                    </a:cubicBezTo>
                    <a:cubicBezTo>
                      <a:pt x="3814" y="284"/>
                      <a:pt x="3970" y="251"/>
                      <a:pt x="4111" y="251"/>
                    </a:cubicBezTo>
                    <a:cubicBezTo>
                      <a:pt x="4142" y="213"/>
                      <a:pt x="4173" y="200"/>
                      <a:pt x="4204" y="200"/>
                    </a:cubicBezTo>
                    <a:cubicBezTo>
                      <a:pt x="4258" y="200"/>
                      <a:pt x="4312" y="237"/>
                      <a:pt x="4365" y="237"/>
                    </a:cubicBezTo>
                    <a:cubicBezTo>
                      <a:pt x="4381" y="237"/>
                      <a:pt x="4396" y="234"/>
                      <a:pt x="4411" y="226"/>
                    </a:cubicBezTo>
                    <a:cubicBezTo>
                      <a:pt x="4411" y="251"/>
                      <a:pt x="4411" y="251"/>
                      <a:pt x="4411" y="251"/>
                    </a:cubicBezTo>
                    <a:cubicBezTo>
                      <a:pt x="4447" y="234"/>
                      <a:pt x="4482" y="216"/>
                      <a:pt x="4509" y="216"/>
                    </a:cubicBezTo>
                    <a:cubicBezTo>
                      <a:pt x="4520" y="216"/>
                      <a:pt x="4529" y="219"/>
                      <a:pt x="4537" y="226"/>
                    </a:cubicBezTo>
                    <a:lnTo>
                      <a:pt x="4587" y="151"/>
                    </a:lnTo>
                    <a:cubicBezTo>
                      <a:pt x="4662" y="226"/>
                      <a:pt x="4712" y="226"/>
                      <a:pt x="4762" y="226"/>
                    </a:cubicBezTo>
                    <a:cubicBezTo>
                      <a:pt x="4837" y="226"/>
                      <a:pt x="4913" y="226"/>
                      <a:pt x="4913" y="251"/>
                    </a:cubicBezTo>
                    <a:cubicBezTo>
                      <a:pt x="4938" y="251"/>
                      <a:pt x="4938" y="251"/>
                      <a:pt x="4913" y="277"/>
                    </a:cubicBezTo>
                    <a:lnTo>
                      <a:pt x="4837" y="302"/>
                    </a:lnTo>
                    <a:lnTo>
                      <a:pt x="4737" y="352"/>
                    </a:lnTo>
                    <a:cubicBezTo>
                      <a:pt x="4712" y="377"/>
                      <a:pt x="4737" y="377"/>
                      <a:pt x="4762" y="477"/>
                    </a:cubicBezTo>
                    <a:cubicBezTo>
                      <a:pt x="4737" y="477"/>
                      <a:pt x="4737" y="477"/>
                      <a:pt x="4737" y="452"/>
                    </a:cubicBezTo>
                    <a:cubicBezTo>
                      <a:pt x="4712" y="502"/>
                      <a:pt x="4662" y="477"/>
                      <a:pt x="4612" y="552"/>
                    </a:cubicBezTo>
                    <a:cubicBezTo>
                      <a:pt x="4487" y="728"/>
                      <a:pt x="4261" y="703"/>
                      <a:pt x="4161" y="878"/>
                    </a:cubicBezTo>
                    <a:cubicBezTo>
                      <a:pt x="3935" y="953"/>
                      <a:pt x="3710" y="1028"/>
                      <a:pt x="3484" y="1104"/>
                    </a:cubicBezTo>
                    <a:lnTo>
                      <a:pt x="3484" y="1079"/>
                    </a:lnTo>
                    <a:cubicBezTo>
                      <a:pt x="3419" y="1116"/>
                      <a:pt x="3351" y="1125"/>
                      <a:pt x="3282" y="1125"/>
                    </a:cubicBezTo>
                    <a:cubicBezTo>
                      <a:pt x="3206" y="1125"/>
                      <a:pt x="3130" y="1114"/>
                      <a:pt x="3055" y="1114"/>
                    </a:cubicBezTo>
                    <a:cubicBezTo>
                      <a:pt x="3013" y="1114"/>
                      <a:pt x="2972" y="1117"/>
                      <a:pt x="2933" y="1129"/>
                    </a:cubicBezTo>
                    <a:cubicBezTo>
                      <a:pt x="2922" y="1127"/>
                      <a:pt x="2912" y="1127"/>
                      <a:pt x="2901" y="1127"/>
                    </a:cubicBezTo>
                    <a:cubicBezTo>
                      <a:pt x="2733" y="1127"/>
                      <a:pt x="2582" y="1286"/>
                      <a:pt x="2416" y="1286"/>
                    </a:cubicBezTo>
                    <a:cubicBezTo>
                      <a:pt x="2396" y="1286"/>
                      <a:pt x="2376" y="1284"/>
                      <a:pt x="2356" y="1279"/>
                    </a:cubicBezTo>
                    <a:cubicBezTo>
                      <a:pt x="2334" y="1257"/>
                      <a:pt x="2311" y="1248"/>
                      <a:pt x="2289" y="1248"/>
                    </a:cubicBezTo>
                    <a:cubicBezTo>
                      <a:pt x="2208" y="1248"/>
                      <a:pt x="2128" y="1360"/>
                      <a:pt x="2048" y="1360"/>
                    </a:cubicBezTo>
                    <a:cubicBezTo>
                      <a:pt x="2025" y="1360"/>
                      <a:pt x="2003" y="1352"/>
                      <a:pt x="1980" y="1329"/>
                    </a:cubicBezTo>
                    <a:cubicBezTo>
                      <a:pt x="1891" y="1267"/>
                      <a:pt x="1809" y="1243"/>
                      <a:pt x="1728" y="1243"/>
                    </a:cubicBezTo>
                    <a:cubicBezTo>
                      <a:pt x="1581" y="1243"/>
                      <a:pt x="1440" y="1323"/>
                      <a:pt x="1279" y="1404"/>
                    </a:cubicBezTo>
                    <a:cubicBezTo>
                      <a:pt x="1252" y="1398"/>
                      <a:pt x="1226" y="1395"/>
                      <a:pt x="1200" y="1395"/>
                    </a:cubicBezTo>
                    <a:cubicBezTo>
                      <a:pt x="1080" y="1395"/>
                      <a:pt x="959" y="1450"/>
                      <a:pt x="832" y="1450"/>
                    </a:cubicBezTo>
                    <a:cubicBezTo>
                      <a:pt x="774" y="1450"/>
                      <a:pt x="714" y="1439"/>
                      <a:pt x="652" y="1404"/>
                    </a:cubicBezTo>
                    <a:cubicBezTo>
                      <a:pt x="636" y="1416"/>
                      <a:pt x="620" y="1421"/>
                      <a:pt x="604" y="1421"/>
                    </a:cubicBezTo>
                    <a:cubicBezTo>
                      <a:pt x="526" y="1421"/>
                      <a:pt x="447" y="1302"/>
                      <a:pt x="369" y="1302"/>
                    </a:cubicBezTo>
                    <a:cubicBezTo>
                      <a:pt x="363" y="1302"/>
                      <a:pt x="357" y="1303"/>
                      <a:pt x="351" y="1304"/>
                    </a:cubicBezTo>
                    <a:lnTo>
                      <a:pt x="351" y="1354"/>
                    </a:lnTo>
                    <a:cubicBezTo>
                      <a:pt x="341" y="1335"/>
                      <a:pt x="332" y="1328"/>
                      <a:pt x="322" y="1328"/>
                    </a:cubicBezTo>
                    <a:cubicBezTo>
                      <a:pt x="296" y="1328"/>
                      <a:pt x="270" y="1383"/>
                      <a:pt x="251" y="1383"/>
                    </a:cubicBezTo>
                    <a:cubicBezTo>
                      <a:pt x="241" y="1383"/>
                      <a:pt x="233" y="1369"/>
                      <a:pt x="226" y="1329"/>
                    </a:cubicBezTo>
                    <a:cubicBezTo>
                      <a:pt x="226" y="1319"/>
                      <a:pt x="225" y="1315"/>
                      <a:pt x="225" y="1315"/>
                    </a:cubicBezTo>
                    <a:cubicBezTo>
                      <a:pt x="220" y="1315"/>
                      <a:pt x="205" y="1428"/>
                      <a:pt x="188" y="1428"/>
                    </a:cubicBezTo>
                    <a:cubicBezTo>
                      <a:pt x="184" y="1428"/>
                      <a:pt x="180" y="1421"/>
                      <a:pt x="176" y="1404"/>
                    </a:cubicBezTo>
                    <a:lnTo>
                      <a:pt x="176" y="1454"/>
                    </a:lnTo>
                    <a:cubicBezTo>
                      <a:pt x="151" y="1454"/>
                      <a:pt x="176" y="1404"/>
                      <a:pt x="151" y="1404"/>
                    </a:cubicBezTo>
                    <a:cubicBezTo>
                      <a:pt x="151" y="1404"/>
                      <a:pt x="151" y="1454"/>
                      <a:pt x="126" y="1454"/>
                    </a:cubicBezTo>
                    <a:cubicBezTo>
                      <a:pt x="126" y="1397"/>
                      <a:pt x="118" y="1387"/>
                      <a:pt x="109" y="1387"/>
                    </a:cubicBezTo>
                    <a:cubicBezTo>
                      <a:pt x="105" y="1387"/>
                      <a:pt x="99" y="1390"/>
                      <a:pt x="95" y="1390"/>
                    </a:cubicBezTo>
                    <a:cubicBezTo>
                      <a:pt x="84" y="1390"/>
                      <a:pt x="76" y="1378"/>
                      <a:pt x="76" y="1304"/>
                    </a:cubicBezTo>
                    <a:cubicBezTo>
                      <a:pt x="76" y="1304"/>
                      <a:pt x="50" y="1229"/>
                      <a:pt x="76" y="1204"/>
                    </a:cubicBezTo>
                    <a:cubicBezTo>
                      <a:pt x="76" y="1198"/>
                      <a:pt x="72" y="1194"/>
                      <a:pt x="68" y="1194"/>
                    </a:cubicBezTo>
                    <a:cubicBezTo>
                      <a:pt x="54" y="1194"/>
                      <a:pt x="25" y="1223"/>
                      <a:pt x="25" y="1279"/>
                    </a:cubicBezTo>
                    <a:cubicBezTo>
                      <a:pt x="25" y="1354"/>
                      <a:pt x="0" y="1404"/>
                      <a:pt x="25" y="1480"/>
                    </a:cubicBezTo>
                    <a:lnTo>
                      <a:pt x="50" y="1404"/>
                    </a:lnTo>
                    <a:cubicBezTo>
                      <a:pt x="50" y="1480"/>
                      <a:pt x="50" y="1429"/>
                      <a:pt x="50" y="1480"/>
                    </a:cubicBezTo>
                    <a:cubicBezTo>
                      <a:pt x="76" y="1480"/>
                      <a:pt x="101" y="1580"/>
                      <a:pt x="126" y="1605"/>
                    </a:cubicBezTo>
                    <a:cubicBezTo>
                      <a:pt x="126" y="1573"/>
                      <a:pt x="130" y="1563"/>
                      <a:pt x="137" y="1563"/>
                    </a:cubicBezTo>
                    <a:cubicBezTo>
                      <a:pt x="147" y="1563"/>
                      <a:pt x="161" y="1580"/>
                      <a:pt x="176" y="1580"/>
                    </a:cubicBezTo>
                    <a:lnTo>
                      <a:pt x="176" y="1605"/>
                    </a:lnTo>
                    <a:cubicBezTo>
                      <a:pt x="176" y="1617"/>
                      <a:pt x="176" y="1622"/>
                      <a:pt x="178" y="1622"/>
                    </a:cubicBezTo>
                    <a:cubicBezTo>
                      <a:pt x="182" y="1622"/>
                      <a:pt x="191" y="1563"/>
                      <a:pt x="197" y="1563"/>
                    </a:cubicBezTo>
                    <a:cubicBezTo>
                      <a:pt x="199" y="1563"/>
                      <a:pt x="201" y="1574"/>
                      <a:pt x="201" y="1605"/>
                    </a:cubicBezTo>
                    <a:cubicBezTo>
                      <a:pt x="276" y="1580"/>
                      <a:pt x="351" y="1580"/>
                      <a:pt x="426" y="1580"/>
                    </a:cubicBezTo>
                    <a:cubicBezTo>
                      <a:pt x="426" y="1530"/>
                      <a:pt x="476" y="1580"/>
                      <a:pt x="451" y="1480"/>
                    </a:cubicBezTo>
                    <a:lnTo>
                      <a:pt x="451" y="1480"/>
                    </a:lnTo>
                    <a:cubicBezTo>
                      <a:pt x="477" y="1580"/>
                      <a:pt x="552" y="1605"/>
                      <a:pt x="552" y="1605"/>
                    </a:cubicBezTo>
                    <a:cubicBezTo>
                      <a:pt x="564" y="1634"/>
                      <a:pt x="573" y="1644"/>
                      <a:pt x="580" y="1644"/>
                    </a:cubicBezTo>
                    <a:cubicBezTo>
                      <a:pt x="596" y="1644"/>
                      <a:pt x="605" y="1601"/>
                      <a:pt x="620" y="1601"/>
                    </a:cubicBezTo>
                    <a:cubicBezTo>
                      <a:pt x="628" y="1601"/>
                      <a:pt x="638" y="1614"/>
                      <a:pt x="652" y="1655"/>
                    </a:cubicBezTo>
                    <a:cubicBezTo>
                      <a:pt x="652" y="1619"/>
                      <a:pt x="658" y="1612"/>
                      <a:pt x="668" y="1612"/>
                    </a:cubicBezTo>
                    <a:cubicBezTo>
                      <a:pt x="674" y="1612"/>
                      <a:pt x="681" y="1615"/>
                      <a:pt x="689" y="1615"/>
                    </a:cubicBezTo>
                    <a:cubicBezTo>
                      <a:pt x="702" y="1615"/>
                      <a:pt x="717" y="1606"/>
                      <a:pt x="727" y="1555"/>
                    </a:cubicBezTo>
                    <a:cubicBezTo>
                      <a:pt x="727" y="1580"/>
                      <a:pt x="752" y="1605"/>
                      <a:pt x="727" y="1630"/>
                    </a:cubicBezTo>
                    <a:cubicBezTo>
                      <a:pt x="802" y="1630"/>
                      <a:pt x="878" y="1655"/>
                      <a:pt x="953" y="1655"/>
                    </a:cubicBezTo>
                    <a:cubicBezTo>
                      <a:pt x="966" y="1635"/>
                      <a:pt x="981" y="1629"/>
                      <a:pt x="997" y="1629"/>
                    </a:cubicBezTo>
                    <a:cubicBezTo>
                      <a:pt x="1018" y="1629"/>
                      <a:pt x="1039" y="1639"/>
                      <a:pt x="1057" y="1639"/>
                    </a:cubicBezTo>
                    <a:cubicBezTo>
                      <a:pt x="1077" y="1639"/>
                      <a:pt x="1094" y="1627"/>
                      <a:pt x="1103" y="1580"/>
                    </a:cubicBezTo>
                    <a:cubicBezTo>
                      <a:pt x="1138" y="1597"/>
                      <a:pt x="1172" y="1626"/>
                      <a:pt x="1207" y="1626"/>
                    </a:cubicBezTo>
                    <a:cubicBezTo>
                      <a:pt x="1222" y="1626"/>
                      <a:pt x="1238" y="1620"/>
                      <a:pt x="1253" y="1605"/>
                    </a:cubicBezTo>
                    <a:cubicBezTo>
                      <a:pt x="1304" y="1605"/>
                      <a:pt x="1379" y="1605"/>
                      <a:pt x="1404" y="1505"/>
                    </a:cubicBezTo>
                    <a:cubicBezTo>
                      <a:pt x="1429" y="1630"/>
                      <a:pt x="1454" y="1605"/>
                      <a:pt x="1479" y="1655"/>
                    </a:cubicBezTo>
                    <a:cubicBezTo>
                      <a:pt x="1504" y="1580"/>
                      <a:pt x="1579" y="1605"/>
                      <a:pt x="1654" y="1555"/>
                    </a:cubicBezTo>
                    <a:cubicBezTo>
                      <a:pt x="1654" y="1570"/>
                      <a:pt x="1657" y="1573"/>
                      <a:pt x="1660" y="1573"/>
                    </a:cubicBezTo>
                    <a:cubicBezTo>
                      <a:pt x="1664" y="1573"/>
                      <a:pt x="1670" y="1569"/>
                      <a:pt x="1677" y="1569"/>
                    </a:cubicBezTo>
                    <a:cubicBezTo>
                      <a:pt x="1685" y="1569"/>
                      <a:pt x="1695" y="1576"/>
                      <a:pt x="1705" y="1605"/>
                    </a:cubicBezTo>
                    <a:cubicBezTo>
                      <a:pt x="1776" y="1521"/>
                      <a:pt x="1860" y="1489"/>
                      <a:pt x="1946" y="1489"/>
                    </a:cubicBezTo>
                    <a:cubicBezTo>
                      <a:pt x="2041" y="1489"/>
                      <a:pt x="2139" y="1527"/>
                      <a:pt x="2231" y="1580"/>
                    </a:cubicBezTo>
                    <a:cubicBezTo>
                      <a:pt x="2256" y="1530"/>
                      <a:pt x="2256" y="1429"/>
                      <a:pt x="2281" y="1379"/>
                    </a:cubicBezTo>
                    <a:cubicBezTo>
                      <a:pt x="2281" y="1379"/>
                      <a:pt x="2281" y="1404"/>
                      <a:pt x="2281" y="1404"/>
                    </a:cubicBezTo>
                    <a:cubicBezTo>
                      <a:pt x="2285" y="1401"/>
                      <a:pt x="2288" y="1399"/>
                      <a:pt x="2292" y="1399"/>
                    </a:cubicBezTo>
                    <a:cubicBezTo>
                      <a:pt x="2310" y="1399"/>
                      <a:pt x="2330" y="1435"/>
                      <a:pt x="2361" y="1435"/>
                    </a:cubicBezTo>
                    <a:cubicBezTo>
                      <a:pt x="2367" y="1435"/>
                      <a:pt x="2374" y="1433"/>
                      <a:pt x="2381" y="1429"/>
                    </a:cubicBezTo>
                    <a:cubicBezTo>
                      <a:pt x="2381" y="1454"/>
                      <a:pt x="2381" y="1454"/>
                      <a:pt x="2381" y="1454"/>
                    </a:cubicBezTo>
                    <a:cubicBezTo>
                      <a:pt x="2384" y="1452"/>
                      <a:pt x="2387" y="1450"/>
                      <a:pt x="2390" y="1450"/>
                    </a:cubicBezTo>
                    <a:cubicBezTo>
                      <a:pt x="2405" y="1450"/>
                      <a:pt x="2420" y="1483"/>
                      <a:pt x="2435" y="1483"/>
                    </a:cubicBezTo>
                    <a:cubicBezTo>
                      <a:pt x="2442" y="1483"/>
                      <a:pt x="2449" y="1476"/>
                      <a:pt x="2456" y="1454"/>
                    </a:cubicBezTo>
                    <a:lnTo>
                      <a:pt x="2456" y="1480"/>
                    </a:lnTo>
                    <a:lnTo>
                      <a:pt x="2482" y="1454"/>
                    </a:lnTo>
                    <a:cubicBezTo>
                      <a:pt x="2482" y="1480"/>
                      <a:pt x="2482" y="1505"/>
                      <a:pt x="2482" y="1505"/>
                    </a:cubicBezTo>
                    <a:cubicBezTo>
                      <a:pt x="2757" y="1505"/>
                      <a:pt x="3008" y="1329"/>
                      <a:pt x="3284" y="1304"/>
                    </a:cubicBezTo>
                    <a:lnTo>
                      <a:pt x="3284" y="1329"/>
                    </a:lnTo>
                    <a:lnTo>
                      <a:pt x="3334" y="1279"/>
                    </a:lnTo>
                    <a:cubicBezTo>
                      <a:pt x="3334" y="1279"/>
                      <a:pt x="3334" y="1279"/>
                      <a:pt x="3334" y="1304"/>
                    </a:cubicBezTo>
                    <a:cubicBezTo>
                      <a:pt x="3342" y="1307"/>
                      <a:pt x="3350" y="1308"/>
                      <a:pt x="3358" y="1308"/>
                    </a:cubicBezTo>
                    <a:cubicBezTo>
                      <a:pt x="3420" y="1308"/>
                      <a:pt x="3467" y="1229"/>
                      <a:pt x="3534" y="1229"/>
                    </a:cubicBezTo>
                    <a:cubicBezTo>
                      <a:pt x="3534" y="1254"/>
                      <a:pt x="3509" y="1279"/>
                      <a:pt x="3534" y="1279"/>
                    </a:cubicBezTo>
                    <a:cubicBezTo>
                      <a:pt x="3540" y="1262"/>
                      <a:pt x="3548" y="1257"/>
                      <a:pt x="3557" y="1257"/>
                    </a:cubicBezTo>
                    <a:cubicBezTo>
                      <a:pt x="3574" y="1257"/>
                      <a:pt x="3594" y="1274"/>
                      <a:pt x="3610" y="1274"/>
                    </a:cubicBezTo>
                    <a:cubicBezTo>
                      <a:pt x="3624" y="1274"/>
                      <a:pt x="3634" y="1259"/>
                      <a:pt x="3634" y="1204"/>
                    </a:cubicBezTo>
                    <a:cubicBezTo>
                      <a:pt x="3634" y="1229"/>
                      <a:pt x="3634" y="1254"/>
                      <a:pt x="3634" y="1254"/>
                    </a:cubicBezTo>
                    <a:cubicBezTo>
                      <a:pt x="3760" y="1179"/>
                      <a:pt x="3885" y="1154"/>
                      <a:pt x="4035" y="1129"/>
                    </a:cubicBezTo>
                    <a:cubicBezTo>
                      <a:pt x="4111" y="953"/>
                      <a:pt x="4261" y="1028"/>
                      <a:pt x="4336" y="878"/>
                    </a:cubicBezTo>
                    <a:lnTo>
                      <a:pt x="4336" y="903"/>
                    </a:lnTo>
                    <a:cubicBezTo>
                      <a:pt x="4436" y="753"/>
                      <a:pt x="4637" y="778"/>
                      <a:pt x="4762" y="678"/>
                    </a:cubicBezTo>
                    <a:cubicBezTo>
                      <a:pt x="4837" y="627"/>
                      <a:pt x="4863" y="577"/>
                      <a:pt x="4913" y="552"/>
                    </a:cubicBezTo>
                    <a:lnTo>
                      <a:pt x="4938" y="552"/>
                    </a:lnTo>
                    <a:cubicBezTo>
                      <a:pt x="4938" y="502"/>
                      <a:pt x="5013" y="477"/>
                      <a:pt x="5088" y="452"/>
                    </a:cubicBezTo>
                    <a:cubicBezTo>
                      <a:pt x="5188" y="402"/>
                      <a:pt x="5289" y="352"/>
                      <a:pt x="5213" y="327"/>
                    </a:cubicBezTo>
                    <a:lnTo>
                      <a:pt x="5289" y="327"/>
                    </a:lnTo>
                    <a:cubicBezTo>
                      <a:pt x="5213" y="327"/>
                      <a:pt x="5307" y="284"/>
                      <a:pt x="5264" y="284"/>
                    </a:cubicBezTo>
                    <a:cubicBezTo>
                      <a:pt x="5249" y="284"/>
                      <a:pt x="5220" y="289"/>
                      <a:pt x="5163" y="302"/>
                    </a:cubicBezTo>
                    <a:lnTo>
                      <a:pt x="5264" y="277"/>
                    </a:lnTo>
                    <a:cubicBezTo>
                      <a:pt x="5113" y="277"/>
                      <a:pt x="5163" y="251"/>
                      <a:pt x="5264" y="201"/>
                    </a:cubicBezTo>
                    <a:cubicBezTo>
                      <a:pt x="5364" y="176"/>
                      <a:pt x="5464" y="126"/>
                      <a:pt x="5364" y="126"/>
                    </a:cubicBezTo>
                    <a:lnTo>
                      <a:pt x="5439" y="101"/>
                    </a:lnTo>
                    <a:lnTo>
                      <a:pt x="5414" y="101"/>
                    </a:lnTo>
                    <a:cubicBezTo>
                      <a:pt x="5389" y="101"/>
                      <a:pt x="5389" y="101"/>
                      <a:pt x="5414" y="76"/>
                    </a:cubicBezTo>
                    <a:lnTo>
                      <a:pt x="5464" y="76"/>
                    </a:lnTo>
                    <a:cubicBezTo>
                      <a:pt x="5514" y="43"/>
                      <a:pt x="5506" y="31"/>
                      <a:pt x="5471" y="31"/>
                    </a:cubicBezTo>
                    <a:cubicBezTo>
                      <a:pt x="5400" y="31"/>
                      <a:pt x="5222" y="76"/>
                      <a:pt x="5188" y="76"/>
                    </a:cubicBezTo>
                    <a:lnTo>
                      <a:pt x="5289" y="26"/>
                    </a:lnTo>
                    <a:lnTo>
                      <a:pt x="5289" y="26"/>
                    </a:lnTo>
                    <a:cubicBezTo>
                      <a:pt x="5233" y="44"/>
                      <a:pt x="5198" y="49"/>
                      <a:pt x="5171" y="49"/>
                    </a:cubicBezTo>
                    <a:cubicBezTo>
                      <a:pt x="5141" y="49"/>
                      <a:pt x="5121" y="43"/>
                      <a:pt x="5094" y="43"/>
                    </a:cubicBezTo>
                    <a:cubicBezTo>
                      <a:pt x="5078" y="43"/>
                      <a:pt x="5061" y="45"/>
                      <a:pt x="5038" y="51"/>
                    </a:cubicBezTo>
                    <a:lnTo>
                      <a:pt x="5088" y="26"/>
                    </a:lnTo>
                    <a:lnTo>
                      <a:pt x="5013" y="51"/>
                    </a:lnTo>
                    <a:lnTo>
                      <a:pt x="5063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1623;p34"/>
              <p:cNvSpPr/>
              <p:nvPr/>
            </p:nvSpPr>
            <p:spPr>
              <a:xfrm>
                <a:off x="4648025" y="32224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4" name="Google Shape;1624;p34"/>
              <p:cNvSpPr/>
              <p:nvPr/>
            </p:nvSpPr>
            <p:spPr>
              <a:xfrm>
                <a:off x="4549650" y="32600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5" name="Google Shape;1625;p34"/>
              <p:cNvSpPr/>
              <p:nvPr/>
            </p:nvSpPr>
            <p:spPr>
              <a:xfrm>
                <a:off x="4694400" y="3187375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25" y="1"/>
                    </a:moveTo>
                    <a:lnTo>
                      <a:pt x="0" y="26"/>
                    </a:lnTo>
                    <a:lnTo>
                      <a:pt x="5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6" name="Google Shape;1626;p34"/>
              <p:cNvSpPr/>
              <p:nvPr/>
            </p:nvSpPr>
            <p:spPr>
              <a:xfrm>
                <a:off x="4694400" y="3187375"/>
                <a:ext cx="3975" cy="300"/>
              </a:xfrm>
              <a:custGeom>
                <a:avLst/>
                <a:gdLst/>
                <a:ahLst/>
                <a:cxnLst/>
                <a:rect l="l" t="t" r="r" b="b"/>
                <a:pathLst>
                  <a:path w="159" h="12" extrusionOk="0">
                    <a:moveTo>
                      <a:pt x="25" y="1"/>
                    </a:moveTo>
                    <a:cubicBezTo>
                      <a:pt x="0" y="9"/>
                      <a:pt x="8" y="12"/>
                      <a:pt x="29" y="12"/>
                    </a:cubicBezTo>
                    <a:cubicBezTo>
                      <a:pt x="70" y="12"/>
                      <a:pt x="159" y="1"/>
                      <a:pt x="1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7" name="Google Shape;1627;p34"/>
              <p:cNvSpPr/>
              <p:nvPr/>
            </p:nvSpPr>
            <p:spPr>
              <a:xfrm>
                <a:off x="4696275" y="3187375"/>
                <a:ext cx="25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1" extrusionOk="0">
                    <a:moveTo>
                      <a:pt x="25" y="1"/>
                    </a:moveTo>
                    <a:cubicBezTo>
                      <a:pt x="0" y="1"/>
                      <a:pt x="50" y="1"/>
                      <a:pt x="76" y="1"/>
                    </a:cubicBezTo>
                    <a:cubicBezTo>
                      <a:pt x="50" y="1"/>
                      <a:pt x="101" y="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8" name="Google Shape;1628;p34"/>
              <p:cNvSpPr/>
              <p:nvPr/>
            </p:nvSpPr>
            <p:spPr>
              <a:xfrm>
                <a:off x="4697525" y="31880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1"/>
                    </a:move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9" name="Google Shape;1629;p34"/>
              <p:cNvSpPr/>
              <p:nvPr/>
            </p:nvSpPr>
            <p:spPr>
              <a:xfrm>
                <a:off x="4695525" y="3186750"/>
                <a:ext cx="13925" cy="3775"/>
              </a:xfrm>
              <a:custGeom>
                <a:avLst/>
                <a:gdLst/>
                <a:ahLst/>
                <a:cxnLst/>
                <a:rect l="l" t="t" r="r" b="b"/>
                <a:pathLst>
                  <a:path w="557" h="151" extrusionOk="0">
                    <a:moveTo>
                      <a:pt x="231" y="1"/>
                    </a:moveTo>
                    <a:cubicBezTo>
                      <a:pt x="221" y="6"/>
                      <a:pt x="218" y="9"/>
                      <a:pt x="219" y="10"/>
                    </a:cubicBezTo>
                    <a:lnTo>
                      <a:pt x="219" y="10"/>
                    </a:lnTo>
                    <a:cubicBezTo>
                      <a:pt x="226" y="5"/>
                      <a:pt x="231" y="1"/>
                      <a:pt x="231" y="1"/>
                    </a:cubicBezTo>
                    <a:close/>
                    <a:moveTo>
                      <a:pt x="306" y="15"/>
                    </a:moveTo>
                    <a:cubicBezTo>
                      <a:pt x="312" y="15"/>
                      <a:pt x="313" y="18"/>
                      <a:pt x="307" y="24"/>
                    </a:cubicBezTo>
                    <a:lnTo>
                      <a:pt x="307" y="24"/>
                    </a:lnTo>
                    <a:cubicBezTo>
                      <a:pt x="289" y="21"/>
                      <a:pt x="298" y="15"/>
                      <a:pt x="306" y="15"/>
                    </a:cubicBezTo>
                    <a:close/>
                    <a:moveTo>
                      <a:pt x="55" y="26"/>
                    </a:moveTo>
                    <a:cubicBezTo>
                      <a:pt x="54" y="26"/>
                      <a:pt x="53" y="27"/>
                      <a:pt x="52" y="27"/>
                    </a:cubicBezTo>
                    <a:lnTo>
                      <a:pt x="52" y="27"/>
                    </a:lnTo>
                    <a:cubicBezTo>
                      <a:pt x="52" y="27"/>
                      <a:pt x="52" y="27"/>
                      <a:pt x="51" y="27"/>
                    </a:cubicBezTo>
                    <a:lnTo>
                      <a:pt x="51" y="27"/>
                    </a:lnTo>
                    <a:cubicBezTo>
                      <a:pt x="53" y="26"/>
                      <a:pt x="54" y="26"/>
                      <a:pt x="55" y="26"/>
                    </a:cubicBezTo>
                    <a:close/>
                    <a:moveTo>
                      <a:pt x="80" y="26"/>
                    </a:moveTo>
                    <a:cubicBezTo>
                      <a:pt x="104" y="26"/>
                      <a:pt x="119" y="26"/>
                      <a:pt x="129" y="27"/>
                    </a:cubicBezTo>
                    <a:lnTo>
                      <a:pt x="129" y="27"/>
                    </a:lnTo>
                    <a:cubicBezTo>
                      <a:pt x="131" y="26"/>
                      <a:pt x="131" y="26"/>
                      <a:pt x="131" y="26"/>
                    </a:cubicBezTo>
                    <a:close/>
                    <a:moveTo>
                      <a:pt x="281" y="26"/>
                    </a:moveTo>
                    <a:cubicBezTo>
                      <a:pt x="264" y="26"/>
                      <a:pt x="248" y="37"/>
                      <a:pt x="246" y="37"/>
                    </a:cubicBezTo>
                    <a:cubicBezTo>
                      <a:pt x="245" y="37"/>
                      <a:pt x="248" y="34"/>
                      <a:pt x="256" y="26"/>
                    </a:cubicBezTo>
                    <a:close/>
                    <a:moveTo>
                      <a:pt x="5" y="26"/>
                    </a:moveTo>
                    <a:cubicBezTo>
                      <a:pt x="2" y="29"/>
                      <a:pt x="1" y="31"/>
                      <a:pt x="1" y="33"/>
                    </a:cubicBezTo>
                    <a:lnTo>
                      <a:pt x="1" y="33"/>
                    </a:lnTo>
                    <a:cubicBezTo>
                      <a:pt x="1" y="35"/>
                      <a:pt x="3" y="37"/>
                      <a:pt x="9" y="37"/>
                    </a:cubicBezTo>
                    <a:cubicBezTo>
                      <a:pt x="9" y="37"/>
                      <a:pt x="10" y="37"/>
                      <a:pt x="11" y="37"/>
                    </a:cubicBezTo>
                    <a:lnTo>
                      <a:pt x="11" y="37"/>
                    </a:lnTo>
                    <a:cubicBezTo>
                      <a:pt x="11" y="37"/>
                      <a:pt x="12" y="37"/>
                      <a:pt x="13" y="37"/>
                    </a:cubicBezTo>
                    <a:cubicBezTo>
                      <a:pt x="14" y="37"/>
                      <a:pt x="15" y="37"/>
                      <a:pt x="16" y="37"/>
                    </a:cubicBezTo>
                    <a:lnTo>
                      <a:pt x="16" y="37"/>
                    </a:lnTo>
                    <a:cubicBezTo>
                      <a:pt x="14" y="40"/>
                      <a:pt x="11" y="45"/>
                      <a:pt x="5" y="51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8"/>
                      <a:pt x="30" y="38"/>
                      <a:pt x="35" y="36"/>
                    </a:cubicBezTo>
                    <a:lnTo>
                      <a:pt x="35" y="36"/>
                    </a:lnTo>
                    <a:cubicBezTo>
                      <a:pt x="31" y="36"/>
                      <a:pt x="28" y="37"/>
                      <a:pt x="25" y="37"/>
                    </a:cubicBezTo>
                    <a:cubicBezTo>
                      <a:pt x="23" y="37"/>
                      <a:pt x="21" y="37"/>
                      <a:pt x="20" y="36"/>
                    </a:cubicBezTo>
                    <a:lnTo>
                      <a:pt x="20" y="36"/>
                    </a:lnTo>
                    <a:cubicBezTo>
                      <a:pt x="19" y="36"/>
                      <a:pt x="18" y="37"/>
                      <a:pt x="16" y="37"/>
                    </a:cubicBezTo>
                    <a:lnTo>
                      <a:pt x="16" y="37"/>
                    </a:lnTo>
                    <a:cubicBezTo>
                      <a:pt x="16" y="36"/>
                      <a:pt x="17" y="36"/>
                      <a:pt x="17" y="36"/>
                    </a:cubicBezTo>
                    <a:lnTo>
                      <a:pt x="17" y="36"/>
                    </a:lnTo>
                    <a:cubicBezTo>
                      <a:pt x="17" y="36"/>
                      <a:pt x="18" y="36"/>
                      <a:pt x="19" y="36"/>
                    </a:cubicBezTo>
                    <a:lnTo>
                      <a:pt x="19" y="36"/>
                    </a:lnTo>
                    <a:cubicBezTo>
                      <a:pt x="19" y="36"/>
                      <a:pt x="20" y="36"/>
                      <a:pt x="20" y="36"/>
                    </a:cubicBezTo>
                    <a:lnTo>
                      <a:pt x="20" y="36"/>
                    </a:lnTo>
                    <a:cubicBezTo>
                      <a:pt x="27" y="36"/>
                      <a:pt x="34" y="34"/>
                      <a:pt x="41" y="33"/>
                    </a:cubicBezTo>
                    <a:lnTo>
                      <a:pt x="41" y="33"/>
                    </a:lnTo>
                    <a:cubicBezTo>
                      <a:pt x="38" y="34"/>
                      <a:pt x="36" y="35"/>
                      <a:pt x="35" y="36"/>
                    </a:cubicBezTo>
                    <a:lnTo>
                      <a:pt x="35" y="36"/>
                    </a:lnTo>
                    <a:cubicBezTo>
                      <a:pt x="40" y="35"/>
                      <a:pt x="46" y="34"/>
                      <a:pt x="49" y="32"/>
                    </a:cubicBezTo>
                    <a:lnTo>
                      <a:pt x="49" y="32"/>
                    </a:lnTo>
                    <a:cubicBezTo>
                      <a:pt x="47" y="36"/>
                      <a:pt x="48" y="37"/>
                      <a:pt x="51" y="37"/>
                    </a:cubicBezTo>
                    <a:cubicBezTo>
                      <a:pt x="58" y="37"/>
                      <a:pt x="80" y="26"/>
                      <a:pt x="80" y="26"/>
                    </a:cubicBezTo>
                    <a:close/>
                    <a:moveTo>
                      <a:pt x="113" y="43"/>
                    </a:moveTo>
                    <a:cubicBezTo>
                      <a:pt x="98" y="47"/>
                      <a:pt x="88" y="51"/>
                      <a:pt x="106" y="51"/>
                    </a:cubicBezTo>
                    <a:cubicBezTo>
                      <a:pt x="108" y="48"/>
                      <a:pt x="111" y="46"/>
                      <a:pt x="113" y="43"/>
                    </a:cubicBezTo>
                    <a:close/>
                    <a:moveTo>
                      <a:pt x="406" y="51"/>
                    </a:moveTo>
                    <a:cubicBezTo>
                      <a:pt x="402" y="51"/>
                      <a:pt x="398" y="51"/>
                      <a:pt x="395" y="53"/>
                    </a:cubicBezTo>
                    <a:lnTo>
                      <a:pt x="395" y="53"/>
                    </a:lnTo>
                    <a:cubicBezTo>
                      <a:pt x="399" y="52"/>
                      <a:pt x="402" y="51"/>
                      <a:pt x="406" y="51"/>
                    </a:cubicBezTo>
                    <a:close/>
                    <a:moveTo>
                      <a:pt x="124" y="72"/>
                    </a:moveTo>
                    <a:lnTo>
                      <a:pt x="124" y="72"/>
                    </a:lnTo>
                    <a:cubicBezTo>
                      <a:pt x="118" y="73"/>
                      <a:pt x="112" y="74"/>
                      <a:pt x="106" y="76"/>
                    </a:cubicBezTo>
                    <a:lnTo>
                      <a:pt x="131" y="76"/>
                    </a:lnTo>
                    <a:cubicBezTo>
                      <a:pt x="124" y="76"/>
                      <a:pt x="123" y="74"/>
                      <a:pt x="124" y="72"/>
                    </a:cubicBezTo>
                    <a:close/>
                    <a:moveTo>
                      <a:pt x="466" y="90"/>
                    </a:moveTo>
                    <a:lnTo>
                      <a:pt x="466" y="90"/>
                    </a:lnTo>
                    <a:cubicBezTo>
                      <a:pt x="458" y="94"/>
                      <a:pt x="451" y="97"/>
                      <a:pt x="443" y="99"/>
                    </a:cubicBezTo>
                    <a:lnTo>
                      <a:pt x="443" y="99"/>
                    </a:lnTo>
                    <a:cubicBezTo>
                      <a:pt x="438" y="96"/>
                      <a:pt x="457" y="90"/>
                      <a:pt x="466" y="90"/>
                    </a:cubicBezTo>
                    <a:close/>
                    <a:moveTo>
                      <a:pt x="443" y="99"/>
                    </a:moveTo>
                    <a:lnTo>
                      <a:pt x="443" y="99"/>
                    </a:lnTo>
                    <a:cubicBezTo>
                      <a:pt x="444" y="100"/>
                      <a:pt x="449" y="101"/>
                      <a:pt x="456" y="101"/>
                    </a:cubicBezTo>
                    <a:lnTo>
                      <a:pt x="431" y="101"/>
                    </a:lnTo>
                    <a:cubicBezTo>
                      <a:pt x="435" y="101"/>
                      <a:pt x="439" y="100"/>
                      <a:pt x="443" y="99"/>
                    </a:cubicBezTo>
                    <a:close/>
                    <a:moveTo>
                      <a:pt x="219" y="10"/>
                    </a:moveTo>
                    <a:lnTo>
                      <a:pt x="219" y="10"/>
                    </a:lnTo>
                    <a:cubicBezTo>
                      <a:pt x="209" y="17"/>
                      <a:pt x="195" y="26"/>
                      <a:pt x="181" y="26"/>
                    </a:cubicBezTo>
                    <a:cubicBezTo>
                      <a:pt x="162" y="29"/>
                      <a:pt x="148" y="33"/>
                      <a:pt x="138" y="35"/>
                    </a:cubicBezTo>
                    <a:lnTo>
                      <a:pt x="138" y="35"/>
                    </a:lnTo>
                    <a:cubicBezTo>
                      <a:pt x="134" y="37"/>
                      <a:pt x="127" y="39"/>
                      <a:pt x="120" y="41"/>
                    </a:cubicBezTo>
                    <a:lnTo>
                      <a:pt x="120" y="41"/>
                    </a:lnTo>
                    <a:cubicBezTo>
                      <a:pt x="124" y="40"/>
                      <a:pt x="130" y="38"/>
                      <a:pt x="138" y="35"/>
                    </a:cubicBezTo>
                    <a:lnTo>
                      <a:pt x="138" y="35"/>
                    </a:lnTo>
                    <a:cubicBezTo>
                      <a:pt x="145" y="32"/>
                      <a:pt x="146" y="29"/>
                      <a:pt x="129" y="27"/>
                    </a:cubicBezTo>
                    <a:lnTo>
                      <a:pt x="129" y="27"/>
                    </a:lnTo>
                    <a:cubicBezTo>
                      <a:pt x="127" y="29"/>
                      <a:pt x="123" y="34"/>
                      <a:pt x="113" y="43"/>
                    </a:cubicBezTo>
                    <a:lnTo>
                      <a:pt x="113" y="43"/>
                    </a:lnTo>
                    <a:cubicBezTo>
                      <a:pt x="115" y="43"/>
                      <a:pt x="118" y="42"/>
                      <a:pt x="120" y="41"/>
                    </a:cubicBezTo>
                    <a:lnTo>
                      <a:pt x="120" y="41"/>
                    </a:lnTo>
                    <a:cubicBezTo>
                      <a:pt x="100" y="51"/>
                      <a:pt x="142" y="51"/>
                      <a:pt x="106" y="51"/>
                    </a:cubicBezTo>
                    <a:cubicBezTo>
                      <a:pt x="72" y="51"/>
                      <a:pt x="28" y="62"/>
                      <a:pt x="54" y="62"/>
                    </a:cubicBezTo>
                    <a:cubicBezTo>
                      <a:pt x="66" y="62"/>
                      <a:pt x="94" y="59"/>
                      <a:pt x="147" y="52"/>
                    </a:cubicBezTo>
                    <a:lnTo>
                      <a:pt x="147" y="52"/>
                    </a:lnTo>
                    <a:cubicBezTo>
                      <a:pt x="139" y="54"/>
                      <a:pt x="135" y="60"/>
                      <a:pt x="133" y="65"/>
                    </a:cubicBezTo>
                    <a:lnTo>
                      <a:pt x="133" y="65"/>
                    </a:lnTo>
                    <a:cubicBezTo>
                      <a:pt x="129" y="67"/>
                      <a:pt x="125" y="70"/>
                      <a:pt x="124" y="72"/>
                    </a:cubicBezTo>
                    <a:lnTo>
                      <a:pt x="124" y="72"/>
                    </a:lnTo>
                    <a:cubicBezTo>
                      <a:pt x="126" y="72"/>
                      <a:pt x="129" y="71"/>
                      <a:pt x="131" y="71"/>
                    </a:cubicBezTo>
                    <a:lnTo>
                      <a:pt x="131" y="71"/>
                    </a:lnTo>
                    <a:cubicBezTo>
                      <a:pt x="131" y="74"/>
                      <a:pt x="131" y="76"/>
                      <a:pt x="131" y="76"/>
                    </a:cubicBezTo>
                    <a:cubicBezTo>
                      <a:pt x="133" y="73"/>
                      <a:pt x="135" y="71"/>
                      <a:pt x="136" y="70"/>
                    </a:cubicBezTo>
                    <a:lnTo>
                      <a:pt x="136" y="70"/>
                    </a:lnTo>
                    <a:cubicBezTo>
                      <a:pt x="155" y="66"/>
                      <a:pt x="163" y="65"/>
                      <a:pt x="166" y="65"/>
                    </a:cubicBezTo>
                    <a:cubicBezTo>
                      <a:pt x="175" y="65"/>
                      <a:pt x="147" y="76"/>
                      <a:pt x="231" y="76"/>
                    </a:cubicBezTo>
                    <a:cubicBezTo>
                      <a:pt x="281" y="76"/>
                      <a:pt x="156" y="101"/>
                      <a:pt x="181" y="101"/>
                    </a:cubicBezTo>
                    <a:lnTo>
                      <a:pt x="281" y="101"/>
                    </a:lnTo>
                    <a:cubicBezTo>
                      <a:pt x="80" y="126"/>
                      <a:pt x="206" y="126"/>
                      <a:pt x="331" y="126"/>
                    </a:cubicBezTo>
                    <a:lnTo>
                      <a:pt x="231" y="126"/>
                    </a:lnTo>
                    <a:cubicBezTo>
                      <a:pt x="131" y="151"/>
                      <a:pt x="381" y="151"/>
                      <a:pt x="231" y="151"/>
                    </a:cubicBezTo>
                    <a:lnTo>
                      <a:pt x="481" y="151"/>
                    </a:lnTo>
                    <a:cubicBezTo>
                      <a:pt x="456" y="126"/>
                      <a:pt x="456" y="126"/>
                      <a:pt x="456" y="126"/>
                    </a:cubicBezTo>
                    <a:lnTo>
                      <a:pt x="532" y="126"/>
                    </a:lnTo>
                    <a:cubicBezTo>
                      <a:pt x="515" y="126"/>
                      <a:pt x="509" y="115"/>
                      <a:pt x="485" y="115"/>
                    </a:cubicBezTo>
                    <a:cubicBezTo>
                      <a:pt x="485" y="115"/>
                      <a:pt x="485" y="115"/>
                      <a:pt x="485" y="115"/>
                    </a:cubicBezTo>
                    <a:lnTo>
                      <a:pt x="485" y="115"/>
                    </a:lnTo>
                    <a:cubicBezTo>
                      <a:pt x="549" y="101"/>
                      <a:pt x="536" y="101"/>
                      <a:pt x="557" y="101"/>
                    </a:cubicBezTo>
                    <a:lnTo>
                      <a:pt x="456" y="101"/>
                    </a:lnTo>
                    <a:cubicBezTo>
                      <a:pt x="473" y="92"/>
                      <a:pt x="473" y="90"/>
                      <a:pt x="468" y="90"/>
                    </a:cubicBezTo>
                    <a:cubicBezTo>
                      <a:pt x="467" y="90"/>
                      <a:pt x="467" y="90"/>
                      <a:pt x="466" y="90"/>
                    </a:cubicBezTo>
                    <a:lnTo>
                      <a:pt x="466" y="90"/>
                    </a:lnTo>
                    <a:cubicBezTo>
                      <a:pt x="480" y="83"/>
                      <a:pt x="493" y="76"/>
                      <a:pt x="507" y="76"/>
                    </a:cubicBezTo>
                    <a:lnTo>
                      <a:pt x="431" y="76"/>
                    </a:lnTo>
                    <a:cubicBezTo>
                      <a:pt x="398" y="76"/>
                      <a:pt x="454" y="65"/>
                      <a:pt x="450" y="65"/>
                    </a:cubicBezTo>
                    <a:lnTo>
                      <a:pt x="450" y="65"/>
                    </a:lnTo>
                    <a:cubicBezTo>
                      <a:pt x="448" y="65"/>
                      <a:pt x="436" y="66"/>
                      <a:pt x="403" y="72"/>
                    </a:cubicBezTo>
                    <a:lnTo>
                      <a:pt x="403" y="72"/>
                    </a:lnTo>
                    <a:cubicBezTo>
                      <a:pt x="388" y="67"/>
                      <a:pt x="387" y="57"/>
                      <a:pt x="395" y="53"/>
                    </a:cubicBezTo>
                    <a:lnTo>
                      <a:pt x="395" y="53"/>
                    </a:lnTo>
                    <a:cubicBezTo>
                      <a:pt x="362" y="59"/>
                      <a:pt x="350" y="62"/>
                      <a:pt x="347" y="62"/>
                    </a:cubicBezTo>
                    <a:cubicBezTo>
                      <a:pt x="339" y="62"/>
                      <a:pt x="373" y="51"/>
                      <a:pt x="306" y="51"/>
                    </a:cubicBezTo>
                    <a:lnTo>
                      <a:pt x="331" y="51"/>
                    </a:lnTo>
                    <a:cubicBezTo>
                      <a:pt x="310" y="51"/>
                      <a:pt x="296" y="50"/>
                      <a:pt x="289" y="49"/>
                    </a:cubicBezTo>
                    <a:lnTo>
                      <a:pt x="289" y="49"/>
                    </a:lnTo>
                    <a:cubicBezTo>
                      <a:pt x="286" y="50"/>
                      <a:pt x="284" y="50"/>
                      <a:pt x="281" y="51"/>
                    </a:cubicBezTo>
                    <a:lnTo>
                      <a:pt x="285" y="49"/>
                    </a:lnTo>
                    <a:lnTo>
                      <a:pt x="285" y="49"/>
                    </a:lnTo>
                    <a:cubicBezTo>
                      <a:pt x="286" y="49"/>
                      <a:pt x="287" y="49"/>
                      <a:pt x="289" y="49"/>
                    </a:cubicBezTo>
                    <a:lnTo>
                      <a:pt x="289" y="49"/>
                    </a:lnTo>
                    <a:cubicBezTo>
                      <a:pt x="332" y="42"/>
                      <a:pt x="336" y="39"/>
                      <a:pt x="327" y="39"/>
                    </a:cubicBezTo>
                    <a:cubicBezTo>
                      <a:pt x="321" y="39"/>
                      <a:pt x="308" y="41"/>
                      <a:pt x="297" y="42"/>
                    </a:cubicBezTo>
                    <a:lnTo>
                      <a:pt x="297" y="42"/>
                    </a:lnTo>
                    <a:lnTo>
                      <a:pt x="285" y="49"/>
                    </a:lnTo>
                    <a:lnTo>
                      <a:pt x="285" y="49"/>
                    </a:lnTo>
                    <a:cubicBezTo>
                      <a:pt x="275" y="47"/>
                      <a:pt x="285" y="44"/>
                      <a:pt x="297" y="42"/>
                    </a:cubicBezTo>
                    <a:lnTo>
                      <a:pt x="297" y="42"/>
                    </a:lnTo>
                    <a:lnTo>
                      <a:pt x="331" y="26"/>
                    </a:lnTo>
                    <a:lnTo>
                      <a:pt x="331" y="26"/>
                    </a:lnTo>
                    <a:cubicBezTo>
                      <a:pt x="293" y="38"/>
                      <a:pt x="300" y="38"/>
                      <a:pt x="300" y="38"/>
                    </a:cubicBezTo>
                    <a:cubicBezTo>
                      <a:pt x="300" y="38"/>
                      <a:pt x="297" y="38"/>
                      <a:pt x="280" y="41"/>
                    </a:cubicBezTo>
                    <a:lnTo>
                      <a:pt x="280" y="41"/>
                    </a:lnTo>
                    <a:cubicBezTo>
                      <a:pt x="279" y="40"/>
                      <a:pt x="275" y="39"/>
                      <a:pt x="268" y="39"/>
                    </a:cubicBezTo>
                    <a:cubicBezTo>
                      <a:pt x="268" y="39"/>
                      <a:pt x="267" y="39"/>
                      <a:pt x="267" y="39"/>
                    </a:cubicBezTo>
                    <a:lnTo>
                      <a:pt x="267" y="39"/>
                    </a:lnTo>
                    <a:lnTo>
                      <a:pt x="262" y="45"/>
                    </a:lnTo>
                    <a:lnTo>
                      <a:pt x="262" y="45"/>
                    </a:lnTo>
                    <a:cubicBezTo>
                      <a:pt x="269" y="43"/>
                      <a:pt x="275" y="42"/>
                      <a:pt x="280" y="41"/>
                    </a:cubicBezTo>
                    <a:lnTo>
                      <a:pt x="280" y="41"/>
                    </a:lnTo>
                    <a:cubicBezTo>
                      <a:pt x="282" y="43"/>
                      <a:pt x="276" y="46"/>
                      <a:pt x="257" y="50"/>
                    </a:cubicBezTo>
                    <a:lnTo>
                      <a:pt x="257" y="50"/>
                    </a:lnTo>
                    <a:cubicBezTo>
                      <a:pt x="256" y="50"/>
                      <a:pt x="256" y="50"/>
                      <a:pt x="256" y="50"/>
                    </a:cubicBezTo>
                    <a:lnTo>
                      <a:pt x="256" y="50"/>
                    </a:lnTo>
                    <a:lnTo>
                      <a:pt x="262" y="45"/>
                    </a:lnTo>
                    <a:lnTo>
                      <a:pt x="262" y="45"/>
                    </a:lnTo>
                    <a:cubicBezTo>
                      <a:pt x="255" y="46"/>
                      <a:pt x="246" y="48"/>
                      <a:pt x="235" y="50"/>
                    </a:cubicBezTo>
                    <a:lnTo>
                      <a:pt x="235" y="50"/>
                    </a:lnTo>
                    <a:cubicBezTo>
                      <a:pt x="189" y="47"/>
                      <a:pt x="241" y="40"/>
                      <a:pt x="267" y="39"/>
                    </a:cubicBezTo>
                    <a:lnTo>
                      <a:pt x="267" y="39"/>
                    </a:lnTo>
                    <a:lnTo>
                      <a:pt x="281" y="26"/>
                    </a:lnTo>
                    <a:lnTo>
                      <a:pt x="331" y="26"/>
                    </a:lnTo>
                    <a:cubicBezTo>
                      <a:pt x="320" y="26"/>
                      <a:pt x="313" y="25"/>
                      <a:pt x="307" y="24"/>
                    </a:cubicBezTo>
                    <a:lnTo>
                      <a:pt x="307" y="24"/>
                    </a:lnTo>
                    <a:cubicBezTo>
                      <a:pt x="307" y="25"/>
                      <a:pt x="306" y="25"/>
                      <a:pt x="306" y="26"/>
                    </a:cubicBezTo>
                    <a:cubicBezTo>
                      <a:pt x="306" y="25"/>
                      <a:pt x="307" y="25"/>
                      <a:pt x="307" y="24"/>
                    </a:cubicBezTo>
                    <a:lnTo>
                      <a:pt x="307" y="24"/>
                    </a:lnTo>
                    <a:cubicBezTo>
                      <a:pt x="307" y="24"/>
                      <a:pt x="307" y="24"/>
                      <a:pt x="307" y="24"/>
                    </a:cubicBezTo>
                    <a:lnTo>
                      <a:pt x="307" y="24"/>
                    </a:lnTo>
                    <a:cubicBezTo>
                      <a:pt x="314" y="17"/>
                      <a:pt x="311" y="14"/>
                      <a:pt x="307" y="14"/>
                    </a:cubicBezTo>
                    <a:cubicBezTo>
                      <a:pt x="306" y="14"/>
                      <a:pt x="306" y="14"/>
                      <a:pt x="306" y="15"/>
                    </a:cubicBezTo>
                    <a:lnTo>
                      <a:pt x="306" y="15"/>
                    </a:lnTo>
                    <a:cubicBezTo>
                      <a:pt x="305" y="14"/>
                      <a:pt x="304" y="14"/>
                      <a:pt x="303" y="14"/>
                    </a:cubicBezTo>
                    <a:cubicBezTo>
                      <a:pt x="287" y="14"/>
                      <a:pt x="248" y="26"/>
                      <a:pt x="231" y="26"/>
                    </a:cubicBezTo>
                    <a:cubicBezTo>
                      <a:pt x="268" y="13"/>
                      <a:pt x="256" y="13"/>
                      <a:pt x="240" y="13"/>
                    </a:cubicBezTo>
                    <a:cubicBezTo>
                      <a:pt x="231" y="13"/>
                      <a:pt x="221" y="13"/>
                      <a:pt x="219" y="1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0" name="Google Shape;1630;p34"/>
              <p:cNvSpPr/>
              <p:nvPr/>
            </p:nvSpPr>
            <p:spPr>
              <a:xfrm>
                <a:off x="4701275" y="31873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1" name="Google Shape;1631;p34"/>
              <p:cNvSpPr/>
              <p:nvPr/>
            </p:nvSpPr>
            <p:spPr>
              <a:xfrm>
                <a:off x="4707550" y="31905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1"/>
                    </a:moveTo>
                    <a:cubicBezTo>
                      <a:pt x="26" y="1"/>
                      <a:pt x="26" y="1"/>
                      <a:pt x="0" y="1"/>
                    </a:cubicBezTo>
                    <a:cubicBezTo>
                      <a:pt x="26" y="1"/>
                      <a:pt x="26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2" name="Google Shape;1632;p34"/>
              <p:cNvSpPr/>
              <p:nvPr/>
            </p:nvSpPr>
            <p:spPr>
              <a:xfrm>
                <a:off x="4612925" y="3162325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1" y="25"/>
                    </a:moveTo>
                    <a:lnTo>
                      <a:pt x="1" y="5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3" name="Google Shape;1633;p34"/>
              <p:cNvSpPr/>
              <p:nvPr/>
            </p:nvSpPr>
            <p:spPr>
              <a:xfrm>
                <a:off x="4613575" y="3159800"/>
                <a:ext cx="650" cy="35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142" extrusionOk="0">
                    <a:moveTo>
                      <a:pt x="25" y="1"/>
                    </a:moveTo>
                    <a:lnTo>
                      <a:pt x="0" y="126"/>
                    </a:lnTo>
                    <a:cubicBezTo>
                      <a:pt x="0" y="137"/>
                      <a:pt x="1" y="142"/>
                      <a:pt x="1" y="142"/>
                    </a:cubicBezTo>
                    <a:cubicBezTo>
                      <a:pt x="6" y="142"/>
                      <a:pt x="21" y="19"/>
                      <a:pt x="24" y="19"/>
                    </a:cubicBezTo>
                    <a:cubicBezTo>
                      <a:pt x="25" y="19"/>
                      <a:pt x="25" y="21"/>
                      <a:pt x="25" y="26"/>
                    </a:cubicBezTo>
                    <a:cubicBezTo>
                      <a:pt x="25" y="26"/>
                      <a:pt x="25" y="26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4" name="Google Shape;1634;p34"/>
              <p:cNvSpPr/>
              <p:nvPr/>
            </p:nvSpPr>
            <p:spPr>
              <a:xfrm>
                <a:off x="4614200" y="3159800"/>
                <a:ext cx="650" cy="14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58" extrusionOk="0">
                    <a:moveTo>
                      <a:pt x="25" y="1"/>
                    </a:moveTo>
                    <a:lnTo>
                      <a:pt x="25" y="1"/>
                    </a:lnTo>
                    <a:cubicBezTo>
                      <a:pt x="25" y="16"/>
                      <a:pt x="23" y="20"/>
                      <a:pt x="20" y="20"/>
                    </a:cubicBezTo>
                    <a:cubicBezTo>
                      <a:pt x="17" y="20"/>
                      <a:pt x="12" y="15"/>
                      <a:pt x="8" y="15"/>
                    </a:cubicBezTo>
                    <a:cubicBezTo>
                      <a:pt x="4" y="15"/>
                      <a:pt x="0" y="22"/>
                      <a:pt x="0" y="51"/>
                    </a:cubicBezTo>
                    <a:cubicBezTo>
                      <a:pt x="5" y="56"/>
                      <a:pt x="9" y="58"/>
                      <a:pt x="12" y="58"/>
                    </a:cubicBezTo>
                    <a:cubicBezTo>
                      <a:pt x="25" y="58"/>
                      <a:pt x="25" y="2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5" name="Google Shape;1635;p34"/>
              <p:cNvSpPr/>
              <p:nvPr/>
            </p:nvSpPr>
            <p:spPr>
              <a:xfrm>
                <a:off x="4641125" y="31604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6" name="Google Shape;1636;p34"/>
              <p:cNvSpPr/>
              <p:nvPr/>
            </p:nvSpPr>
            <p:spPr>
              <a:xfrm>
                <a:off x="4614825" y="3154175"/>
                <a:ext cx="91500" cy="40775"/>
              </a:xfrm>
              <a:custGeom>
                <a:avLst/>
                <a:gdLst/>
                <a:ahLst/>
                <a:cxnLst/>
                <a:rect l="l" t="t" r="r" b="b"/>
                <a:pathLst>
                  <a:path w="3660" h="1631" extrusionOk="0">
                    <a:moveTo>
                      <a:pt x="2181" y="0"/>
                    </a:moveTo>
                    <a:lnTo>
                      <a:pt x="2170" y="21"/>
                    </a:lnTo>
                    <a:lnTo>
                      <a:pt x="2170" y="21"/>
                    </a:lnTo>
                    <a:cubicBezTo>
                      <a:pt x="2174" y="16"/>
                      <a:pt x="2177" y="10"/>
                      <a:pt x="2181" y="0"/>
                    </a:cubicBezTo>
                    <a:close/>
                    <a:moveTo>
                      <a:pt x="2454" y="221"/>
                    </a:moveTo>
                    <a:lnTo>
                      <a:pt x="2454" y="221"/>
                    </a:lnTo>
                    <a:cubicBezTo>
                      <a:pt x="2447" y="221"/>
                      <a:pt x="2440" y="223"/>
                      <a:pt x="2431" y="226"/>
                    </a:cubicBezTo>
                    <a:lnTo>
                      <a:pt x="2431" y="226"/>
                    </a:lnTo>
                    <a:cubicBezTo>
                      <a:pt x="2446" y="226"/>
                      <a:pt x="2452" y="226"/>
                      <a:pt x="2454" y="221"/>
                    </a:cubicBezTo>
                    <a:close/>
                    <a:moveTo>
                      <a:pt x="3480" y="727"/>
                    </a:moveTo>
                    <a:cubicBezTo>
                      <a:pt x="3471" y="731"/>
                      <a:pt x="3456" y="739"/>
                      <a:pt x="3434" y="752"/>
                    </a:cubicBezTo>
                    <a:cubicBezTo>
                      <a:pt x="3434" y="728"/>
                      <a:pt x="3456" y="727"/>
                      <a:pt x="3480" y="727"/>
                    </a:cubicBezTo>
                    <a:close/>
                    <a:moveTo>
                      <a:pt x="1328" y="0"/>
                    </a:moveTo>
                    <a:cubicBezTo>
                      <a:pt x="1311" y="27"/>
                      <a:pt x="1293" y="35"/>
                      <a:pt x="1275" y="35"/>
                    </a:cubicBezTo>
                    <a:cubicBezTo>
                      <a:pt x="1251" y="35"/>
                      <a:pt x="1226" y="20"/>
                      <a:pt x="1201" y="20"/>
                    </a:cubicBezTo>
                    <a:cubicBezTo>
                      <a:pt x="1194" y="20"/>
                      <a:pt x="1186" y="21"/>
                      <a:pt x="1178" y="25"/>
                    </a:cubicBezTo>
                    <a:cubicBezTo>
                      <a:pt x="1157" y="22"/>
                      <a:pt x="1137" y="20"/>
                      <a:pt x="1117" y="20"/>
                    </a:cubicBezTo>
                    <a:cubicBezTo>
                      <a:pt x="993" y="20"/>
                      <a:pt x="885" y="79"/>
                      <a:pt x="777" y="100"/>
                    </a:cubicBezTo>
                    <a:cubicBezTo>
                      <a:pt x="777" y="100"/>
                      <a:pt x="752" y="126"/>
                      <a:pt x="752" y="126"/>
                    </a:cubicBezTo>
                    <a:cubicBezTo>
                      <a:pt x="752" y="126"/>
                      <a:pt x="752" y="100"/>
                      <a:pt x="752" y="100"/>
                    </a:cubicBezTo>
                    <a:cubicBezTo>
                      <a:pt x="746" y="82"/>
                      <a:pt x="738" y="76"/>
                      <a:pt x="730" y="76"/>
                    </a:cubicBezTo>
                    <a:cubicBezTo>
                      <a:pt x="710" y="76"/>
                      <a:pt x="686" y="113"/>
                      <a:pt x="667" y="113"/>
                    </a:cubicBezTo>
                    <a:cubicBezTo>
                      <a:pt x="661" y="113"/>
                      <a:pt x="656" y="109"/>
                      <a:pt x="652" y="100"/>
                    </a:cubicBezTo>
                    <a:cubicBezTo>
                      <a:pt x="652" y="100"/>
                      <a:pt x="627" y="126"/>
                      <a:pt x="652" y="151"/>
                    </a:cubicBezTo>
                    <a:cubicBezTo>
                      <a:pt x="526" y="176"/>
                      <a:pt x="426" y="201"/>
                      <a:pt x="301" y="251"/>
                    </a:cubicBezTo>
                    <a:cubicBezTo>
                      <a:pt x="301" y="251"/>
                      <a:pt x="301" y="226"/>
                      <a:pt x="301" y="201"/>
                    </a:cubicBezTo>
                    <a:cubicBezTo>
                      <a:pt x="251" y="263"/>
                      <a:pt x="201" y="282"/>
                      <a:pt x="154" y="282"/>
                    </a:cubicBezTo>
                    <a:cubicBezTo>
                      <a:pt x="107" y="282"/>
                      <a:pt x="63" y="263"/>
                      <a:pt x="25" y="251"/>
                    </a:cubicBezTo>
                    <a:cubicBezTo>
                      <a:pt x="0" y="276"/>
                      <a:pt x="25" y="276"/>
                      <a:pt x="25" y="326"/>
                    </a:cubicBezTo>
                    <a:cubicBezTo>
                      <a:pt x="28" y="328"/>
                      <a:pt x="30" y="329"/>
                      <a:pt x="32" y="329"/>
                    </a:cubicBezTo>
                    <a:cubicBezTo>
                      <a:pt x="49" y="329"/>
                      <a:pt x="66" y="277"/>
                      <a:pt x="83" y="277"/>
                    </a:cubicBezTo>
                    <a:cubicBezTo>
                      <a:pt x="89" y="277"/>
                      <a:pt x="94" y="283"/>
                      <a:pt x="100" y="301"/>
                    </a:cubicBezTo>
                    <a:lnTo>
                      <a:pt x="100" y="326"/>
                    </a:lnTo>
                    <a:cubicBezTo>
                      <a:pt x="103" y="329"/>
                      <a:pt x="105" y="330"/>
                      <a:pt x="107" y="330"/>
                    </a:cubicBezTo>
                    <a:cubicBezTo>
                      <a:pt x="117" y="330"/>
                      <a:pt x="110" y="287"/>
                      <a:pt x="116" y="287"/>
                    </a:cubicBezTo>
                    <a:lnTo>
                      <a:pt x="116" y="287"/>
                    </a:lnTo>
                    <a:cubicBezTo>
                      <a:pt x="117" y="287"/>
                      <a:pt x="120" y="291"/>
                      <a:pt x="125" y="301"/>
                    </a:cubicBezTo>
                    <a:cubicBezTo>
                      <a:pt x="125" y="326"/>
                      <a:pt x="125" y="326"/>
                      <a:pt x="125" y="326"/>
                    </a:cubicBezTo>
                    <a:cubicBezTo>
                      <a:pt x="146" y="326"/>
                      <a:pt x="162" y="330"/>
                      <a:pt x="177" y="330"/>
                    </a:cubicBezTo>
                    <a:cubicBezTo>
                      <a:pt x="200" y="330"/>
                      <a:pt x="221" y="321"/>
                      <a:pt x="251" y="276"/>
                    </a:cubicBezTo>
                    <a:cubicBezTo>
                      <a:pt x="251" y="314"/>
                      <a:pt x="263" y="314"/>
                      <a:pt x="279" y="314"/>
                    </a:cubicBezTo>
                    <a:cubicBezTo>
                      <a:pt x="295" y="314"/>
                      <a:pt x="313" y="314"/>
                      <a:pt x="326" y="351"/>
                    </a:cubicBezTo>
                    <a:cubicBezTo>
                      <a:pt x="326" y="301"/>
                      <a:pt x="326" y="326"/>
                      <a:pt x="351" y="276"/>
                    </a:cubicBezTo>
                    <a:cubicBezTo>
                      <a:pt x="381" y="281"/>
                      <a:pt x="411" y="283"/>
                      <a:pt x="441" y="283"/>
                    </a:cubicBezTo>
                    <a:cubicBezTo>
                      <a:pt x="562" y="283"/>
                      <a:pt x="682" y="251"/>
                      <a:pt x="802" y="251"/>
                    </a:cubicBezTo>
                    <a:cubicBezTo>
                      <a:pt x="826" y="212"/>
                      <a:pt x="851" y="200"/>
                      <a:pt x="878" y="200"/>
                    </a:cubicBezTo>
                    <a:cubicBezTo>
                      <a:pt x="924" y="200"/>
                      <a:pt x="973" y="236"/>
                      <a:pt x="1017" y="236"/>
                    </a:cubicBezTo>
                    <a:cubicBezTo>
                      <a:pt x="1029" y="236"/>
                      <a:pt x="1041" y="233"/>
                      <a:pt x="1053" y="226"/>
                    </a:cubicBezTo>
                    <a:lnTo>
                      <a:pt x="1053" y="251"/>
                    </a:lnTo>
                    <a:cubicBezTo>
                      <a:pt x="1078" y="201"/>
                      <a:pt x="1128" y="201"/>
                      <a:pt x="1153" y="201"/>
                    </a:cubicBezTo>
                    <a:lnTo>
                      <a:pt x="1178" y="151"/>
                    </a:lnTo>
                    <a:cubicBezTo>
                      <a:pt x="1278" y="213"/>
                      <a:pt x="1385" y="226"/>
                      <a:pt x="1491" y="226"/>
                    </a:cubicBezTo>
                    <a:cubicBezTo>
                      <a:pt x="1562" y="226"/>
                      <a:pt x="1633" y="220"/>
                      <a:pt x="1703" y="220"/>
                    </a:cubicBezTo>
                    <a:cubicBezTo>
                      <a:pt x="1737" y="220"/>
                      <a:pt x="1771" y="222"/>
                      <a:pt x="1805" y="226"/>
                    </a:cubicBezTo>
                    <a:cubicBezTo>
                      <a:pt x="1931" y="254"/>
                      <a:pt x="2057" y="290"/>
                      <a:pt x="2178" y="290"/>
                    </a:cubicBezTo>
                    <a:cubicBezTo>
                      <a:pt x="2274" y="290"/>
                      <a:pt x="2368" y="267"/>
                      <a:pt x="2456" y="201"/>
                    </a:cubicBezTo>
                    <a:lnTo>
                      <a:pt x="2456" y="201"/>
                    </a:lnTo>
                    <a:cubicBezTo>
                      <a:pt x="2456" y="211"/>
                      <a:pt x="2456" y="217"/>
                      <a:pt x="2454" y="221"/>
                    </a:cubicBezTo>
                    <a:lnTo>
                      <a:pt x="2454" y="221"/>
                    </a:lnTo>
                    <a:cubicBezTo>
                      <a:pt x="2457" y="221"/>
                      <a:pt x="2459" y="221"/>
                      <a:pt x="2461" y="221"/>
                    </a:cubicBezTo>
                    <a:cubicBezTo>
                      <a:pt x="2514" y="221"/>
                      <a:pt x="2539" y="276"/>
                      <a:pt x="2582" y="276"/>
                    </a:cubicBezTo>
                    <a:cubicBezTo>
                      <a:pt x="2601" y="270"/>
                      <a:pt x="2619" y="268"/>
                      <a:pt x="2636" y="268"/>
                    </a:cubicBezTo>
                    <a:cubicBezTo>
                      <a:pt x="2775" y="268"/>
                      <a:pt x="2852" y="429"/>
                      <a:pt x="3008" y="451"/>
                    </a:cubicBezTo>
                    <a:cubicBezTo>
                      <a:pt x="3108" y="577"/>
                      <a:pt x="3233" y="727"/>
                      <a:pt x="3359" y="877"/>
                    </a:cubicBezTo>
                    <a:lnTo>
                      <a:pt x="3334" y="902"/>
                    </a:lnTo>
                    <a:cubicBezTo>
                      <a:pt x="3384" y="953"/>
                      <a:pt x="3384" y="1028"/>
                      <a:pt x="3384" y="1078"/>
                    </a:cubicBezTo>
                    <a:cubicBezTo>
                      <a:pt x="3359" y="1128"/>
                      <a:pt x="3359" y="1178"/>
                      <a:pt x="3384" y="1228"/>
                    </a:cubicBezTo>
                    <a:cubicBezTo>
                      <a:pt x="3357" y="1222"/>
                      <a:pt x="3337" y="1218"/>
                      <a:pt x="3321" y="1218"/>
                    </a:cubicBezTo>
                    <a:cubicBezTo>
                      <a:pt x="3278" y="1218"/>
                      <a:pt x="3263" y="1242"/>
                      <a:pt x="3208" y="1278"/>
                    </a:cubicBezTo>
                    <a:cubicBezTo>
                      <a:pt x="3174" y="1296"/>
                      <a:pt x="3115" y="1325"/>
                      <a:pt x="3058" y="1325"/>
                    </a:cubicBezTo>
                    <a:cubicBezTo>
                      <a:pt x="3032" y="1325"/>
                      <a:pt x="3006" y="1319"/>
                      <a:pt x="2983" y="1304"/>
                    </a:cubicBezTo>
                    <a:cubicBezTo>
                      <a:pt x="2963" y="1279"/>
                      <a:pt x="2943" y="1270"/>
                      <a:pt x="2922" y="1270"/>
                    </a:cubicBezTo>
                    <a:cubicBezTo>
                      <a:pt x="2856" y="1270"/>
                      <a:pt x="2787" y="1362"/>
                      <a:pt x="2731" y="1362"/>
                    </a:cubicBezTo>
                    <a:cubicBezTo>
                      <a:pt x="2713" y="1362"/>
                      <a:pt x="2696" y="1353"/>
                      <a:pt x="2682" y="1329"/>
                    </a:cubicBezTo>
                    <a:cubicBezTo>
                      <a:pt x="2611" y="1258"/>
                      <a:pt x="2544" y="1231"/>
                      <a:pt x="2477" y="1231"/>
                    </a:cubicBezTo>
                    <a:cubicBezTo>
                      <a:pt x="2355" y="1231"/>
                      <a:pt x="2235" y="1323"/>
                      <a:pt x="2105" y="1404"/>
                    </a:cubicBezTo>
                    <a:cubicBezTo>
                      <a:pt x="2076" y="1391"/>
                      <a:pt x="2046" y="1386"/>
                      <a:pt x="2017" y="1386"/>
                    </a:cubicBezTo>
                    <a:cubicBezTo>
                      <a:pt x="1922" y="1386"/>
                      <a:pt x="1828" y="1436"/>
                      <a:pt x="1740" y="1436"/>
                    </a:cubicBezTo>
                    <a:cubicBezTo>
                      <a:pt x="1693" y="1436"/>
                      <a:pt x="1648" y="1422"/>
                      <a:pt x="1604" y="1379"/>
                    </a:cubicBezTo>
                    <a:cubicBezTo>
                      <a:pt x="1586" y="1397"/>
                      <a:pt x="1568" y="1405"/>
                      <a:pt x="1551" y="1405"/>
                    </a:cubicBezTo>
                    <a:cubicBezTo>
                      <a:pt x="1485" y="1405"/>
                      <a:pt x="1427" y="1296"/>
                      <a:pt x="1359" y="1296"/>
                    </a:cubicBezTo>
                    <a:cubicBezTo>
                      <a:pt x="1349" y="1296"/>
                      <a:pt x="1339" y="1298"/>
                      <a:pt x="1328" y="1304"/>
                    </a:cubicBezTo>
                    <a:lnTo>
                      <a:pt x="1328" y="1329"/>
                    </a:lnTo>
                    <a:cubicBezTo>
                      <a:pt x="1324" y="1309"/>
                      <a:pt x="1319" y="1302"/>
                      <a:pt x="1314" y="1302"/>
                    </a:cubicBezTo>
                    <a:cubicBezTo>
                      <a:pt x="1300" y="1302"/>
                      <a:pt x="1285" y="1368"/>
                      <a:pt x="1271" y="1368"/>
                    </a:cubicBezTo>
                    <a:cubicBezTo>
                      <a:pt x="1265" y="1368"/>
                      <a:pt x="1259" y="1357"/>
                      <a:pt x="1253" y="1329"/>
                    </a:cubicBezTo>
                    <a:lnTo>
                      <a:pt x="1253" y="1304"/>
                    </a:lnTo>
                    <a:cubicBezTo>
                      <a:pt x="1250" y="1293"/>
                      <a:pt x="1247" y="1289"/>
                      <a:pt x="1243" y="1289"/>
                    </a:cubicBezTo>
                    <a:cubicBezTo>
                      <a:pt x="1225" y="1289"/>
                      <a:pt x="1209" y="1418"/>
                      <a:pt x="1204" y="1418"/>
                    </a:cubicBezTo>
                    <a:cubicBezTo>
                      <a:pt x="1204" y="1418"/>
                      <a:pt x="1203" y="1414"/>
                      <a:pt x="1203" y="1404"/>
                    </a:cubicBezTo>
                    <a:lnTo>
                      <a:pt x="1203" y="1429"/>
                    </a:lnTo>
                    <a:cubicBezTo>
                      <a:pt x="1198" y="1434"/>
                      <a:pt x="1195" y="1436"/>
                      <a:pt x="1194" y="1436"/>
                    </a:cubicBezTo>
                    <a:cubicBezTo>
                      <a:pt x="1186" y="1436"/>
                      <a:pt x="1198" y="1399"/>
                      <a:pt x="1178" y="1379"/>
                    </a:cubicBezTo>
                    <a:cubicBezTo>
                      <a:pt x="1178" y="1379"/>
                      <a:pt x="1178" y="1415"/>
                      <a:pt x="1178" y="1429"/>
                    </a:cubicBezTo>
                    <a:cubicBezTo>
                      <a:pt x="1169" y="1371"/>
                      <a:pt x="1159" y="1361"/>
                      <a:pt x="1149" y="1361"/>
                    </a:cubicBezTo>
                    <a:cubicBezTo>
                      <a:pt x="1144" y="1361"/>
                      <a:pt x="1139" y="1364"/>
                      <a:pt x="1135" y="1364"/>
                    </a:cubicBezTo>
                    <a:cubicBezTo>
                      <a:pt x="1124" y="1364"/>
                      <a:pt x="1113" y="1352"/>
                      <a:pt x="1103" y="1278"/>
                    </a:cubicBezTo>
                    <a:cubicBezTo>
                      <a:pt x="1128" y="1278"/>
                      <a:pt x="1103" y="1228"/>
                      <a:pt x="1128" y="1178"/>
                    </a:cubicBezTo>
                    <a:cubicBezTo>
                      <a:pt x="1103" y="1178"/>
                      <a:pt x="1078" y="1178"/>
                      <a:pt x="1078" y="1253"/>
                    </a:cubicBezTo>
                    <a:cubicBezTo>
                      <a:pt x="1078" y="1329"/>
                      <a:pt x="1078" y="1404"/>
                      <a:pt x="1078" y="1454"/>
                    </a:cubicBezTo>
                    <a:lnTo>
                      <a:pt x="1103" y="1404"/>
                    </a:lnTo>
                    <a:cubicBezTo>
                      <a:pt x="1103" y="1454"/>
                      <a:pt x="1103" y="1429"/>
                      <a:pt x="1103" y="1479"/>
                    </a:cubicBezTo>
                    <a:cubicBezTo>
                      <a:pt x="1128" y="1479"/>
                      <a:pt x="1128" y="1554"/>
                      <a:pt x="1153" y="1579"/>
                    </a:cubicBezTo>
                    <a:cubicBezTo>
                      <a:pt x="1164" y="1547"/>
                      <a:pt x="1170" y="1538"/>
                      <a:pt x="1175" y="1538"/>
                    </a:cubicBezTo>
                    <a:cubicBezTo>
                      <a:pt x="1183" y="1538"/>
                      <a:pt x="1189" y="1554"/>
                      <a:pt x="1203" y="1554"/>
                    </a:cubicBezTo>
                    <a:lnTo>
                      <a:pt x="1203" y="1604"/>
                    </a:lnTo>
                    <a:cubicBezTo>
                      <a:pt x="1203" y="1611"/>
                      <a:pt x="1204" y="1613"/>
                      <a:pt x="1204" y="1613"/>
                    </a:cubicBezTo>
                    <a:cubicBezTo>
                      <a:pt x="1208" y="1613"/>
                      <a:pt x="1219" y="1548"/>
                      <a:pt x="1225" y="1548"/>
                    </a:cubicBezTo>
                    <a:cubicBezTo>
                      <a:pt x="1227" y="1548"/>
                      <a:pt x="1228" y="1556"/>
                      <a:pt x="1228" y="1579"/>
                    </a:cubicBezTo>
                    <a:cubicBezTo>
                      <a:pt x="1278" y="1554"/>
                      <a:pt x="1354" y="1554"/>
                      <a:pt x="1404" y="1554"/>
                    </a:cubicBezTo>
                    <a:cubicBezTo>
                      <a:pt x="1404" y="1504"/>
                      <a:pt x="1454" y="1554"/>
                      <a:pt x="1429" y="1479"/>
                    </a:cubicBezTo>
                    <a:lnTo>
                      <a:pt x="1429" y="1479"/>
                    </a:lnTo>
                    <a:cubicBezTo>
                      <a:pt x="1454" y="1554"/>
                      <a:pt x="1504" y="1579"/>
                      <a:pt x="1529" y="1579"/>
                    </a:cubicBezTo>
                    <a:cubicBezTo>
                      <a:pt x="1529" y="1579"/>
                      <a:pt x="1504" y="1604"/>
                      <a:pt x="1504" y="1604"/>
                    </a:cubicBezTo>
                    <a:cubicBezTo>
                      <a:pt x="1514" y="1624"/>
                      <a:pt x="1522" y="1631"/>
                      <a:pt x="1528" y="1631"/>
                    </a:cubicBezTo>
                    <a:cubicBezTo>
                      <a:pt x="1546" y="1631"/>
                      <a:pt x="1554" y="1576"/>
                      <a:pt x="1563" y="1576"/>
                    </a:cubicBezTo>
                    <a:cubicBezTo>
                      <a:pt x="1568" y="1576"/>
                      <a:pt x="1572" y="1589"/>
                      <a:pt x="1579" y="1629"/>
                    </a:cubicBezTo>
                    <a:cubicBezTo>
                      <a:pt x="1579" y="1594"/>
                      <a:pt x="1589" y="1587"/>
                      <a:pt x="1601" y="1587"/>
                    </a:cubicBezTo>
                    <a:cubicBezTo>
                      <a:pt x="1609" y="1587"/>
                      <a:pt x="1618" y="1590"/>
                      <a:pt x="1627" y="1590"/>
                    </a:cubicBezTo>
                    <a:cubicBezTo>
                      <a:pt x="1642" y="1590"/>
                      <a:pt x="1654" y="1580"/>
                      <a:pt x="1654" y="1529"/>
                    </a:cubicBezTo>
                    <a:cubicBezTo>
                      <a:pt x="1654" y="1554"/>
                      <a:pt x="1654" y="1579"/>
                      <a:pt x="1654" y="1604"/>
                    </a:cubicBezTo>
                    <a:cubicBezTo>
                      <a:pt x="1729" y="1604"/>
                      <a:pt x="1780" y="1629"/>
                      <a:pt x="1830" y="1629"/>
                    </a:cubicBezTo>
                    <a:cubicBezTo>
                      <a:pt x="1843" y="1609"/>
                      <a:pt x="1857" y="1603"/>
                      <a:pt x="1870" y="1603"/>
                    </a:cubicBezTo>
                    <a:cubicBezTo>
                      <a:pt x="1887" y="1603"/>
                      <a:pt x="1903" y="1613"/>
                      <a:pt x="1917" y="1613"/>
                    </a:cubicBezTo>
                    <a:cubicBezTo>
                      <a:pt x="1932" y="1613"/>
                      <a:pt x="1946" y="1602"/>
                      <a:pt x="1955" y="1554"/>
                    </a:cubicBezTo>
                    <a:cubicBezTo>
                      <a:pt x="1972" y="1571"/>
                      <a:pt x="2002" y="1601"/>
                      <a:pt x="2034" y="1601"/>
                    </a:cubicBezTo>
                    <a:cubicBezTo>
                      <a:pt x="2049" y="1601"/>
                      <a:pt x="2065" y="1595"/>
                      <a:pt x="2080" y="1579"/>
                    </a:cubicBezTo>
                    <a:lnTo>
                      <a:pt x="2080" y="1604"/>
                    </a:lnTo>
                    <a:cubicBezTo>
                      <a:pt x="2131" y="1579"/>
                      <a:pt x="2181" y="1579"/>
                      <a:pt x="2206" y="1504"/>
                    </a:cubicBezTo>
                    <a:cubicBezTo>
                      <a:pt x="2231" y="1629"/>
                      <a:pt x="2231" y="1604"/>
                      <a:pt x="2256" y="1629"/>
                    </a:cubicBezTo>
                    <a:cubicBezTo>
                      <a:pt x="2281" y="1579"/>
                      <a:pt x="2356" y="1579"/>
                      <a:pt x="2406" y="1529"/>
                    </a:cubicBezTo>
                    <a:cubicBezTo>
                      <a:pt x="2406" y="1554"/>
                      <a:pt x="2409" y="1560"/>
                      <a:pt x="2413" y="1560"/>
                    </a:cubicBezTo>
                    <a:cubicBezTo>
                      <a:pt x="2416" y="1560"/>
                      <a:pt x="2419" y="1556"/>
                      <a:pt x="2422" y="1556"/>
                    </a:cubicBezTo>
                    <a:cubicBezTo>
                      <a:pt x="2427" y="1556"/>
                      <a:pt x="2431" y="1564"/>
                      <a:pt x="2431" y="1604"/>
                    </a:cubicBezTo>
                    <a:cubicBezTo>
                      <a:pt x="2489" y="1524"/>
                      <a:pt x="2557" y="1491"/>
                      <a:pt x="2626" y="1491"/>
                    </a:cubicBezTo>
                    <a:cubicBezTo>
                      <a:pt x="2707" y="1491"/>
                      <a:pt x="2790" y="1536"/>
                      <a:pt x="2857" y="1604"/>
                    </a:cubicBezTo>
                    <a:cubicBezTo>
                      <a:pt x="2882" y="1554"/>
                      <a:pt x="2907" y="1454"/>
                      <a:pt x="2907" y="1404"/>
                    </a:cubicBezTo>
                    <a:cubicBezTo>
                      <a:pt x="2907" y="1404"/>
                      <a:pt x="2907" y="1429"/>
                      <a:pt x="2907" y="1429"/>
                    </a:cubicBezTo>
                    <a:cubicBezTo>
                      <a:pt x="2911" y="1425"/>
                      <a:pt x="2915" y="1424"/>
                      <a:pt x="2918" y="1424"/>
                    </a:cubicBezTo>
                    <a:cubicBezTo>
                      <a:pt x="2940" y="1424"/>
                      <a:pt x="2961" y="1479"/>
                      <a:pt x="2983" y="1479"/>
                    </a:cubicBezTo>
                    <a:cubicBezTo>
                      <a:pt x="2983" y="1479"/>
                      <a:pt x="2983" y="1479"/>
                      <a:pt x="2983" y="1504"/>
                    </a:cubicBezTo>
                    <a:cubicBezTo>
                      <a:pt x="2988" y="1493"/>
                      <a:pt x="2993" y="1490"/>
                      <a:pt x="2999" y="1490"/>
                    </a:cubicBezTo>
                    <a:cubicBezTo>
                      <a:pt x="3013" y="1490"/>
                      <a:pt x="3027" y="1518"/>
                      <a:pt x="3042" y="1518"/>
                    </a:cubicBezTo>
                    <a:cubicBezTo>
                      <a:pt x="3047" y="1518"/>
                      <a:pt x="3053" y="1515"/>
                      <a:pt x="3058" y="1504"/>
                    </a:cubicBezTo>
                    <a:lnTo>
                      <a:pt x="3083" y="1479"/>
                    </a:lnTo>
                    <a:cubicBezTo>
                      <a:pt x="3083" y="1504"/>
                      <a:pt x="3083" y="1554"/>
                      <a:pt x="3083" y="1554"/>
                    </a:cubicBezTo>
                    <a:lnTo>
                      <a:pt x="3183" y="1554"/>
                    </a:lnTo>
                    <a:cubicBezTo>
                      <a:pt x="3233" y="1529"/>
                      <a:pt x="3283" y="1529"/>
                      <a:pt x="3334" y="1529"/>
                    </a:cubicBezTo>
                    <a:cubicBezTo>
                      <a:pt x="3434" y="1529"/>
                      <a:pt x="3509" y="1479"/>
                      <a:pt x="3559" y="1454"/>
                    </a:cubicBezTo>
                    <a:lnTo>
                      <a:pt x="3659" y="1429"/>
                    </a:lnTo>
                    <a:cubicBezTo>
                      <a:pt x="3659" y="1404"/>
                      <a:pt x="3634" y="1354"/>
                      <a:pt x="3634" y="1304"/>
                    </a:cubicBezTo>
                    <a:cubicBezTo>
                      <a:pt x="3609" y="1228"/>
                      <a:pt x="3584" y="1153"/>
                      <a:pt x="3584" y="1078"/>
                    </a:cubicBezTo>
                    <a:lnTo>
                      <a:pt x="3609" y="1078"/>
                    </a:lnTo>
                    <a:cubicBezTo>
                      <a:pt x="3584" y="1078"/>
                      <a:pt x="3559" y="1053"/>
                      <a:pt x="3534" y="1028"/>
                    </a:cubicBezTo>
                    <a:lnTo>
                      <a:pt x="3584" y="1028"/>
                    </a:lnTo>
                    <a:cubicBezTo>
                      <a:pt x="3609" y="953"/>
                      <a:pt x="3484" y="877"/>
                      <a:pt x="3459" y="827"/>
                    </a:cubicBezTo>
                    <a:cubicBezTo>
                      <a:pt x="3484" y="802"/>
                      <a:pt x="3509" y="802"/>
                      <a:pt x="3509" y="802"/>
                    </a:cubicBezTo>
                    <a:cubicBezTo>
                      <a:pt x="3454" y="784"/>
                      <a:pt x="3507" y="725"/>
                      <a:pt x="3489" y="725"/>
                    </a:cubicBezTo>
                    <a:cubicBezTo>
                      <a:pt x="3487" y="725"/>
                      <a:pt x="3485" y="725"/>
                      <a:pt x="3483" y="726"/>
                    </a:cubicBezTo>
                    <a:lnTo>
                      <a:pt x="3483" y="726"/>
                    </a:lnTo>
                    <a:cubicBezTo>
                      <a:pt x="3358" y="626"/>
                      <a:pt x="3308" y="526"/>
                      <a:pt x="3258" y="426"/>
                    </a:cubicBezTo>
                    <a:cubicBezTo>
                      <a:pt x="3096" y="426"/>
                      <a:pt x="3105" y="298"/>
                      <a:pt x="2989" y="298"/>
                    </a:cubicBezTo>
                    <a:cubicBezTo>
                      <a:pt x="2980" y="298"/>
                      <a:pt x="2969" y="299"/>
                      <a:pt x="2958" y="301"/>
                    </a:cubicBezTo>
                    <a:lnTo>
                      <a:pt x="2958" y="276"/>
                    </a:lnTo>
                    <a:cubicBezTo>
                      <a:pt x="2807" y="276"/>
                      <a:pt x="2757" y="100"/>
                      <a:pt x="2607" y="75"/>
                    </a:cubicBezTo>
                    <a:cubicBezTo>
                      <a:pt x="2590" y="67"/>
                      <a:pt x="2573" y="64"/>
                      <a:pt x="2557" y="64"/>
                    </a:cubicBezTo>
                    <a:cubicBezTo>
                      <a:pt x="2523" y="64"/>
                      <a:pt x="2490" y="75"/>
                      <a:pt x="2456" y="75"/>
                    </a:cubicBezTo>
                    <a:lnTo>
                      <a:pt x="2456" y="25"/>
                    </a:lnTo>
                    <a:cubicBezTo>
                      <a:pt x="2435" y="52"/>
                      <a:pt x="2413" y="62"/>
                      <a:pt x="2392" y="62"/>
                    </a:cubicBezTo>
                    <a:cubicBezTo>
                      <a:pt x="2338" y="62"/>
                      <a:pt x="2284" y="1"/>
                      <a:pt x="2230" y="1"/>
                    </a:cubicBezTo>
                    <a:cubicBezTo>
                      <a:pt x="2205" y="1"/>
                      <a:pt x="2180" y="13"/>
                      <a:pt x="2156" y="50"/>
                    </a:cubicBezTo>
                    <a:lnTo>
                      <a:pt x="2170" y="21"/>
                    </a:lnTo>
                    <a:lnTo>
                      <a:pt x="2170" y="21"/>
                    </a:lnTo>
                    <a:cubicBezTo>
                      <a:pt x="2163" y="30"/>
                      <a:pt x="2155" y="32"/>
                      <a:pt x="2147" y="32"/>
                    </a:cubicBezTo>
                    <a:cubicBezTo>
                      <a:pt x="2143" y="32"/>
                      <a:pt x="2140" y="32"/>
                      <a:pt x="2137" y="32"/>
                    </a:cubicBezTo>
                    <a:cubicBezTo>
                      <a:pt x="2124" y="32"/>
                      <a:pt x="2118" y="38"/>
                      <a:pt x="2131" y="100"/>
                    </a:cubicBezTo>
                    <a:lnTo>
                      <a:pt x="2105" y="50"/>
                    </a:lnTo>
                    <a:cubicBezTo>
                      <a:pt x="2084" y="99"/>
                      <a:pt x="2065" y="115"/>
                      <a:pt x="2047" y="115"/>
                    </a:cubicBezTo>
                    <a:cubicBezTo>
                      <a:pt x="2014" y="115"/>
                      <a:pt x="1984" y="64"/>
                      <a:pt x="1951" y="64"/>
                    </a:cubicBezTo>
                    <a:cubicBezTo>
                      <a:pt x="1936" y="64"/>
                      <a:pt x="1921" y="73"/>
                      <a:pt x="1905" y="100"/>
                    </a:cubicBezTo>
                    <a:lnTo>
                      <a:pt x="1905" y="50"/>
                    </a:lnTo>
                    <a:cubicBezTo>
                      <a:pt x="1905" y="68"/>
                      <a:pt x="1892" y="86"/>
                      <a:pt x="1876" y="86"/>
                    </a:cubicBezTo>
                    <a:cubicBezTo>
                      <a:pt x="1869" y="86"/>
                      <a:pt x="1862" y="83"/>
                      <a:pt x="1855" y="75"/>
                    </a:cubicBezTo>
                    <a:cubicBezTo>
                      <a:pt x="1855" y="75"/>
                      <a:pt x="1855" y="50"/>
                      <a:pt x="1855" y="50"/>
                    </a:cubicBezTo>
                    <a:cubicBezTo>
                      <a:pt x="1840" y="21"/>
                      <a:pt x="1823" y="11"/>
                      <a:pt x="1805" y="11"/>
                    </a:cubicBezTo>
                    <a:cubicBezTo>
                      <a:pt x="1766" y="11"/>
                      <a:pt x="1721" y="54"/>
                      <a:pt x="1676" y="54"/>
                    </a:cubicBezTo>
                    <a:cubicBezTo>
                      <a:pt x="1669" y="54"/>
                      <a:pt x="1661" y="53"/>
                      <a:pt x="1654" y="50"/>
                    </a:cubicBezTo>
                    <a:lnTo>
                      <a:pt x="1654" y="0"/>
                    </a:lnTo>
                    <a:cubicBezTo>
                      <a:pt x="1645" y="29"/>
                      <a:pt x="1627" y="36"/>
                      <a:pt x="1608" y="36"/>
                    </a:cubicBezTo>
                    <a:cubicBezTo>
                      <a:pt x="1593" y="36"/>
                      <a:pt x="1576" y="32"/>
                      <a:pt x="1562" y="32"/>
                    </a:cubicBezTo>
                    <a:cubicBezTo>
                      <a:pt x="1548" y="32"/>
                      <a:pt x="1536" y="35"/>
                      <a:pt x="1529" y="50"/>
                    </a:cubicBezTo>
                    <a:lnTo>
                      <a:pt x="1529" y="25"/>
                    </a:lnTo>
                    <a:lnTo>
                      <a:pt x="1504" y="50"/>
                    </a:lnTo>
                    <a:lnTo>
                      <a:pt x="1504" y="0"/>
                    </a:lnTo>
                    <a:cubicBezTo>
                      <a:pt x="1454" y="0"/>
                      <a:pt x="1379" y="50"/>
                      <a:pt x="1328" y="50"/>
                    </a:cubicBezTo>
                    <a:lnTo>
                      <a:pt x="132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7" name="Google Shape;1637;p34"/>
              <p:cNvSpPr/>
              <p:nvPr/>
            </p:nvSpPr>
            <p:spPr>
              <a:xfrm>
                <a:off x="4633625" y="3156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8" name="Google Shape;1638;p34"/>
              <p:cNvSpPr/>
              <p:nvPr/>
            </p:nvSpPr>
            <p:spPr>
              <a:xfrm>
                <a:off x="4643650" y="31936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5"/>
                    </a:moveTo>
                    <a:cubicBezTo>
                      <a:pt x="0" y="25"/>
                      <a:pt x="0" y="25"/>
                      <a:pt x="0" y="0"/>
                    </a:cubicBezTo>
                    <a:cubicBezTo>
                      <a:pt x="0" y="25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99" name="Google Shape;1639;p34"/>
              <p:cNvSpPr/>
              <p:nvPr/>
            </p:nvSpPr>
            <p:spPr>
              <a:xfrm>
                <a:off x="4140500" y="3178600"/>
                <a:ext cx="12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" extrusionOk="0">
                    <a:moveTo>
                      <a:pt x="26" y="1"/>
                    </a:moveTo>
                    <a:lnTo>
                      <a:pt x="1" y="1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0" name="Google Shape;1640;p34"/>
              <p:cNvSpPr/>
              <p:nvPr/>
            </p:nvSpPr>
            <p:spPr>
              <a:xfrm>
                <a:off x="4139250" y="3178600"/>
                <a:ext cx="50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01" h="26" extrusionOk="0">
                    <a:moveTo>
                      <a:pt x="76" y="1"/>
                    </a:moveTo>
                    <a:cubicBezTo>
                      <a:pt x="1" y="1"/>
                      <a:pt x="201" y="26"/>
                      <a:pt x="176" y="26"/>
                    </a:cubicBezTo>
                    <a:lnTo>
                      <a:pt x="201" y="26"/>
                    </a:lnTo>
                    <a:lnTo>
                      <a:pt x="76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1" name="Google Shape;1641;p34"/>
              <p:cNvSpPr/>
              <p:nvPr/>
            </p:nvSpPr>
            <p:spPr>
              <a:xfrm>
                <a:off x="4142375" y="3179225"/>
                <a:ext cx="25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02" h="1" extrusionOk="0">
                    <a:moveTo>
                      <a:pt x="26" y="1"/>
                    </a:moveTo>
                    <a:cubicBezTo>
                      <a:pt x="1" y="1"/>
                      <a:pt x="51" y="1"/>
                      <a:pt x="76" y="1"/>
                    </a:cubicBezTo>
                    <a:cubicBezTo>
                      <a:pt x="26" y="1"/>
                      <a:pt x="101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2" name="Google Shape;1642;p34"/>
              <p:cNvSpPr/>
              <p:nvPr/>
            </p:nvSpPr>
            <p:spPr>
              <a:xfrm>
                <a:off x="4143000" y="3185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3" name="Google Shape;1643;p34"/>
              <p:cNvSpPr/>
              <p:nvPr/>
            </p:nvSpPr>
            <p:spPr>
              <a:xfrm>
                <a:off x="4139875" y="3179225"/>
                <a:ext cx="13800" cy="39500"/>
              </a:xfrm>
              <a:custGeom>
                <a:avLst/>
                <a:gdLst/>
                <a:ahLst/>
                <a:cxnLst/>
                <a:rect l="l" t="t" r="r" b="b"/>
                <a:pathLst>
                  <a:path w="552" h="1580" extrusionOk="0">
                    <a:moveTo>
                      <a:pt x="251" y="176"/>
                    </a:moveTo>
                    <a:cubicBezTo>
                      <a:pt x="251" y="176"/>
                      <a:pt x="271" y="176"/>
                      <a:pt x="275" y="194"/>
                    </a:cubicBezTo>
                    <a:lnTo>
                      <a:pt x="275" y="194"/>
                    </a:lnTo>
                    <a:cubicBezTo>
                      <a:pt x="261" y="186"/>
                      <a:pt x="251" y="176"/>
                      <a:pt x="251" y="176"/>
                    </a:cubicBezTo>
                    <a:close/>
                    <a:moveTo>
                      <a:pt x="412" y="885"/>
                    </a:moveTo>
                    <a:lnTo>
                      <a:pt x="412" y="885"/>
                    </a:lnTo>
                    <a:cubicBezTo>
                      <a:pt x="420" y="888"/>
                      <a:pt x="425" y="893"/>
                      <a:pt x="426" y="900"/>
                    </a:cubicBezTo>
                    <a:lnTo>
                      <a:pt x="426" y="900"/>
                    </a:lnTo>
                    <a:cubicBezTo>
                      <a:pt x="441" y="898"/>
                      <a:pt x="452" y="894"/>
                      <a:pt x="412" y="885"/>
                    </a:cubicBezTo>
                    <a:close/>
                    <a:moveTo>
                      <a:pt x="26" y="1555"/>
                    </a:moveTo>
                    <a:cubicBezTo>
                      <a:pt x="1" y="1555"/>
                      <a:pt x="1" y="1580"/>
                      <a:pt x="76" y="1580"/>
                    </a:cubicBezTo>
                    <a:lnTo>
                      <a:pt x="126" y="1580"/>
                    </a:lnTo>
                    <a:cubicBezTo>
                      <a:pt x="126" y="1555"/>
                      <a:pt x="51" y="1555"/>
                      <a:pt x="26" y="1555"/>
                    </a:cubicBezTo>
                    <a:close/>
                    <a:moveTo>
                      <a:pt x="76" y="1"/>
                    </a:moveTo>
                    <a:cubicBezTo>
                      <a:pt x="71" y="1"/>
                      <a:pt x="71" y="2"/>
                      <a:pt x="74" y="3"/>
                    </a:cubicBezTo>
                    <a:lnTo>
                      <a:pt x="74" y="3"/>
                    </a:lnTo>
                    <a:cubicBezTo>
                      <a:pt x="66" y="14"/>
                      <a:pt x="83" y="20"/>
                      <a:pt x="98" y="23"/>
                    </a:cubicBezTo>
                    <a:lnTo>
                      <a:pt x="98" y="23"/>
                    </a:lnTo>
                    <a:lnTo>
                      <a:pt x="82" y="7"/>
                    </a:lnTo>
                    <a:lnTo>
                      <a:pt x="82" y="7"/>
                    </a:lnTo>
                    <a:cubicBezTo>
                      <a:pt x="98" y="13"/>
                      <a:pt x="124" y="22"/>
                      <a:pt x="112" y="25"/>
                    </a:cubicBezTo>
                    <a:lnTo>
                      <a:pt x="112" y="25"/>
                    </a:lnTo>
                    <a:cubicBezTo>
                      <a:pt x="109" y="25"/>
                      <a:pt x="103" y="24"/>
                      <a:pt x="98" y="23"/>
                    </a:cubicBezTo>
                    <a:lnTo>
                      <a:pt x="98" y="23"/>
                    </a:lnTo>
                    <a:lnTo>
                      <a:pt x="101" y="26"/>
                    </a:lnTo>
                    <a:cubicBezTo>
                      <a:pt x="106" y="26"/>
                      <a:pt x="110" y="26"/>
                      <a:pt x="112" y="25"/>
                    </a:cubicBezTo>
                    <a:lnTo>
                      <a:pt x="112" y="25"/>
                    </a:lnTo>
                    <a:cubicBezTo>
                      <a:pt x="117" y="26"/>
                      <a:pt x="117" y="26"/>
                      <a:pt x="101" y="26"/>
                    </a:cubicBezTo>
                    <a:lnTo>
                      <a:pt x="76" y="26"/>
                    </a:lnTo>
                    <a:cubicBezTo>
                      <a:pt x="76" y="26"/>
                      <a:pt x="51" y="51"/>
                      <a:pt x="126" y="51"/>
                    </a:cubicBezTo>
                    <a:cubicBezTo>
                      <a:pt x="51" y="51"/>
                      <a:pt x="126" y="76"/>
                      <a:pt x="51" y="76"/>
                    </a:cubicBezTo>
                    <a:lnTo>
                      <a:pt x="126" y="76"/>
                    </a:lnTo>
                    <a:cubicBezTo>
                      <a:pt x="76" y="101"/>
                      <a:pt x="151" y="151"/>
                      <a:pt x="126" y="201"/>
                    </a:cubicBezTo>
                    <a:cubicBezTo>
                      <a:pt x="276" y="226"/>
                      <a:pt x="101" y="226"/>
                      <a:pt x="151" y="251"/>
                    </a:cubicBezTo>
                    <a:lnTo>
                      <a:pt x="126" y="251"/>
                    </a:lnTo>
                    <a:cubicBezTo>
                      <a:pt x="176" y="251"/>
                      <a:pt x="176" y="276"/>
                      <a:pt x="176" y="276"/>
                    </a:cubicBezTo>
                    <a:lnTo>
                      <a:pt x="226" y="276"/>
                    </a:lnTo>
                    <a:cubicBezTo>
                      <a:pt x="101" y="327"/>
                      <a:pt x="176" y="377"/>
                      <a:pt x="126" y="427"/>
                    </a:cubicBezTo>
                    <a:cubicBezTo>
                      <a:pt x="101" y="477"/>
                      <a:pt x="1" y="527"/>
                      <a:pt x="151" y="602"/>
                    </a:cubicBezTo>
                    <a:lnTo>
                      <a:pt x="126" y="602"/>
                    </a:lnTo>
                    <a:cubicBezTo>
                      <a:pt x="151" y="602"/>
                      <a:pt x="101" y="627"/>
                      <a:pt x="126" y="627"/>
                    </a:cubicBezTo>
                    <a:cubicBezTo>
                      <a:pt x="226" y="677"/>
                      <a:pt x="101" y="703"/>
                      <a:pt x="226" y="753"/>
                    </a:cubicBezTo>
                    <a:cubicBezTo>
                      <a:pt x="201" y="803"/>
                      <a:pt x="201" y="853"/>
                      <a:pt x="251" y="903"/>
                    </a:cubicBezTo>
                    <a:lnTo>
                      <a:pt x="226" y="903"/>
                    </a:lnTo>
                    <a:cubicBezTo>
                      <a:pt x="276" y="928"/>
                      <a:pt x="126" y="953"/>
                      <a:pt x="176" y="1003"/>
                    </a:cubicBezTo>
                    <a:cubicBezTo>
                      <a:pt x="101" y="1028"/>
                      <a:pt x="301" y="1104"/>
                      <a:pt x="226" y="1129"/>
                    </a:cubicBezTo>
                    <a:cubicBezTo>
                      <a:pt x="101" y="1129"/>
                      <a:pt x="377" y="1179"/>
                      <a:pt x="226" y="1204"/>
                    </a:cubicBezTo>
                    <a:cubicBezTo>
                      <a:pt x="26" y="1229"/>
                      <a:pt x="151" y="1279"/>
                      <a:pt x="276" y="1329"/>
                    </a:cubicBezTo>
                    <a:cubicBezTo>
                      <a:pt x="201" y="1379"/>
                      <a:pt x="377" y="1429"/>
                      <a:pt x="226" y="1454"/>
                    </a:cubicBezTo>
                    <a:cubicBezTo>
                      <a:pt x="326" y="1479"/>
                      <a:pt x="101" y="1479"/>
                      <a:pt x="126" y="1505"/>
                    </a:cubicBezTo>
                    <a:lnTo>
                      <a:pt x="170" y="1527"/>
                    </a:lnTo>
                    <a:lnTo>
                      <a:pt x="170" y="1527"/>
                    </a:lnTo>
                    <a:cubicBezTo>
                      <a:pt x="160" y="1524"/>
                      <a:pt x="151" y="1522"/>
                      <a:pt x="149" y="1522"/>
                    </a:cubicBezTo>
                    <a:lnTo>
                      <a:pt x="149" y="1522"/>
                    </a:lnTo>
                    <a:cubicBezTo>
                      <a:pt x="148" y="1522"/>
                      <a:pt x="155" y="1524"/>
                      <a:pt x="176" y="1530"/>
                    </a:cubicBezTo>
                    <a:lnTo>
                      <a:pt x="170" y="1527"/>
                    </a:lnTo>
                    <a:lnTo>
                      <a:pt x="170" y="1527"/>
                    </a:lnTo>
                    <a:cubicBezTo>
                      <a:pt x="188" y="1531"/>
                      <a:pt x="211" y="1537"/>
                      <a:pt x="203" y="1537"/>
                    </a:cubicBezTo>
                    <a:cubicBezTo>
                      <a:pt x="198" y="1537"/>
                      <a:pt x="183" y="1535"/>
                      <a:pt x="151" y="1530"/>
                    </a:cubicBezTo>
                    <a:cubicBezTo>
                      <a:pt x="76" y="1530"/>
                      <a:pt x="326" y="1555"/>
                      <a:pt x="226" y="1555"/>
                    </a:cubicBezTo>
                    <a:lnTo>
                      <a:pt x="251" y="1555"/>
                    </a:lnTo>
                    <a:cubicBezTo>
                      <a:pt x="101" y="1555"/>
                      <a:pt x="301" y="1580"/>
                      <a:pt x="126" y="1580"/>
                    </a:cubicBezTo>
                    <a:lnTo>
                      <a:pt x="427" y="1580"/>
                    </a:lnTo>
                    <a:cubicBezTo>
                      <a:pt x="502" y="1580"/>
                      <a:pt x="301" y="1555"/>
                      <a:pt x="427" y="1555"/>
                    </a:cubicBezTo>
                    <a:cubicBezTo>
                      <a:pt x="377" y="1555"/>
                      <a:pt x="402" y="1530"/>
                      <a:pt x="402" y="1530"/>
                    </a:cubicBezTo>
                    <a:cubicBezTo>
                      <a:pt x="351" y="1505"/>
                      <a:pt x="402" y="1505"/>
                      <a:pt x="301" y="1505"/>
                    </a:cubicBezTo>
                    <a:lnTo>
                      <a:pt x="452" y="1505"/>
                    </a:lnTo>
                    <a:cubicBezTo>
                      <a:pt x="552" y="1505"/>
                      <a:pt x="326" y="1479"/>
                      <a:pt x="477" y="1479"/>
                    </a:cubicBezTo>
                    <a:cubicBezTo>
                      <a:pt x="377" y="1479"/>
                      <a:pt x="502" y="1479"/>
                      <a:pt x="402" y="1454"/>
                    </a:cubicBezTo>
                    <a:lnTo>
                      <a:pt x="452" y="1454"/>
                    </a:lnTo>
                    <a:cubicBezTo>
                      <a:pt x="452" y="1454"/>
                      <a:pt x="502" y="1429"/>
                      <a:pt x="502" y="1429"/>
                    </a:cubicBezTo>
                    <a:cubicBezTo>
                      <a:pt x="402" y="1404"/>
                      <a:pt x="552" y="1404"/>
                      <a:pt x="427" y="1379"/>
                    </a:cubicBezTo>
                    <a:cubicBezTo>
                      <a:pt x="452" y="1379"/>
                      <a:pt x="502" y="1379"/>
                      <a:pt x="452" y="1354"/>
                    </a:cubicBezTo>
                    <a:lnTo>
                      <a:pt x="477" y="1354"/>
                    </a:lnTo>
                    <a:cubicBezTo>
                      <a:pt x="452" y="1354"/>
                      <a:pt x="452" y="1329"/>
                      <a:pt x="377" y="1329"/>
                    </a:cubicBezTo>
                    <a:lnTo>
                      <a:pt x="502" y="1329"/>
                    </a:lnTo>
                    <a:cubicBezTo>
                      <a:pt x="452" y="1304"/>
                      <a:pt x="477" y="1304"/>
                      <a:pt x="427" y="1279"/>
                    </a:cubicBezTo>
                    <a:lnTo>
                      <a:pt x="477" y="1279"/>
                    </a:lnTo>
                    <a:cubicBezTo>
                      <a:pt x="326" y="1229"/>
                      <a:pt x="377" y="1204"/>
                      <a:pt x="502" y="1179"/>
                    </a:cubicBezTo>
                    <a:cubicBezTo>
                      <a:pt x="477" y="1179"/>
                      <a:pt x="377" y="1154"/>
                      <a:pt x="326" y="1154"/>
                    </a:cubicBezTo>
                    <a:cubicBezTo>
                      <a:pt x="326" y="1154"/>
                      <a:pt x="402" y="1154"/>
                      <a:pt x="377" y="1129"/>
                    </a:cubicBezTo>
                    <a:lnTo>
                      <a:pt x="427" y="1129"/>
                    </a:lnTo>
                    <a:lnTo>
                      <a:pt x="402" y="1104"/>
                    </a:lnTo>
                    <a:lnTo>
                      <a:pt x="402" y="1104"/>
                    </a:lnTo>
                    <a:cubicBezTo>
                      <a:pt x="427" y="1129"/>
                      <a:pt x="477" y="1129"/>
                      <a:pt x="477" y="1129"/>
                    </a:cubicBezTo>
                    <a:cubicBezTo>
                      <a:pt x="502" y="1078"/>
                      <a:pt x="351" y="1003"/>
                      <a:pt x="377" y="953"/>
                    </a:cubicBezTo>
                    <a:lnTo>
                      <a:pt x="402" y="953"/>
                    </a:lnTo>
                    <a:cubicBezTo>
                      <a:pt x="427" y="928"/>
                      <a:pt x="377" y="928"/>
                      <a:pt x="377" y="903"/>
                    </a:cubicBezTo>
                    <a:lnTo>
                      <a:pt x="427" y="903"/>
                    </a:lnTo>
                    <a:cubicBezTo>
                      <a:pt x="393" y="903"/>
                      <a:pt x="409" y="903"/>
                      <a:pt x="424" y="901"/>
                    </a:cubicBezTo>
                    <a:lnTo>
                      <a:pt x="424" y="901"/>
                    </a:lnTo>
                    <a:cubicBezTo>
                      <a:pt x="425" y="902"/>
                      <a:pt x="426" y="902"/>
                      <a:pt x="427" y="903"/>
                    </a:cubicBezTo>
                    <a:cubicBezTo>
                      <a:pt x="427" y="902"/>
                      <a:pt x="427" y="901"/>
                      <a:pt x="426" y="900"/>
                    </a:cubicBezTo>
                    <a:lnTo>
                      <a:pt x="426" y="900"/>
                    </a:lnTo>
                    <a:cubicBezTo>
                      <a:pt x="426" y="901"/>
                      <a:pt x="425" y="901"/>
                      <a:pt x="424" y="901"/>
                    </a:cubicBezTo>
                    <a:lnTo>
                      <a:pt x="424" y="901"/>
                    </a:lnTo>
                    <a:cubicBezTo>
                      <a:pt x="419" y="895"/>
                      <a:pt x="413" y="889"/>
                      <a:pt x="409" y="884"/>
                    </a:cubicBezTo>
                    <a:lnTo>
                      <a:pt x="409" y="884"/>
                    </a:lnTo>
                    <a:cubicBezTo>
                      <a:pt x="410" y="884"/>
                      <a:pt x="411" y="884"/>
                      <a:pt x="412" y="885"/>
                    </a:cubicBezTo>
                    <a:lnTo>
                      <a:pt x="412" y="885"/>
                    </a:lnTo>
                    <a:cubicBezTo>
                      <a:pt x="411" y="884"/>
                      <a:pt x="410" y="884"/>
                      <a:pt x="408" y="883"/>
                    </a:cubicBezTo>
                    <a:lnTo>
                      <a:pt x="408" y="883"/>
                    </a:lnTo>
                    <a:cubicBezTo>
                      <a:pt x="408" y="883"/>
                      <a:pt x="409" y="884"/>
                      <a:pt x="409" y="884"/>
                    </a:cubicBezTo>
                    <a:lnTo>
                      <a:pt x="409" y="884"/>
                    </a:lnTo>
                    <a:cubicBezTo>
                      <a:pt x="400" y="882"/>
                      <a:pt x="390" y="880"/>
                      <a:pt x="377" y="878"/>
                    </a:cubicBezTo>
                    <a:lnTo>
                      <a:pt x="377" y="878"/>
                    </a:lnTo>
                    <a:cubicBezTo>
                      <a:pt x="377" y="878"/>
                      <a:pt x="394" y="878"/>
                      <a:pt x="408" y="883"/>
                    </a:cubicBezTo>
                    <a:lnTo>
                      <a:pt x="408" y="883"/>
                    </a:lnTo>
                    <a:cubicBezTo>
                      <a:pt x="377" y="846"/>
                      <a:pt x="380" y="824"/>
                      <a:pt x="402" y="803"/>
                    </a:cubicBezTo>
                    <a:cubicBezTo>
                      <a:pt x="276" y="778"/>
                      <a:pt x="402" y="753"/>
                      <a:pt x="301" y="728"/>
                    </a:cubicBezTo>
                    <a:lnTo>
                      <a:pt x="326" y="728"/>
                    </a:lnTo>
                    <a:cubicBezTo>
                      <a:pt x="226" y="703"/>
                      <a:pt x="326" y="677"/>
                      <a:pt x="326" y="627"/>
                    </a:cubicBezTo>
                    <a:cubicBezTo>
                      <a:pt x="326" y="627"/>
                      <a:pt x="301" y="627"/>
                      <a:pt x="301" y="602"/>
                    </a:cubicBezTo>
                    <a:lnTo>
                      <a:pt x="326" y="602"/>
                    </a:lnTo>
                    <a:cubicBezTo>
                      <a:pt x="201" y="577"/>
                      <a:pt x="452" y="577"/>
                      <a:pt x="301" y="527"/>
                    </a:cubicBezTo>
                    <a:cubicBezTo>
                      <a:pt x="151" y="477"/>
                      <a:pt x="377" y="502"/>
                      <a:pt x="276" y="477"/>
                    </a:cubicBezTo>
                    <a:lnTo>
                      <a:pt x="301" y="477"/>
                    </a:lnTo>
                    <a:cubicBezTo>
                      <a:pt x="276" y="477"/>
                      <a:pt x="251" y="452"/>
                      <a:pt x="276" y="452"/>
                    </a:cubicBezTo>
                    <a:lnTo>
                      <a:pt x="301" y="452"/>
                    </a:lnTo>
                    <a:cubicBezTo>
                      <a:pt x="427" y="452"/>
                      <a:pt x="301" y="427"/>
                      <a:pt x="301" y="402"/>
                    </a:cubicBezTo>
                    <a:lnTo>
                      <a:pt x="301" y="402"/>
                    </a:lnTo>
                    <a:lnTo>
                      <a:pt x="351" y="427"/>
                    </a:lnTo>
                    <a:cubicBezTo>
                      <a:pt x="301" y="402"/>
                      <a:pt x="351" y="402"/>
                      <a:pt x="326" y="377"/>
                    </a:cubicBezTo>
                    <a:lnTo>
                      <a:pt x="377" y="377"/>
                    </a:lnTo>
                    <a:cubicBezTo>
                      <a:pt x="377" y="352"/>
                      <a:pt x="326" y="352"/>
                      <a:pt x="326" y="327"/>
                    </a:cubicBezTo>
                    <a:lnTo>
                      <a:pt x="377" y="327"/>
                    </a:lnTo>
                    <a:cubicBezTo>
                      <a:pt x="301" y="327"/>
                      <a:pt x="377" y="302"/>
                      <a:pt x="351" y="302"/>
                    </a:cubicBezTo>
                    <a:cubicBezTo>
                      <a:pt x="377" y="276"/>
                      <a:pt x="301" y="226"/>
                      <a:pt x="276" y="201"/>
                    </a:cubicBezTo>
                    <a:lnTo>
                      <a:pt x="301" y="201"/>
                    </a:lnTo>
                    <a:cubicBezTo>
                      <a:pt x="296" y="201"/>
                      <a:pt x="290" y="200"/>
                      <a:pt x="285" y="198"/>
                    </a:cubicBezTo>
                    <a:lnTo>
                      <a:pt x="285" y="198"/>
                    </a:lnTo>
                    <a:cubicBezTo>
                      <a:pt x="341" y="176"/>
                      <a:pt x="229" y="176"/>
                      <a:pt x="301" y="176"/>
                    </a:cubicBezTo>
                    <a:cubicBezTo>
                      <a:pt x="276" y="151"/>
                      <a:pt x="251" y="151"/>
                      <a:pt x="226" y="151"/>
                    </a:cubicBezTo>
                    <a:cubicBezTo>
                      <a:pt x="201" y="126"/>
                      <a:pt x="201" y="101"/>
                      <a:pt x="151" y="76"/>
                    </a:cubicBezTo>
                    <a:lnTo>
                      <a:pt x="201" y="76"/>
                    </a:lnTo>
                    <a:cubicBezTo>
                      <a:pt x="76" y="51"/>
                      <a:pt x="126" y="26"/>
                      <a:pt x="1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4" name="Google Shape;1644;p34"/>
              <p:cNvSpPr/>
              <p:nvPr/>
            </p:nvSpPr>
            <p:spPr>
              <a:xfrm>
                <a:off x="4146775" y="31842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5" name="Google Shape;1645;p34"/>
              <p:cNvSpPr/>
              <p:nvPr/>
            </p:nvSpPr>
            <p:spPr>
              <a:xfrm>
                <a:off x="4150525" y="32187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6" name="Google Shape;1646;p34"/>
              <p:cNvSpPr/>
              <p:nvPr/>
            </p:nvSpPr>
            <p:spPr>
              <a:xfrm>
                <a:off x="4099150" y="3232500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0" y="50"/>
                    </a:moveTo>
                    <a:lnTo>
                      <a:pt x="0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7" name="Google Shape;1647;p34"/>
              <p:cNvSpPr/>
              <p:nvPr/>
            </p:nvSpPr>
            <p:spPr>
              <a:xfrm>
                <a:off x="4099150" y="3231025"/>
                <a:ext cx="425" cy="2550"/>
              </a:xfrm>
              <a:custGeom>
                <a:avLst/>
                <a:gdLst/>
                <a:ahLst/>
                <a:cxnLst/>
                <a:rect l="l" t="t" r="r" b="b"/>
                <a:pathLst>
                  <a:path w="17" h="102" extrusionOk="0">
                    <a:moveTo>
                      <a:pt x="1" y="1"/>
                    </a:moveTo>
                    <a:cubicBezTo>
                      <a:pt x="1" y="1"/>
                      <a:pt x="0" y="3"/>
                      <a:pt x="0" y="9"/>
                    </a:cubicBezTo>
                    <a:lnTo>
                      <a:pt x="0" y="84"/>
                    </a:lnTo>
                    <a:cubicBezTo>
                      <a:pt x="5" y="96"/>
                      <a:pt x="7" y="101"/>
                      <a:pt x="9" y="101"/>
                    </a:cubicBezTo>
                    <a:cubicBezTo>
                      <a:pt x="17" y="101"/>
                      <a:pt x="5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8" name="Google Shape;1648;p34"/>
              <p:cNvSpPr/>
              <p:nvPr/>
            </p:nvSpPr>
            <p:spPr>
              <a:xfrm>
                <a:off x="4099475" y="3229975"/>
                <a:ext cx="3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3" h="51" extrusionOk="0">
                    <a:moveTo>
                      <a:pt x="13" y="1"/>
                    </a:moveTo>
                    <a:cubicBezTo>
                      <a:pt x="13" y="26"/>
                      <a:pt x="6" y="26"/>
                      <a:pt x="3" y="26"/>
                    </a:cubicBezTo>
                    <a:cubicBezTo>
                      <a:pt x="0" y="26"/>
                      <a:pt x="0" y="26"/>
                      <a:pt x="13" y="51"/>
                    </a:cubicBezTo>
                    <a:cubicBezTo>
                      <a:pt x="13" y="39"/>
                      <a:pt x="13" y="16"/>
                      <a:pt x="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9" name="Google Shape;1649;p34"/>
              <p:cNvSpPr/>
              <p:nvPr/>
            </p:nvSpPr>
            <p:spPr>
              <a:xfrm>
                <a:off x="4114825" y="322747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26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0" name="Google Shape;1650;p34"/>
              <p:cNvSpPr/>
              <p:nvPr/>
            </p:nvSpPr>
            <p:spPr>
              <a:xfrm>
                <a:off x="4099775" y="3216575"/>
                <a:ext cx="51400" cy="49375"/>
              </a:xfrm>
              <a:custGeom>
                <a:avLst/>
                <a:gdLst/>
                <a:ahLst/>
                <a:cxnLst/>
                <a:rect l="l" t="t" r="r" b="b"/>
                <a:pathLst>
                  <a:path w="2056" h="1975" extrusionOk="0">
                    <a:moveTo>
                      <a:pt x="928" y="136"/>
                    </a:moveTo>
                    <a:cubicBezTo>
                      <a:pt x="928" y="136"/>
                      <a:pt x="928" y="136"/>
                      <a:pt x="928" y="136"/>
                    </a:cubicBezTo>
                    <a:lnTo>
                      <a:pt x="928" y="136"/>
                    </a:lnTo>
                    <a:close/>
                    <a:moveTo>
                      <a:pt x="1028" y="1765"/>
                    </a:moveTo>
                    <a:cubicBezTo>
                      <a:pt x="1028" y="1776"/>
                      <a:pt x="1033" y="1792"/>
                      <a:pt x="1038" y="1804"/>
                    </a:cubicBezTo>
                    <a:lnTo>
                      <a:pt x="1038" y="1804"/>
                    </a:lnTo>
                    <a:cubicBezTo>
                      <a:pt x="1036" y="1788"/>
                      <a:pt x="1028" y="1765"/>
                      <a:pt x="1028" y="1765"/>
                    </a:cubicBezTo>
                    <a:close/>
                    <a:moveTo>
                      <a:pt x="1870" y="1"/>
                    </a:moveTo>
                    <a:cubicBezTo>
                      <a:pt x="1852" y="1"/>
                      <a:pt x="1810" y="24"/>
                      <a:pt x="1755" y="61"/>
                    </a:cubicBezTo>
                    <a:lnTo>
                      <a:pt x="1780" y="36"/>
                    </a:lnTo>
                    <a:lnTo>
                      <a:pt x="1780" y="36"/>
                    </a:lnTo>
                    <a:cubicBezTo>
                      <a:pt x="1726" y="81"/>
                      <a:pt x="1688" y="93"/>
                      <a:pt x="1657" y="93"/>
                    </a:cubicBezTo>
                    <a:cubicBezTo>
                      <a:pt x="1618" y="93"/>
                      <a:pt x="1589" y="73"/>
                      <a:pt x="1553" y="73"/>
                    </a:cubicBezTo>
                    <a:cubicBezTo>
                      <a:pt x="1539" y="73"/>
                      <a:pt x="1523" y="76"/>
                      <a:pt x="1504" y="86"/>
                    </a:cubicBezTo>
                    <a:cubicBezTo>
                      <a:pt x="1454" y="86"/>
                      <a:pt x="1429" y="111"/>
                      <a:pt x="1404" y="111"/>
                    </a:cubicBezTo>
                    <a:lnTo>
                      <a:pt x="1404" y="86"/>
                    </a:lnTo>
                    <a:cubicBezTo>
                      <a:pt x="1392" y="115"/>
                      <a:pt x="1379" y="125"/>
                      <a:pt x="1365" y="125"/>
                    </a:cubicBezTo>
                    <a:cubicBezTo>
                      <a:pt x="1336" y="125"/>
                      <a:pt x="1303" y="82"/>
                      <a:pt x="1274" y="82"/>
                    </a:cubicBezTo>
                    <a:cubicBezTo>
                      <a:pt x="1258" y="82"/>
                      <a:pt x="1242" y="95"/>
                      <a:pt x="1229" y="136"/>
                    </a:cubicBezTo>
                    <a:lnTo>
                      <a:pt x="1229" y="86"/>
                    </a:lnTo>
                    <a:cubicBezTo>
                      <a:pt x="1229" y="114"/>
                      <a:pt x="1225" y="117"/>
                      <a:pt x="1221" y="117"/>
                    </a:cubicBezTo>
                    <a:cubicBezTo>
                      <a:pt x="1219" y="117"/>
                      <a:pt x="1218" y="117"/>
                      <a:pt x="1216" y="117"/>
                    </a:cubicBezTo>
                    <a:cubicBezTo>
                      <a:pt x="1210" y="117"/>
                      <a:pt x="1204" y="123"/>
                      <a:pt x="1204" y="186"/>
                    </a:cubicBezTo>
                    <a:lnTo>
                      <a:pt x="1204" y="161"/>
                    </a:lnTo>
                    <a:cubicBezTo>
                      <a:pt x="1197" y="202"/>
                      <a:pt x="1188" y="215"/>
                      <a:pt x="1178" y="215"/>
                    </a:cubicBezTo>
                    <a:cubicBezTo>
                      <a:pt x="1160" y="215"/>
                      <a:pt x="1137" y="171"/>
                      <a:pt x="1113" y="171"/>
                    </a:cubicBezTo>
                    <a:cubicBezTo>
                      <a:pt x="1102" y="171"/>
                      <a:pt x="1090" y="181"/>
                      <a:pt x="1078" y="211"/>
                    </a:cubicBezTo>
                    <a:lnTo>
                      <a:pt x="1078" y="186"/>
                    </a:lnTo>
                    <a:cubicBezTo>
                      <a:pt x="1078" y="186"/>
                      <a:pt x="1078" y="197"/>
                      <a:pt x="1071" y="197"/>
                    </a:cubicBezTo>
                    <a:cubicBezTo>
                      <a:pt x="1067" y="197"/>
                      <a:pt x="1062" y="194"/>
                      <a:pt x="1053" y="186"/>
                    </a:cubicBezTo>
                    <a:cubicBezTo>
                      <a:pt x="1053" y="186"/>
                      <a:pt x="1053" y="186"/>
                      <a:pt x="1053" y="161"/>
                    </a:cubicBezTo>
                    <a:cubicBezTo>
                      <a:pt x="1039" y="133"/>
                      <a:pt x="1027" y="123"/>
                      <a:pt x="1016" y="123"/>
                    </a:cubicBezTo>
                    <a:cubicBezTo>
                      <a:pt x="987" y="123"/>
                      <a:pt x="964" y="193"/>
                      <a:pt x="928" y="211"/>
                    </a:cubicBezTo>
                    <a:lnTo>
                      <a:pt x="928" y="136"/>
                    </a:lnTo>
                    <a:cubicBezTo>
                      <a:pt x="928" y="173"/>
                      <a:pt x="915" y="180"/>
                      <a:pt x="900" y="180"/>
                    </a:cubicBezTo>
                    <a:cubicBezTo>
                      <a:pt x="892" y="180"/>
                      <a:pt x="883" y="178"/>
                      <a:pt x="875" y="178"/>
                    </a:cubicBezTo>
                    <a:cubicBezTo>
                      <a:pt x="867" y="178"/>
                      <a:pt x="859" y="180"/>
                      <a:pt x="853" y="186"/>
                    </a:cubicBezTo>
                    <a:lnTo>
                      <a:pt x="853" y="211"/>
                    </a:lnTo>
                    <a:lnTo>
                      <a:pt x="828" y="161"/>
                    </a:lnTo>
                    <a:cubicBezTo>
                      <a:pt x="803" y="161"/>
                      <a:pt x="777" y="211"/>
                      <a:pt x="752" y="211"/>
                    </a:cubicBezTo>
                    <a:lnTo>
                      <a:pt x="727" y="186"/>
                    </a:lnTo>
                    <a:cubicBezTo>
                      <a:pt x="727" y="215"/>
                      <a:pt x="720" y="222"/>
                      <a:pt x="709" y="222"/>
                    </a:cubicBezTo>
                    <a:cubicBezTo>
                      <a:pt x="700" y="222"/>
                      <a:pt x="690" y="217"/>
                      <a:pt x="679" y="217"/>
                    </a:cubicBezTo>
                    <a:cubicBezTo>
                      <a:pt x="669" y="217"/>
                      <a:pt x="660" y="221"/>
                      <a:pt x="652" y="236"/>
                    </a:cubicBezTo>
                    <a:lnTo>
                      <a:pt x="652" y="211"/>
                    </a:lnTo>
                    <a:cubicBezTo>
                      <a:pt x="552" y="211"/>
                      <a:pt x="502" y="286"/>
                      <a:pt x="427" y="336"/>
                    </a:cubicBezTo>
                    <a:cubicBezTo>
                      <a:pt x="427" y="351"/>
                      <a:pt x="427" y="361"/>
                      <a:pt x="427" y="361"/>
                    </a:cubicBezTo>
                    <a:cubicBezTo>
                      <a:pt x="402" y="361"/>
                      <a:pt x="402" y="336"/>
                      <a:pt x="402" y="336"/>
                    </a:cubicBezTo>
                    <a:cubicBezTo>
                      <a:pt x="395" y="318"/>
                      <a:pt x="391" y="312"/>
                      <a:pt x="387" y="312"/>
                    </a:cubicBezTo>
                    <a:cubicBezTo>
                      <a:pt x="378" y="312"/>
                      <a:pt x="373" y="349"/>
                      <a:pt x="363" y="349"/>
                    </a:cubicBezTo>
                    <a:cubicBezTo>
                      <a:pt x="359" y="349"/>
                      <a:pt x="356" y="345"/>
                      <a:pt x="351" y="336"/>
                    </a:cubicBezTo>
                    <a:cubicBezTo>
                      <a:pt x="351" y="336"/>
                      <a:pt x="351" y="386"/>
                      <a:pt x="351" y="412"/>
                    </a:cubicBezTo>
                    <a:cubicBezTo>
                      <a:pt x="301" y="437"/>
                      <a:pt x="226" y="462"/>
                      <a:pt x="176" y="537"/>
                    </a:cubicBezTo>
                    <a:cubicBezTo>
                      <a:pt x="176" y="512"/>
                      <a:pt x="176" y="512"/>
                      <a:pt x="176" y="487"/>
                    </a:cubicBezTo>
                    <a:cubicBezTo>
                      <a:pt x="148" y="556"/>
                      <a:pt x="113" y="572"/>
                      <a:pt x="78" y="572"/>
                    </a:cubicBezTo>
                    <a:cubicBezTo>
                      <a:pt x="50" y="572"/>
                      <a:pt x="23" y="562"/>
                      <a:pt x="1" y="562"/>
                    </a:cubicBezTo>
                    <a:cubicBezTo>
                      <a:pt x="1" y="587"/>
                      <a:pt x="26" y="587"/>
                      <a:pt x="26" y="637"/>
                    </a:cubicBezTo>
                    <a:cubicBezTo>
                      <a:pt x="28" y="639"/>
                      <a:pt x="30" y="640"/>
                      <a:pt x="31" y="640"/>
                    </a:cubicBezTo>
                    <a:cubicBezTo>
                      <a:pt x="44" y="640"/>
                      <a:pt x="34" y="575"/>
                      <a:pt x="42" y="575"/>
                    </a:cubicBezTo>
                    <a:lnTo>
                      <a:pt x="42" y="575"/>
                    </a:lnTo>
                    <a:cubicBezTo>
                      <a:pt x="44" y="575"/>
                      <a:pt x="46" y="578"/>
                      <a:pt x="51" y="587"/>
                    </a:cubicBezTo>
                    <a:lnTo>
                      <a:pt x="76" y="637"/>
                    </a:lnTo>
                    <a:cubicBezTo>
                      <a:pt x="76" y="637"/>
                      <a:pt x="57" y="582"/>
                      <a:pt x="68" y="582"/>
                    </a:cubicBezTo>
                    <a:cubicBezTo>
                      <a:pt x="70" y="582"/>
                      <a:pt x="72" y="583"/>
                      <a:pt x="76" y="587"/>
                    </a:cubicBezTo>
                    <a:cubicBezTo>
                      <a:pt x="76" y="612"/>
                      <a:pt x="76" y="637"/>
                      <a:pt x="76" y="637"/>
                    </a:cubicBezTo>
                    <a:cubicBezTo>
                      <a:pt x="101" y="612"/>
                      <a:pt x="126" y="637"/>
                      <a:pt x="151" y="562"/>
                    </a:cubicBezTo>
                    <a:cubicBezTo>
                      <a:pt x="163" y="587"/>
                      <a:pt x="170" y="587"/>
                      <a:pt x="176" y="587"/>
                    </a:cubicBezTo>
                    <a:cubicBezTo>
                      <a:pt x="182" y="587"/>
                      <a:pt x="189" y="587"/>
                      <a:pt x="201" y="612"/>
                    </a:cubicBezTo>
                    <a:cubicBezTo>
                      <a:pt x="201" y="587"/>
                      <a:pt x="201" y="587"/>
                      <a:pt x="201" y="562"/>
                    </a:cubicBezTo>
                    <a:cubicBezTo>
                      <a:pt x="301" y="562"/>
                      <a:pt x="376" y="487"/>
                      <a:pt x="477" y="487"/>
                    </a:cubicBezTo>
                    <a:cubicBezTo>
                      <a:pt x="477" y="433"/>
                      <a:pt x="489" y="418"/>
                      <a:pt x="507" y="418"/>
                    </a:cubicBezTo>
                    <a:cubicBezTo>
                      <a:pt x="531" y="418"/>
                      <a:pt x="564" y="447"/>
                      <a:pt x="586" y="447"/>
                    </a:cubicBezTo>
                    <a:cubicBezTo>
                      <a:pt x="592" y="447"/>
                      <a:pt x="598" y="444"/>
                      <a:pt x="602" y="437"/>
                    </a:cubicBezTo>
                    <a:cubicBezTo>
                      <a:pt x="620" y="419"/>
                      <a:pt x="638" y="401"/>
                      <a:pt x="655" y="401"/>
                    </a:cubicBezTo>
                    <a:cubicBezTo>
                      <a:pt x="663" y="401"/>
                      <a:pt x="670" y="404"/>
                      <a:pt x="677" y="412"/>
                    </a:cubicBezTo>
                    <a:lnTo>
                      <a:pt x="677" y="336"/>
                    </a:lnTo>
                    <a:cubicBezTo>
                      <a:pt x="730" y="371"/>
                      <a:pt x="776" y="382"/>
                      <a:pt x="820" y="382"/>
                    </a:cubicBezTo>
                    <a:cubicBezTo>
                      <a:pt x="886" y="382"/>
                      <a:pt x="946" y="357"/>
                      <a:pt x="1010" y="357"/>
                    </a:cubicBezTo>
                    <a:cubicBezTo>
                      <a:pt x="1024" y="357"/>
                      <a:pt x="1038" y="358"/>
                      <a:pt x="1053" y="361"/>
                    </a:cubicBezTo>
                    <a:cubicBezTo>
                      <a:pt x="1123" y="361"/>
                      <a:pt x="1187" y="377"/>
                      <a:pt x="1245" y="377"/>
                    </a:cubicBezTo>
                    <a:cubicBezTo>
                      <a:pt x="1314" y="377"/>
                      <a:pt x="1375" y="356"/>
                      <a:pt x="1429" y="261"/>
                    </a:cubicBezTo>
                    <a:cubicBezTo>
                      <a:pt x="1429" y="261"/>
                      <a:pt x="1429" y="286"/>
                      <a:pt x="1429" y="286"/>
                    </a:cubicBezTo>
                    <a:cubicBezTo>
                      <a:pt x="1454" y="274"/>
                      <a:pt x="1467" y="274"/>
                      <a:pt x="1476" y="274"/>
                    </a:cubicBezTo>
                    <a:cubicBezTo>
                      <a:pt x="1486" y="274"/>
                      <a:pt x="1492" y="274"/>
                      <a:pt x="1504" y="261"/>
                    </a:cubicBezTo>
                    <a:lnTo>
                      <a:pt x="1504" y="286"/>
                    </a:lnTo>
                    <a:cubicBezTo>
                      <a:pt x="1529" y="211"/>
                      <a:pt x="1580" y="211"/>
                      <a:pt x="1605" y="211"/>
                    </a:cubicBezTo>
                    <a:cubicBezTo>
                      <a:pt x="1630" y="211"/>
                      <a:pt x="1655" y="211"/>
                      <a:pt x="1755" y="136"/>
                    </a:cubicBezTo>
                    <a:lnTo>
                      <a:pt x="1755" y="136"/>
                    </a:lnTo>
                    <a:cubicBezTo>
                      <a:pt x="1730" y="236"/>
                      <a:pt x="1730" y="336"/>
                      <a:pt x="1755" y="437"/>
                    </a:cubicBezTo>
                    <a:lnTo>
                      <a:pt x="1730" y="437"/>
                    </a:lnTo>
                    <a:cubicBezTo>
                      <a:pt x="1780" y="537"/>
                      <a:pt x="1630" y="612"/>
                      <a:pt x="1680" y="712"/>
                    </a:cubicBezTo>
                    <a:cubicBezTo>
                      <a:pt x="1605" y="787"/>
                      <a:pt x="1805" y="913"/>
                      <a:pt x="1730" y="988"/>
                    </a:cubicBezTo>
                    <a:cubicBezTo>
                      <a:pt x="1605" y="1013"/>
                      <a:pt x="1830" y="1163"/>
                      <a:pt x="1680" y="1163"/>
                    </a:cubicBezTo>
                    <a:cubicBezTo>
                      <a:pt x="1454" y="1163"/>
                      <a:pt x="1504" y="1289"/>
                      <a:pt x="1504" y="1489"/>
                    </a:cubicBezTo>
                    <a:cubicBezTo>
                      <a:pt x="1397" y="1489"/>
                      <a:pt x="1400" y="1655"/>
                      <a:pt x="1293" y="1655"/>
                    </a:cubicBezTo>
                    <a:cubicBezTo>
                      <a:pt x="1275" y="1655"/>
                      <a:pt x="1254" y="1650"/>
                      <a:pt x="1229" y="1640"/>
                    </a:cubicBezTo>
                    <a:lnTo>
                      <a:pt x="1229" y="1640"/>
                    </a:lnTo>
                    <a:cubicBezTo>
                      <a:pt x="1236" y="1677"/>
                      <a:pt x="1228" y="1690"/>
                      <a:pt x="1211" y="1690"/>
                    </a:cubicBezTo>
                    <a:cubicBezTo>
                      <a:pt x="1176" y="1690"/>
                      <a:pt x="1107" y="1637"/>
                      <a:pt x="1067" y="1637"/>
                    </a:cubicBezTo>
                    <a:cubicBezTo>
                      <a:pt x="1062" y="1637"/>
                      <a:pt x="1057" y="1638"/>
                      <a:pt x="1053" y="1640"/>
                    </a:cubicBezTo>
                    <a:lnTo>
                      <a:pt x="1078" y="1690"/>
                    </a:lnTo>
                    <a:cubicBezTo>
                      <a:pt x="1069" y="1670"/>
                      <a:pt x="1064" y="1663"/>
                      <a:pt x="1061" y="1663"/>
                    </a:cubicBezTo>
                    <a:lnTo>
                      <a:pt x="1061" y="1663"/>
                    </a:lnTo>
                    <a:cubicBezTo>
                      <a:pt x="1054" y="1663"/>
                      <a:pt x="1071" y="1729"/>
                      <a:pt x="1059" y="1729"/>
                    </a:cubicBezTo>
                    <a:cubicBezTo>
                      <a:pt x="1055" y="1729"/>
                      <a:pt x="1045" y="1718"/>
                      <a:pt x="1028" y="1690"/>
                    </a:cubicBezTo>
                    <a:cubicBezTo>
                      <a:pt x="1023" y="1685"/>
                      <a:pt x="1020" y="1682"/>
                      <a:pt x="1018" y="1682"/>
                    </a:cubicBezTo>
                    <a:lnTo>
                      <a:pt x="1018" y="1682"/>
                    </a:lnTo>
                    <a:cubicBezTo>
                      <a:pt x="1004" y="1682"/>
                      <a:pt x="1070" y="1805"/>
                      <a:pt x="1065" y="1805"/>
                    </a:cubicBezTo>
                    <a:cubicBezTo>
                      <a:pt x="1064" y="1805"/>
                      <a:pt x="1060" y="1801"/>
                      <a:pt x="1053" y="1790"/>
                    </a:cubicBezTo>
                    <a:lnTo>
                      <a:pt x="1053" y="1815"/>
                    </a:lnTo>
                    <a:cubicBezTo>
                      <a:pt x="1053" y="1820"/>
                      <a:pt x="1052" y="1822"/>
                      <a:pt x="1051" y="1822"/>
                    </a:cubicBezTo>
                    <a:cubicBezTo>
                      <a:pt x="1048" y="1822"/>
                      <a:pt x="1043" y="1814"/>
                      <a:pt x="1038" y="1804"/>
                    </a:cubicBezTo>
                    <a:lnTo>
                      <a:pt x="1038" y="1804"/>
                    </a:lnTo>
                    <a:cubicBezTo>
                      <a:pt x="1040" y="1813"/>
                      <a:pt x="1040" y="1820"/>
                      <a:pt x="1036" y="1820"/>
                    </a:cubicBezTo>
                    <a:cubicBezTo>
                      <a:pt x="1034" y="1820"/>
                      <a:pt x="1032" y="1819"/>
                      <a:pt x="1028" y="1815"/>
                    </a:cubicBezTo>
                    <a:cubicBezTo>
                      <a:pt x="1013" y="1777"/>
                      <a:pt x="1007" y="1767"/>
                      <a:pt x="1004" y="1767"/>
                    </a:cubicBezTo>
                    <a:cubicBezTo>
                      <a:pt x="1000" y="1767"/>
                      <a:pt x="1001" y="1780"/>
                      <a:pt x="995" y="1780"/>
                    </a:cubicBezTo>
                    <a:cubicBezTo>
                      <a:pt x="990" y="1780"/>
                      <a:pt x="979" y="1767"/>
                      <a:pt x="953" y="1715"/>
                    </a:cubicBezTo>
                    <a:cubicBezTo>
                      <a:pt x="953" y="1715"/>
                      <a:pt x="903" y="1665"/>
                      <a:pt x="903" y="1615"/>
                    </a:cubicBezTo>
                    <a:cubicBezTo>
                      <a:pt x="903" y="1608"/>
                      <a:pt x="901" y="1605"/>
                      <a:pt x="899" y="1605"/>
                    </a:cubicBezTo>
                    <a:lnTo>
                      <a:pt x="899" y="1605"/>
                    </a:lnTo>
                    <a:cubicBezTo>
                      <a:pt x="893" y="1605"/>
                      <a:pt x="884" y="1633"/>
                      <a:pt x="903" y="1690"/>
                    </a:cubicBezTo>
                    <a:cubicBezTo>
                      <a:pt x="943" y="1730"/>
                      <a:pt x="968" y="1788"/>
                      <a:pt x="989" y="1835"/>
                    </a:cubicBezTo>
                    <a:lnTo>
                      <a:pt x="989" y="1835"/>
                    </a:lnTo>
                    <a:cubicBezTo>
                      <a:pt x="986" y="1830"/>
                      <a:pt x="982" y="1823"/>
                      <a:pt x="978" y="1815"/>
                    </a:cubicBezTo>
                    <a:lnTo>
                      <a:pt x="978" y="1815"/>
                    </a:lnTo>
                    <a:lnTo>
                      <a:pt x="1003" y="1865"/>
                    </a:lnTo>
                    <a:cubicBezTo>
                      <a:pt x="998" y="1856"/>
                      <a:pt x="994" y="1845"/>
                      <a:pt x="989" y="1835"/>
                    </a:cubicBezTo>
                    <a:lnTo>
                      <a:pt x="989" y="1835"/>
                    </a:lnTo>
                    <a:cubicBezTo>
                      <a:pt x="1004" y="1858"/>
                      <a:pt x="1007" y="1844"/>
                      <a:pt x="1028" y="1865"/>
                    </a:cubicBezTo>
                    <a:cubicBezTo>
                      <a:pt x="1028" y="1865"/>
                      <a:pt x="1078" y="1940"/>
                      <a:pt x="1103" y="1965"/>
                    </a:cubicBezTo>
                    <a:cubicBezTo>
                      <a:pt x="1091" y="1928"/>
                      <a:pt x="1091" y="1915"/>
                      <a:pt x="1094" y="1915"/>
                    </a:cubicBezTo>
                    <a:lnTo>
                      <a:pt x="1094" y="1915"/>
                    </a:lnTo>
                    <a:cubicBezTo>
                      <a:pt x="1097" y="1915"/>
                      <a:pt x="1103" y="1928"/>
                      <a:pt x="1103" y="1940"/>
                    </a:cubicBezTo>
                    <a:lnTo>
                      <a:pt x="1128" y="1965"/>
                    </a:lnTo>
                    <a:cubicBezTo>
                      <a:pt x="1135" y="1972"/>
                      <a:pt x="1139" y="1975"/>
                      <a:pt x="1142" y="1975"/>
                    </a:cubicBezTo>
                    <a:cubicBezTo>
                      <a:pt x="1151" y="1975"/>
                      <a:pt x="1143" y="1947"/>
                      <a:pt x="1135" y="1928"/>
                    </a:cubicBezTo>
                    <a:lnTo>
                      <a:pt x="1135" y="1928"/>
                    </a:lnTo>
                    <a:cubicBezTo>
                      <a:pt x="1162" y="1886"/>
                      <a:pt x="1206" y="1865"/>
                      <a:pt x="1229" y="1865"/>
                    </a:cubicBezTo>
                    <a:cubicBezTo>
                      <a:pt x="1204" y="1815"/>
                      <a:pt x="1254" y="1840"/>
                      <a:pt x="1204" y="1765"/>
                    </a:cubicBezTo>
                    <a:lnTo>
                      <a:pt x="1204" y="1765"/>
                    </a:lnTo>
                    <a:cubicBezTo>
                      <a:pt x="1241" y="1821"/>
                      <a:pt x="1279" y="1849"/>
                      <a:pt x="1295" y="1849"/>
                    </a:cubicBezTo>
                    <a:cubicBezTo>
                      <a:pt x="1301" y="1849"/>
                      <a:pt x="1304" y="1846"/>
                      <a:pt x="1304" y="1840"/>
                    </a:cubicBezTo>
                    <a:cubicBezTo>
                      <a:pt x="1304" y="1865"/>
                      <a:pt x="1329" y="1865"/>
                      <a:pt x="1304" y="1865"/>
                    </a:cubicBezTo>
                    <a:cubicBezTo>
                      <a:pt x="1323" y="1879"/>
                      <a:pt x="1333" y="1884"/>
                      <a:pt x="1339" y="1884"/>
                    </a:cubicBezTo>
                    <a:cubicBezTo>
                      <a:pt x="1358" y="1884"/>
                      <a:pt x="1329" y="1833"/>
                      <a:pt x="1340" y="1833"/>
                    </a:cubicBezTo>
                    <a:cubicBezTo>
                      <a:pt x="1344" y="1833"/>
                      <a:pt x="1356" y="1842"/>
                      <a:pt x="1379" y="1865"/>
                    </a:cubicBezTo>
                    <a:cubicBezTo>
                      <a:pt x="1354" y="1815"/>
                      <a:pt x="1366" y="1815"/>
                      <a:pt x="1376" y="1815"/>
                    </a:cubicBezTo>
                    <a:cubicBezTo>
                      <a:pt x="1385" y="1815"/>
                      <a:pt x="1392" y="1815"/>
                      <a:pt x="1354" y="1765"/>
                    </a:cubicBezTo>
                    <a:lnTo>
                      <a:pt x="1354" y="1765"/>
                    </a:lnTo>
                    <a:cubicBezTo>
                      <a:pt x="1379" y="1790"/>
                      <a:pt x="1379" y="1790"/>
                      <a:pt x="1404" y="1815"/>
                    </a:cubicBezTo>
                    <a:cubicBezTo>
                      <a:pt x="1429" y="1790"/>
                      <a:pt x="1479" y="1790"/>
                      <a:pt x="1529" y="1790"/>
                    </a:cubicBezTo>
                    <a:cubicBezTo>
                      <a:pt x="1479" y="1690"/>
                      <a:pt x="1605" y="1765"/>
                      <a:pt x="1529" y="1665"/>
                    </a:cubicBezTo>
                    <a:cubicBezTo>
                      <a:pt x="1549" y="1665"/>
                      <a:pt x="1569" y="1669"/>
                      <a:pt x="1585" y="1669"/>
                    </a:cubicBezTo>
                    <a:cubicBezTo>
                      <a:pt x="1608" y="1669"/>
                      <a:pt x="1620" y="1660"/>
                      <a:pt x="1605" y="1615"/>
                    </a:cubicBezTo>
                    <a:lnTo>
                      <a:pt x="1605" y="1615"/>
                    </a:lnTo>
                    <a:lnTo>
                      <a:pt x="1630" y="1640"/>
                    </a:lnTo>
                    <a:cubicBezTo>
                      <a:pt x="1655" y="1615"/>
                      <a:pt x="1655" y="1589"/>
                      <a:pt x="1630" y="1514"/>
                    </a:cubicBezTo>
                    <a:lnTo>
                      <a:pt x="1630" y="1514"/>
                    </a:lnTo>
                    <a:cubicBezTo>
                      <a:pt x="1690" y="1559"/>
                      <a:pt x="1705" y="1568"/>
                      <a:pt x="1718" y="1568"/>
                    </a:cubicBezTo>
                    <a:cubicBezTo>
                      <a:pt x="1727" y="1568"/>
                      <a:pt x="1735" y="1564"/>
                      <a:pt x="1755" y="1564"/>
                    </a:cubicBezTo>
                    <a:cubicBezTo>
                      <a:pt x="1730" y="1514"/>
                      <a:pt x="1755" y="1489"/>
                      <a:pt x="1755" y="1439"/>
                    </a:cubicBezTo>
                    <a:cubicBezTo>
                      <a:pt x="1759" y="1443"/>
                      <a:pt x="1761" y="1444"/>
                      <a:pt x="1762" y="1444"/>
                    </a:cubicBezTo>
                    <a:cubicBezTo>
                      <a:pt x="1766" y="1444"/>
                      <a:pt x="1754" y="1421"/>
                      <a:pt x="1768" y="1421"/>
                    </a:cubicBezTo>
                    <a:cubicBezTo>
                      <a:pt x="1774" y="1421"/>
                      <a:pt x="1785" y="1426"/>
                      <a:pt x="1805" y="1439"/>
                    </a:cubicBezTo>
                    <a:cubicBezTo>
                      <a:pt x="1730" y="1289"/>
                      <a:pt x="1830" y="1239"/>
                      <a:pt x="1981" y="1163"/>
                    </a:cubicBezTo>
                    <a:cubicBezTo>
                      <a:pt x="1955" y="1138"/>
                      <a:pt x="1855" y="1088"/>
                      <a:pt x="1805" y="1063"/>
                    </a:cubicBezTo>
                    <a:lnTo>
                      <a:pt x="1830" y="1063"/>
                    </a:lnTo>
                    <a:cubicBezTo>
                      <a:pt x="1805" y="1038"/>
                      <a:pt x="1905" y="1038"/>
                      <a:pt x="1880" y="1013"/>
                    </a:cubicBezTo>
                    <a:lnTo>
                      <a:pt x="1905" y="1013"/>
                    </a:lnTo>
                    <a:cubicBezTo>
                      <a:pt x="1880" y="988"/>
                      <a:pt x="1981" y="988"/>
                      <a:pt x="1905" y="963"/>
                    </a:cubicBezTo>
                    <a:lnTo>
                      <a:pt x="1955" y="963"/>
                    </a:lnTo>
                    <a:cubicBezTo>
                      <a:pt x="2006" y="838"/>
                      <a:pt x="1880" y="687"/>
                      <a:pt x="1905" y="562"/>
                    </a:cubicBezTo>
                    <a:lnTo>
                      <a:pt x="1930" y="562"/>
                    </a:lnTo>
                    <a:lnTo>
                      <a:pt x="1880" y="537"/>
                    </a:lnTo>
                    <a:lnTo>
                      <a:pt x="1905" y="537"/>
                    </a:lnTo>
                    <a:cubicBezTo>
                      <a:pt x="1955" y="512"/>
                      <a:pt x="1880" y="487"/>
                      <a:pt x="1905" y="437"/>
                    </a:cubicBezTo>
                    <a:lnTo>
                      <a:pt x="1955" y="437"/>
                    </a:lnTo>
                    <a:cubicBezTo>
                      <a:pt x="1880" y="412"/>
                      <a:pt x="2056" y="361"/>
                      <a:pt x="1905" y="361"/>
                    </a:cubicBezTo>
                    <a:lnTo>
                      <a:pt x="1955" y="361"/>
                    </a:lnTo>
                    <a:cubicBezTo>
                      <a:pt x="1905" y="261"/>
                      <a:pt x="1930" y="186"/>
                      <a:pt x="1955" y="61"/>
                    </a:cubicBezTo>
                    <a:cubicBezTo>
                      <a:pt x="1880" y="61"/>
                      <a:pt x="1880" y="36"/>
                      <a:pt x="1880" y="11"/>
                    </a:cubicBezTo>
                    <a:cubicBezTo>
                      <a:pt x="1880" y="4"/>
                      <a:pt x="1877" y="1"/>
                      <a:pt x="18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1" name="Google Shape;1651;p34"/>
              <p:cNvSpPr/>
              <p:nvPr/>
            </p:nvSpPr>
            <p:spPr>
              <a:xfrm>
                <a:off x="4109800" y="32249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2" name="Google Shape;1652;p34"/>
              <p:cNvSpPr/>
              <p:nvPr/>
            </p:nvSpPr>
            <p:spPr>
              <a:xfrm>
                <a:off x="4127350" y="32657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3" name="Google Shape;1653;p34"/>
              <p:cNvSpPr/>
              <p:nvPr/>
            </p:nvSpPr>
            <p:spPr>
              <a:xfrm>
                <a:off x="4074725" y="3275725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0" y="51"/>
                    </a:moveTo>
                    <a:lnTo>
                      <a:pt x="0" y="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4" name="Google Shape;1654;p34"/>
              <p:cNvSpPr/>
              <p:nvPr/>
            </p:nvSpPr>
            <p:spPr>
              <a:xfrm>
                <a:off x="4074475" y="3274275"/>
                <a:ext cx="475" cy="2525"/>
              </a:xfrm>
              <a:custGeom>
                <a:avLst/>
                <a:gdLst/>
                <a:ahLst/>
                <a:cxnLst/>
                <a:rect l="l" t="t" r="r" b="b"/>
                <a:pathLst>
                  <a:path w="19" h="101" extrusionOk="0">
                    <a:moveTo>
                      <a:pt x="4" y="0"/>
                    </a:moveTo>
                    <a:lnTo>
                      <a:pt x="4" y="0"/>
                    </a:lnTo>
                    <a:cubicBezTo>
                      <a:pt x="0" y="0"/>
                      <a:pt x="5" y="29"/>
                      <a:pt x="10" y="55"/>
                    </a:cubicBezTo>
                    <a:lnTo>
                      <a:pt x="10" y="55"/>
                    </a:lnTo>
                    <a:lnTo>
                      <a:pt x="10" y="8"/>
                    </a:lnTo>
                    <a:cubicBezTo>
                      <a:pt x="7" y="3"/>
                      <a:pt x="5" y="0"/>
                      <a:pt x="4" y="0"/>
                    </a:cubicBezTo>
                    <a:close/>
                    <a:moveTo>
                      <a:pt x="10" y="55"/>
                    </a:moveTo>
                    <a:lnTo>
                      <a:pt x="10" y="83"/>
                    </a:lnTo>
                    <a:cubicBezTo>
                      <a:pt x="14" y="96"/>
                      <a:pt x="16" y="101"/>
                      <a:pt x="17" y="101"/>
                    </a:cubicBezTo>
                    <a:cubicBezTo>
                      <a:pt x="19" y="101"/>
                      <a:pt x="14" y="79"/>
                      <a:pt x="10" y="5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5" name="Google Shape;1655;p34"/>
              <p:cNvSpPr/>
              <p:nvPr/>
            </p:nvSpPr>
            <p:spPr>
              <a:xfrm>
                <a:off x="4074400" y="3273225"/>
                <a:ext cx="3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4" h="51" extrusionOk="0">
                    <a:moveTo>
                      <a:pt x="13" y="0"/>
                    </a:moveTo>
                    <a:cubicBezTo>
                      <a:pt x="13" y="25"/>
                      <a:pt x="7" y="25"/>
                      <a:pt x="4" y="25"/>
                    </a:cubicBezTo>
                    <a:cubicBezTo>
                      <a:pt x="1" y="25"/>
                      <a:pt x="1" y="25"/>
                      <a:pt x="13" y="50"/>
                    </a:cubicBezTo>
                    <a:cubicBezTo>
                      <a:pt x="13" y="39"/>
                      <a:pt x="13" y="15"/>
                      <a:pt x="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6" name="Google Shape;1656;p34"/>
              <p:cNvSpPr/>
              <p:nvPr/>
            </p:nvSpPr>
            <p:spPr>
              <a:xfrm>
                <a:off x="4082850" y="32726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7" name="Google Shape;1657;p34"/>
              <p:cNvSpPr/>
              <p:nvPr/>
            </p:nvSpPr>
            <p:spPr>
              <a:xfrm>
                <a:off x="4074725" y="3254750"/>
                <a:ext cx="50150" cy="21100"/>
              </a:xfrm>
              <a:custGeom>
                <a:avLst/>
                <a:gdLst/>
                <a:ahLst/>
                <a:cxnLst/>
                <a:rect l="l" t="t" r="r" b="b"/>
                <a:pathLst>
                  <a:path w="2006" h="844" extrusionOk="0">
                    <a:moveTo>
                      <a:pt x="1923" y="293"/>
                    </a:moveTo>
                    <a:cubicBezTo>
                      <a:pt x="1925" y="313"/>
                      <a:pt x="1927" y="327"/>
                      <a:pt x="1929" y="327"/>
                    </a:cubicBezTo>
                    <a:cubicBezTo>
                      <a:pt x="1929" y="327"/>
                      <a:pt x="1930" y="323"/>
                      <a:pt x="1930" y="313"/>
                    </a:cubicBezTo>
                    <a:cubicBezTo>
                      <a:pt x="1927" y="306"/>
                      <a:pt x="1925" y="299"/>
                      <a:pt x="1923" y="293"/>
                    </a:cubicBezTo>
                    <a:close/>
                    <a:moveTo>
                      <a:pt x="1979" y="334"/>
                    </a:moveTo>
                    <a:cubicBezTo>
                      <a:pt x="1979" y="336"/>
                      <a:pt x="1979" y="337"/>
                      <a:pt x="1979" y="338"/>
                    </a:cubicBezTo>
                    <a:lnTo>
                      <a:pt x="1979" y="338"/>
                    </a:lnTo>
                    <a:cubicBezTo>
                      <a:pt x="1979" y="338"/>
                      <a:pt x="1980" y="338"/>
                      <a:pt x="1980" y="338"/>
                    </a:cubicBezTo>
                    <a:cubicBezTo>
                      <a:pt x="1980" y="337"/>
                      <a:pt x="1979" y="335"/>
                      <a:pt x="1979" y="334"/>
                    </a:cubicBezTo>
                    <a:close/>
                    <a:moveTo>
                      <a:pt x="1979" y="338"/>
                    </a:moveTo>
                    <a:cubicBezTo>
                      <a:pt x="1956" y="339"/>
                      <a:pt x="1980" y="389"/>
                      <a:pt x="1980" y="438"/>
                    </a:cubicBezTo>
                    <a:cubicBezTo>
                      <a:pt x="1980" y="438"/>
                      <a:pt x="2005" y="438"/>
                      <a:pt x="1980" y="363"/>
                    </a:cubicBezTo>
                    <a:cubicBezTo>
                      <a:pt x="1980" y="355"/>
                      <a:pt x="1980" y="347"/>
                      <a:pt x="1979" y="338"/>
                    </a:cubicBezTo>
                    <a:close/>
                    <a:moveTo>
                      <a:pt x="1784" y="1"/>
                    </a:moveTo>
                    <a:lnTo>
                      <a:pt x="1784" y="1"/>
                    </a:lnTo>
                    <a:cubicBezTo>
                      <a:pt x="1781" y="1"/>
                      <a:pt x="1781" y="13"/>
                      <a:pt x="1782" y="27"/>
                    </a:cubicBezTo>
                    <a:lnTo>
                      <a:pt x="1782" y="27"/>
                    </a:lnTo>
                    <a:cubicBezTo>
                      <a:pt x="1781" y="23"/>
                      <a:pt x="1780" y="18"/>
                      <a:pt x="1779" y="12"/>
                    </a:cubicBezTo>
                    <a:cubicBezTo>
                      <a:pt x="1779" y="46"/>
                      <a:pt x="1777" y="54"/>
                      <a:pt x="1773" y="54"/>
                    </a:cubicBezTo>
                    <a:cubicBezTo>
                      <a:pt x="1769" y="54"/>
                      <a:pt x="1765" y="46"/>
                      <a:pt x="1761" y="46"/>
                    </a:cubicBezTo>
                    <a:cubicBezTo>
                      <a:pt x="1757" y="46"/>
                      <a:pt x="1754" y="54"/>
                      <a:pt x="1754" y="88"/>
                    </a:cubicBezTo>
                    <a:cubicBezTo>
                      <a:pt x="1754" y="88"/>
                      <a:pt x="1754" y="62"/>
                      <a:pt x="1754" y="37"/>
                    </a:cubicBezTo>
                    <a:cubicBezTo>
                      <a:pt x="1729" y="37"/>
                      <a:pt x="1704" y="12"/>
                      <a:pt x="1679" y="12"/>
                    </a:cubicBezTo>
                    <a:cubicBezTo>
                      <a:pt x="1686" y="33"/>
                      <a:pt x="1687" y="38"/>
                      <a:pt x="1686" y="38"/>
                    </a:cubicBezTo>
                    <a:cubicBezTo>
                      <a:pt x="1683" y="38"/>
                      <a:pt x="1676" y="28"/>
                      <a:pt x="1669" y="28"/>
                    </a:cubicBezTo>
                    <a:cubicBezTo>
                      <a:pt x="1661" y="28"/>
                      <a:pt x="1654" y="40"/>
                      <a:pt x="1654" y="88"/>
                    </a:cubicBezTo>
                    <a:cubicBezTo>
                      <a:pt x="1654" y="70"/>
                      <a:pt x="1642" y="41"/>
                      <a:pt x="1635" y="41"/>
                    </a:cubicBezTo>
                    <a:cubicBezTo>
                      <a:pt x="1632" y="41"/>
                      <a:pt x="1629" y="47"/>
                      <a:pt x="1629" y="62"/>
                    </a:cubicBezTo>
                    <a:cubicBezTo>
                      <a:pt x="1604" y="62"/>
                      <a:pt x="1604" y="88"/>
                      <a:pt x="1604" y="163"/>
                    </a:cubicBezTo>
                    <a:cubicBezTo>
                      <a:pt x="1579" y="37"/>
                      <a:pt x="1579" y="62"/>
                      <a:pt x="1554" y="12"/>
                    </a:cubicBezTo>
                    <a:cubicBezTo>
                      <a:pt x="1554" y="88"/>
                      <a:pt x="1529" y="62"/>
                      <a:pt x="1529" y="113"/>
                    </a:cubicBezTo>
                    <a:cubicBezTo>
                      <a:pt x="1529" y="98"/>
                      <a:pt x="1529" y="94"/>
                      <a:pt x="1528" y="94"/>
                    </a:cubicBezTo>
                    <a:cubicBezTo>
                      <a:pt x="1528" y="94"/>
                      <a:pt x="1526" y="98"/>
                      <a:pt x="1523" y="98"/>
                    </a:cubicBezTo>
                    <a:cubicBezTo>
                      <a:pt x="1519" y="98"/>
                      <a:pt x="1514" y="92"/>
                      <a:pt x="1504" y="62"/>
                    </a:cubicBezTo>
                    <a:cubicBezTo>
                      <a:pt x="1504" y="143"/>
                      <a:pt x="1488" y="176"/>
                      <a:pt x="1466" y="176"/>
                    </a:cubicBezTo>
                    <a:cubicBezTo>
                      <a:pt x="1440" y="176"/>
                      <a:pt x="1406" y="130"/>
                      <a:pt x="1378" y="62"/>
                    </a:cubicBezTo>
                    <a:lnTo>
                      <a:pt x="1378" y="62"/>
                    </a:lnTo>
                    <a:cubicBezTo>
                      <a:pt x="1378" y="113"/>
                      <a:pt x="1378" y="213"/>
                      <a:pt x="1404" y="263"/>
                    </a:cubicBezTo>
                    <a:cubicBezTo>
                      <a:pt x="1378" y="263"/>
                      <a:pt x="1378" y="238"/>
                      <a:pt x="1378" y="238"/>
                    </a:cubicBezTo>
                    <a:cubicBezTo>
                      <a:pt x="1378" y="242"/>
                      <a:pt x="1378" y="243"/>
                      <a:pt x="1377" y="243"/>
                    </a:cubicBezTo>
                    <a:cubicBezTo>
                      <a:pt x="1373" y="243"/>
                      <a:pt x="1359" y="208"/>
                      <a:pt x="1355" y="208"/>
                    </a:cubicBezTo>
                    <a:cubicBezTo>
                      <a:pt x="1354" y="208"/>
                      <a:pt x="1353" y="209"/>
                      <a:pt x="1353" y="213"/>
                    </a:cubicBezTo>
                    <a:cubicBezTo>
                      <a:pt x="1353" y="188"/>
                      <a:pt x="1353" y="188"/>
                      <a:pt x="1353" y="188"/>
                    </a:cubicBezTo>
                    <a:cubicBezTo>
                      <a:pt x="1353" y="191"/>
                      <a:pt x="1353" y="192"/>
                      <a:pt x="1352" y="192"/>
                    </a:cubicBezTo>
                    <a:cubicBezTo>
                      <a:pt x="1349" y="192"/>
                      <a:pt x="1339" y="159"/>
                      <a:pt x="1333" y="159"/>
                    </a:cubicBezTo>
                    <a:cubicBezTo>
                      <a:pt x="1330" y="159"/>
                      <a:pt x="1328" y="167"/>
                      <a:pt x="1328" y="188"/>
                    </a:cubicBezTo>
                    <a:cubicBezTo>
                      <a:pt x="1328" y="173"/>
                      <a:pt x="1328" y="149"/>
                      <a:pt x="1328" y="138"/>
                    </a:cubicBezTo>
                    <a:cubicBezTo>
                      <a:pt x="1323" y="136"/>
                      <a:pt x="1317" y="135"/>
                      <a:pt x="1311" y="135"/>
                    </a:cubicBezTo>
                    <a:cubicBezTo>
                      <a:pt x="1245" y="135"/>
                      <a:pt x="1197" y="263"/>
                      <a:pt x="1128" y="263"/>
                    </a:cubicBezTo>
                    <a:cubicBezTo>
                      <a:pt x="1122" y="250"/>
                      <a:pt x="1117" y="246"/>
                      <a:pt x="1113" y="246"/>
                    </a:cubicBezTo>
                    <a:cubicBezTo>
                      <a:pt x="1101" y="246"/>
                      <a:pt x="1097" y="288"/>
                      <a:pt x="1078" y="288"/>
                    </a:cubicBezTo>
                    <a:cubicBezTo>
                      <a:pt x="1078" y="263"/>
                      <a:pt x="1078" y="238"/>
                      <a:pt x="1078" y="238"/>
                    </a:cubicBezTo>
                    <a:cubicBezTo>
                      <a:pt x="1078" y="246"/>
                      <a:pt x="1077" y="249"/>
                      <a:pt x="1075" y="249"/>
                    </a:cubicBezTo>
                    <a:cubicBezTo>
                      <a:pt x="1068" y="249"/>
                      <a:pt x="1055" y="219"/>
                      <a:pt x="1049" y="219"/>
                    </a:cubicBezTo>
                    <a:lnTo>
                      <a:pt x="1049" y="219"/>
                    </a:lnTo>
                    <a:cubicBezTo>
                      <a:pt x="1046" y="219"/>
                      <a:pt x="1045" y="226"/>
                      <a:pt x="1047" y="248"/>
                    </a:cubicBezTo>
                    <a:lnTo>
                      <a:pt x="1047" y="248"/>
                    </a:lnTo>
                    <a:cubicBezTo>
                      <a:pt x="1032" y="270"/>
                      <a:pt x="1012" y="279"/>
                      <a:pt x="993" y="279"/>
                    </a:cubicBezTo>
                    <a:cubicBezTo>
                      <a:pt x="977" y="279"/>
                      <a:pt x="963" y="273"/>
                      <a:pt x="952" y="263"/>
                    </a:cubicBezTo>
                    <a:cubicBezTo>
                      <a:pt x="927" y="413"/>
                      <a:pt x="877" y="288"/>
                      <a:pt x="877" y="413"/>
                    </a:cubicBezTo>
                    <a:lnTo>
                      <a:pt x="877" y="388"/>
                    </a:lnTo>
                    <a:cubicBezTo>
                      <a:pt x="868" y="423"/>
                      <a:pt x="857" y="434"/>
                      <a:pt x="843" y="434"/>
                    </a:cubicBezTo>
                    <a:cubicBezTo>
                      <a:pt x="822" y="434"/>
                      <a:pt x="796" y="409"/>
                      <a:pt x="770" y="409"/>
                    </a:cubicBezTo>
                    <a:cubicBezTo>
                      <a:pt x="764" y="409"/>
                      <a:pt x="758" y="410"/>
                      <a:pt x="752" y="413"/>
                    </a:cubicBezTo>
                    <a:cubicBezTo>
                      <a:pt x="727" y="413"/>
                      <a:pt x="727" y="438"/>
                      <a:pt x="727" y="438"/>
                    </a:cubicBezTo>
                    <a:lnTo>
                      <a:pt x="702" y="413"/>
                    </a:lnTo>
                    <a:cubicBezTo>
                      <a:pt x="702" y="443"/>
                      <a:pt x="698" y="453"/>
                      <a:pt x="691" y="453"/>
                    </a:cubicBezTo>
                    <a:cubicBezTo>
                      <a:pt x="678" y="453"/>
                      <a:pt x="655" y="410"/>
                      <a:pt x="640" y="410"/>
                    </a:cubicBezTo>
                    <a:cubicBezTo>
                      <a:pt x="632" y="410"/>
                      <a:pt x="627" y="423"/>
                      <a:pt x="627" y="463"/>
                    </a:cubicBezTo>
                    <a:lnTo>
                      <a:pt x="627" y="413"/>
                    </a:lnTo>
                    <a:cubicBezTo>
                      <a:pt x="627" y="442"/>
                      <a:pt x="623" y="445"/>
                      <a:pt x="620" y="445"/>
                    </a:cubicBezTo>
                    <a:cubicBezTo>
                      <a:pt x="619" y="445"/>
                      <a:pt x="618" y="445"/>
                      <a:pt x="617" y="445"/>
                    </a:cubicBezTo>
                    <a:cubicBezTo>
                      <a:pt x="614" y="445"/>
                      <a:pt x="614" y="451"/>
                      <a:pt x="627" y="514"/>
                    </a:cubicBezTo>
                    <a:lnTo>
                      <a:pt x="602" y="463"/>
                    </a:lnTo>
                    <a:lnTo>
                      <a:pt x="602" y="463"/>
                    </a:lnTo>
                    <a:cubicBezTo>
                      <a:pt x="609" y="516"/>
                      <a:pt x="608" y="533"/>
                      <a:pt x="602" y="533"/>
                    </a:cubicBezTo>
                    <a:cubicBezTo>
                      <a:pt x="592" y="533"/>
                      <a:pt x="570" y="487"/>
                      <a:pt x="559" y="487"/>
                    </a:cubicBezTo>
                    <a:cubicBezTo>
                      <a:pt x="554" y="487"/>
                      <a:pt x="551" y="494"/>
                      <a:pt x="551" y="514"/>
                    </a:cubicBezTo>
                    <a:lnTo>
                      <a:pt x="551" y="489"/>
                    </a:lnTo>
                    <a:cubicBezTo>
                      <a:pt x="551" y="501"/>
                      <a:pt x="551" y="507"/>
                      <a:pt x="548" y="507"/>
                    </a:cubicBezTo>
                    <a:cubicBezTo>
                      <a:pt x="545" y="507"/>
                      <a:pt x="539" y="501"/>
                      <a:pt x="526" y="489"/>
                    </a:cubicBezTo>
                    <a:cubicBezTo>
                      <a:pt x="518" y="447"/>
                      <a:pt x="512" y="433"/>
                      <a:pt x="508" y="433"/>
                    </a:cubicBezTo>
                    <a:cubicBezTo>
                      <a:pt x="499" y="433"/>
                      <a:pt x="493" y="489"/>
                      <a:pt x="476" y="489"/>
                    </a:cubicBezTo>
                    <a:lnTo>
                      <a:pt x="476" y="438"/>
                    </a:lnTo>
                    <a:cubicBezTo>
                      <a:pt x="476" y="468"/>
                      <a:pt x="469" y="474"/>
                      <a:pt x="459" y="474"/>
                    </a:cubicBezTo>
                    <a:cubicBezTo>
                      <a:pt x="452" y="474"/>
                      <a:pt x="443" y="470"/>
                      <a:pt x="437" y="470"/>
                    </a:cubicBezTo>
                    <a:cubicBezTo>
                      <a:pt x="431" y="470"/>
                      <a:pt x="426" y="474"/>
                      <a:pt x="426" y="489"/>
                    </a:cubicBezTo>
                    <a:lnTo>
                      <a:pt x="426" y="438"/>
                    </a:lnTo>
                    <a:cubicBezTo>
                      <a:pt x="401" y="438"/>
                      <a:pt x="376" y="489"/>
                      <a:pt x="376" y="489"/>
                    </a:cubicBezTo>
                    <a:lnTo>
                      <a:pt x="376" y="463"/>
                    </a:lnTo>
                    <a:cubicBezTo>
                      <a:pt x="367" y="490"/>
                      <a:pt x="358" y="498"/>
                      <a:pt x="350" y="498"/>
                    </a:cubicBezTo>
                    <a:cubicBezTo>
                      <a:pt x="340" y="498"/>
                      <a:pt x="331" y="483"/>
                      <a:pt x="328" y="483"/>
                    </a:cubicBezTo>
                    <a:cubicBezTo>
                      <a:pt x="326" y="483"/>
                      <a:pt x="326" y="485"/>
                      <a:pt x="326" y="489"/>
                    </a:cubicBezTo>
                    <a:cubicBezTo>
                      <a:pt x="319" y="485"/>
                      <a:pt x="313" y="484"/>
                      <a:pt x="307" y="484"/>
                    </a:cubicBezTo>
                    <a:cubicBezTo>
                      <a:pt x="268" y="484"/>
                      <a:pt x="244" y="546"/>
                      <a:pt x="201" y="589"/>
                    </a:cubicBezTo>
                    <a:cubicBezTo>
                      <a:pt x="194" y="571"/>
                      <a:pt x="190" y="564"/>
                      <a:pt x="186" y="564"/>
                    </a:cubicBezTo>
                    <a:cubicBezTo>
                      <a:pt x="178" y="564"/>
                      <a:pt x="176" y="601"/>
                      <a:pt x="176" y="601"/>
                    </a:cubicBezTo>
                    <a:cubicBezTo>
                      <a:pt x="175" y="601"/>
                      <a:pt x="175" y="598"/>
                      <a:pt x="175" y="589"/>
                    </a:cubicBezTo>
                    <a:cubicBezTo>
                      <a:pt x="175" y="589"/>
                      <a:pt x="175" y="614"/>
                      <a:pt x="175" y="639"/>
                    </a:cubicBezTo>
                    <a:cubicBezTo>
                      <a:pt x="150" y="664"/>
                      <a:pt x="125" y="689"/>
                      <a:pt x="100" y="764"/>
                    </a:cubicBezTo>
                    <a:cubicBezTo>
                      <a:pt x="100" y="739"/>
                      <a:pt x="75" y="714"/>
                      <a:pt x="75" y="689"/>
                    </a:cubicBezTo>
                    <a:cubicBezTo>
                      <a:pt x="75" y="763"/>
                      <a:pt x="58" y="785"/>
                      <a:pt x="38" y="785"/>
                    </a:cubicBezTo>
                    <a:cubicBezTo>
                      <a:pt x="25" y="785"/>
                      <a:pt x="10" y="774"/>
                      <a:pt x="0" y="764"/>
                    </a:cubicBezTo>
                    <a:lnTo>
                      <a:pt x="0" y="764"/>
                    </a:lnTo>
                    <a:cubicBezTo>
                      <a:pt x="0" y="789"/>
                      <a:pt x="25" y="789"/>
                      <a:pt x="25" y="839"/>
                    </a:cubicBezTo>
                    <a:cubicBezTo>
                      <a:pt x="25" y="842"/>
                      <a:pt x="25" y="844"/>
                      <a:pt x="25" y="844"/>
                    </a:cubicBezTo>
                    <a:cubicBezTo>
                      <a:pt x="25" y="844"/>
                      <a:pt x="27" y="800"/>
                      <a:pt x="38" y="800"/>
                    </a:cubicBezTo>
                    <a:cubicBezTo>
                      <a:pt x="38" y="800"/>
                      <a:pt x="39" y="800"/>
                      <a:pt x="40" y="801"/>
                    </a:cubicBezTo>
                    <a:lnTo>
                      <a:pt x="40" y="801"/>
                    </a:lnTo>
                    <a:cubicBezTo>
                      <a:pt x="40" y="800"/>
                      <a:pt x="40" y="800"/>
                      <a:pt x="40" y="800"/>
                    </a:cubicBezTo>
                    <a:lnTo>
                      <a:pt x="40" y="800"/>
                    </a:lnTo>
                    <a:cubicBezTo>
                      <a:pt x="42" y="800"/>
                      <a:pt x="45" y="804"/>
                      <a:pt x="50" y="814"/>
                    </a:cubicBezTo>
                    <a:cubicBezTo>
                      <a:pt x="46" y="806"/>
                      <a:pt x="43" y="802"/>
                      <a:pt x="40" y="801"/>
                    </a:cubicBezTo>
                    <a:lnTo>
                      <a:pt x="40" y="801"/>
                    </a:lnTo>
                    <a:cubicBezTo>
                      <a:pt x="36" y="805"/>
                      <a:pt x="46" y="844"/>
                      <a:pt x="49" y="844"/>
                    </a:cubicBezTo>
                    <a:cubicBezTo>
                      <a:pt x="50" y="844"/>
                      <a:pt x="50" y="842"/>
                      <a:pt x="50" y="839"/>
                    </a:cubicBezTo>
                    <a:cubicBezTo>
                      <a:pt x="50" y="839"/>
                      <a:pt x="53" y="842"/>
                      <a:pt x="57" y="842"/>
                    </a:cubicBezTo>
                    <a:cubicBezTo>
                      <a:pt x="64" y="842"/>
                      <a:pt x="75" y="831"/>
                      <a:pt x="75" y="764"/>
                    </a:cubicBezTo>
                    <a:cubicBezTo>
                      <a:pt x="88" y="802"/>
                      <a:pt x="94" y="802"/>
                      <a:pt x="97" y="802"/>
                    </a:cubicBezTo>
                    <a:cubicBezTo>
                      <a:pt x="100" y="802"/>
                      <a:pt x="100" y="802"/>
                      <a:pt x="100" y="839"/>
                    </a:cubicBezTo>
                    <a:cubicBezTo>
                      <a:pt x="100" y="814"/>
                      <a:pt x="125" y="814"/>
                      <a:pt x="100" y="764"/>
                    </a:cubicBezTo>
                    <a:lnTo>
                      <a:pt x="100" y="764"/>
                    </a:lnTo>
                    <a:cubicBezTo>
                      <a:pt x="112" y="776"/>
                      <a:pt x="124" y="781"/>
                      <a:pt x="136" y="781"/>
                    </a:cubicBezTo>
                    <a:cubicBezTo>
                      <a:pt x="175" y="781"/>
                      <a:pt x="213" y="733"/>
                      <a:pt x="251" y="714"/>
                    </a:cubicBezTo>
                    <a:cubicBezTo>
                      <a:pt x="251" y="675"/>
                      <a:pt x="256" y="663"/>
                      <a:pt x="263" y="663"/>
                    </a:cubicBezTo>
                    <a:cubicBezTo>
                      <a:pt x="276" y="663"/>
                      <a:pt x="296" y="700"/>
                      <a:pt x="313" y="700"/>
                    </a:cubicBezTo>
                    <a:cubicBezTo>
                      <a:pt x="318" y="700"/>
                      <a:pt x="322" y="697"/>
                      <a:pt x="326" y="689"/>
                    </a:cubicBezTo>
                    <a:cubicBezTo>
                      <a:pt x="326" y="689"/>
                      <a:pt x="326" y="714"/>
                      <a:pt x="326" y="714"/>
                    </a:cubicBezTo>
                    <a:cubicBezTo>
                      <a:pt x="326" y="664"/>
                      <a:pt x="326" y="664"/>
                      <a:pt x="351" y="664"/>
                    </a:cubicBezTo>
                    <a:lnTo>
                      <a:pt x="351" y="614"/>
                    </a:lnTo>
                    <a:cubicBezTo>
                      <a:pt x="379" y="651"/>
                      <a:pt x="403" y="661"/>
                      <a:pt x="427" y="661"/>
                    </a:cubicBezTo>
                    <a:cubicBezTo>
                      <a:pt x="452" y="661"/>
                      <a:pt x="477" y="649"/>
                      <a:pt x="504" y="649"/>
                    </a:cubicBezTo>
                    <a:cubicBezTo>
                      <a:pt x="519" y="649"/>
                      <a:pt x="534" y="653"/>
                      <a:pt x="551" y="664"/>
                    </a:cubicBezTo>
                    <a:cubicBezTo>
                      <a:pt x="589" y="677"/>
                      <a:pt x="627" y="702"/>
                      <a:pt x="661" y="702"/>
                    </a:cubicBezTo>
                    <a:cubicBezTo>
                      <a:pt x="696" y="702"/>
                      <a:pt x="727" y="677"/>
                      <a:pt x="752" y="589"/>
                    </a:cubicBezTo>
                    <a:cubicBezTo>
                      <a:pt x="752" y="589"/>
                      <a:pt x="752" y="589"/>
                      <a:pt x="752" y="614"/>
                    </a:cubicBezTo>
                    <a:cubicBezTo>
                      <a:pt x="752" y="601"/>
                      <a:pt x="758" y="601"/>
                      <a:pt x="768" y="601"/>
                    </a:cubicBezTo>
                    <a:cubicBezTo>
                      <a:pt x="777" y="601"/>
                      <a:pt x="790" y="601"/>
                      <a:pt x="802" y="589"/>
                    </a:cubicBezTo>
                    <a:lnTo>
                      <a:pt x="802" y="614"/>
                    </a:lnTo>
                    <a:cubicBezTo>
                      <a:pt x="827" y="489"/>
                      <a:pt x="902" y="589"/>
                      <a:pt x="927" y="489"/>
                    </a:cubicBezTo>
                    <a:cubicBezTo>
                      <a:pt x="977" y="489"/>
                      <a:pt x="1053" y="463"/>
                      <a:pt x="1103" y="413"/>
                    </a:cubicBezTo>
                    <a:lnTo>
                      <a:pt x="1103" y="438"/>
                    </a:lnTo>
                    <a:cubicBezTo>
                      <a:pt x="1111" y="430"/>
                      <a:pt x="1120" y="426"/>
                      <a:pt x="1129" y="426"/>
                    </a:cubicBezTo>
                    <a:cubicBezTo>
                      <a:pt x="1162" y="426"/>
                      <a:pt x="1194" y="476"/>
                      <a:pt x="1227" y="476"/>
                    </a:cubicBezTo>
                    <a:cubicBezTo>
                      <a:pt x="1236" y="476"/>
                      <a:pt x="1245" y="472"/>
                      <a:pt x="1253" y="463"/>
                    </a:cubicBezTo>
                    <a:cubicBezTo>
                      <a:pt x="1258" y="469"/>
                      <a:pt x="1263" y="471"/>
                      <a:pt x="1268" y="471"/>
                    </a:cubicBezTo>
                    <a:cubicBezTo>
                      <a:pt x="1302" y="471"/>
                      <a:pt x="1325" y="348"/>
                      <a:pt x="1358" y="348"/>
                    </a:cubicBezTo>
                    <a:cubicBezTo>
                      <a:pt x="1364" y="348"/>
                      <a:pt x="1371" y="352"/>
                      <a:pt x="1378" y="363"/>
                    </a:cubicBezTo>
                    <a:cubicBezTo>
                      <a:pt x="1388" y="388"/>
                      <a:pt x="1396" y="397"/>
                      <a:pt x="1403" y="397"/>
                    </a:cubicBezTo>
                    <a:cubicBezTo>
                      <a:pt x="1424" y="397"/>
                      <a:pt x="1433" y="305"/>
                      <a:pt x="1455" y="305"/>
                    </a:cubicBezTo>
                    <a:cubicBezTo>
                      <a:pt x="1461" y="305"/>
                      <a:pt x="1469" y="314"/>
                      <a:pt x="1479" y="338"/>
                    </a:cubicBezTo>
                    <a:cubicBezTo>
                      <a:pt x="1514" y="400"/>
                      <a:pt x="1540" y="425"/>
                      <a:pt x="1561" y="425"/>
                    </a:cubicBezTo>
                    <a:cubicBezTo>
                      <a:pt x="1600" y="425"/>
                      <a:pt x="1622" y="344"/>
                      <a:pt x="1654" y="263"/>
                    </a:cubicBezTo>
                    <a:cubicBezTo>
                      <a:pt x="1660" y="269"/>
                      <a:pt x="1665" y="271"/>
                      <a:pt x="1671" y="271"/>
                    </a:cubicBezTo>
                    <a:cubicBezTo>
                      <a:pt x="1698" y="271"/>
                      <a:pt x="1719" y="206"/>
                      <a:pt x="1751" y="206"/>
                    </a:cubicBezTo>
                    <a:cubicBezTo>
                      <a:pt x="1766" y="206"/>
                      <a:pt x="1783" y="220"/>
                      <a:pt x="1805" y="263"/>
                    </a:cubicBezTo>
                    <a:cubicBezTo>
                      <a:pt x="1805" y="243"/>
                      <a:pt x="1808" y="235"/>
                      <a:pt x="1813" y="235"/>
                    </a:cubicBezTo>
                    <a:cubicBezTo>
                      <a:pt x="1831" y="235"/>
                      <a:pt x="1877" y="340"/>
                      <a:pt x="1900" y="340"/>
                    </a:cubicBezTo>
                    <a:cubicBezTo>
                      <a:pt x="1902" y="340"/>
                      <a:pt x="1903" y="340"/>
                      <a:pt x="1905" y="338"/>
                    </a:cubicBezTo>
                    <a:lnTo>
                      <a:pt x="1905" y="313"/>
                    </a:lnTo>
                    <a:cubicBezTo>
                      <a:pt x="1909" y="324"/>
                      <a:pt x="1911" y="329"/>
                      <a:pt x="1912" y="329"/>
                    </a:cubicBezTo>
                    <a:cubicBezTo>
                      <a:pt x="1915" y="329"/>
                      <a:pt x="1902" y="260"/>
                      <a:pt x="1908" y="260"/>
                    </a:cubicBezTo>
                    <a:lnTo>
                      <a:pt x="1908" y="260"/>
                    </a:lnTo>
                    <a:cubicBezTo>
                      <a:pt x="1910" y="260"/>
                      <a:pt x="1915" y="269"/>
                      <a:pt x="1923" y="293"/>
                    </a:cubicBezTo>
                    <a:lnTo>
                      <a:pt x="1923" y="293"/>
                    </a:lnTo>
                    <a:cubicBezTo>
                      <a:pt x="1919" y="255"/>
                      <a:pt x="1916" y="199"/>
                      <a:pt x="1922" y="199"/>
                    </a:cubicBezTo>
                    <a:lnTo>
                      <a:pt x="1922" y="199"/>
                    </a:lnTo>
                    <a:cubicBezTo>
                      <a:pt x="1924" y="199"/>
                      <a:pt x="1927" y="203"/>
                      <a:pt x="1930" y="213"/>
                    </a:cubicBezTo>
                    <a:cubicBezTo>
                      <a:pt x="1930" y="200"/>
                      <a:pt x="1930" y="188"/>
                      <a:pt x="1930" y="188"/>
                    </a:cubicBezTo>
                    <a:cubicBezTo>
                      <a:pt x="1939" y="245"/>
                      <a:pt x="1942" y="255"/>
                      <a:pt x="1944" y="255"/>
                    </a:cubicBezTo>
                    <a:cubicBezTo>
                      <a:pt x="1945" y="255"/>
                      <a:pt x="1946" y="253"/>
                      <a:pt x="1947" y="253"/>
                    </a:cubicBezTo>
                    <a:cubicBezTo>
                      <a:pt x="1951" y="253"/>
                      <a:pt x="1959" y="264"/>
                      <a:pt x="1979" y="334"/>
                    </a:cubicBezTo>
                    <a:lnTo>
                      <a:pt x="1979" y="334"/>
                    </a:lnTo>
                    <a:cubicBezTo>
                      <a:pt x="1974" y="269"/>
                      <a:pt x="1955" y="206"/>
                      <a:pt x="1955" y="163"/>
                    </a:cubicBezTo>
                    <a:cubicBezTo>
                      <a:pt x="1930" y="138"/>
                      <a:pt x="1930" y="62"/>
                      <a:pt x="1905" y="37"/>
                    </a:cubicBezTo>
                    <a:cubicBezTo>
                      <a:pt x="1905" y="48"/>
                      <a:pt x="1905" y="56"/>
                      <a:pt x="1905" y="62"/>
                    </a:cubicBezTo>
                    <a:lnTo>
                      <a:pt x="1888" y="45"/>
                    </a:lnTo>
                    <a:lnTo>
                      <a:pt x="1888" y="45"/>
                    </a:lnTo>
                    <a:cubicBezTo>
                      <a:pt x="1890" y="62"/>
                      <a:pt x="1892" y="80"/>
                      <a:pt x="1890" y="80"/>
                    </a:cubicBezTo>
                    <a:cubicBezTo>
                      <a:pt x="1889" y="80"/>
                      <a:pt x="1886" y="69"/>
                      <a:pt x="1880" y="37"/>
                    </a:cubicBezTo>
                    <a:lnTo>
                      <a:pt x="1880" y="37"/>
                    </a:lnTo>
                    <a:lnTo>
                      <a:pt x="1888" y="45"/>
                    </a:lnTo>
                    <a:lnTo>
                      <a:pt x="1888" y="45"/>
                    </a:lnTo>
                    <a:cubicBezTo>
                      <a:pt x="1886" y="32"/>
                      <a:pt x="1883" y="20"/>
                      <a:pt x="1881" y="20"/>
                    </a:cubicBezTo>
                    <a:cubicBezTo>
                      <a:pt x="1880" y="20"/>
                      <a:pt x="1880" y="25"/>
                      <a:pt x="1880" y="37"/>
                    </a:cubicBezTo>
                    <a:cubicBezTo>
                      <a:pt x="1880" y="88"/>
                      <a:pt x="1855" y="88"/>
                      <a:pt x="1830" y="88"/>
                    </a:cubicBezTo>
                    <a:cubicBezTo>
                      <a:pt x="1830" y="138"/>
                      <a:pt x="1830" y="88"/>
                      <a:pt x="1830" y="163"/>
                    </a:cubicBezTo>
                    <a:cubicBezTo>
                      <a:pt x="1830" y="62"/>
                      <a:pt x="1805" y="62"/>
                      <a:pt x="1805" y="62"/>
                    </a:cubicBezTo>
                    <a:cubicBezTo>
                      <a:pt x="1805" y="37"/>
                      <a:pt x="1805" y="37"/>
                      <a:pt x="1805" y="37"/>
                    </a:cubicBezTo>
                    <a:cubicBezTo>
                      <a:pt x="1794" y="11"/>
                      <a:pt x="1788" y="1"/>
                      <a:pt x="17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8" name="Google Shape;1658;p34"/>
              <p:cNvSpPr/>
              <p:nvPr/>
            </p:nvSpPr>
            <p:spPr>
              <a:xfrm>
                <a:off x="4079725" y="32694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9" name="Google Shape;1659;p34"/>
              <p:cNvSpPr/>
              <p:nvPr/>
            </p:nvSpPr>
            <p:spPr>
              <a:xfrm>
                <a:off x="4122325" y="3255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0" name="Google Shape;1660;p34"/>
              <p:cNvSpPr/>
              <p:nvPr/>
            </p:nvSpPr>
            <p:spPr>
              <a:xfrm>
                <a:off x="3991375" y="32118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1" name="Google Shape;1661;p34"/>
              <p:cNvSpPr/>
              <p:nvPr/>
            </p:nvSpPr>
            <p:spPr>
              <a:xfrm>
                <a:off x="3990125" y="3211825"/>
                <a:ext cx="50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02" h="26" extrusionOk="0">
                    <a:moveTo>
                      <a:pt x="51" y="0"/>
                    </a:moveTo>
                    <a:cubicBezTo>
                      <a:pt x="1" y="25"/>
                      <a:pt x="201" y="25"/>
                      <a:pt x="151" y="25"/>
                    </a:cubicBezTo>
                    <a:lnTo>
                      <a:pt x="176" y="25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2" name="Google Shape;1662;p34"/>
              <p:cNvSpPr/>
              <p:nvPr/>
            </p:nvSpPr>
            <p:spPr>
              <a:xfrm>
                <a:off x="3992625" y="3212450"/>
                <a:ext cx="25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02" h="26" extrusionOk="0">
                    <a:moveTo>
                      <a:pt x="51" y="0"/>
                    </a:moveTo>
                    <a:cubicBezTo>
                      <a:pt x="1" y="25"/>
                      <a:pt x="76" y="25"/>
                      <a:pt x="101" y="25"/>
                    </a:cubicBezTo>
                    <a:cubicBezTo>
                      <a:pt x="51" y="25"/>
                      <a:pt x="101" y="0"/>
                      <a:pt x="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3" name="Google Shape;1663;p34"/>
              <p:cNvSpPr/>
              <p:nvPr/>
            </p:nvSpPr>
            <p:spPr>
              <a:xfrm>
                <a:off x="3993250" y="32262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4" name="Google Shape;1664;p34"/>
              <p:cNvSpPr/>
              <p:nvPr/>
            </p:nvSpPr>
            <p:spPr>
              <a:xfrm>
                <a:off x="3933100" y="3213075"/>
                <a:ext cx="66350" cy="43875"/>
              </a:xfrm>
              <a:custGeom>
                <a:avLst/>
                <a:gdLst/>
                <a:ahLst/>
                <a:cxnLst/>
                <a:rect l="l" t="t" r="r" b="b"/>
                <a:pathLst>
                  <a:path w="2654" h="1755" extrusionOk="0">
                    <a:moveTo>
                      <a:pt x="2529" y="888"/>
                    </a:moveTo>
                    <a:cubicBezTo>
                      <a:pt x="2534" y="893"/>
                      <a:pt x="2543" y="898"/>
                      <a:pt x="2557" y="902"/>
                    </a:cubicBezTo>
                    <a:lnTo>
                      <a:pt x="2529" y="888"/>
                    </a:lnTo>
                    <a:close/>
                    <a:moveTo>
                      <a:pt x="2382" y="0"/>
                    </a:moveTo>
                    <a:cubicBezTo>
                      <a:pt x="2332" y="0"/>
                      <a:pt x="2457" y="25"/>
                      <a:pt x="2407" y="50"/>
                    </a:cubicBezTo>
                    <a:lnTo>
                      <a:pt x="2357" y="50"/>
                    </a:lnTo>
                    <a:cubicBezTo>
                      <a:pt x="2382" y="75"/>
                      <a:pt x="2357" y="100"/>
                      <a:pt x="2432" y="125"/>
                    </a:cubicBezTo>
                    <a:cubicBezTo>
                      <a:pt x="2357" y="125"/>
                      <a:pt x="2407" y="151"/>
                      <a:pt x="2357" y="151"/>
                    </a:cubicBezTo>
                    <a:cubicBezTo>
                      <a:pt x="2382" y="151"/>
                      <a:pt x="2382" y="151"/>
                      <a:pt x="2407" y="176"/>
                    </a:cubicBezTo>
                    <a:cubicBezTo>
                      <a:pt x="2382" y="251"/>
                      <a:pt x="2432" y="326"/>
                      <a:pt x="2407" y="401"/>
                    </a:cubicBezTo>
                    <a:cubicBezTo>
                      <a:pt x="2532" y="451"/>
                      <a:pt x="2382" y="476"/>
                      <a:pt x="2407" y="526"/>
                    </a:cubicBezTo>
                    <a:cubicBezTo>
                      <a:pt x="2432" y="552"/>
                      <a:pt x="2432" y="577"/>
                      <a:pt x="2432" y="602"/>
                    </a:cubicBezTo>
                    <a:lnTo>
                      <a:pt x="2482" y="627"/>
                    </a:lnTo>
                    <a:cubicBezTo>
                      <a:pt x="2332" y="702"/>
                      <a:pt x="2382" y="802"/>
                      <a:pt x="2307" y="902"/>
                    </a:cubicBezTo>
                    <a:cubicBezTo>
                      <a:pt x="2282" y="927"/>
                      <a:pt x="2231" y="953"/>
                      <a:pt x="2206" y="978"/>
                    </a:cubicBezTo>
                    <a:cubicBezTo>
                      <a:pt x="2181" y="978"/>
                      <a:pt x="2181" y="978"/>
                      <a:pt x="2156" y="1103"/>
                    </a:cubicBezTo>
                    <a:cubicBezTo>
                      <a:pt x="2144" y="1115"/>
                      <a:pt x="2131" y="1115"/>
                      <a:pt x="2119" y="1115"/>
                    </a:cubicBezTo>
                    <a:cubicBezTo>
                      <a:pt x="2106" y="1115"/>
                      <a:pt x="2094" y="1115"/>
                      <a:pt x="2081" y="1128"/>
                    </a:cubicBezTo>
                    <a:cubicBezTo>
                      <a:pt x="2031" y="1253"/>
                      <a:pt x="1906" y="1153"/>
                      <a:pt x="1855" y="1278"/>
                    </a:cubicBezTo>
                    <a:cubicBezTo>
                      <a:pt x="1780" y="1303"/>
                      <a:pt x="1655" y="1328"/>
                      <a:pt x="1555" y="1379"/>
                    </a:cubicBezTo>
                    <a:lnTo>
                      <a:pt x="1555" y="1354"/>
                    </a:lnTo>
                    <a:cubicBezTo>
                      <a:pt x="1542" y="1362"/>
                      <a:pt x="1528" y="1366"/>
                      <a:pt x="1514" y="1366"/>
                    </a:cubicBezTo>
                    <a:cubicBezTo>
                      <a:pt x="1460" y="1366"/>
                      <a:pt x="1399" y="1316"/>
                      <a:pt x="1345" y="1316"/>
                    </a:cubicBezTo>
                    <a:cubicBezTo>
                      <a:pt x="1331" y="1316"/>
                      <a:pt x="1317" y="1320"/>
                      <a:pt x="1304" y="1328"/>
                    </a:cubicBezTo>
                    <a:cubicBezTo>
                      <a:pt x="1296" y="1323"/>
                      <a:pt x="1289" y="1321"/>
                      <a:pt x="1281" y="1321"/>
                    </a:cubicBezTo>
                    <a:cubicBezTo>
                      <a:pt x="1224" y="1321"/>
                      <a:pt x="1166" y="1444"/>
                      <a:pt x="1096" y="1444"/>
                    </a:cubicBezTo>
                    <a:cubicBezTo>
                      <a:pt x="1082" y="1444"/>
                      <a:pt x="1068" y="1440"/>
                      <a:pt x="1053" y="1429"/>
                    </a:cubicBezTo>
                    <a:cubicBezTo>
                      <a:pt x="1044" y="1404"/>
                      <a:pt x="1034" y="1395"/>
                      <a:pt x="1024" y="1395"/>
                    </a:cubicBezTo>
                    <a:cubicBezTo>
                      <a:pt x="993" y="1395"/>
                      <a:pt x="960" y="1487"/>
                      <a:pt x="919" y="1487"/>
                    </a:cubicBezTo>
                    <a:cubicBezTo>
                      <a:pt x="906" y="1487"/>
                      <a:pt x="893" y="1478"/>
                      <a:pt x="878" y="1454"/>
                    </a:cubicBezTo>
                    <a:cubicBezTo>
                      <a:pt x="843" y="1383"/>
                      <a:pt x="807" y="1356"/>
                      <a:pt x="772" y="1356"/>
                    </a:cubicBezTo>
                    <a:cubicBezTo>
                      <a:pt x="707" y="1356"/>
                      <a:pt x="642" y="1448"/>
                      <a:pt x="577" y="1529"/>
                    </a:cubicBezTo>
                    <a:cubicBezTo>
                      <a:pt x="558" y="1515"/>
                      <a:pt x="540" y="1509"/>
                      <a:pt x="523" y="1509"/>
                    </a:cubicBezTo>
                    <a:cubicBezTo>
                      <a:pt x="474" y="1509"/>
                      <a:pt x="429" y="1551"/>
                      <a:pt x="381" y="1551"/>
                    </a:cubicBezTo>
                    <a:cubicBezTo>
                      <a:pt x="356" y="1551"/>
                      <a:pt x="330" y="1539"/>
                      <a:pt x="302" y="1504"/>
                    </a:cubicBezTo>
                    <a:cubicBezTo>
                      <a:pt x="294" y="1516"/>
                      <a:pt x="286" y="1521"/>
                      <a:pt x="278" y="1521"/>
                    </a:cubicBezTo>
                    <a:cubicBezTo>
                      <a:pt x="238" y="1521"/>
                      <a:pt x="199" y="1401"/>
                      <a:pt x="160" y="1401"/>
                    </a:cubicBezTo>
                    <a:cubicBezTo>
                      <a:pt x="157" y="1401"/>
                      <a:pt x="154" y="1402"/>
                      <a:pt x="151" y="1404"/>
                    </a:cubicBezTo>
                    <a:lnTo>
                      <a:pt x="151" y="1454"/>
                    </a:lnTo>
                    <a:cubicBezTo>
                      <a:pt x="146" y="1434"/>
                      <a:pt x="142" y="1427"/>
                      <a:pt x="139" y="1427"/>
                    </a:cubicBezTo>
                    <a:cubicBezTo>
                      <a:pt x="130" y="1427"/>
                      <a:pt x="125" y="1482"/>
                      <a:pt x="117" y="1482"/>
                    </a:cubicBezTo>
                    <a:cubicBezTo>
                      <a:pt x="113" y="1482"/>
                      <a:pt x="108" y="1469"/>
                      <a:pt x="101" y="1429"/>
                    </a:cubicBezTo>
                    <a:cubicBezTo>
                      <a:pt x="101" y="1419"/>
                      <a:pt x="101" y="1414"/>
                      <a:pt x="101" y="1414"/>
                    </a:cubicBezTo>
                    <a:cubicBezTo>
                      <a:pt x="101" y="1414"/>
                      <a:pt x="99" y="1528"/>
                      <a:pt x="87" y="1528"/>
                    </a:cubicBezTo>
                    <a:cubicBezTo>
                      <a:pt x="84" y="1528"/>
                      <a:pt x="80" y="1521"/>
                      <a:pt x="76" y="1504"/>
                    </a:cubicBezTo>
                    <a:lnTo>
                      <a:pt x="76" y="1554"/>
                    </a:lnTo>
                    <a:cubicBezTo>
                      <a:pt x="66" y="1496"/>
                      <a:pt x="60" y="1487"/>
                      <a:pt x="55" y="1487"/>
                    </a:cubicBezTo>
                    <a:cubicBezTo>
                      <a:pt x="53" y="1487"/>
                      <a:pt x="50" y="1489"/>
                      <a:pt x="48" y="1489"/>
                    </a:cubicBezTo>
                    <a:cubicBezTo>
                      <a:pt x="43" y="1489"/>
                      <a:pt x="36" y="1477"/>
                      <a:pt x="26" y="1404"/>
                    </a:cubicBezTo>
                    <a:cubicBezTo>
                      <a:pt x="51" y="1404"/>
                      <a:pt x="26" y="1354"/>
                      <a:pt x="26" y="1303"/>
                    </a:cubicBezTo>
                    <a:cubicBezTo>
                      <a:pt x="26" y="1316"/>
                      <a:pt x="26" y="1341"/>
                      <a:pt x="26" y="1379"/>
                    </a:cubicBezTo>
                    <a:cubicBezTo>
                      <a:pt x="26" y="1454"/>
                      <a:pt x="1" y="1504"/>
                      <a:pt x="26" y="1579"/>
                    </a:cubicBezTo>
                    <a:cubicBezTo>
                      <a:pt x="51" y="1579"/>
                      <a:pt x="51" y="1679"/>
                      <a:pt x="51" y="1704"/>
                    </a:cubicBezTo>
                    <a:cubicBezTo>
                      <a:pt x="62" y="1672"/>
                      <a:pt x="68" y="1663"/>
                      <a:pt x="71" y="1663"/>
                    </a:cubicBezTo>
                    <a:cubicBezTo>
                      <a:pt x="76" y="1663"/>
                      <a:pt x="76" y="1679"/>
                      <a:pt x="76" y="1679"/>
                    </a:cubicBezTo>
                    <a:lnTo>
                      <a:pt x="76" y="1704"/>
                    </a:lnTo>
                    <a:cubicBezTo>
                      <a:pt x="80" y="1717"/>
                      <a:pt x="84" y="1722"/>
                      <a:pt x="87" y="1722"/>
                    </a:cubicBezTo>
                    <a:cubicBezTo>
                      <a:pt x="97" y="1722"/>
                      <a:pt x="100" y="1662"/>
                      <a:pt x="101" y="1662"/>
                    </a:cubicBezTo>
                    <a:cubicBezTo>
                      <a:pt x="101" y="1662"/>
                      <a:pt x="101" y="1673"/>
                      <a:pt x="101" y="1704"/>
                    </a:cubicBezTo>
                    <a:cubicBezTo>
                      <a:pt x="126" y="1679"/>
                      <a:pt x="151" y="1679"/>
                      <a:pt x="201" y="1654"/>
                    </a:cubicBezTo>
                    <a:cubicBezTo>
                      <a:pt x="201" y="1629"/>
                      <a:pt x="226" y="1679"/>
                      <a:pt x="226" y="1579"/>
                    </a:cubicBezTo>
                    <a:cubicBezTo>
                      <a:pt x="226" y="1679"/>
                      <a:pt x="251" y="1704"/>
                      <a:pt x="251" y="1704"/>
                    </a:cubicBezTo>
                    <a:cubicBezTo>
                      <a:pt x="257" y="1734"/>
                      <a:pt x="262" y="1744"/>
                      <a:pt x="266" y="1744"/>
                    </a:cubicBezTo>
                    <a:cubicBezTo>
                      <a:pt x="274" y="1744"/>
                      <a:pt x="278" y="1701"/>
                      <a:pt x="286" y="1701"/>
                    </a:cubicBezTo>
                    <a:cubicBezTo>
                      <a:pt x="290" y="1701"/>
                      <a:pt x="295" y="1714"/>
                      <a:pt x="302" y="1755"/>
                    </a:cubicBezTo>
                    <a:cubicBezTo>
                      <a:pt x="302" y="1719"/>
                      <a:pt x="305" y="1712"/>
                      <a:pt x="309" y="1712"/>
                    </a:cubicBezTo>
                    <a:cubicBezTo>
                      <a:pt x="312" y="1712"/>
                      <a:pt x="315" y="1715"/>
                      <a:pt x="318" y="1715"/>
                    </a:cubicBezTo>
                    <a:cubicBezTo>
                      <a:pt x="322" y="1715"/>
                      <a:pt x="327" y="1705"/>
                      <a:pt x="327" y="1654"/>
                    </a:cubicBezTo>
                    <a:cubicBezTo>
                      <a:pt x="352" y="1679"/>
                      <a:pt x="352" y="1704"/>
                      <a:pt x="352" y="1729"/>
                    </a:cubicBezTo>
                    <a:cubicBezTo>
                      <a:pt x="377" y="1729"/>
                      <a:pt x="402" y="1755"/>
                      <a:pt x="427" y="1755"/>
                    </a:cubicBezTo>
                    <a:cubicBezTo>
                      <a:pt x="434" y="1734"/>
                      <a:pt x="442" y="1729"/>
                      <a:pt x="451" y="1729"/>
                    </a:cubicBezTo>
                    <a:cubicBezTo>
                      <a:pt x="463" y="1729"/>
                      <a:pt x="475" y="1738"/>
                      <a:pt x="485" y="1738"/>
                    </a:cubicBezTo>
                    <a:cubicBezTo>
                      <a:pt x="495" y="1738"/>
                      <a:pt x="502" y="1727"/>
                      <a:pt x="502" y="1679"/>
                    </a:cubicBezTo>
                    <a:cubicBezTo>
                      <a:pt x="519" y="1697"/>
                      <a:pt x="537" y="1726"/>
                      <a:pt x="554" y="1726"/>
                    </a:cubicBezTo>
                    <a:cubicBezTo>
                      <a:pt x="562" y="1726"/>
                      <a:pt x="570" y="1720"/>
                      <a:pt x="577" y="1704"/>
                    </a:cubicBezTo>
                    <a:cubicBezTo>
                      <a:pt x="602" y="1704"/>
                      <a:pt x="627" y="1704"/>
                      <a:pt x="627" y="1629"/>
                    </a:cubicBezTo>
                    <a:cubicBezTo>
                      <a:pt x="652" y="1729"/>
                      <a:pt x="652" y="1704"/>
                      <a:pt x="678" y="1755"/>
                    </a:cubicBezTo>
                    <a:cubicBezTo>
                      <a:pt x="678" y="1704"/>
                      <a:pt x="728" y="1704"/>
                      <a:pt x="753" y="1654"/>
                    </a:cubicBezTo>
                    <a:cubicBezTo>
                      <a:pt x="753" y="1669"/>
                      <a:pt x="753" y="1673"/>
                      <a:pt x="753" y="1673"/>
                    </a:cubicBezTo>
                    <a:cubicBezTo>
                      <a:pt x="754" y="1673"/>
                      <a:pt x="756" y="1669"/>
                      <a:pt x="758" y="1669"/>
                    </a:cubicBezTo>
                    <a:cubicBezTo>
                      <a:pt x="762" y="1669"/>
                      <a:pt x="768" y="1675"/>
                      <a:pt x="778" y="1704"/>
                    </a:cubicBezTo>
                    <a:cubicBezTo>
                      <a:pt x="800" y="1637"/>
                      <a:pt x="833" y="1610"/>
                      <a:pt x="869" y="1610"/>
                    </a:cubicBezTo>
                    <a:cubicBezTo>
                      <a:pt x="913" y="1610"/>
                      <a:pt x="962" y="1649"/>
                      <a:pt x="1003" y="1704"/>
                    </a:cubicBezTo>
                    <a:lnTo>
                      <a:pt x="1003" y="1729"/>
                    </a:lnTo>
                    <a:cubicBezTo>
                      <a:pt x="1003" y="1679"/>
                      <a:pt x="1028" y="1579"/>
                      <a:pt x="1028" y="1529"/>
                    </a:cubicBezTo>
                    <a:cubicBezTo>
                      <a:pt x="1028" y="1529"/>
                      <a:pt x="1047" y="1584"/>
                      <a:pt x="1068" y="1584"/>
                    </a:cubicBezTo>
                    <a:cubicBezTo>
                      <a:pt x="1071" y="1584"/>
                      <a:pt x="1075" y="1583"/>
                      <a:pt x="1079" y="1579"/>
                    </a:cubicBezTo>
                    <a:cubicBezTo>
                      <a:pt x="1079" y="1604"/>
                      <a:pt x="1079" y="1604"/>
                      <a:pt x="1079" y="1604"/>
                    </a:cubicBezTo>
                    <a:cubicBezTo>
                      <a:pt x="1079" y="1601"/>
                      <a:pt x="1079" y="1600"/>
                      <a:pt x="1079" y="1600"/>
                    </a:cubicBezTo>
                    <a:cubicBezTo>
                      <a:pt x="1083" y="1600"/>
                      <a:pt x="1093" y="1633"/>
                      <a:pt x="1099" y="1633"/>
                    </a:cubicBezTo>
                    <a:cubicBezTo>
                      <a:pt x="1102" y="1633"/>
                      <a:pt x="1104" y="1625"/>
                      <a:pt x="1104" y="1604"/>
                    </a:cubicBezTo>
                    <a:lnTo>
                      <a:pt x="1104" y="1629"/>
                    </a:lnTo>
                    <a:lnTo>
                      <a:pt x="1129" y="1604"/>
                    </a:lnTo>
                    <a:cubicBezTo>
                      <a:pt x="1129" y="1619"/>
                      <a:pt x="1129" y="1643"/>
                      <a:pt x="1129" y="1654"/>
                    </a:cubicBezTo>
                    <a:cubicBezTo>
                      <a:pt x="1138" y="1656"/>
                      <a:pt x="1148" y="1657"/>
                      <a:pt x="1157" y="1657"/>
                    </a:cubicBezTo>
                    <a:cubicBezTo>
                      <a:pt x="1270" y="1657"/>
                      <a:pt x="1364" y="1529"/>
                      <a:pt x="1480" y="1529"/>
                    </a:cubicBezTo>
                    <a:lnTo>
                      <a:pt x="1480" y="1554"/>
                    </a:lnTo>
                    <a:lnTo>
                      <a:pt x="1505" y="1504"/>
                    </a:lnTo>
                    <a:cubicBezTo>
                      <a:pt x="1505" y="1529"/>
                      <a:pt x="1505" y="1529"/>
                      <a:pt x="1505" y="1529"/>
                    </a:cubicBezTo>
                    <a:cubicBezTo>
                      <a:pt x="1511" y="1541"/>
                      <a:pt x="1517" y="1546"/>
                      <a:pt x="1523" y="1546"/>
                    </a:cubicBezTo>
                    <a:cubicBezTo>
                      <a:pt x="1542" y="1546"/>
                      <a:pt x="1561" y="1504"/>
                      <a:pt x="1580" y="1504"/>
                    </a:cubicBezTo>
                    <a:cubicBezTo>
                      <a:pt x="1580" y="1529"/>
                      <a:pt x="1580" y="1554"/>
                      <a:pt x="1605" y="1554"/>
                    </a:cubicBezTo>
                    <a:cubicBezTo>
                      <a:pt x="1605" y="1540"/>
                      <a:pt x="1607" y="1534"/>
                      <a:pt x="1610" y="1534"/>
                    </a:cubicBezTo>
                    <a:cubicBezTo>
                      <a:pt x="1617" y="1534"/>
                      <a:pt x="1630" y="1567"/>
                      <a:pt x="1635" y="1567"/>
                    </a:cubicBezTo>
                    <a:cubicBezTo>
                      <a:pt x="1637" y="1567"/>
                      <a:pt x="1638" y="1562"/>
                      <a:pt x="1636" y="1548"/>
                    </a:cubicBezTo>
                    <a:lnTo>
                      <a:pt x="1636" y="1548"/>
                    </a:lnTo>
                    <a:cubicBezTo>
                      <a:pt x="1681" y="1505"/>
                      <a:pt x="1717" y="1489"/>
                      <a:pt x="1755" y="1489"/>
                    </a:cubicBezTo>
                    <a:cubicBezTo>
                      <a:pt x="1779" y="1489"/>
                      <a:pt x="1803" y="1495"/>
                      <a:pt x="1830" y="1504"/>
                    </a:cubicBezTo>
                    <a:cubicBezTo>
                      <a:pt x="1855" y="1354"/>
                      <a:pt x="1931" y="1454"/>
                      <a:pt x="1956" y="1328"/>
                    </a:cubicBezTo>
                    <a:lnTo>
                      <a:pt x="1956" y="1379"/>
                    </a:lnTo>
                    <a:cubicBezTo>
                      <a:pt x="1981" y="1316"/>
                      <a:pt x="2018" y="1303"/>
                      <a:pt x="2059" y="1303"/>
                    </a:cubicBezTo>
                    <a:cubicBezTo>
                      <a:pt x="2086" y="1303"/>
                      <a:pt x="2115" y="1309"/>
                      <a:pt x="2142" y="1309"/>
                    </a:cubicBezTo>
                    <a:cubicBezTo>
                      <a:pt x="2156" y="1309"/>
                      <a:pt x="2169" y="1308"/>
                      <a:pt x="2181" y="1303"/>
                    </a:cubicBezTo>
                    <a:cubicBezTo>
                      <a:pt x="2206" y="1303"/>
                      <a:pt x="2206" y="1253"/>
                      <a:pt x="2231" y="1228"/>
                    </a:cubicBezTo>
                    <a:lnTo>
                      <a:pt x="2256" y="1278"/>
                    </a:lnTo>
                    <a:cubicBezTo>
                      <a:pt x="2256" y="1231"/>
                      <a:pt x="2267" y="1213"/>
                      <a:pt x="2287" y="1213"/>
                    </a:cubicBezTo>
                    <a:cubicBezTo>
                      <a:pt x="2298" y="1213"/>
                      <a:pt x="2313" y="1219"/>
                      <a:pt x="2332" y="1228"/>
                    </a:cubicBezTo>
                    <a:cubicBezTo>
                      <a:pt x="2357" y="1228"/>
                      <a:pt x="2407" y="1228"/>
                      <a:pt x="2382" y="1153"/>
                    </a:cubicBezTo>
                    <a:lnTo>
                      <a:pt x="2382" y="1153"/>
                    </a:lnTo>
                    <a:lnTo>
                      <a:pt x="2407" y="1178"/>
                    </a:lnTo>
                    <a:cubicBezTo>
                      <a:pt x="2357" y="1128"/>
                      <a:pt x="2457" y="1178"/>
                      <a:pt x="2357" y="1103"/>
                    </a:cubicBezTo>
                    <a:lnTo>
                      <a:pt x="2382" y="1103"/>
                    </a:lnTo>
                    <a:cubicBezTo>
                      <a:pt x="2357" y="1078"/>
                      <a:pt x="2357" y="1053"/>
                      <a:pt x="2357" y="1053"/>
                    </a:cubicBezTo>
                    <a:cubicBezTo>
                      <a:pt x="2377" y="1053"/>
                      <a:pt x="2449" y="1053"/>
                      <a:pt x="2432" y="1025"/>
                    </a:cubicBezTo>
                    <a:lnTo>
                      <a:pt x="2432" y="1025"/>
                    </a:lnTo>
                    <a:cubicBezTo>
                      <a:pt x="2430" y="1001"/>
                      <a:pt x="2408" y="978"/>
                      <a:pt x="2432" y="978"/>
                    </a:cubicBezTo>
                    <a:cubicBezTo>
                      <a:pt x="2457" y="978"/>
                      <a:pt x="2457" y="978"/>
                      <a:pt x="2457" y="1003"/>
                    </a:cubicBezTo>
                    <a:cubicBezTo>
                      <a:pt x="2582" y="1003"/>
                      <a:pt x="2482" y="927"/>
                      <a:pt x="2507" y="877"/>
                    </a:cubicBezTo>
                    <a:lnTo>
                      <a:pt x="2507" y="877"/>
                    </a:lnTo>
                    <a:lnTo>
                      <a:pt x="2529" y="888"/>
                    </a:lnTo>
                    <a:lnTo>
                      <a:pt x="2529" y="888"/>
                    </a:lnTo>
                    <a:cubicBezTo>
                      <a:pt x="2507" y="868"/>
                      <a:pt x="2553" y="848"/>
                      <a:pt x="2532" y="827"/>
                    </a:cubicBezTo>
                    <a:lnTo>
                      <a:pt x="2557" y="827"/>
                    </a:lnTo>
                    <a:lnTo>
                      <a:pt x="2532" y="802"/>
                    </a:lnTo>
                    <a:lnTo>
                      <a:pt x="2582" y="827"/>
                    </a:lnTo>
                    <a:cubicBezTo>
                      <a:pt x="2582" y="802"/>
                      <a:pt x="2557" y="752"/>
                      <a:pt x="2557" y="727"/>
                    </a:cubicBezTo>
                    <a:lnTo>
                      <a:pt x="2607" y="727"/>
                    </a:lnTo>
                    <a:cubicBezTo>
                      <a:pt x="2543" y="684"/>
                      <a:pt x="2607" y="678"/>
                      <a:pt x="2611" y="645"/>
                    </a:cubicBezTo>
                    <a:lnTo>
                      <a:pt x="2611" y="645"/>
                    </a:lnTo>
                    <a:cubicBezTo>
                      <a:pt x="2653" y="571"/>
                      <a:pt x="2582" y="474"/>
                      <a:pt x="2557" y="401"/>
                    </a:cubicBezTo>
                    <a:cubicBezTo>
                      <a:pt x="2632" y="401"/>
                      <a:pt x="2532" y="351"/>
                      <a:pt x="2582" y="351"/>
                    </a:cubicBezTo>
                    <a:cubicBezTo>
                      <a:pt x="2582" y="351"/>
                      <a:pt x="2532" y="326"/>
                      <a:pt x="2507" y="326"/>
                    </a:cubicBezTo>
                    <a:cubicBezTo>
                      <a:pt x="2507" y="276"/>
                      <a:pt x="2507" y="201"/>
                      <a:pt x="2432" y="151"/>
                    </a:cubicBezTo>
                    <a:lnTo>
                      <a:pt x="2507" y="151"/>
                    </a:lnTo>
                    <a:cubicBezTo>
                      <a:pt x="2382" y="100"/>
                      <a:pt x="2432" y="50"/>
                      <a:pt x="2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5" name="Google Shape;1665;p34"/>
              <p:cNvSpPr/>
              <p:nvPr/>
            </p:nvSpPr>
            <p:spPr>
              <a:xfrm>
                <a:off x="3997025" y="32231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6" name="Google Shape;1666;p34"/>
              <p:cNvSpPr/>
              <p:nvPr/>
            </p:nvSpPr>
            <p:spPr>
              <a:xfrm>
                <a:off x="3934350" y="3255675"/>
                <a:ext cx="6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7" h="1" extrusionOk="0">
                    <a:moveTo>
                      <a:pt x="26" y="0"/>
                    </a:moveTo>
                    <a:lnTo>
                      <a:pt x="1" y="0"/>
                    </a:lnTo>
                    <a:cubicBezTo>
                      <a:pt x="1" y="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7" name="Google Shape;1667;p34"/>
              <p:cNvSpPr/>
              <p:nvPr/>
            </p:nvSpPr>
            <p:spPr>
              <a:xfrm>
                <a:off x="3987625" y="3168575"/>
                <a:ext cx="12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" extrusionOk="0">
                    <a:moveTo>
                      <a:pt x="25" y="1"/>
                    </a:moveTo>
                    <a:lnTo>
                      <a:pt x="0" y="1"/>
                    </a:lnTo>
                    <a:lnTo>
                      <a:pt x="5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8" name="Google Shape;1668;p34"/>
              <p:cNvSpPr/>
              <p:nvPr/>
            </p:nvSpPr>
            <p:spPr>
              <a:xfrm>
                <a:off x="3986375" y="3168575"/>
                <a:ext cx="50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01" h="26" extrusionOk="0">
                    <a:moveTo>
                      <a:pt x="75" y="1"/>
                    </a:moveTo>
                    <a:cubicBezTo>
                      <a:pt x="0" y="1"/>
                      <a:pt x="201" y="26"/>
                      <a:pt x="176" y="26"/>
                    </a:cubicBezTo>
                    <a:lnTo>
                      <a:pt x="201" y="26"/>
                    </a:lnTo>
                    <a:lnTo>
                      <a:pt x="7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9" name="Google Shape;1669;p34"/>
              <p:cNvSpPr/>
              <p:nvPr/>
            </p:nvSpPr>
            <p:spPr>
              <a:xfrm>
                <a:off x="3989500" y="3169825"/>
                <a:ext cx="19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76" h="1" extrusionOk="0">
                    <a:moveTo>
                      <a:pt x="26" y="1"/>
                    </a:moveTo>
                    <a:cubicBezTo>
                      <a:pt x="0" y="1"/>
                      <a:pt x="51" y="1"/>
                      <a:pt x="76" y="1"/>
                    </a:cubicBezTo>
                    <a:cubicBezTo>
                      <a:pt x="26" y="1"/>
                      <a:pt x="76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0" name="Google Shape;1670;p34"/>
              <p:cNvSpPr/>
              <p:nvPr/>
            </p:nvSpPr>
            <p:spPr>
              <a:xfrm>
                <a:off x="3991375" y="31842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1" name="Google Shape;1671;p34"/>
              <p:cNvSpPr/>
              <p:nvPr/>
            </p:nvSpPr>
            <p:spPr>
              <a:xfrm>
                <a:off x="3955675" y="3169825"/>
                <a:ext cx="46375" cy="51450"/>
              </a:xfrm>
              <a:custGeom>
                <a:avLst/>
                <a:gdLst/>
                <a:ahLst/>
                <a:cxnLst/>
                <a:rect l="l" t="t" r="r" b="b"/>
                <a:pathLst>
                  <a:path w="1855" h="2058" extrusionOk="0">
                    <a:moveTo>
                      <a:pt x="75" y="1805"/>
                    </a:moveTo>
                    <a:cubicBezTo>
                      <a:pt x="75" y="1805"/>
                      <a:pt x="75" y="1805"/>
                      <a:pt x="75" y="1805"/>
                    </a:cubicBezTo>
                    <a:cubicBezTo>
                      <a:pt x="75" y="1805"/>
                      <a:pt x="75" y="1805"/>
                      <a:pt x="75" y="1805"/>
                    </a:cubicBezTo>
                    <a:close/>
                    <a:moveTo>
                      <a:pt x="76" y="1832"/>
                    </a:moveTo>
                    <a:lnTo>
                      <a:pt x="76" y="1832"/>
                    </a:lnTo>
                    <a:cubicBezTo>
                      <a:pt x="79" y="1841"/>
                      <a:pt x="81" y="1845"/>
                      <a:pt x="83" y="1845"/>
                    </a:cubicBezTo>
                    <a:cubicBezTo>
                      <a:pt x="84" y="1845"/>
                      <a:pt x="85" y="1843"/>
                      <a:pt x="85" y="1841"/>
                    </a:cubicBezTo>
                    <a:lnTo>
                      <a:pt x="85" y="1841"/>
                    </a:lnTo>
                    <a:lnTo>
                      <a:pt x="100" y="1855"/>
                    </a:lnTo>
                    <a:cubicBezTo>
                      <a:pt x="96" y="1860"/>
                      <a:pt x="92" y="1862"/>
                      <a:pt x="89" y="1862"/>
                    </a:cubicBezTo>
                    <a:cubicBezTo>
                      <a:pt x="80" y="1862"/>
                      <a:pt x="77" y="1848"/>
                      <a:pt x="76" y="1832"/>
                    </a:cubicBezTo>
                    <a:close/>
                    <a:moveTo>
                      <a:pt x="1328" y="1"/>
                    </a:moveTo>
                    <a:cubicBezTo>
                      <a:pt x="1278" y="26"/>
                      <a:pt x="1404" y="26"/>
                      <a:pt x="1353" y="51"/>
                    </a:cubicBezTo>
                    <a:lnTo>
                      <a:pt x="1303" y="51"/>
                    </a:lnTo>
                    <a:cubicBezTo>
                      <a:pt x="1328" y="76"/>
                      <a:pt x="1303" y="101"/>
                      <a:pt x="1379" y="126"/>
                    </a:cubicBezTo>
                    <a:cubicBezTo>
                      <a:pt x="1303" y="126"/>
                      <a:pt x="1353" y="151"/>
                      <a:pt x="1303" y="151"/>
                    </a:cubicBezTo>
                    <a:cubicBezTo>
                      <a:pt x="1328" y="151"/>
                      <a:pt x="1328" y="176"/>
                      <a:pt x="1353" y="176"/>
                    </a:cubicBezTo>
                    <a:cubicBezTo>
                      <a:pt x="1353" y="201"/>
                      <a:pt x="1353" y="226"/>
                      <a:pt x="1353" y="276"/>
                    </a:cubicBezTo>
                    <a:cubicBezTo>
                      <a:pt x="1353" y="352"/>
                      <a:pt x="1404" y="377"/>
                      <a:pt x="1404" y="452"/>
                    </a:cubicBezTo>
                    <a:cubicBezTo>
                      <a:pt x="1529" y="477"/>
                      <a:pt x="1379" y="527"/>
                      <a:pt x="1429" y="577"/>
                    </a:cubicBezTo>
                    <a:cubicBezTo>
                      <a:pt x="1454" y="577"/>
                      <a:pt x="1479" y="602"/>
                      <a:pt x="1454" y="627"/>
                    </a:cubicBezTo>
                    <a:lnTo>
                      <a:pt x="1504" y="627"/>
                    </a:lnTo>
                    <a:cubicBezTo>
                      <a:pt x="1404" y="753"/>
                      <a:pt x="1504" y="853"/>
                      <a:pt x="1479" y="953"/>
                    </a:cubicBezTo>
                    <a:cubicBezTo>
                      <a:pt x="1454" y="1079"/>
                      <a:pt x="1379" y="1204"/>
                      <a:pt x="1554" y="1304"/>
                    </a:cubicBezTo>
                    <a:lnTo>
                      <a:pt x="1529" y="1304"/>
                    </a:lnTo>
                    <a:cubicBezTo>
                      <a:pt x="1554" y="1329"/>
                      <a:pt x="1529" y="1354"/>
                      <a:pt x="1554" y="1379"/>
                    </a:cubicBezTo>
                    <a:lnTo>
                      <a:pt x="1529" y="1379"/>
                    </a:lnTo>
                    <a:cubicBezTo>
                      <a:pt x="1579" y="1404"/>
                      <a:pt x="1579" y="1429"/>
                      <a:pt x="1604" y="1454"/>
                    </a:cubicBezTo>
                    <a:cubicBezTo>
                      <a:pt x="1604" y="1505"/>
                      <a:pt x="1604" y="1505"/>
                      <a:pt x="1654" y="1580"/>
                    </a:cubicBezTo>
                    <a:cubicBezTo>
                      <a:pt x="1654" y="1605"/>
                      <a:pt x="1654" y="1630"/>
                      <a:pt x="1654" y="1630"/>
                    </a:cubicBezTo>
                    <a:cubicBezTo>
                      <a:pt x="1629" y="1630"/>
                      <a:pt x="1604" y="1630"/>
                      <a:pt x="1604" y="1655"/>
                    </a:cubicBezTo>
                    <a:cubicBezTo>
                      <a:pt x="1554" y="1655"/>
                      <a:pt x="1529" y="1655"/>
                      <a:pt x="1479" y="1680"/>
                    </a:cubicBezTo>
                    <a:lnTo>
                      <a:pt x="1479" y="1655"/>
                    </a:lnTo>
                    <a:cubicBezTo>
                      <a:pt x="1463" y="1671"/>
                      <a:pt x="1448" y="1676"/>
                      <a:pt x="1432" y="1676"/>
                    </a:cubicBezTo>
                    <a:cubicBezTo>
                      <a:pt x="1384" y="1676"/>
                      <a:pt x="1335" y="1619"/>
                      <a:pt x="1287" y="1619"/>
                    </a:cubicBezTo>
                    <a:cubicBezTo>
                      <a:pt x="1276" y="1619"/>
                      <a:pt x="1264" y="1622"/>
                      <a:pt x="1253" y="1630"/>
                    </a:cubicBezTo>
                    <a:cubicBezTo>
                      <a:pt x="1243" y="1625"/>
                      <a:pt x="1233" y="1623"/>
                      <a:pt x="1223" y="1623"/>
                    </a:cubicBezTo>
                    <a:cubicBezTo>
                      <a:pt x="1152" y="1623"/>
                      <a:pt x="1092" y="1746"/>
                      <a:pt x="1035" y="1746"/>
                    </a:cubicBezTo>
                    <a:cubicBezTo>
                      <a:pt x="1024" y="1746"/>
                      <a:pt x="1014" y="1741"/>
                      <a:pt x="1003" y="1730"/>
                    </a:cubicBezTo>
                    <a:cubicBezTo>
                      <a:pt x="993" y="1706"/>
                      <a:pt x="983" y="1697"/>
                      <a:pt x="973" y="1697"/>
                    </a:cubicBezTo>
                    <a:cubicBezTo>
                      <a:pt x="942" y="1697"/>
                      <a:pt x="909" y="1789"/>
                      <a:pt x="868" y="1789"/>
                    </a:cubicBezTo>
                    <a:cubicBezTo>
                      <a:pt x="855" y="1789"/>
                      <a:pt x="842" y="1779"/>
                      <a:pt x="827" y="1755"/>
                    </a:cubicBezTo>
                    <a:cubicBezTo>
                      <a:pt x="789" y="1679"/>
                      <a:pt x="755" y="1650"/>
                      <a:pt x="721" y="1650"/>
                    </a:cubicBezTo>
                    <a:cubicBezTo>
                      <a:pt x="666" y="1650"/>
                      <a:pt x="614" y="1728"/>
                      <a:pt x="551" y="1805"/>
                    </a:cubicBezTo>
                    <a:cubicBezTo>
                      <a:pt x="538" y="1799"/>
                      <a:pt x="526" y="1796"/>
                      <a:pt x="513" y="1796"/>
                    </a:cubicBezTo>
                    <a:cubicBezTo>
                      <a:pt x="457" y="1796"/>
                      <a:pt x="407" y="1851"/>
                      <a:pt x="354" y="1851"/>
                    </a:cubicBezTo>
                    <a:cubicBezTo>
                      <a:pt x="329" y="1851"/>
                      <a:pt x="303" y="1840"/>
                      <a:pt x="276" y="1805"/>
                    </a:cubicBezTo>
                    <a:cubicBezTo>
                      <a:pt x="271" y="1824"/>
                      <a:pt x="265" y="1831"/>
                      <a:pt x="257" y="1831"/>
                    </a:cubicBezTo>
                    <a:cubicBezTo>
                      <a:pt x="229" y="1831"/>
                      <a:pt x="184" y="1723"/>
                      <a:pt x="160" y="1723"/>
                    </a:cubicBezTo>
                    <a:cubicBezTo>
                      <a:pt x="156" y="1723"/>
                      <a:pt x="153" y="1725"/>
                      <a:pt x="150" y="1730"/>
                    </a:cubicBezTo>
                    <a:lnTo>
                      <a:pt x="150" y="1755"/>
                    </a:lnTo>
                    <a:cubicBezTo>
                      <a:pt x="146" y="1736"/>
                      <a:pt x="142" y="1729"/>
                      <a:pt x="138" y="1729"/>
                    </a:cubicBezTo>
                    <a:cubicBezTo>
                      <a:pt x="128" y="1729"/>
                      <a:pt x="124" y="1794"/>
                      <a:pt x="114" y="1794"/>
                    </a:cubicBezTo>
                    <a:cubicBezTo>
                      <a:pt x="111" y="1794"/>
                      <a:pt x="106" y="1784"/>
                      <a:pt x="100" y="1755"/>
                    </a:cubicBezTo>
                    <a:lnTo>
                      <a:pt x="100" y="1730"/>
                    </a:lnTo>
                    <a:cubicBezTo>
                      <a:pt x="97" y="1720"/>
                      <a:pt x="95" y="1716"/>
                      <a:pt x="93" y="1716"/>
                    </a:cubicBezTo>
                    <a:cubicBezTo>
                      <a:pt x="84" y="1716"/>
                      <a:pt x="91" y="1819"/>
                      <a:pt x="85" y="1841"/>
                    </a:cubicBezTo>
                    <a:lnTo>
                      <a:pt x="85" y="1841"/>
                    </a:lnTo>
                    <a:lnTo>
                      <a:pt x="76" y="1831"/>
                    </a:lnTo>
                    <a:lnTo>
                      <a:pt x="76" y="1831"/>
                    </a:lnTo>
                    <a:cubicBezTo>
                      <a:pt x="76" y="1831"/>
                      <a:pt x="76" y="1832"/>
                      <a:pt x="76" y="1832"/>
                    </a:cubicBezTo>
                    <a:lnTo>
                      <a:pt x="76" y="1832"/>
                    </a:lnTo>
                    <a:cubicBezTo>
                      <a:pt x="76" y="1832"/>
                      <a:pt x="76" y="1831"/>
                      <a:pt x="75" y="1830"/>
                    </a:cubicBezTo>
                    <a:lnTo>
                      <a:pt x="75" y="1830"/>
                    </a:lnTo>
                    <a:lnTo>
                      <a:pt x="76" y="1831"/>
                    </a:lnTo>
                    <a:lnTo>
                      <a:pt x="76" y="1831"/>
                    </a:lnTo>
                    <a:cubicBezTo>
                      <a:pt x="75" y="1822"/>
                      <a:pt x="75" y="1813"/>
                      <a:pt x="75" y="1805"/>
                    </a:cubicBezTo>
                    <a:cubicBezTo>
                      <a:pt x="75" y="1805"/>
                      <a:pt x="75" y="1842"/>
                      <a:pt x="75" y="1855"/>
                    </a:cubicBezTo>
                    <a:cubicBezTo>
                      <a:pt x="66" y="1801"/>
                      <a:pt x="60" y="1789"/>
                      <a:pt x="56" y="1789"/>
                    </a:cubicBezTo>
                    <a:cubicBezTo>
                      <a:pt x="52" y="1789"/>
                      <a:pt x="49" y="1796"/>
                      <a:pt x="45" y="1796"/>
                    </a:cubicBezTo>
                    <a:cubicBezTo>
                      <a:pt x="40" y="1796"/>
                      <a:pt x="34" y="1784"/>
                      <a:pt x="25" y="1730"/>
                    </a:cubicBezTo>
                    <a:cubicBezTo>
                      <a:pt x="25" y="1730"/>
                      <a:pt x="0" y="1655"/>
                      <a:pt x="25" y="1630"/>
                    </a:cubicBezTo>
                    <a:cubicBezTo>
                      <a:pt x="25" y="1621"/>
                      <a:pt x="22" y="1615"/>
                      <a:pt x="18" y="1615"/>
                    </a:cubicBezTo>
                    <a:cubicBezTo>
                      <a:pt x="10" y="1615"/>
                      <a:pt x="0" y="1632"/>
                      <a:pt x="0" y="1680"/>
                    </a:cubicBezTo>
                    <a:cubicBezTo>
                      <a:pt x="25" y="1755"/>
                      <a:pt x="25" y="1830"/>
                      <a:pt x="25" y="1881"/>
                    </a:cubicBezTo>
                    <a:lnTo>
                      <a:pt x="25" y="1830"/>
                    </a:lnTo>
                    <a:lnTo>
                      <a:pt x="50" y="1906"/>
                    </a:lnTo>
                    <a:cubicBezTo>
                      <a:pt x="50" y="1906"/>
                      <a:pt x="75" y="1981"/>
                      <a:pt x="75" y="2006"/>
                    </a:cubicBezTo>
                    <a:cubicBezTo>
                      <a:pt x="75" y="1981"/>
                      <a:pt x="82" y="1975"/>
                      <a:pt x="88" y="1975"/>
                    </a:cubicBezTo>
                    <a:cubicBezTo>
                      <a:pt x="94" y="1975"/>
                      <a:pt x="100" y="1981"/>
                      <a:pt x="100" y="1981"/>
                    </a:cubicBezTo>
                    <a:lnTo>
                      <a:pt x="100" y="2031"/>
                    </a:lnTo>
                    <a:cubicBezTo>
                      <a:pt x="104" y="2037"/>
                      <a:pt x="106" y="2040"/>
                      <a:pt x="108" y="2040"/>
                    </a:cubicBezTo>
                    <a:cubicBezTo>
                      <a:pt x="117" y="2040"/>
                      <a:pt x="110" y="1974"/>
                      <a:pt x="115" y="1974"/>
                    </a:cubicBezTo>
                    <a:lnTo>
                      <a:pt x="115" y="1974"/>
                    </a:lnTo>
                    <a:cubicBezTo>
                      <a:pt x="117" y="1974"/>
                      <a:pt x="120" y="1983"/>
                      <a:pt x="125" y="2006"/>
                    </a:cubicBezTo>
                    <a:cubicBezTo>
                      <a:pt x="150" y="1981"/>
                      <a:pt x="176" y="1981"/>
                      <a:pt x="201" y="1981"/>
                    </a:cubicBezTo>
                    <a:cubicBezTo>
                      <a:pt x="201" y="1931"/>
                      <a:pt x="226" y="1981"/>
                      <a:pt x="226" y="1906"/>
                    </a:cubicBezTo>
                    <a:cubicBezTo>
                      <a:pt x="226" y="1981"/>
                      <a:pt x="251" y="2006"/>
                      <a:pt x="276" y="2006"/>
                    </a:cubicBezTo>
                    <a:cubicBezTo>
                      <a:pt x="276" y="2006"/>
                      <a:pt x="276" y="2031"/>
                      <a:pt x="276" y="2031"/>
                    </a:cubicBezTo>
                    <a:cubicBezTo>
                      <a:pt x="281" y="2050"/>
                      <a:pt x="284" y="2058"/>
                      <a:pt x="285" y="2058"/>
                    </a:cubicBezTo>
                    <a:cubicBezTo>
                      <a:pt x="291" y="2058"/>
                      <a:pt x="287" y="2003"/>
                      <a:pt x="290" y="2003"/>
                    </a:cubicBezTo>
                    <a:lnTo>
                      <a:pt x="290" y="2003"/>
                    </a:lnTo>
                    <a:cubicBezTo>
                      <a:pt x="291" y="2003"/>
                      <a:pt x="294" y="2016"/>
                      <a:pt x="301" y="2056"/>
                    </a:cubicBezTo>
                    <a:cubicBezTo>
                      <a:pt x="301" y="2020"/>
                      <a:pt x="304" y="2013"/>
                      <a:pt x="308" y="2013"/>
                    </a:cubicBezTo>
                    <a:cubicBezTo>
                      <a:pt x="311" y="2013"/>
                      <a:pt x="314" y="2016"/>
                      <a:pt x="317" y="2016"/>
                    </a:cubicBezTo>
                    <a:cubicBezTo>
                      <a:pt x="322" y="2016"/>
                      <a:pt x="326" y="2007"/>
                      <a:pt x="326" y="1956"/>
                    </a:cubicBezTo>
                    <a:cubicBezTo>
                      <a:pt x="351" y="1981"/>
                      <a:pt x="351" y="2006"/>
                      <a:pt x="351" y="2031"/>
                    </a:cubicBezTo>
                    <a:cubicBezTo>
                      <a:pt x="376" y="2031"/>
                      <a:pt x="401" y="2056"/>
                      <a:pt x="426" y="2056"/>
                    </a:cubicBezTo>
                    <a:cubicBezTo>
                      <a:pt x="433" y="2036"/>
                      <a:pt x="440" y="2030"/>
                      <a:pt x="446" y="2030"/>
                    </a:cubicBezTo>
                    <a:cubicBezTo>
                      <a:pt x="455" y="2030"/>
                      <a:pt x="464" y="2040"/>
                      <a:pt x="473" y="2040"/>
                    </a:cubicBezTo>
                    <a:cubicBezTo>
                      <a:pt x="482" y="2040"/>
                      <a:pt x="492" y="2028"/>
                      <a:pt x="501" y="1981"/>
                    </a:cubicBezTo>
                    <a:cubicBezTo>
                      <a:pt x="501" y="1998"/>
                      <a:pt x="513" y="2027"/>
                      <a:pt x="529" y="2027"/>
                    </a:cubicBezTo>
                    <a:cubicBezTo>
                      <a:pt x="536" y="2027"/>
                      <a:pt x="544" y="2021"/>
                      <a:pt x="551" y="2006"/>
                    </a:cubicBezTo>
                    <a:cubicBezTo>
                      <a:pt x="577" y="2006"/>
                      <a:pt x="602" y="2006"/>
                      <a:pt x="602" y="1906"/>
                    </a:cubicBezTo>
                    <a:cubicBezTo>
                      <a:pt x="627" y="2031"/>
                      <a:pt x="627" y="2006"/>
                      <a:pt x="652" y="2056"/>
                    </a:cubicBezTo>
                    <a:cubicBezTo>
                      <a:pt x="652" y="1981"/>
                      <a:pt x="702" y="2006"/>
                      <a:pt x="702" y="1956"/>
                    </a:cubicBezTo>
                    <a:cubicBezTo>
                      <a:pt x="709" y="1971"/>
                      <a:pt x="715" y="1974"/>
                      <a:pt x="718" y="1974"/>
                    </a:cubicBezTo>
                    <a:cubicBezTo>
                      <a:pt x="722" y="1974"/>
                      <a:pt x="724" y="1970"/>
                      <a:pt x="725" y="1970"/>
                    </a:cubicBezTo>
                    <a:cubicBezTo>
                      <a:pt x="727" y="1970"/>
                      <a:pt x="727" y="1977"/>
                      <a:pt x="727" y="2006"/>
                    </a:cubicBezTo>
                    <a:cubicBezTo>
                      <a:pt x="750" y="1938"/>
                      <a:pt x="782" y="1911"/>
                      <a:pt x="819" y="1911"/>
                    </a:cubicBezTo>
                    <a:cubicBezTo>
                      <a:pt x="862" y="1911"/>
                      <a:pt x="911" y="1951"/>
                      <a:pt x="952" y="2006"/>
                    </a:cubicBezTo>
                    <a:cubicBezTo>
                      <a:pt x="952" y="1981"/>
                      <a:pt x="978" y="1881"/>
                      <a:pt x="978" y="1805"/>
                    </a:cubicBezTo>
                    <a:cubicBezTo>
                      <a:pt x="978" y="1830"/>
                      <a:pt x="978" y="1830"/>
                      <a:pt x="978" y="1830"/>
                    </a:cubicBezTo>
                    <a:cubicBezTo>
                      <a:pt x="978" y="1830"/>
                      <a:pt x="996" y="1886"/>
                      <a:pt x="1001" y="1886"/>
                    </a:cubicBezTo>
                    <a:cubicBezTo>
                      <a:pt x="1002" y="1886"/>
                      <a:pt x="1003" y="1884"/>
                      <a:pt x="1003" y="1881"/>
                    </a:cubicBezTo>
                    <a:cubicBezTo>
                      <a:pt x="1003" y="1906"/>
                      <a:pt x="1003" y="1906"/>
                      <a:pt x="1003" y="1906"/>
                    </a:cubicBezTo>
                    <a:cubicBezTo>
                      <a:pt x="1006" y="1903"/>
                      <a:pt x="1008" y="1901"/>
                      <a:pt x="1010" y="1901"/>
                    </a:cubicBezTo>
                    <a:cubicBezTo>
                      <a:pt x="1022" y="1901"/>
                      <a:pt x="1027" y="1934"/>
                      <a:pt x="1036" y="1934"/>
                    </a:cubicBezTo>
                    <a:cubicBezTo>
                      <a:pt x="1041" y="1934"/>
                      <a:pt x="1046" y="1927"/>
                      <a:pt x="1053" y="1906"/>
                    </a:cubicBezTo>
                    <a:cubicBezTo>
                      <a:pt x="1053" y="1931"/>
                      <a:pt x="1053" y="1956"/>
                      <a:pt x="1053" y="1956"/>
                    </a:cubicBezTo>
                    <a:cubicBezTo>
                      <a:pt x="1062" y="1958"/>
                      <a:pt x="1072" y="1959"/>
                      <a:pt x="1081" y="1959"/>
                    </a:cubicBezTo>
                    <a:cubicBezTo>
                      <a:pt x="1193" y="1959"/>
                      <a:pt x="1286" y="1830"/>
                      <a:pt x="1379" y="1830"/>
                    </a:cubicBezTo>
                    <a:lnTo>
                      <a:pt x="1379" y="1855"/>
                    </a:lnTo>
                    <a:lnTo>
                      <a:pt x="1404" y="1830"/>
                    </a:lnTo>
                    <a:cubicBezTo>
                      <a:pt x="1404" y="1830"/>
                      <a:pt x="1404" y="1830"/>
                      <a:pt x="1404" y="1855"/>
                    </a:cubicBezTo>
                    <a:cubicBezTo>
                      <a:pt x="1411" y="1859"/>
                      <a:pt x="1418" y="1861"/>
                      <a:pt x="1424" y="1861"/>
                    </a:cubicBezTo>
                    <a:cubicBezTo>
                      <a:pt x="1455" y="1861"/>
                      <a:pt x="1477" y="1825"/>
                      <a:pt x="1508" y="1825"/>
                    </a:cubicBezTo>
                    <a:cubicBezTo>
                      <a:pt x="1515" y="1825"/>
                      <a:pt x="1522" y="1827"/>
                      <a:pt x="1529" y="1830"/>
                    </a:cubicBezTo>
                    <a:cubicBezTo>
                      <a:pt x="1529" y="1830"/>
                      <a:pt x="1529" y="1855"/>
                      <a:pt x="1554" y="1881"/>
                    </a:cubicBezTo>
                    <a:cubicBezTo>
                      <a:pt x="1554" y="1863"/>
                      <a:pt x="1558" y="1858"/>
                      <a:pt x="1563" y="1858"/>
                    </a:cubicBezTo>
                    <a:cubicBezTo>
                      <a:pt x="1573" y="1858"/>
                      <a:pt x="1587" y="1875"/>
                      <a:pt x="1593" y="1875"/>
                    </a:cubicBezTo>
                    <a:cubicBezTo>
                      <a:pt x="1599" y="1875"/>
                      <a:pt x="1598" y="1861"/>
                      <a:pt x="1579" y="1805"/>
                    </a:cubicBezTo>
                    <a:lnTo>
                      <a:pt x="1579" y="1805"/>
                    </a:lnTo>
                    <a:cubicBezTo>
                      <a:pt x="1604" y="1830"/>
                      <a:pt x="1604" y="1855"/>
                      <a:pt x="1604" y="1855"/>
                    </a:cubicBezTo>
                    <a:cubicBezTo>
                      <a:pt x="1648" y="1826"/>
                      <a:pt x="1692" y="1814"/>
                      <a:pt x="1741" y="1814"/>
                    </a:cubicBezTo>
                    <a:cubicBezTo>
                      <a:pt x="1776" y="1814"/>
                      <a:pt x="1813" y="1820"/>
                      <a:pt x="1855" y="1830"/>
                    </a:cubicBezTo>
                    <a:cubicBezTo>
                      <a:pt x="1755" y="1680"/>
                      <a:pt x="1855" y="1680"/>
                      <a:pt x="1730" y="1555"/>
                    </a:cubicBezTo>
                    <a:lnTo>
                      <a:pt x="1730" y="1555"/>
                    </a:lnTo>
                    <a:lnTo>
                      <a:pt x="1755" y="1580"/>
                    </a:lnTo>
                    <a:cubicBezTo>
                      <a:pt x="1654" y="1480"/>
                      <a:pt x="1755" y="1429"/>
                      <a:pt x="1729" y="1329"/>
                    </a:cubicBezTo>
                    <a:cubicBezTo>
                      <a:pt x="1729" y="1304"/>
                      <a:pt x="1704" y="1304"/>
                      <a:pt x="1704" y="1279"/>
                    </a:cubicBezTo>
                    <a:lnTo>
                      <a:pt x="1729" y="1254"/>
                    </a:lnTo>
                    <a:cubicBezTo>
                      <a:pt x="1604" y="1229"/>
                      <a:pt x="1830" y="1154"/>
                      <a:pt x="1679" y="1129"/>
                    </a:cubicBezTo>
                    <a:lnTo>
                      <a:pt x="1729" y="1129"/>
                    </a:lnTo>
                    <a:cubicBezTo>
                      <a:pt x="1669" y="1129"/>
                      <a:pt x="1721" y="1097"/>
                      <a:pt x="1681" y="1097"/>
                    </a:cubicBezTo>
                    <a:cubicBezTo>
                      <a:pt x="1670" y="1097"/>
                      <a:pt x="1654" y="1099"/>
                      <a:pt x="1629" y="1104"/>
                    </a:cubicBezTo>
                    <a:lnTo>
                      <a:pt x="1654" y="1079"/>
                    </a:lnTo>
                    <a:cubicBezTo>
                      <a:pt x="1504" y="1079"/>
                      <a:pt x="1729" y="1028"/>
                      <a:pt x="1629" y="1003"/>
                    </a:cubicBezTo>
                    <a:lnTo>
                      <a:pt x="1654" y="1003"/>
                    </a:lnTo>
                    <a:cubicBezTo>
                      <a:pt x="1629" y="978"/>
                      <a:pt x="1604" y="978"/>
                      <a:pt x="1629" y="953"/>
                    </a:cubicBezTo>
                    <a:lnTo>
                      <a:pt x="1654" y="953"/>
                    </a:lnTo>
                    <a:cubicBezTo>
                      <a:pt x="1780" y="928"/>
                      <a:pt x="1629" y="903"/>
                      <a:pt x="1629" y="853"/>
                    </a:cubicBezTo>
                    <a:lnTo>
                      <a:pt x="1679" y="853"/>
                    </a:lnTo>
                    <a:cubicBezTo>
                      <a:pt x="1629" y="853"/>
                      <a:pt x="1679" y="803"/>
                      <a:pt x="1654" y="778"/>
                    </a:cubicBezTo>
                    <a:lnTo>
                      <a:pt x="1679" y="778"/>
                    </a:lnTo>
                    <a:cubicBezTo>
                      <a:pt x="1679" y="753"/>
                      <a:pt x="1654" y="728"/>
                      <a:pt x="1629" y="703"/>
                    </a:cubicBezTo>
                    <a:lnTo>
                      <a:pt x="1679" y="678"/>
                    </a:lnTo>
                    <a:cubicBezTo>
                      <a:pt x="1604" y="678"/>
                      <a:pt x="1679" y="627"/>
                      <a:pt x="1629" y="602"/>
                    </a:cubicBezTo>
                    <a:lnTo>
                      <a:pt x="1654" y="602"/>
                    </a:lnTo>
                    <a:cubicBezTo>
                      <a:pt x="1654" y="527"/>
                      <a:pt x="1579" y="477"/>
                      <a:pt x="1529" y="402"/>
                    </a:cubicBezTo>
                    <a:cubicBezTo>
                      <a:pt x="1604" y="377"/>
                      <a:pt x="1479" y="377"/>
                      <a:pt x="1554" y="352"/>
                    </a:cubicBezTo>
                    <a:lnTo>
                      <a:pt x="1479" y="352"/>
                    </a:lnTo>
                    <a:cubicBezTo>
                      <a:pt x="1479" y="327"/>
                      <a:pt x="1454" y="302"/>
                      <a:pt x="1454" y="276"/>
                    </a:cubicBezTo>
                    <a:cubicBezTo>
                      <a:pt x="1429" y="226"/>
                      <a:pt x="1404" y="201"/>
                      <a:pt x="1379" y="151"/>
                    </a:cubicBezTo>
                    <a:lnTo>
                      <a:pt x="1454" y="151"/>
                    </a:lnTo>
                    <a:cubicBezTo>
                      <a:pt x="1328" y="101"/>
                      <a:pt x="1379" y="51"/>
                      <a:pt x="140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2" name="Google Shape;1672;p34"/>
              <p:cNvSpPr/>
              <p:nvPr/>
            </p:nvSpPr>
            <p:spPr>
              <a:xfrm>
                <a:off x="3993875" y="317985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26" y="1"/>
                      <a:pt x="26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3" name="Google Shape;1673;p34"/>
              <p:cNvSpPr/>
              <p:nvPr/>
            </p:nvSpPr>
            <p:spPr>
              <a:xfrm>
                <a:off x="3957550" y="32199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6"/>
                    </a:moveTo>
                    <a:lnTo>
                      <a:pt x="0" y="1"/>
                    </a:lnTo>
                    <a:cubicBezTo>
                      <a:pt x="0" y="26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4" name="Google Shape;1674;p34"/>
              <p:cNvSpPr/>
              <p:nvPr/>
            </p:nvSpPr>
            <p:spPr>
              <a:xfrm>
                <a:off x="3991375" y="3125975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1" y="0"/>
                    </a:moveTo>
                    <a:lnTo>
                      <a:pt x="51" y="25"/>
                    </a:lnTo>
                    <a:lnTo>
                      <a:pt x="51" y="25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5" name="Google Shape;1675;p34"/>
              <p:cNvSpPr/>
              <p:nvPr/>
            </p:nvSpPr>
            <p:spPr>
              <a:xfrm>
                <a:off x="3990125" y="3126600"/>
                <a:ext cx="50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02" h="26" extrusionOk="0">
                    <a:moveTo>
                      <a:pt x="76" y="0"/>
                    </a:moveTo>
                    <a:cubicBezTo>
                      <a:pt x="1" y="0"/>
                      <a:pt x="201" y="26"/>
                      <a:pt x="176" y="26"/>
                    </a:cubicBezTo>
                    <a:lnTo>
                      <a:pt x="201" y="26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6" name="Google Shape;1676;p34"/>
              <p:cNvSpPr/>
              <p:nvPr/>
            </p:nvSpPr>
            <p:spPr>
              <a:xfrm>
                <a:off x="3993375" y="3127225"/>
                <a:ext cx="180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72" h="26" extrusionOk="0">
                    <a:moveTo>
                      <a:pt x="21" y="1"/>
                    </a:moveTo>
                    <a:cubicBezTo>
                      <a:pt x="1" y="1"/>
                      <a:pt x="30" y="17"/>
                      <a:pt x="55" y="23"/>
                    </a:cubicBezTo>
                    <a:lnTo>
                      <a:pt x="55" y="23"/>
                    </a:lnTo>
                    <a:cubicBezTo>
                      <a:pt x="58" y="20"/>
                      <a:pt x="62" y="14"/>
                      <a:pt x="21" y="1"/>
                    </a:cubicBezTo>
                    <a:close/>
                    <a:moveTo>
                      <a:pt x="55" y="23"/>
                    </a:moveTo>
                    <a:cubicBezTo>
                      <a:pt x="51" y="26"/>
                      <a:pt x="48" y="26"/>
                      <a:pt x="71" y="26"/>
                    </a:cubicBezTo>
                    <a:cubicBezTo>
                      <a:pt x="66" y="26"/>
                      <a:pt x="61" y="25"/>
                      <a:pt x="55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7" name="Google Shape;1677;p34"/>
              <p:cNvSpPr/>
              <p:nvPr/>
            </p:nvSpPr>
            <p:spPr>
              <a:xfrm>
                <a:off x="3992625" y="31416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8" name="Google Shape;1678;p34"/>
              <p:cNvSpPr/>
              <p:nvPr/>
            </p:nvSpPr>
            <p:spPr>
              <a:xfrm>
                <a:off x="3951275" y="3127850"/>
                <a:ext cx="48900" cy="54975"/>
              </a:xfrm>
              <a:custGeom>
                <a:avLst/>
                <a:gdLst/>
                <a:ahLst/>
                <a:cxnLst/>
                <a:rect l="l" t="t" r="r" b="b"/>
                <a:pathLst>
                  <a:path w="1956" h="2199" extrusionOk="0">
                    <a:moveTo>
                      <a:pt x="1830" y="424"/>
                    </a:moveTo>
                    <a:cubicBezTo>
                      <a:pt x="1830" y="425"/>
                      <a:pt x="1830" y="427"/>
                      <a:pt x="1830" y="427"/>
                    </a:cubicBezTo>
                    <a:lnTo>
                      <a:pt x="1830" y="427"/>
                    </a:lnTo>
                    <a:cubicBezTo>
                      <a:pt x="1830" y="426"/>
                      <a:pt x="1830" y="425"/>
                      <a:pt x="1830" y="424"/>
                    </a:cubicBezTo>
                    <a:close/>
                    <a:moveTo>
                      <a:pt x="1826" y="1139"/>
                    </a:moveTo>
                    <a:cubicBezTo>
                      <a:pt x="1829" y="1143"/>
                      <a:pt x="1837" y="1147"/>
                      <a:pt x="1855" y="1153"/>
                    </a:cubicBezTo>
                    <a:lnTo>
                      <a:pt x="1826" y="1139"/>
                    </a:lnTo>
                    <a:close/>
                    <a:moveTo>
                      <a:pt x="1655" y="1"/>
                    </a:moveTo>
                    <a:cubicBezTo>
                      <a:pt x="1605" y="1"/>
                      <a:pt x="1730" y="26"/>
                      <a:pt x="1680" y="26"/>
                    </a:cubicBezTo>
                    <a:lnTo>
                      <a:pt x="1655" y="26"/>
                    </a:lnTo>
                    <a:cubicBezTo>
                      <a:pt x="1630" y="51"/>
                      <a:pt x="1730" y="51"/>
                      <a:pt x="1680" y="51"/>
                    </a:cubicBezTo>
                    <a:lnTo>
                      <a:pt x="1630" y="51"/>
                    </a:lnTo>
                    <a:cubicBezTo>
                      <a:pt x="1655" y="76"/>
                      <a:pt x="1605" y="101"/>
                      <a:pt x="1680" y="126"/>
                    </a:cubicBezTo>
                    <a:cubicBezTo>
                      <a:pt x="1630" y="126"/>
                      <a:pt x="1680" y="151"/>
                      <a:pt x="1630" y="151"/>
                    </a:cubicBezTo>
                    <a:cubicBezTo>
                      <a:pt x="1655" y="151"/>
                      <a:pt x="1630" y="151"/>
                      <a:pt x="1680" y="176"/>
                    </a:cubicBezTo>
                    <a:cubicBezTo>
                      <a:pt x="1630" y="251"/>
                      <a:pt x="1680" y="326"/>
                      <a:pt x="1680" y="427"/>
                    </a:cubicBezTo>
                    <a:cubicBezTo>
                      <a:pt x="1805" y="477"/>
                      <a:pt x="1630" y="502"/>
                      <a:pt x="1680" y="552"/>
                    </a:cubicBezTo>
                    <a:lnTo>
                      <a:pt x="1655" y="552"/>
                    </a:lnTo>
                    <a:cubicBezTo>
                      <a:pt x="1705" y="552"/>
                      <a:pt x="1705" y="577"/>
                      <a:pt x="1680" y="602"/>
                    </a:cubicBezTo>
                    <a:lnTo>
                      <a:pt x="1755" y="627"/>
                    </a:lnTo>
                    <a:cubicBezTo>
                      <a:pt x="1605" y="727"/>
                      <a:pt x="1680" y="828"/>
                      <a:pt x="1630" y="928"/>
                    </a:cubicBezTo>
                    <a:cubicBezTo>
                      <a:pt x="1580" y="1053"/>
                      <a:pt x="1479" y="1153"/>
                      <a:pt x="1655" y="1279"/>
                    </a:cubicBezTo>
                    <a:lnTo>
                      <a:pt x="1630" y="1279"/>
                    </a:lnTo>
                    <a:cubicBezTo>
                      <a:pt x="1655" y="1329"/>
                      <a:pt x="1605" y="1354"/>
                      <a:pt x="1630" y="1379"/>
                    </a:cubicBezTo>
                    <a:cubicBezTo>
                      <a:pt x="1730" y="1479"/>
                      <a:pt x="1605" y="1454"/>
                      <a:pt x="1705" y="1605"/>
                    </a:cubicBezTo>
                    <a:cubicBezTo>
                      <a:pt x="1705" y="1617"/>
                      <a:pt x="1686" y="1617"/>
                      <a:pt x="1664" y="1617"/>
                    </a:cubicBezTo>
                    <a:cubicBezTo>
                      <a:pt x="1642" y="1617"/>
                      <a:pt x="1617" y="1617"/>
                      <a:pt x="1605" y="1630"/>
                    </a:cubicBezTo>
                    <a:cubicBezTo>
                      <a:pt x="1580" y="1655"/>
                      <a:pt x="1529" y="1655"/>
                      <a:pt x="1479" y="1705"/>
                    </a:cubicBezTo>
                    <a:lnTo>
                      <a:pt x="1479" y="1655"/>
                    </a:lnTo>
                    <a:cubicBezTo>
                      <a:pt x="1461" y="1673"/>
                      <a:pt x="1441" y="1679"/>
                      <a:pt x="1421" y="1679"/>
                    </a:cubicBezTo>
                    <a:cubicBezTo>
                      <a:pt x="1372" y="1679"/>
                      <a:pt x="1318" y="1643"/>
                      <a:pt x="1271" y="1643"/>
                    </a:cubicBezTo>
                    <a:cubicBezTo>
                      <a:pt x="1256" y="1643"/>
                      <a:pt x="1242" y="1646"/>
                      <a:pt x="1229" y="1655"/>
                    </a:cubicBezTo>
                    <a:cubicBezTo>
                      <a:pt x="1225" y="1653"/>
                      <a:pt x="1221" y="1653"/>
                      <a:pt x="1217" y="1653"/>
                    </a:cubicBezTo>
                    <a:cubicBezTo>
                      <a:pt x="1159" y="1653"/>
                      <a:pt x="1114" y="1795"/>
                      <a:pt x="1044" y="1795"/>
                    </a:cubicBezTo>
                    <a:cubicBezTo>
                      <a:pt x="1031" y="1795"/>
                      <a:pt x="1018" y="1791"/>
                      <a:pt x="1003" y="1780"/>
                    </a:cubicBezTo>
                    <a:cubicBezTo>
                      <a:pt x="990" y="1758"/>
                      <a:pt x="978" y="1749"/>
                      <a:pt x="967" y="1749"/>
                    </a:cubicBezTo>
                    <a:cubicBezTo>
                      <a:pt x="929" y="1749"/>
                      <a:pt x="906" y="1861"/>
                      <a:pt x="878" y="1861"/>
                    </a:cubicBezTo>
                    <a:cubicBezTo>
                      <a:pt x="870" y="1861"/>
                      <a:pt x="862" y="1853"/>
                      <a:pt x="853" y="1830"/>
                    </a:cubicBezTo>
                    <a:cubicBezTo>
                      <a:pt x="801" y="1769"/>
                      <a:pt x="761" y="1745"/>
                      <a:pt x="727" y="1745"/>
                    </a:cubicBezTo>
                    <a:cubicBezTo>
                      <a:pt x="665" y="1745"/>
                      <a:pt x="626" y="1832"/>
                      <a:pt x="577" y="1930"/>
                    </a:cubicBezTo>
                    <a:cubicBezTo>
                      <a:pt x="564" y="1924"/>
                      <a:pt x="552" y="1921"/>
                      <a:pt x="540" y="1921"/>
                    </a:cubicBezTo>
                    <a:cubicBezTo>
                      <a:pt x="487" y="1921"/>
                      <a:pt x="446" y="1977"/>
                      <a:pt x="390" y="1977"/>
                    </a:cubicBezTo>
                    <a:cubicBezTo>
                      <a:pt x="364" y="1977"/>
                      <a:pt x="336" y="1965"/>
                      <a:pt x="301" y="1930"/>
                    </a:cubicBezTo>
                    <a:cubicBezTo>
                      <a:pt x="296" y="1951"/>
                      <a:pt x="288" y="1959"/>
                      <a:pt x="278" y="1959"/>
                    </a:cubicBezTo>
                    <a:cubicBezTo>
                      <a:pt x="244" y="1959"/>
                      <a:pt x="190" y="1872"/>
                      <a:pt x="162" y="1872"/>
                    </a:cubicBezTo>
                    <a:cubicBezTo>
                      <a:pt x="158" y="1872"/>
                      <a:pt x="154" y="1875"/>
                      <a:pt x="151" y="1880"/>
                    </a:cubicBezTo>
                    <a:lnTo>
                      <a:pt x="151" y="1905"/>
                    </a:lnTo>
                    <a:cubicBezTo>
                      <a:pt x="147" y="1888"/>
                      <a:pt x="144" y="1881"/>
                      <a:pt x="142" y="1881"/>
                    </a:cubicBezTo>
                    <a:cubicBezTo>
                      <a:pt x="135" y="1881"/>
                      <a:pt x="138" y="1955"/>
                      <a:pt x="126" y="1955"/>
                    </a:cubicBezTo>
                    <a:cubicBezTo>
                      <a:pt x="121" y="1955"/>
                      <a:pt x="113" y="1942"/>
                      <a:pt x="101" y="1905"/>
                    </a:cubicBezTo>
                    <a:cubicBezTo>
                      <a:pt x="98" y="1895"/>
                      <a:pt x="96" y="1891"/>
                      <a:pt x="95" y="1891"/>
                    </a:cubicBezTo>
                    <a:lnTo>
                      <a:pt x="95" y="1891"/>
                    </a:lnTo>
                    <a:cubicBezTo>
                      <a:pt x="89" y="1891"/>
                      <a:pt x="111" y="2005"/>
                      <a:pt x="108" y="2005"/>
                    </a:cubicBezTo>
                    <a:cubicBezTo>
                      <a:pt x="107" y="2005"/>
                      <a:pt x="105" y="1998"/>
                      <a:pt x="101" y="1981"/>
                    </a:cubicBezTo>
                    <a:lnTo>
                      <a:pt x="101" y="2031"/>
                    </a:lnTo>
                    <a:cubicBezTo>
                      <a:pt x="101" y="2031"/>
                      <a:pt x="101" y="1990"/>
                      <a:pt x="83" y="1982"/>
                    </a:cubicBezTo>
                    <a:lnTo>
                      <a:pt x="83" y="1982"/>
                    </a:lnTo>
                    <a:cubicBezTo>
                      <a:pt x="76" y="1967"/>
                      <a:pt x="71" y="1963"/>
                      <a:pt x="68" y="1963"/>
                    </a:cubicBezTo>
                    <a:cubicBezTo>
                      <a:pt x="65" y="1963"/>
                      <a:pt x="63" y="1966"/>
                      <a:pt x="60" y="1966"/>
                    </a:cubicBezTo>
                    <a:cubicBezTo>
                      <a:pt x="55" y="1966"/>
                      <a:pt x="47" y="1954"/>
                      <a:pt x="26" y="1880"/>
                    </a:cubicBezTo>
                    <a:cubicBezTo>
                      <a:pt x="51" y="1880"/>
                      <a:pt x="1" y="1830"/>
                      <a:pt x="26" y="1780"/>
                    </a:cubicBezTo>
                    <a:cubicBezTo>
                      <a:pt x="1" y="1780"/>
                      <a:pt x="1" y="1780"/>
                      <a:pt x="1" y="1855"/>
                    </a:cubicBezTo>
                    <a:cubicBezTo>
                      <a:pt x="26" y="1930"/>
                      <a:pt x="26" y="2006"/>
                      <a:pt x="51" y="2056"/>
                    </a:cubicBezTo>
                    <a:lnTo>
                      <a:pt x="51" y="2006"/>
                    </a:lnTo>
                    <a:cubicBezTo>
                      <a:pt x="51" y="2056"/>
                      <a:pt x="51" y="2031"/>
                      <a:pt x="76" y="2056"/>
                    </a:cubicBezTo>
                    <a:cubicBezTo>
                      <a:pt x="76" y="2081"/>
                      <a:pt x="101" y="2156"/>
                      <a:pt x="126" y="2181"/>
                    </a:cubicBezTo>
                    <a:cubicBezTo>
                      <a:pt x="115" y="2149"/>
                      <a:pt x="114" y="2140"/>
                      <a:pt x="115" y="2140"/>
                    </a:cubicBezTo>
                    <a:lnTo>
                      <a:pt x="115" y="2140"/>
                    </a:lnTo>
                    <a:cubicBezTo>
                      <a:pt x="118" y="2140"/>
                      <a:pt x="126" y="2156"/>
                      <a:pt x="126" y="2156"/>
                    </a:cubicBezTo>
                    <a:lnTo>
                      <a:pt x="143" y="2173"/>
                    </a:lnTo>
                    <a:lnTo>
                      <a:pt x="143" y="2173"/>
                    </a:lnTo>
                    <a:cubicBezTo>
                      <a:pt x="141" y="2153"/>
                      <a:pt x="138" y="2127"/>
                      <a:pt x="141" y="2127"/>
                    </a:cubicBezTo>
                    <a:lnTo>
                      <a:pt x="141" y="2127"/>
                    </a:lnTo>
                    <a:cubicBezTo>
                      <a:pt x="143" y="2127"/>
                      <a:pt x="146" y="2135"/>
                      <a:pt x="151" y="2156"/>
                    </a:cubicBezTo>
                    <a:cubicBezTo>
                      <a:pt x="176" y="2131"/>
                      <a:pt x="201" y="2131"/>
                      <a:pt x="226" y="2131"/>
                    </a:cubicBezTo>
                    <a:cubicBezTo>
                      <a:pt x="226" y="2081"/>
                      <a:pt x="251" y="2131"/>
                      <a:pt x="226" y="2031"/>
                    </a:cubicBezTo>
                    <a:lnTo>
                      <a:pt x="226" y="2031"/>
                    </a:lnTo>
                    <a:cubicBezTo>
                      <a:pt x="276" y="2131"/>
                      <a:pt x="301" y="2156"/>
                      <a:pt x="301" y="2156"/>
                    </a:cubicBezTo>
                    <a:cubicBezTo>
                      <a:pt x="313" y="2185"/>
                      <a:pt x="319" y="2195"/>
                      <a:pt x="323" y="2195"/>
                    </a:cubicBezTo>
                    <a:cubicBezTo>
                      <a:pt x="330" y="2195"/>
                      <a:pt x="323" y="2142"/>
                      <a:pt x="330" y="2142"/>
                    </a:cubicBezTo>
                    <a:cubicBezTo>
                      <a:pt x="334" y="2142"/>
                      <a:pt x="340" y="2152"/>
                      <a:pt x="352" y="2181"/>
                    </a:cubicBezTo>
                    <a:cubicBezTo>
                      <a:pt x="343" y="2148"/>
                      <a:pt x="343" y="2139"/>
                      <a:pt x="347" y="2139"/>
                    </a:cubicBezTo>
                    <a:cubicBezTo>
                      <a:pt x="351" y="2139"/>
                      <a:pt x="358" y="2148"/>
                      <a:pt x="365" y="2148"/>
                    </a:cubicBezTo>
                    <a:cubicBezTo>
                      <a:pt x="371" y="2148"/>
                      <a:pt x="377" y="2139"/>
                      <a:pt x="377" y="2106"/>
                    </a:cubicBezTo>
                    <a:cubicBezTo>
                      <a:pt x="377" y="2106"/>
                      <a:pt x="377" y="2131"/>
                      <a:pt x="377" y="2156"/>
                    </a:cubicBezTo>
                    <a:cubicBezTo>
                      <a:pt x="402" y="2156"/>
                      <a:pt x="452" y="2181"/>
                      <a:pt x="477" y="2181"/>
                    </a:cubicBezTo>
                    <a:cubicBezTo>
                      <a:pt x="477" y="2145"/>
                      <a:pt x="483" y="2138"/>
                      <a:pt x="491" y="2138"/>
                    </a:cubicBezTo>
                    <a:cubicBezTo>
                      <a:pt x="497" y="2138"/>
                      <a:pt x="503" y="2141"/>
                      <a:pt x="509" y="2141"/>
                    </a:cubicBezTo>
                    <a:cubicBezTo>
                      <a:pt x="519" y="2141"/>
                      <a:pt x="527" y="2132"/>
                      <a:pt x="527" y="2081"/>
                    </a:cubicBezTo>
                    <a:cubicBezTo>
                      <a:pt x="544" y="2098"/>
                      <a:pt x="562" y="2127"/>
                      <a:pt x="571" y="2127"/>
                    </a:cubicBezTo>
                    <a:cubicBezTo>
                      <a:pt x="575" y="2127"/>
                      <a:pt x="577" y="2121"/>
                      <a:pt x="577" y="2106"/>
                    </a:cubicBezTo>
                    <a:lnTo>
                      <a:pt x="577" y="2131"/>
                    </a:lnTo>
                    <a:cubicBezTo>
                      <a:pt x="602" y="2106"/>
                      <a:pt x="627" y="2106"/>
                      <a:pt x="627" y="2031"/>
                    </a:cubicBezTo>
                    <a:cubicBezTo>
                      <a:pt x="652" y="2131"/>
                      <a:pt x="677" y="2106"/>
                      <a:pt x="677" y="2156"/>
                    </a:cubicBezTo>
                    <a:cubicBezTo>
                      <a:pt x="702" y="2081"/>
                      <a:pt x="727" y="2106"/>
                      <a:pt x="727" y="2056"/>
                    </a:cubicBezTo>
                    <a:cubicBezTo>
                      <a:pt x="735" y="2071"/>
                      <a:pt x="740" y="2074"/>
                      <a:pt x="745" y="2074"/>
                    </a:cubicBezTo>
                    <a:cubicBezTo>
                      <a:pt x="749" y="2074"/>
                      <a:pt x="753" y="2070"/>
                      <a:pt x="757" y="2070"/>
                    </a:cubicBezTo>
                    <a:cubicBezTo>
                      <a:pt x="762" y="2070"/>
                      <a:pt x="768" y="2077"/>
                      <a:pt x="778" y="2106"/>
                    </a:cubicBezTo>
                    <a:cubicBezTo>
                      <a:pt x="790" y="2022"/>
                      <a:pt x="819" y="1990"/>
                      <a:pt x="854" y="1990"/>
                    </a:cubicBezTo>
                    <a:cubicBezTo>
                      <a:pt x="893" y="1990"/>
                      <a:pt x="939" y="2028"/>
                      <a:pt x="978" y="2081"/>
                    </a:cubicBezTo>
                    <a:cubicBezTo>
                      <a:pt x="978" y="2038"/>
                      <a:pt x="978" y="1959"/>
                      <a:pt x="978" y="1905"/>
                    </a:cubicBezTo>
                    <a:cubicBezTo>
                      <a:pt x="982" y="1902"/>
                      <a:pt x="985" y="1900"/>
                      <a:pt x="989" y="1900"/>
                    </a:cubicBezTo>
                    <a:cubicBezTo>
                      <a:pt x="1006" y="1900"/>
                      <a:pt x="1022" y="1936"/>
                      <a:pt x="1027" y="1936"/>
                    </a:cubicBezTo>
                    <a:cubicBezTo>
                      <a:pt x="1028" y="1936"/>
                      <a:pt x="1028" y="1934"/>
                      <a:pt x="1028" y="1930"/>
                    </a:cubicBezTo>
                    <a:cubicBezTo>
                      <a:pt x="1028" y="1955"/>
                      <a:pt x="1028" y="1955"/>
                      <a:pt x="1028" y="1955"/>
                    </a:cubicBezTo>
                    <a:cubicBezTo>
                      <a:pt x="1028" y="1953"/>
                      <a:pt x="1029" y="1951"/>
                      <a:pt x="1030" y="1951"/>
                    </a:cubicBezTo>
                    <a:cubicBezTo>
                      <a:pt x="1036" y="1951"/>
                      <a:pt x="1056" y="1984"/>
                      <a:pt x="1069" y="1984"/>
                    </a:cubicBezTo>
                    <a:cubicBezTo>
                      <a:pt x="1074" y="1984"/>
                      <a:pt x="1078" y="1977"/>
                      <a:pt x="1078" y="1955"/>
                    </a:cubicBezTo>
                    <a:cubicBezTo>
                      <a:pt x="1078" y="1981"/>
                      <a:pt x="1078" y="2006"/>
                      <a:pt x="1078" y="2006"/>
                    </a:cubicBezTo>
                    <a:cubicBezTo>
                      <a:pt x="1204" y="2006"/>
                      <a:pt x="1279" y="1855"/>
                      <a:pt x="1404" y="1855"/>
                    </a:cubicBezTo>
                    <a:lnTo>
                      <a:pt x="1404" y="1880"/>
                    </a:lnTo>
                    <a:lnTo>
                      <a:pt x="1429" y="1830"/>
                    </a:lnTo>
                    <a:cubicBezTo>
                      <a:pt x="1429" y="1855"/>
                      <a:pt x="1429" y="1855"/>
                      <a:pt x="1429" y="1855"/>
                    </a:cubicBezTo>
                    <a:cubicBezTo>
                      <a:pt x="1436" y="1868"/>
                      <a:pt x="1442" y="1872"/>
                      <a:pt x="1448" y="1872"/>
                    </a:cubicBezTo>
                    <a:cubicBezTo>
                      <a:pt x="1467" y="1872"/>
                      <a:pt x="1486" y="1830"/>
                      <a:pt x="1504" y="1830"/>
                    </a:cubicBezTo>
                    <a:cubicBezTo>
                      <a:pt x="1504" y="1830"/>
                      <a:pt x="1504" y="1855"/>
                      <a:pt x="1504" y="1880"/>
                    </a:cubicBezTo>
                    <a:cubicBezTo>
                      <a:pt x="1509" y="1866"/>
                      <a:pt x="1514" y="1860"/>
                      <a:pt x="1519" y="1860"/>
                    </a:cubicBezTo>
                    <a:cubicBezTo>
                      <a:pt x="1530" y="1860"/>
                      <a:pt x="1539" y="1886"/>
                      <a:pt x="1546" y="1886"/>
                    </a:cubicBezTo>
                    <a:cubicBezTo>
                      <a:pt x="1551" y="1886"/>
                      <a:pt x="1555" y="1869"/>
                      <a:pt x="1555" y="1805"/>
                    </a:cubicBezTo>
                    <a:cubicBezTo>
                      <a:pt x="1555" y="1830"/>
                      <a:pt x="1555" y="1855"/>
                      <a:pt x="1555" y="1880"/>
                    </a:cubicBezTo>
                    <a:cubicBezTo>
                      <a:pt x="1611" y="1824"/>
                      <a:pt x="1667" y="1796"/>
                      <a:pt x="1734" y="1796"/>
                    </a:cubicBezTo>
                    <a:cubicBezTo>
                      <a:pt x="1757" y="1796"/>
                      <a:pt x="1780" y="1799"/>
                      <a:pt x="1805" y="1805"/>
                    </a:cubicBezTo>
                    <a:cubicBezTo>
                      <a:pt x="1805" y="1755"/>
                      <a:pt x="1805" y="1755"/>
                      <a:pt x="1805" y="1730"/>
                    </a:cubicBezTo>
                    <a:lnTo>
                      <a:pt x="1830" y="1730"/>
                    </a:lnTo>
                    <a:lnTo>
                      <a:pt x="1830" y="1705"/>
                    </a:lnTo>
                    <a:cubicBezTo>
                      <a:pt x="1830" y="1680"/>
                      <a:pt x="1830" y="1630"/>
                      <a:pt x="1780" y="1580"/>
                    </a:cubicBezTo>
                    <a:lnTo>
                      <a:pt x="1805" y="1580"/>
                    </a:lnTo>
                    <a:cubicBezTo>
                      <a:pt x="1730" y="1479"/>
                      <a:pt x="1830" y="1429"/>
                      <a:pt x="1805" y="1354"/>
                    </a:cubicBezTo>
                    <a:cubicBezTo>
                      <a:pt x="1830" y="1329"/>
                      <a:pt x="1805" y="1304"/>
                      <a:pt x="1805" y="1279"/>
                    </a:cubicBezTo>
                    <a:lnTo>
                      <a:pt x="1830" y="1279"/>
                    </a:lnTo>
                    <a:cubicBezTo>
                      <a:pt x="1705" y="1229"/>
                      <a:pt x="1955" y="1204"/>
                      <a:pt x="1805" y="1128"/>
                    </a:cubicBezTo>
                    <a:lnTo>
                      <a:pt x="1805" y="1128"/>
                    </a:lnTo>
                    <a:lnTo>
                      <a:pt x="1826" y="1139"/>
                    </a:lnTo>
                    <a:lnTo>
                      <a:pt x="1826" y="1139"/>
                    </a:lnTo>
                    <a:cubicBezTo>
                      <a:pt x="1816" y="1127"/>
                      <a:pt x="1849" y="1122"/>
                      <a:pt x="1755" y="1103"/>
                    </a:cubicBezTo>
                    <a:lnTo>
                      <a:pt x="1805" y="1103"/>
                    </a:lnTo>
                    <a:cubicBezTo>
                      <a:pt x="1630" y="1053"/>
                      <a:pt x="1880" y="1053"/>
                      <a:pt x="1780" y="1003"/>
                    </a:cubicBezTo>
                    <a:lnTo>
                      <a:pt x="1805" y="1003"/>
                    </a:lnTo>
                    <a:cubicBezTo>
                      <a:pt x="1780" y="1003"/>
                      <a:pt x="1755" y="978"/>
                      <a:pt x="1805" y="978"/>
                    </a:cubicBezTo>
                    <a:cubicBezTo>
                      <a:pt x="1931" y="953"/>
                      <a:pt x="1805" y="903"/>
                      <a:pt x="1805" y="878"/>
                    </a:cubicBezTo>
                    <a:lnTo>
                      <a:pt x="1855" y="878"/>
                    </a:lnTo>
                    <a:cubicBezTo>
                      <a:pt x="1805" y="853"/>
                      <a:pt x="1855" y="828"/>
                      <a:pt x="1830" y="803"/>
                    </a:cubicBezTo>
                    <a:lnTo>
                      <a:pt x="1880" y="803"/>
                    </a:lnTo>
                    <a:cubicBezTo>
                      <a:pt x="1880" y="778"/>
                      <a:pt x="1855" y="727"/>
                      <a:pt x="1855" y="702"/>
                    </a:cubicBezTo>
                    <a:lnTo>
                      <a:pt x="1880" y="702"/>
                    </a:lnTo>
                    <a:cubicBezTo>
                      <a:pt x="1805" y="677"/>
                      <a:pt x="1905" y="652"/>
                      <a:pt x="1855" y="627"/>
                    </a:cubicBezTo>
                    <a:lnTo>
                      <a:pt x="1880" y="627"/>
                    </a:lnTo>
                    <a:cubicBezTo>
                      <a:pt x="1905" y="553"/>
                      <a:pt x="1832" y="478"/>
                      <a:pt x="1806" y="404"/>
                    </a:cubicBezTo>
                    <a:lnTo>
                      <a:pt x="1806" y="404"/>
                    </a:lnTo>
                    <a:cubicBezTo>
                      <a:pt x="1798" y="402"/>
                      <a:pt x="1794" y="402"/>
                      <a:pt x="1805" y="402"/>
                    </a:cubicBezTo>
                    <a:cubicBezTo>
                      <a:pt x="1805" y="402"/>
                      <a:pt x="1806" y="403"/>
                      <a:pt x="1806" y="404"/>
                    </a:cubicBezTo>
                    <a:lnTo>
                      <a:pt x="1806" y="404"/>
                    </a:lnTo>
                    <a:cubicBezTo>
                      <a:pt x="1815" y="407"/>
                      <a:pt x="1828" y="412"/>
                      <a:pt x="1830" y="424"/>
                    </a:cubicBezTo>
                    <a:lnTo>
                      <a:pt x="1830" y="424"/>
                    </a:lnTo>
                    <a:cubicBezTo>
                      <a:pt x="1829" y="417"/>
                      <a:pt x="1825" y="402"/>
                      <a:pt x="1805" y="402"/>
                    </a:cubicBezTo>
                    <a:lnTo>
                      <a:pt x="1830" y="402"/>
                    </a:lnTo>
                    <a:cubicBezTo>
                      <a:pt x="1905" y="402"/>
                      <a:pt x="1780" y="351"/>
                      <a:pt x="1830" y="351"/>
                    </a:cubicBezTo>
                    <a:lnTo>
                      <a:pt x="1780" y="351"/>
                    </a:lnTo>
                    <a:cubicBezTo>
                      <a:pt x="1755" y="276"/>
                      <a:pt x="1755" y="226"/>
                      <a:pt x="1705" y="151"/>
                    </a:cubicBezTo>
                    <a:lnTo>
                      <a:pt x="1755" y="151"/>
                    </a:lnTo>
                    <a:cubicBezTo>
                      <a:pt x="1655" y="101"/>
                      <a:pt x="1705" y="51"/>
                      <a:pt x="1730" y="1"/>
                    </a:cubicBezTo>
                    <a:close/>
                    <a:moveTo>
                      <a:pt x="143" y="2173"/>
                    </a:moveTo>
                    <a:cubicBezTo>
                      <a:pt x="145" y="2187"/>
                      <a:pt x="148" y="2198"/>
                      <a:pt x="149" y="2198"/>
                    </a:cubicBezTo>
                    <a:cubicBezTo>
                      <a:pt x="150" y="2198"/>
                      <a:pt x="151" y="2193"/>
                      <a:pt x="151" y="2181"/>
                    </a:cubicBezTo>
                    <a:lnTo>
                      <a:pt x="143" y="2173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9" name="Google Shape;1679;p34"/>
              <p:cNvSpPr/>
              <p:nvPr/>
            </p:nvSpPr>
            <p:spPr>
              <a:xfrm>
                <a:off x="3997025" y="31378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0" name="Google Shape;1680;p34"/>
              <p:cNvSpPr/>
              <p:nvPr/>
            </p:nvSpPr>
            <p:spPr>
              <a:xfrm>
                <a:off x="3954400" y="31823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1681;p34"/>
              <p:cNvSpPr/>
              <p:nvPr/>
            </p:nvSpPr>
            <p:spPr>
              <a:xfrm>
                <a:off x="4000775" y="3090875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1" y="1"/>
                    </a:moveTo>
                    <a:lnTo>
                      <a:pt x="51" y="26"/>
                    </a:lnTo>
                    <a:lnTo>
                      <a:pt x="51" y="26"/>
                    </a:lnTo>
                    <a:lnTo>
                      <a:pt x="26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1682;p34"/>
              <p:cNvSpPr/>
              <p:nvPr/>
            </p:nvSpPr>
            <p:spPr>
              <a:xfrm>
                <a:off x="4000700" y="3091400"/>
                <a:ext cx="3225" cy="1500"/>
              </a:xfrm>
              <a:custGeom>
                <a:avLst/>
                <a:gdLst/>
                <a:ahLst/>
                <a:cxnLst/>
                <a:rect l="l" t="t" r="r" b="b"/>
                <a:pathLst>
                  <a:path w="129" h="60" extrusionOk="0">
                    <a:moveTo>
                      <a:pt x="13" y="1"/>
                    </a:moveTo>
                    <a:cubicBezTo>
                      <a:pt x="0" y="1"/>
                      <a:pt x="79" y="42"/>
                      <a:pt x="104" y="55"/>
                    </a:cubicBezTo>
                    <a:lnTo>
                      <a:pt x="129" y="55"/>
                    </a:lnTo>
                    <a:lnTo>
                      <a:pt x="29" y="5"/>
                    </a:lnTo>
                    <a:cubicBezTo>
                      <a:pt x="20" y="2"/>
                      <a:pt x="15" y="1"/>
                      <a:pt x="13" y="1"/>
                    </a:cubicBezTo>
                    <a:close/>
                    <a:moveTo>
                      <a:pt x="104" y="55"/>
                    </a:moveTo>
                    <a:cubicBezTo>
                      <a:pt x="110" y="58"/>
                      <a:pt x="112" y="59"/>
                      <a:pt x="112" y="59"/>
                    </a:cubicBezTo>
                    <a:cubicBezTo>
                      <a:pt x="112" y="59"/>
                      <a:pt x="109" y="58"/>
                      <a:pt x="104" y="5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3" name="Google Shape;1683;p34"/>
              <p:cNvSpPr/>
              <p:nvPr/>
            </p:nvSpPr>
            <p:spPr>
              <a:xfrm>
                <a:off x="4002650" y="3092775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26" y="0"/>
                    </a:moveTo>
                    <a:cubicBezTo>
                      <a:pt x="1" y="0"/>
                      <a:pt x="51" y="25"/>
                      <a:pt x="51" y="25"/>
                    </a:cubicBezTo>
                    <a:cubicBezTo>
                      <a:pt x="38" y="13"/>
                      <a:pt x="45" y="13"/>
                      <a:pt x="48" y="13"/>
                    </a:cubicBezTo>
                    <a:cubicBezTo>
                      <a:pt x="51" y="13"/>
                      <a:pt x="51" y="13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4" name="Google Shape;1684;p34"/>
              <p:cNvSpPr/>
              <p:nvPr/>
            </p:nvSpPr>
            <p:spPr>
              <a:xfrm>
                <a:off x="3998900" y="31053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0"/>
                    </a:moveTo>
                    <a:lnTo>
                      <a:pt x="26" y="0"/>
                    </a:lnTo>
                    <a:cubicBezTo>
                      <a:pt x="0" y="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5" name="Google Shape;1685;p34"/>
              <p:cNvSpPr/>
              <p:nvPr/>
            </p:nvSpPr>
            <p:spPr>
              <a:xfrm>
                <a:off x="3955675" y="3092775"/>
                <a:ext cx="49525" cy="42000"/>
              </a:xfrm>
              <a:custGeom>
                <a:avLst/>
                <a:gdLst/>
                <a:ahLst/>
                <a:cxnLst/>
                <a:rect l="l" t="t" r="r" b="b"/>
                <a:pathLst>
                  <a:path w="1981" h="1680" extrusionOk="0">
                    <a:moveTo>
                      <a:pt x="1830" y="25"/>
                    </a:moveTo>
                    <a:cubicBezTo>
                      <a:pt x="1821" y="25"/>
                      <a:pt x="1827" y="28"/>
                      <a:pt x="1836" y="32"/>
                    </a:cubicBezTo>
                    <a:lnTo>
                      <a:pt x="1836" y="32"/>
                    </a:lnTo>
                    <a:lnTo>
                      <a:pt x="1830" y="25"/>
                    </a:lnTo>
                    <a:close/>
                    <a:moveTo>
                      <a:pt x="1850" y="1063"/>
                    </a:moveTo>
                    <a:lnTo>
                      <a:pt x="1850" y="1063"/>
                    </a:lnTo>
                    <a:cubicBezTo>
                      <a:pt x="1853" y="1067"/>
                      <a:pt x="1861" y="1072"/>
                      <a:pt x="1880" y="1078"/>
                    </a:cubicBezTo>
                    <a:lnTo>
                      <a:pt x="1850" y="1063"/>
                    </a:lnTo>
                    <a:close/>
                    <a:moveTo>
                      <a:pt x="1855" y="0"/>
                    </a:moveTo>
                    <a:cubicBezTo>
                      <a:pt x="1813" y="0"/>
                      <a:pt x="1876" y="35"/>
                      <a:pt x="1869" y="47"/>
                    </a:cubicBezTo>
                    <a:lnTo>
                      <a:pt x="1869" y="47"/>
                    </a:lnTo>
                    <a:cubicBezTo>
                      <a:pt x="1870" y="49"/>
                      <a:pt x="1867" y="50"/>
                      <a:pt x="1855" y="50"/>
                    </a:cubicBezTo>
                    <a:cubicBezTo>
                      <a:pt x="1863" y="50"/>
                      <a:pt x="1867" y="49"/>
                      <a:pt x="1869" y="47"/>
                    </a:cubicBezTo>
                    <a:lnTo>
                      <a:pt x="1869" y="47"/>
                    </a:lnTo>
                    <a:cubicBezTo>
                      <a:pt x="1866" y="43"/>
                      <a:pt x="1848" y="36"/>
                      <a:pt x="1836" y="32"/>
                    </a:cubicBezTo>
                    <a:lnTo>
                      <a:pt x="1836" y="32"/>
                    </a:lnTo>
                    <a:lnTo>
                      <a:pt x="1855" y="50"/>
                    </a:lnTo>
                    <a:cubicBezTo>
                      <a:pt x="1838" y="50"/>
                      <a:pt x="1832" y="39"/>
                      <a:pt x="1831" y="39"/>
                    </a:cubicBezTo>
                    <a:cubicBezTo>
                      <a:pt x="1830" y="39"/>
                      <a:pt x="1830" y="42"/>
                      <a:pt x="1830" y="50"/>
                    </a:cubicBezTo>
                    <a:cubicBezTo>
                      <a:pt x="1830" y="75"/>
                      <a:pt x="1780" y="75"/>
                      <a:pt x="1855" y="125"/>
                    </a:cubicBezTo>
                    <a:cubicBezTo>
                      <a:pt x="1839" y="120"/>
                      <a:pt x="1830" y="118"/>
                      <a:pt x="1824" y="118"/>
                    </a:cubicBezTo>
                    <a:cubicBezTo>
                      <a:pt x="1810" y="118"/>
                      <a:pt x="1824" y="133"/>
                      <a:pt x="1810" y="133"/>
                    </a:cubicBezTo>
                    <a:cubicBezTo>
                      <a:pt x="1805" y="133"/>
                      <a:pt x="1795" y="131"/>
                      <a:pt x="1780" y="125"/>
                    </a:cubicBezTo>
                    <a:lnTo>
                      <a:pt x="1780" y="125"/>
                    </a:lnTo>
                    <a:cubicBezTo>
                      <a:pt x="1805" y="150"/>
                      <a:pt x="1805" y="150"/>
                      <a:pt x="1830" y="150"/>
                    </a:cubicBezTo>
                    <a:cubicBezTo>
                      <a:pt x="1780" y="226"/>
                      <a:pt x="1805" y="326"/>
                      <a:pt x="1780" y="376"/>
                    </a:cubicBezTo>
                    <a:cubicBezTo>
                      <a:pt x="1905" y="451"/>
                      <a:pt x="1729" y="451"/>
                      <a:pt x="1755" y="501"/>
                    </a:cubicBezTo>
                    <a:cubicBezTo>
                      <a:pt x="1780" y="526"/>
                      <a:pt x="1780" y="551"/>
                      <a:pt x="1755" y="551"/>
                    </a:cubicBezTo>
                    <a:lnTo>
                      <a:pt x="1805" y="577"/>
                    </a:lnTo>
                    <a:cubicBezTo>
                      <a:pt x="1679" y="652"/>
                      <a:pt x="1729" y="777"/>
                      <a:pt x="1679" y="852"/>
                    </a:cubicBezTo>
                    <a:cubicBezTo>
                      <a:pt x="1629" y="952"/>
                      <a:pt x="1504" y="1053"/>
                      <a:pt x="1654" y="1153"/>
                    </a:cubicBezTo>
                    <a:lnTo>
                      <a:pt x="1629" y="1153"/>
                    </a:lnTo>
                    <a:cubicBezTo>
                      <a:pt x="1654" y="1178"/>
                      <a:pt x="1604" y="1153"/>
                      <a:pt x="1629" y="1203"/>
                    </a:cubicBezTo>
                    <a:lnTo>
                      <a:pt x="1629" y="1178"/>
                    </a:lnTo>
                    <a:cubicBezTo>
                      <a:pt x="1654" y="1228"/>
                      <a:pt x="1654" y="1278"/>
                      <a:pt x="1654" y="1278"/>
                    </a:cubicBezTo>
                    <a:cubicBezTo>
                      <a:pt x="1629" y="1278"/>
                      <a:pt x="1604" y="1278"/>
                      <a:pt x="1604" y="1328"/>
                    </a:cubicBezTo>
                    <a:cubicBezTo>
                      <a:pt x="1529" y="1328"/>
                      <a:pt x="1454" y="1328"/>
                      <a:pt x="1353" y="1379"/>
                    </a:cubicBezTo>
                    <a:lnTo>
                      <a:pt x="1353" y="1353"/>
                    </a:lnTo>
                    <a:cubicBezTo>
                      <a:pt x="1342" y="1361"/>
                      <a:pt x="1331" y="1364"/>
                      <a:pt x="1320" y="1364"/>
                    </a:cubicBezTo>
                    <a:cubicBezTo>
                      <a:pt x="1267" y="1364"/>
                      <a:pt x="1214" y="1293"/>
                      <a:pt x="1161" y="1293"/>
                    </a:cubicBezTo>
                    <a:cubicBezTo>
                      <a:pt x="1150" y="1293"/>
                      <a:pt x="1139" y="1296"/>
                      <a:pt x="1128" y="1303"/>
                    </a:cubicBezTo>
                    <a:cubicBezTo>
                      <a:pt x="1117" y="1292"/>
                      <a:pt x="1106" y="1288"/>
                      <a:pt x="1095" y="1288"/>
                    </a:cubicBezTo>
                    <a:cubicBezTo>
                      <a:pt x="1045" y="1288"/>
                      <a:pt x="995" y="1380"/>
                      <a:pt x="945" y="1380"/>
                    </a:cubicBezTo>
                    <a:cubicBezTo>
                      <a:pt x="931" y="1380"/>
                      <a:pt x="916" y="1372"/>
                      <a:pt x="902" y="1353"/>
                    </a:cubicBezTo>
                    <a:cubicBezTo>
                      <a:pt x="898" y="1331"/>
                      <a:pt x="892" y="1322"/>
                      <a:pt x="884" y="1322"/>
                    </a:cubicBezTo>
                    <a:cubicBezTo>
                      <a:pt x="859" y="1322"/>
                      <a:pt x="821" y="1422"/>
                      <a:pt x="786" y="1422"/>
                    </a:cubicBezTo>
                    <a:cubicBezTo>
                      <a:pt x="774" y="1422"/>
                      <a:pt x="762" y="1410"/>
                      <a:pt x="752" y="1379"/>
                    </a:cubicBezTo>
                    <a:cubicBezTo>
                      <a:pt x="726" y="1308"/>
                      <a:pt x="696" y="1281"/>
                      <a:pt x="665" y="1281"/>
                    </a:cubicBezTo>
                    <a:cubicBezTo>
                      <a:pt x="609" y="1281"/>
                      <a:pt x="550" y="1373"/>
                      <a:pt x="501" y="1454"/>
                    </a:cubicBezTo>
                    <a:cubicBezTo>
                      <a:pt x="487" y="1439"/>
                      <a:pt x="473" y="1434"/>
                      <a:pt x="458" y="1434"/>
                    </a:cubicBezTo>
                    <a:cubicBezTo>
                      <a:pt x="418" y="1434"/>
                      <a:pt x="376" y="1475"/>
                      <a:pt x="330" y="1475"/>
                    </a:cubicBezTo>
                    <a:cubicBezTo>
                      <a:pt x="305" y="1475"/>
                      <a:pt x="279" y="1464"/>
                      <a:pt x="251" y="1429"/>
                    </a:cubicBezTo>
                    <a:cubicBezTo>
                      <a:pt x="247" y="1441"/>
                      <a:pt x="242" y="1446"/>
                      <a:pt x="237" y="1446"/>
                    </a:cubicBezTo>
                    <a:cubicBezTo>
                      <a:pt x="212" y="1446"/>
                      <a:pt x="173" y="1326"/>
                      <a:pt x="134" y="1326"/>
                    </a:cubicBezTo>
                    <a:cubicBezTo>
                      <a:pt x="131" y="1326"/>
                      <a:pt x="128" y="1327"/>
                      <a:pt x="125" y="1328"/>
                    </a:cubicBezTo>
                    <a:lnTo>
                      <a:pt x="137" y="1352"/>
                    </a:lnTo>
                    <a:lnTo>
                      <a:pt x="137" y="1352"/>
                    </a:lnTo>
                    <a:cubicBezTo>
                      <a:pt x="129" y="1356"/>
                      <a:pt x="124" y="1407"/>
                      <a:pt x="116" y="1407"/>
                    </a:cubicBezTo>
                    <a:cubicBezTo>
                      <a:pt x="112" y="1407"/>
                      <a:pt x="107" y="1393"/>
                      <a:pt x="100" y="1353"/>
                    </a:cubicBezTo>
                    <a:cubicBezTo>
                      <a:pt x="97" y="1343"/>
                      <a:pt x="95" y="1339"/>
                      <a:pt x="93" y="1339"/>
                    </a:cubicBezTo>
                    <a:cubicBezTo>
                      <a:pt x="83" y="1339"/>
                      <a:pt x="93" y="1468"/>
                      <a:pt x="83" y="1468"/>
                    </a:cubicBezTo>
                    <a:cubicBezTo>
                      <a:pt x="81" y="1468"/>
                      <a:pt x="79" y="1464"/>
                      <a:pt x="75" y="1454"/>
                    </a:cubicBezTo>
                    <a:cubicBezTo>
                      <a:pt x="75" y="1466"/>
                      <a:pt x="75" y="1479"/>
                      <a:pt x="75" y="1479"/>
                    </a:cubicBezTo>
                    <a:cubicBezTo>
                      <a:pt x="66" y="1421"/>
                      <a:pt x="60" y="1411"/>
                      <a:pt x="55" y="1411"/>
                    </a:cubicBezTo>
                    <a:cubicBezTo>
                      <a:pt x="52" y="1411"/>
                      <a:pt x="50" y="1414"/>
                      <a:pt x="47" y="1414"/>
                    </a:cubicBezTo>
                    <a:cubicBezTo>
                      <a:pt x="42" y="1414"/>
                      <a:pt x="36" y="1402"/>
                      <a:pt x="25" y="1328"/>
                    </a:cubicBezTo>
                    <a:cubicBezTo>
                      <a:pt x="25" y="1328"/>
                      <a:pt x="25" y="1278"/>
                      <a:pt x="25" y="1228"/>
                    </a:cubicBezTo>
                    <a:cubicBezTo>
                      <a:pt x="25" y="1228"/>
                      <a:pt x="0" y="1228"/>
                      <a:pt x="0" y="1303"/>
                    </a:cubicBezTo>
                    <a:cubicBezTo>
                      <a:pt x="25" y="1379"/>
                      <a:pt x="25" y="1429"/>
                      <a:pt x="25" y="1504"/>
                    </a:cubicBezTo>
                    <a:cubicBezTo>
                      <a:pt x="50" y="1529"/>
                      <a:pt x="50" y="1604"/>
                      <a:pt x="75" y="1629"/>
                    </a:cubicBezTo>
                    <a:cubicBezTo>
                      <a:pt x="75" y="1618"/>
                      <a:pt x="75" y="1610"/>
                      <a:pt x="75" y="1604"/>
                    </a:cubicBezTo>
                    <a:lnTo>
                      <a:pt x="100" y="1629"/>
                    </a:lnTo>
                    <a:cubicBezTo>
                      <a:pt x="125" y="1604"/>
                      <a:pt x="150" y="1604"/>
                      <a:pt x="176" y="1579"/>
                    </a:cubicBezTo>
                    <a:cubicBezTo>
                      <a:pt x="176" y="1571"/>
                      <a:pt x="178" y="1571"/>
                      <a:pt x="182" y="1571"/>
                    </a:cubicBezTo>
                    <a:lnTo>
                      <a:pt x="182" y="1571"/>
                    </a:lnTo>
                    <a:cubicBezTo>
                      <a:pt x="189" y="1571"/>
                      <a:pt x="201" y="1571"/>
                      <a:pt x="201" y="1504"/>
                    </a:cubicBezTo>
                    <a:cubicBezTo>
                      <a:pt x="201" y="1604"/>
                      <a:pt x="226" y="1629"/>
                      <a:pt x="226" y="1629"/>
                    </a:cubicBezTo>
                    <a:cubicBezTo>
                      <a:pt x="232" y="1659"/>
                      <a:pt x="236" y="1669"/>
                      <a:pt x="240" y="1669"/>
                    </a:cubicBezTo>
                    <a:cubicBezTo>
                      <a:pt x="248" y="1669"/>
                      <a:pt x="252" y="1625"/>
                      <a:pt x="260" y="1625"/>
                    </a:cubicBezTo>
                    <a:cubicBezTo>
                      <a:pt x="264" y="1625"/>
                      <a:pt x="269" y="1639"/>
                      <a:pt x="276" y="1679"/>
                    </a:cubicBezTo>
                    <a:cubicBezTo>
                      <a:pt x="276" y="1644"/>
                      <a:pt x="279" y="1636"/>
                      <a:pt x="283" y="1636"/>
                    </a:cubicBezTo>
                    <a:cubicBezTo>
                      <a:pt x="286" y="1636"/>
                      <a:pt x="289" y="1640"/>
                      <a:pt x="292" y="1640"/>
                    </a:cubicBezTo>
                    <a:cubicBezTo>
                      <a:pt x="297" y="1640"/>
                      <a:pt x="301" y="1630"/>
                      <a:pt x="301" y="1579"/>
                    </a:cubicBezTo>
                    <a:cubicBezTo>
                      <a:pt x="301" y="1604"/>
                      <a:pt x="301" y="1629"/>
                      <a:pt x="301" y="1654"/>
                    </a:cubicBezTo>
                    <a:cubicBezTo>
                      <a:pt x="326" y="1654"/>
                      <a:pt x="351" y="1679"/>
                      <a:pt x="376" y="1679"/>
                    </a:cubicBezTo>
                    <a:cubicBezTo>
                      <a:pt x="383" y="1659"/>
                      <a:pt x="390" y="1653"/>
                      <a:pt x="396" y="1653"/>
                    </a:cubicBezTo>
                    <a:cubicBezTo>
                      <a:pt x="404" y="1653"/>
                      <a:pt x="411" y="1663"/>
                      <a:pt x="417" y="1663"/>
                    </a:cubicBezTo>
                    <a:cubicBezTo>
                      <a:pt x="423" y="1663"/>
                      <a:pt x="426" y="1652"/>
                      <a:pt x="426" y="1604"/>
                    </a:cubicBezTo>
                    <a:cubicBezTo>
                      <a:pt x="443" y="1621"/>
                      <a:pt x="461" y="1651"/>
                      <a:pt x="478" y="1651"/>
                    </a:cubicBezTo>
                    <a:cubicBezTo>
                      <a:pt x="486" y="1651"/>
                      <a:pt x="494" y="1645"/>
                      <a:pt x="501" y="1629"/>
                    </a:cubicBezTo>
                    <a:lnTo>
                      <a:pt x="501" y="1654"/>
                    </a:lnTo>
                    <a:cubicBezTo>
                      <a:pt x="501" y="1629"/>
                      <a:pt x="526" y="1629"/>
                      <a:pt x="551" y="1554"/>
                    </a:cubicBezTo>
                    <a:cubicBezTo>
                      <a:pt x="551" y="1679"/>
                      <a:pt x="577" y="1654"/>
                      <a:pt x="577" y="1679"/>
                    </a:cubicBezTo>
                    <a:cubicBezTo>
                      <a:pt x="577" y="1629"/>
                      <a:pt x="627" y="1629"/>
                      <a:pt x="627" y="1579"/>
                    </a:cubicBezTo>
                    <a:cubicBezTo>
                      <a:pt x="635" y="1604"/>
                      <a:pt x="641" y="1610"/>
                      <a:pt x="644" y="1610"/>
                    </a:cubicBezTo>
                    <a:cubicBezTo>
                      <a:pt x="647" y="1610"/>
                      <a:pt x="649" y="1606"/>
                      <a:pt x="650" y="1606"/>
                    </a:cubicBezTo>
                    <a:cubicBezTo>
                      <a:pt x="652" y="1606"/>
                      <a:pt x="652" y="1614"/>
                      <a:pt x="652" y="1654"/>
                    </a:cubicBezTo>
                    <a:cubicBezTo>
                      <a:pt x="675" y="1574"/>
                      <a:pt x="703" y="1541"/>
                      <a:pt x="734" y="1541"/>
                    </a:cubicBezTo>
                    <a:cubicBezTo>
                      <a:pt x="771" y="1541"/>
                      <a:pt x="812" y="1586"/>
                      <a:pt x="852" y="1654"/>
                    </a:cubicBezTo>
                    <a:cubicBezTo>
                      <a:pt x="852" y="1604"/>
                      <a:pt x="877" y="1529"/>
                      <a:pt x="877" y="1454"/>
                    </a:cubicBezTo>
                    <a:cubicBezTo>
                      <a:pt x="877" y="1454"/>
                      <a:pt x="877" y="1479"/>
                      <a:pt x="877" y="1479"/>
                    </a:cubicBezTo>
                    <a:cubicBezTo>
                      <a:pt x="877" y="1476"/>
                      <a:pt x="878" y="1475"/>
                      <a:pt x="878" y="1475"/>
                    </a:cubicBezTo>
                    <a:cubicBezTo>
                      <a:pt x="882" y="1475"/>
                      <a:pt x="898" y="1533"/>
                      <a:pt x="901" y="1533"/>
                    </a:cubicBezTo>
                    <a:cubicBezTo>
                      <a:pt x="902" y="1533"/>
                      <a:pt x="902" y="1532"/>
                      <a:pt x="902" y="1529"/>
                    </a:cubicBezTo>
                    <a:cubicBezTo>
                      <a:pt x="902" y="1529"/>
                      <a:pt x="902" y="1529"/>
                      <a:pt x="902" y="1554"/>
                    </a:cubicBezTo>
                    <a:cubicBezTo>
                      <a:pt x="905" y="1551"/>
                      <a:pt x="908" y="1550"/>
                      <a:pt x="910" y="1550"/>
                    </a:cubicBezTo>
                    <a:cubicBezTo>
                      <a:pt x="922" y="1550"/>
                      <a:pt x="927" y="1582"/>
                      <a:pt x="936" y="1582"/>
                    </a:cubicBezTo>
                    <a:cubicBezTo>
                      <a:pt x="940" y="1582"/>
                      <a:pt x="945" y="1575"/>
                      <a:pt x="952" y="1554"/>
                    </a:cubicBezTo>
                    <a:cubicBezTo>
                      <a:pt x="952" y="1579"/>
                      <a:pt x="952" y="1604"/>
                      <a:pt x="952" y="1604"/>
                    </a:cubicBezTo>
                    <a:cubicBezTo>
                      <a:pt x="962" y="1606"/>
                      <a:pt x="971" y="1607"/>
                      <a:pt x="980" y="1607"/>
                    </a:cubicBezTo>
                    <a:cubicBezTo>
                      <a:pt x="1062" y="1607"/>
                      <a:pt x="1144" y="1526"/>
                      <a:pt x="1226" y="1526"/>
                    </a:cubicBezTo>
                    <a:cubicBezTo>
                      <a:pt x="1235" y="1526"/>
                      <a:pt x="1244" y="1527"/>
                      <a:pt x="1253" y="1529"/>
                    </a:cubicBezTo>
                    <a:lnTo>
                      <a:pt x="1253" y="1554"/>
                    </a:lnTo>
                    <a:lnTo>
                      <a:pt x="1278" y="1504"/>
                    </a:lnTo>
                    <a:cubicBezTo>
                      <a:pt x="1278" y="1504"/>
                      <a:pt x="1278" y="1529"/>
                      <a:pt x="1278" y="1529"/>
                    </a:cubicBezTo>
                    <a:cubicBezTo>
                      <a:pt x="1285" y="1541"/>
                      <a:pt x="1291" y="1546"/>
                      <a:pt x="1297" y="1546"/>
                    </a:cubicBezTo>
                    <a:cubicBezTo>
                      <a:pt x="1316" y="1546"/>
                      <a:pt x="1335" y="1504"/>
                      <a:pt x="1353" y="1504"/>
                    </a:cubicBezTo>
                    <a:cubicBezTo>
                      <a:pt x="1353" y="1529"/>
                      <a:pt x="1353" y="1554"/>
                      <a:pt x="1353" y="1554"/>
                    </a:cubicBezTo>
                    <a:cubicBezTo>
                      <a:pt x="1358" y="1539"/>
                      <a:pt x="1362" y="1534"/>
                      <a:pt x="1365" y="1534"/>
                    </a:cubicBezTo>
                    <a:cubicBezTo>
                      <a:pt x="1373" y="1534"/>
                      <a:pt x="1376" y="1567"/>
                      <a:pt x="1378" y="1567"/>
                    </a:cubicBezTo>
                    <a:cubicBezTo>
                      <a:pt x="1379" y="1567"/>
                      <a:pt x="1379" y="1552"/>
                      <a:pt x="1379" y="1504"/>
                    </a:cubicBezTo>
                    <a:cubicBezTo>
                      <a:pt x="1379" y="1504"/>
                      <a:pt x="1379" y="1554"/>
                      <a:pt x="1379" y="1554"/>
                    </a:cubicBezTo>
                    <a:cubicBezTo>
                      <a:pt x="1408" y="1525"/>
                      <a:pt x="1437" y="1512"/>
                      <a:pt x="1477" y="1512"/>
                    </a:cubicBezTo>
                    <a:cubicBezTo>
                      <a:pt x="1505" y="1512"/>
                      <a:pt x="1538" y="1519"/>
                      <a:pt x="1579" y="1529"/>
                    </a:cubicBezTo>
                    <a:cubicBezTo>
                      <a:pt x="1589" y="1478"/>
                      <a:pt x="1612" y="1468"/>
                      <a:pt x="1635" y="1468"/>
                    </a:cubicBezTo>
                    <a:cubicBezTo>
                      <a:pt x="1649" y="1468"/>
                      <a:pt x="1663" y="1471"/>
                      <a:pt x="1674" y="1471"/>
                    </a:cubicBezTo>
                    <a:cubicBezTo>
                      <a:pt x="1692" y="1471"/>
                      <a:pt x="1704" y="1464"/>
                      <a:pt x="1704" y="1429"/>
                    </a:cubicBezTo>
                    <a:lnTo>
                      <a:pt x="1729" y="1454"/>
                    </a:lnTo>
                    <a:cubicBezTo>
                      <a:pt x="1729" y="1429"/>
                      <a:pt x="1729" y="1404"/>
                      <a:pt x="1755" y="1404"/>
                    </a:cubicBezTo>
                    <a:cubicBezTo>
                      <a:pt x="1755" y="1379"/>
                      <a:pt x="1755" y="1379"/>
                      <a:pt x="1755" y="1353"/>
                    </a:cubicBezTo>
                    <a:cubicBezTo>
                      <a:pt x="1780" y="1353"/>
                      <a:pt x="1805" y="1328"/>
                      <a:pt x="1805" y="1278"/>
                    </a:cubicBezTo>
                    <a:cubicBezTo>
                      <a:pt x="1805" y="1253"/>
                      <a:pt x="1780" y="1228"/>
                      <a:pt x="1805" y="1203"/>
                    </a:cubicBezTo>
                    <a:lnTo>
                      <a:pt x="1830" y="1203"/>
                    </a:lnTo>
                    <a:cubicBezTo>
                      <a:pt x="1704" y="1128"/>
                      <a:pt x="1955" y="1128"/>
                      <a:pt x="1830" y="1053"/>
                    </a:cubicBezTo>
                    <a:lnTo>
                      <a:pt x="1830" y="1053"/>
                    </a:lnTo>
                    <a:lnTo>
                      <a:pt x="1850" y="1063"/>
                    </a:lnTo>
                    <a:lnTo>
                      <a:pt x="1850" y="1063"/>
                    </a:lnTo>
                    <a:cubicBezTo>
                      <a:pt x="1841" y="1051"/>
                      <a:pt x="1874" y="1046"/>
                      <a:pt x="1780" y="1028"/>
                    </a:cubicBezTo>
                    <a:lnTo>
                      <a:pt x="1830" y="1028"/>
                    </a:lnTo>
                    <a:cubicBezTo>
                      <a:pt x="1698" y="984"/>
                      <a:pt x="1855" y="998"/>
                      <a:pt x="1828" y="951"/>
                    </a:cubicBezTo>
                    <a:lnTo>
                      <a:pt x="1828" y="951"/>
                    </a:lnTo>
                    <a:lnTo>
                      <a:pt x="1830" y="952"/>
                    </a:lnTo>
                    <a:cubicBezTo>
                      <a:pt x="1830" y="927"/>
                      <a:pt x="1805" y="902"/>
                      <a:pt x="1830" y="902"/>
                    </a:cubicBezTo>
                    <a:cubicBezTo>
                      <a:pt x="1830" y="902"/>
                      <a:pt x="1855" y="927"/>
                      <a:pt x="1855" y="927"/>
                    </a:cubicBezTo>
                    <a:cubicBezTo>
                      <a:pt x="1980" y="927"/>
                      <a:pt x="1855" y="852"/>
                      <a:pt x="1855" y="827"/>
                    </a:cubicBezTo>
                    <a:lnTo>
                      <a:pt x="1855" y="827"/>
                    </a:lnTo>
                    <a:lnTo>
                      <a:pt x="1905" y="852"/>
                    </a:lnTo>
                    <a:cubicBezTo>
                      <a:pt x="1855" y="802"/>
                      <a:pt x="1930" y="802"/>
                      <a:pt x="1905" y="777"/>
                    </a:cubicBezTo>
                    <a:lnTo>
                      <a:pt x="1930" y="777"/>
                    </a:lnTo>
                    <a:cubicBezTo>
                      <a:pt x="1955" y="752"/>
                      <a:pt x="1905" y="702"/>
                      <a:pt x="1905" y="677"/>
                    </a:cubicBezTo>
                    <a:lnTo>
                      <a:pt x="1905" y="677"/>
                    </a:lnTo>
                    <a:lnTo>
                      <a:pt x="1955" y="702"/>
                    </a:lnTo>
                    <a:cubicBezTo>
                      <a:pt x="1880" y="652"/>
                      <a:pt x="1955" y="652"/>
                      <a:pt x="1930" y="602"/>
                    </a:cubicBezTo>
                    <a:lnTo>
                      <a:pt x="1930" y="602"/>
                    </a:lnTo>
                    <a:lnTo>
                      <a:pt x="1955" y="627"/>
                    </a:lnTo>
                    <a:cubicBezTo>
                      <a:pt x="1980" y="551"/>
                      <a:pt x="1930" y="476"/>
                      <a:pt x="1930" y="401"/>
                    </a:cubicBezTo>
                    <a:cubicBezTo>
                      <a:pt x="1930" y="401"/>
                      <a:pt x="1930" y="426"/>
                      <a:pt x="1930" y="426"/>
                    </a:cubicBezTo>
                    <a:cubicBezTo>
                      <a:pt x="1930" y="401"/>
                      <a:pt x="1905" y="401"/>
                      <a:pt x="1905" y="401"/>
                    </a:cubicBezTo>
                    <a:lnTo>
                      <a:pt x="1930" y="401"/>
                    </a:lnTo>
                    <a:cubicBezTo>
                      <a:pt x="1930" y="401"/>
                      <a:pt x="1930" y="401"/>
                      <a:pt x="1930" y="401"/>
                    </a:cubicBezTo>
                    <a:lnTo>
                      <a:pt x="1930" y="401"/>
                    </a:lnTo>
                    <a:cubicBezTo>
                      <a:pt x="1941" y="405"/>
                      <a:pt x="1948" y="406"/>
                      <a:pt x="1953" y="406"/>
                    </a:cubicBezTo>
                    <a:cubicBezTo>
                      <a:pt x="1974" y="406"/>
                      <a:pt x="1932" y="371"/>
                      <a:pt x="1942" y="371"/>
                    </a:cubicBezTo>
                    <a:cubicBezTo>
                      <a:pt x="1944" y="371"/>
                      <a:pt x="1948" y="372"/>
                      <a:pt x="1955" y="376"/>
                    </a:cubicBezTo>
                    <a:cubicBezTo>
                      <a:pt x="1955" y="351"/>
                      <a:pt x="1930" y="351"/>
                      <a:pt x="1905" y="351"/>
                    </a:cubicBezTo>
                    <a:cubicBezTo>
                      <a:pt x="1905" y="276"/>
                      <a:pt x="1905" y="226"/>
                      <a:pt x="1855" y="150"/>
                    </a:cubicBezTo>
                    <a:cubicBezTo>
                      <a:pt x="1880" y="150"/>
                      <a:pt x="1880" y="176"/>
                      <a:pt x="1905" y="176"/>
                    </a:cubicBezTo>
                    <a:cubicBezTo>
                      <a:pt x="1805" y="75"/>
                      <a:pt x="1880" y="50"/>
                      <a:pt x="1905" y="25"/>
                    </a:cubicBezTo>
                    <a:cubicBezTo>
                      <a:pt x="1880" y="0"/>
                      <a:pt x="1880" y="0"/>
                      <a:pt x="185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6" name="Google Shape;1686;p34"/>
              <p:cNvSpPr/>
              <p:nvPr/>
            </p:nvSpPr>
            <p:spPr>
              <a:xfrm>
                <a:off x="4003900" y="31028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7" name="Google Shape;1687;p34"/>
              <p:cNvSpPr/>
              <p:nvPr/>
            </p:nvSpPr>
            <p:spPr>
              <a:xfrm>
                <a:off x="3957550" y="3133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8" name="Google Shape;1688;p34"/>
              <p:cNvSpPr/>
              <p:nvPr/>
            </p:nvSpPr>
            <p:spPr>
              <a:xfrm>
                <a:off x="4017075" y="3068950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0" y="1"/>
                    </a:moveTo>
                    <a:lnTo>
                      <a:pt x="0" y="1"/>
                    </a:lnTo>
                    <a:lnTo>
                      <a:pt x="25" y="26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1689;p34"/>
              <p:cNvSpPr/>
              <p:nvPr/>
            </p:nvSpPr>
            <p:spPr>
              <a:xfrm>
                <a:off x="4016725" y="3069325"/>
                <a:ext cx="1750" cy="2800"/>
              </a:xfrm>
              <a:custGeom>
                <a:avLst/>
                <a:gdLst/>
                <a:ahLst/>
                <a:cxnLst/>
                <a:rect l="l" t="t" r="r" b="b"/>
                <a:pathLst>
                  <a:path w="70" h="112" extrusionOk="0">
                    <a:moveTo>
                      <a:pt x="3" y="0"/>
                    </a:moveTo>
                    <a:cubicBezTo>
                      <a:pt x="1" y="0"/>
                      <a:pt x="12" y="16"/>
                      <a:pt x="26" y="33"/>
                    </a:cubicBezTo>
                    <a:lnTo>
                      <a:pt x="26" y="33"/>
                    </a:lnTo>
                    <a:lnTo>
                      <a:pt x="14" y="11"/>
                    </a:lnTo>
                    <a:cubicBezTo>
                      <a:pt x="7" y="4"/>
                      <a:pt x="3" y="0"/>
                      <a:pt x="3" y="0"/>
                    </a:cubicBezTo>
                    <a:close/>
                    <a:moveTo>
                      <a:pt x="26" y="33"/>
                    </a:moveTo>
                    <a:lnTo>
                      <a:pt x="64" y="111"/>
                    </a:lnTo>
                    <a:cubicBezTo>
                      <a:pt x="64" y="111"/>
                      <a:pt x="64" y="86"/>
                      <a:pt x="64" y="86"/>
                    </a:cubicBezTo>
                    <a:cubicBezTo>
                      <a:pt x="66" y="88"/>
                      <a:pt x="67" y="89"/>
                      <a:pt x="68" y="89"/>
                    </a:cubicBezTo>
                    <a:cubicBezTo>
                      <a:pt x="69" y="89"/>
                      <a:pt x="45" y="58"/>
                      <a:pt x="26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1690;p34"/>
              <p:cNvSpPr/>
              <p:nvPr/>
            </p:nvSpPr>
            <p:spPr>
              <a:xfrm>
                <a:off x="4017075" y="3070825"/>
                <a:ext cx="1900" cy="1925"/>
              </a:xfrm>
              <a:custGeom>
                <a:avLst/>
                <a:gdLst/>
                <a:ahLst/>
                <a:cxnLst/>
                <a:rect l="l" t="t" r="r" b="b"/>
                <a:pathLst>
                  <a:path w="76" h="77" extrusionOk="0">
                    <a:moveTo>
                      <a:pt x="25" y="26"/>
                    </a:moveTo>
                    <a:cubicBezTo>
                      <a:pt x="0" y="1"/>
                      <a:pt x="50" y="51"/>
                      <a:pt x="50" y="51"/>
                    </a:cubicBezTo>
                    <a:cubicBezTo>
                      <a:pt x="25" y="26"/>
                      <a:pt x="75" y="76"/>
                      <a:pt x="25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1691;p34"/>
              <p:cNvSpPr/>
              <p:nvPr/>
            </p:nvSpPr>
            <p:spPr>
              <a:xfrm>
                <a:off x="4010175" y="30808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1692;p34"/>
              <p:cNvSpPr/>
              <p:nvPr/>
            </p:nvSpPr>
            <p:spPr>
              <a:xfrm>
                <a:off x="3963425" y="3070725"/>
                <a:ext cx="54300" cy="33375"/>
              </a:xfrm>
              <a:custGeom>
                <a:avLst/>
                <a:gdLst/>
                <a:ahLst/>
                <a:cxnLst/>
                <a:rect l="l" t="t" r="r" b="b"/>
                <a:pathLst>
                  <a:path w="2172" h="1335" extrusionOk="0">
                    <a:moveTo>
                      <a:pt x="67" y="1110"/>
                    </a:moveTo>
                    <a:cubicBezTo>
                      <a:pt x="70" y="1118"/>
                      <a:pt x="72" y="1122"/>
                      <a:pt x="74" y="1122"/>
                    </a:cubicBezTo>
                    <a:cubicBezTo>
                      <a:pt x="75" y="1122"/>
                      <a:pt x="76" y="1120"/>
                      <a:pt x="76" y="1118"/>
                    </a:cubicBezTo>
                    <a:lnTo>
                      <a:pt x="76" y="1118"/>
                    </a:lnTo>
                    <a:lnTo>
                      <a:pt x="91" y="1133"/>
                    </a:lnTo>
                    <a:cubicBezTo>
                      <a:pt x="86" y="1137"/>
                      <a:pt x="82" y="1140"/>
                      <a:pt x="79" y="1140"/>
                    </a:cubicBezTo>
                    <a:cubicBezTo>
                      <a:pt x="71" y="1140"/>
                      <a:pt x="68" y="1125"/>
                      <a:pt x="67" y="1110"/>
                    </a:cubicBezTo>
                    <a:close/>
                    <a:moveTo>
                      <a:pt x="843" y="1233"/>
                    </a:moveTo>
                    <a:lnTo>
                      <a:pt x="843" y="1233"/>
                    </a:lnTo>
                    <a:cubicBezTo>
                      <a:pt x="848" y="1238"/>
                      <a:pt x="852" y="1240"/>
                      <a:pt x="855" y="1240"/>
                    </a:cubicBezTo>
                    <a:cubicBezTo>
                      <a:pt x="857" y="1240"/>
                      <a:pt x="859" y="1238"/>
                      <a:pt x="860" y="1236"/>
                    </a:cubicBezTo>
                    <a:lnTo>
                      <a:pt x="860" y="1236"/>
                    </a:lnTo>
                    <a:cubicBezTo>
                      <a:pt x="855" y="1235"/>
                      <a:pt x="849" y="1234"/>
                      <a:pt x="843" y="1233"/>
                    </a:cubicBezTo>
                    <a:close/>
                    <a:moveTo>
                      <a:pt x="2134" y="1"/>
                    </a:moveTo>
                    <a:cubicBezTo>
                      <a:pt x="2117" y="1"/>
                      <a:pt x="2145" y="44"/>
                      <a:pt x="2138" y="44"/>
                    </a:cubicBezTo>
                    <a:cubicBezTo>
                      <a:pt x="2136" y="44"/>
                      <a:pt x="2131" y="40"/>
                      <a:pt x="2121" y="30"/>
                    </a:cubicBezTo>
                    <a:lnTo>
                      <a:pt x="2096" y="5"/>
                    </a:lnTo>
                    <a:cubicBezTo>
                      <a:pt x="2075" y="5"/>
                      <a:pt x="2127" y="60"/>
                      <a:pt x="2126" y="60"/>
                    </a:cubicBezTo>
                    <a:cubicBezTo>
                      <a:pt x="2126" y="60"/>
                      <a:pt x="2125" y="59"/>
                      <a:pt x="2121" y="55"/>
                    </a:cubicBezTo>
                    <a:cubicBezTo>
                      <a:pt x="2096" y="30"/>
                      <a:pt x="2096" y="30"/>
                      <a:pt x="2096" y="30"/>
                    </a:cubicBezTo>
                    <a:cubicBezTo>
                      <a:pt x="2071" y="55"/>
                      <a:pt x="2046" y="30"/>
                      <a:pt x="2071" y="105"/>
                    </a:cubicBezTo>
                    <a:cubicBezTo>
                      <a:pt x="2057" y="91"/>
                      <a:pt x="2051" y="87"/>
                      <a:pt x="2048" y="87"/>
                    </a:cubicBezTo>
                    <a:cubicBezTo>
                      <a:pt x="2044" y="87"/>
                      <a:pt x="2048" y="98"/>
                      <a:pt x="2044" y="98"/>
                    </a:cubicBezTo>
                    <a:cubicBezTo>
                      <a:pt x="2041" y="98"/>
                      <a:pt x="2035" y="94"/>
                      <a:pt x="2021" y="80"/>
                    </a:cubicBezTo>
                    <a:lnTo>
                      <a:pt x="2021" y="80"/>
                    </a:lnTo>
                    <a:cubicBezTo>
                      <a:pt x="2021" y="105"/>
                      <a:pt x="2021" y="105"/>
                      <a:pt x="2046" y="130"/>
                    </a:cubicBezTo>
                    <a:cubicBezTo>
                      <a:pt x="1971" y="155"/>
                      <a:pt x="1971" y="256"/>
                      <a:pt x="1946" y="306"/>
                    </a:cubicBezTo>
                    <a:cubicBezTo>
                      <a:pt x="2021" y="406"/>
                      <a:pt x="1871" y="356"/>
                      <a:pt x="1896" y="406"/>
                    </a:cubicBezTo>
                    <a:lnTo>
                      <a:pt x="1871" y="406"/>
                    </a:lnTo>
                    <a:cubicBezTo>
                      <a:pt x="1896" y="431"/>
                      <a:pt x="1896" y="456"/>
                      <a:pt x="1871" y="456"/>
                    </a:cubicBezTo>
                    <a:lnTo>
                      <a:pt x="1921" y="506"/>
                    </a:lnTo>
                    <a:cubicBezTo>
                      <a:pt x="1770" y="506"/>
                      <a:pt x="1795" y="631"/>
                      <a:pt x="1720" y="682"/>
                    </a:cubicBezTo>
                    <a:cubicBezTo>
                      <a:pt x="1695" y="707"/>
                      <a:pt x="1670" y="707"/>
                      <a:pt x="1654" y="707"/>
                    </a:cubicBezTo>
                    <a:cubicBezTo>
                      <a:pt x="1639" y="707"/>
                      <a:pt x="1632" y="707"/>
                      <a:pt x="1645" y="732"/>
                    </a:cubicBezTo>
                    <a:cubicBezTo>
                      <a:pt x="1645" y="732"/>
                      <a:pt x="1645" y="766"/>
                      <a:pt x="1645" y="807"/>
                    </a:cubicBezTo>
                    <a:cubicBezTo>
                      <a:pt x="1640" y="812"/>
                      <a:pt x="1636" y="814"/>
                      <a:pt x="1632" y="814"/>
                    </a:cubicBezTo>
                    <a:cubicBezTo>
                      <a:pt x="1622" y="814"/>
                      <a:pt x="1618" y="800"/>
                      <a:pt x="1608" y="800"/>
                    </a:cubicBezTo>
                    <a:cubicBezTo>
                      <a:pt x="1604" y="800"/>
                      <a:pt x="1600" y="802"/>
                      <a:pt x="1595" y="807"/>
                    </a:cubicBezTo>
                    <a:cubicBezTo>
                      <a:pt x="1570" y="857"/>
                      <a:pt x="1538" y="857"/>
                      <a:pt x="1507" y="857"/>
                    </a:cubicBezTo>
                    <a:cubicBezTo>
                      <a:pt x="1476" y="857"/>
                      <a:pt x="1445" y="857"/>
                      <a:pt x="1419" y="907"/>
                    </a:cubicBezTo>
                    <a:cubicBezTo>
                      <a:pt x="1344" y="907"/>
                      <a:pt x="1269" y="932"/>
                      <a:pt x="1194" y="957"/>
                    </a:cubicBezTo>
                    <a:lnTo>
                      <a:pt x="1194" y="932"/>
                    </a:lnTo>
                    <a:cubicBezTo>
                      <a:pt x="1176" y="950"/>
                      <a:pt x="1160" y="957"/>
                      <a:pt x="1144" y="957"/>
                    </a:cubicBezTo>
                    <a:cubicBezTo>
                      <a:pt x="1100" y="957"/>
                      <a:pt x="1061" y="904"/>
                      <a:pt x="1014" y="904"/>
                    </a:cubicBezTo>
                    <a:cubicBezTo>
                      <a:pt x="1007" y="904"/>
                      <a:pt x="1000" y="905"/>
                      <a:pt x="993" y="907"/>
                    </a:cubicBezTo>
                    <a:cubicBezTo>
                      <a:pt x="986" y="902"/>
                      <a:pt x="978" y="900"/>
                      <a:pt x="971" y="900"/>
                    </a:cubicBezTo>
                    <a:cubicBezTo>
                      <a:pt x="918" y="900"/>
                      <a:pt x="876" y="1023"/>
                      <a:pt x="824" y="1023"/>
                    </a:cubicBezTo>
                    <a:cubicBezTo>
                      <a:pt x="814" y="1023"/>
                      <a:pt x="804" y="1018"/>
                      <a:pt x="793" y="1007"/>
                    </a:cubicBezTo>
                    <a:cubicBezTo>
                      <a:pt x="783" y="983"/>
                      <a:pt x="774" y="974"/>
                      <a:pt x="766" y="974"/>
                    </a:cubicBezTo>
                    <a:cubicBezTo>
                      <a:pt x="740" y="974"/>
                      <a:pt x="720" y="1066"/>
                      <a:pt x="694" y="1066"/>
                    </a:cubicBezTo>
                    <a:cubicBezTo>
                      <a:pt x="686" y="1066"/>
                      <a:pt x="677" y="1057"/>
                      <a:pt x="668" y="1032"/>
                    </a:cubicBezTo>
                    <a:cubicBezTo>
                      <a:pt x="639" y="956"/>
                      <a:pt x="610" y="927"/>
                      <a:pt x="582" y="927"/>
                    </a:cubicBezTo>
                    <a:cubicBezTo>
                      <a:pt x="535" y="927"/>
                      <a:pt x="489" y="1005"/>
                      <a:pt x="442" y="1083"/>
                    </a:cubicBezTo>
                    <a:cubicBezTo>
                      <a:pt x="432" y="1076"/>
                      <a:pt x="423" y="1073"/>
                      <a:pt x="414" y="1073"/>
                    </a:cubicBezTo>
                    <a:cubicBezTo>
                      <a:pt x="372" y="1073"/>
                      <a:pt x="337" y="1129"/>
                      <a:pt x="299" y="1129"/>
                    </a:cubicBezTo>
                    <a:cubicBezTo>
                      <a:pt x="281" y="1129"/>
                      <a:pt x="262" y="1117"/>
                      <a:pt x="241" y="1083"/>
                    </a:cubicBezTo>
                    <a:cubicBezTo>
                      <a:pt x="237" y="1101"/>
                      <a:pt x="231" y="1109"/>
                      <a:pt x="225" y="1109"/>
                    </a:cubicBezTo>
                    <a:cubicBezTo>
                      <a:pt x="201" y="1109"/>
                      <a:pt x="167" y="1000"/>
                      <a:pt x="132" y="1000"/>
                    </a:cubicBezTo>
                    <a:cubicBezTo>
                      <a:pt x="126" y="1000"/>
                      <a:pt x="121" y="1002"/>
                      <a:pt x="116" y="1007"/>
                    </a:cubicBezTo>
                    <a:lnTo>
                      <a:pt x="116" y="1032"/>
                    </a:lnTo>
                    <a:cubicBezTo>
                      <a:pt x="111" y="1013"/>
                      <a:pt x="108" y="1006"/>
                      <a:pt x="107" y="1006"/>
                    </a:cubicBezTo>
                    <a:cubicBezTo>
                      <a:pt x="101" y="1006"/>
                      <a:pt x="106" y="1071"/>
                      <a:pt x="102" y="1071"/>
                    </a:cubicBezTo>
                    <a:cubicBezTo>
                      <a:pt x="100" y="1071"/>
                      <a:pt x="97" y="1061"/>
                      <a:pt x="91" y="1032"/>
                    </a:cubicBezTo>
                    <a:lnTo>
                      <a:pt x="91" y="1007"/>
                    </a:lnTo>
                    <a:cubicBezTo>
                      <a:pt x="88" y="997"/>
                      <a:pt x="85" y="993"/>
                      <a:pt x="84" y="993"/>
                    </a:cubicBezTo>
                    <a:cubicBezTo>
                      <a:pt x="75" y="993"/>
                      <a:pt x="82" y="1096"/>
                      <a:pt x="76" y="1118"/>
                    </a:cubicBezTo>
                    <a:lnTo>
                      <a:pt x="76" y="1118"/>
                    </a:lnTo>
                    <a:lnTo>
                      <a:pt x="67" y="1108"/>
                    </a:lnTo>
                    <a:lnTo>
                      <a:pt x="67" y="1108"/>
                    </a:lnTo>
                    <a:cubicBezTo>
                      <a:pt x="67" y="1109"/>
                      <a:pt x="67" y="1109"/>
                      <a:pt x="67" y="1110"/>
                    </a:cubicBezTo>
                    <a:lnTo>
                      <a:pt x="67" y="1110"/>
                    </a:lnTo>
                    <a:cubicBezTo>
                      <a:pt x="67" y="1109"/>
                      <a:pt x="66" y="1108"/>
                      <a:pt x="66" y="1108"/>
                    </a:cubicBezTo>
                    <a:lnTo>
                      <a:pt x="66" y="1108"/>
                    </a:lnTo>
                    <a:lnTo>
                      <a:pt x="67" y="1108"/>
                    </a:lnTo>
                    <a:lnTo>
                      <a:pt x="67" y="1108"/>
                    </a:lnTo>
                    <a:cubicBezTo>
                      <a:pt x="66" y="1099"/>
                      <a:pt x="66" y="1090"/>
                      <a:pt x="66" y="1083"/>
                    </a:cubicBezTo>
                    <a:cubicBezTo>
                      <a:pt x="66" y="1083"/>
                      <a:pt x="66" y="1119"/>
                      <a:pt x="66" y="1133"/>
                    </a:cubicBezTo>
                    <a:cubicBezTo>
                      <a:pt x="57" y="1078"/>
                      <a:pt x="51" y="1067"/>
                      <a:pt x="48" y="1067"/>
                    </a:cubicBezTo>
                    <a:cubicBezTo>
                      <a:pt x="45" y="1067"/>
                      <a:pt x="43" y="1074"/>
                      <a:pt x="42" y="1074"/>
                    </a:cubicBezTo>
                    <a:cubicBezTo>
                      <a:pt x="41" y="1074"/>
                      <a:pt x="41" y="1062"/>
                      <a:pt x="41" y="1007"/>
                    </a:cubicBezTo>
                    <a:cubicBezTo>
                      <a:pt x="41" y="1007"/>
                      <a:pt x="16" y="932"/>
                      <a:pt x="16" y="907"/>
                    </a:cubicBezTo>
                    <a:cubicBezTo>
                      <a:pt x="16" y="898"/>
                      <a:pt x="13" y="892"/>
                      <a:pt x="10" y="892"/>
                    </a:cubicBezTo>
                    <a:cubicBezTo>
                      <a:pt x="4" y="892"/>
                      <a:pt x="0" y="910"/>
                      <a:pt x="16" y="957"/>
                    </a:cubicBezTo>
                    <a:cubicBezTo>
                      <a:pt x="16" y="1032"/>
                      <a:pt x="16" y="1108"/>
                      <a:pt x="41" y="1158"/>
                    </a:cubicBezTo>
                    <a:cubicBezTo>
                      <a:pt x="41" y="1163"/>
                      <a:pt x="41" y="1171"/>
                      <a:pt x="41" y="1183"/>
                    </a:cubicBezTo>
                    <a:cubicBezTo>
                      <a:pt x="66" y="1183"/>
                      <a:pt x="66" y="1258"/>
                      <a:pt x="66" y="1283"/>
                    </a:cubicBezTo>
                    <a:cubicBezTo>
                      <a:pt x="66" y="1258"/>
                      <a:pt x="72" y="1252"/>
                      <a:pt x="79" y="1252"/>
                    </a:cubicBezTo>
                    <a:cubicBezTo>
                      <a:pt x="85" y="1252"/>
                      <a:pt x="91" y="1258"/>
                      <a:pt x="91" y="1258"/>
                    </a:cubicBezTo>
                    <a:lnTo>
                      <a:pt x="91" y="1308"/>
                    </a:lnTo>
                    <a:cubicBezTo>
                      <a:pt x="94" y="1315"/>
                      <a:pt x="97" y="1317"/>
                      <a:pt x="99" y="1317"/>
                    </a:cubicBezTo>
                    <a:cubicBezTo>
                      <a:pt x="107" y="1317"/>
                      <a:pt x="101" y="1252"/>
                      <a:pt x="106" y="1252"/>
                    </a:cubicBezTo>
                    <a:lnTo>
                      <a:pt x="106" y="1252"/>
                    </a:lnTo>
                    <a:cubicBezTo>
                      <a:pt x="107" y="1252"/>
                      <a:pt x="110" y="1260"/>
                      <a:pt x="116" y="1283"/>
                    </a:cubicBezTo>
                    <a:cubicBezTo>
                      <a:pt x="116" y="1258"/>
                      <a:pt x="141" y="1258"/>
                      <a:pt x="166" y="1258"/>
                    </a:cubicBezTo>
                    <a:cubicBezTo>
                      <a:pt x="166" y="1208"/>
                      <a:pt x="191" y="1258"/>
                      <a:pt x="191" y="1183"/>
                    </a:cubicBezTo>
                    <a:cubicBezTo>
                      <a:pt x="191" y="1258"/>
                      <a:pt x="216" y="1283"/>
                      <a:pt x="216" y="1283"/>
                    </a:cubicBezTo>
                    <a:cubicBezTo>
                      <a:pt x="216" y="1283"/>
                      <a:pt x="216" y="1308"/>
                      <a:pt x="216" y="1308"/>
                    </a:cubicBezTo>
                    <a:cubicBezTo>
                      <a:pt x="221" y="1328"/>
                      <a:pt x="224" y="1335"/>
                      <a:pt x="226" y="1335"/>
                    </a:cubicBezTo>
                    <a:cubicBezTo>
                      <a:pt x="232" y="1335"/>
                      <a:pt x="230" y="1280"/>
                      <a:pt x="240" y="1280"/>
                    </a:cubicBezTo>
                    <a:cubicBezTo>
                      <a:pt x="245" y="1280"/>
                      <a:pt x="253" y="1293"/>
                      <a:pt x="267" y="1333"/>
                    </a:cubicBezTo>
                    <a:cubicBezTo>
                      <a:pt x="258" y="1298"/>
                      <a:pt x="258" y="1290"/>
                      <a:pt x="262" y="1290"/>
                    </a:cubicBezTo>
                    <a:cubicBezTo>
                      <a:pt x="264" y="1290"/>
                      <a:pt x="267" y="1294"/>
                      <a:pt x="270" y="1294"/>
                    </a:cubicBezTo>
                    <a:cubicBezTo>
                      <a:pt x="274" y="1294"/>
                      <a:pt x="277" y="1284"/>
                      <a:pt x="267" y="1233"/>
                    </a:cubicBezTo>
                    <a:lnTo>
                      <a:pt x="267" y="1233"/>
                    </a:lnTo>
                    <a:cubicBezTo>
                      <a:pt x="292" y="1258"/>
                      <a:pt x="292" y="1283"/>
                      <a:pt x="292" y="1308"/>
                    </a:cubicBezTo>
                    <a:cubicBezTo>
                      <a:pt x="317" y="1308"/>
                      <a:pt x="342" y="1333"/>
                      <a:pt x="367" y="1333"/>
                    </a:cubicBezTo>
                    <a:cubicBezTo>
                      <a:pt x="367" y="1313"/>
                      <a:pt x="369" y="1307"/>
                      <a:pt x="371" y="1307"/>
                    </a:cubicBezTo>
                    <a:cubicBezTo>
                      <a:pt x="375" y="1307"/>
                      <a:pt x="380" y="1317"/>
                      <a:pt x="384" y="1317"/>
                    </a:cubicBezTo>
                    <a:cubicBezTo>
                      <a:pt x="388" y="1317"/>
                      <a:pt x="392" y="1306"/>
                      <a:pt x="392" y="1258"/>
                    </a:cubicBezTo>
                    <a:cubicBezTo>
                      <a:pt x="409" y="1275"/>
                      <a:pt x="426" y="1305"/>
                      <a:pt x="436" y="1305"/>
                    </a:cubicBezTo>
                    <a:cubicBezTo>
                      <a:pt x="440" y="1305"/>
                      <a:pt x="442" y="1299"/>
                      <a:pt x="442" y="1283"/>
                    </a:cubicBezTo>
                    <a:cubicBezTo>
                      <a:pt x="467" y="1283"/>
                      <a:pt x="492" y="1283"/>
                      <a:pt x="492" y="1183"/>
                    </a:cubicBezTo>
                    <a:cubicBezTo>
                      <a:pt x="517" y="1308"/>
                      <a:pt x="517" y="1283"/>
                      <a:pt x="542" y="1333"/>
                    </a:cubicBezTo>
                    <a:cubicBezTo>
                      <a:pt x="542" y="1283"/>
                      <a:pt x="567" y="1283"/>
                      <a:pt x="567" y="1233"/>
                    </a:cubicBezTo>
                    <a:cubicBezTo>
                      <a:pt x="575" y="1248"/>
                      <a:pt x="580" y="1252"/>
                      <a:pt x="584" y="1252"/>
                    </a:cubicBezTo>
                    <a:cubicBezTo>
                      <a:pt x="588" y="1252"/>
                      <a:pt x="590" y="1247"/>
                      <a:pt x="591" y="1247"/>
                    </a:cubicBezTo>
                    <a:cubicBezTo>
                      <a:pt x="592" y="1247"/>
                      <a:pt x="592" y="1254"/>
                      <a:pt x="592" y="1283"/>
                    </a:cubicBezTo>
                    <a:cubicBezTo>
                      <a:pt x="615" y="1215"/>
                      <a:pt x="643" y="1188"/>
                      <a:pt x="671" y="1188"/>
                    </a:cubicBezTo>
                    <a:cubicBezTo>
                      <a:pt x="705" y="1188"/>
                      <a:pt x="740" y="1228"/>
                      <a:pt x="768" y="1283"/>
                    </a:cubicBezTo>
                    <a:lnTo>
                      <a:pt x="768" y="1308"/>
                    </a:lnTo>
                    <a:cubicBezTo>
                      <a:pt x="768" y="1258"/>
                      <a:pt x="768" y="1158"/>
                      <a:pt x="793" y="1108"/>
                    </a:cubicBezTo>
                    <a:cubicBezTo>
                      <a:pt x="793" y="1108"/>
                      <a:pt x="811" y="1163"/>
                      <a:pt x="817" y="1163"/>
                    </a:cubicBezTo>
                    <a:cubicBezTo>
                      <a:pt x="817" y="1163"/>
                      <a:pt x="818" y="1161"/>
                      <a:pt x="818" y="1158"/>
                    </a:cubicBezTo>
                    <a:cubicBezTo>
                      <a:pt x="818" y="1183"/>
                      <a:pt x="818" y="1183"/>
                      <a:pt x="818" y="1183"/>
                    </a:cubicBezTo>
                    <a:cubicBezTo>
                      <a:pt x="818" y="1180"/>
                      <a:pt x="818" y="1179"/>
                      <a:pt x="819" y="1179"/>
                    </a:cubicBezTo>
                    <a:cubicBezTo>
                      <a:pt x="822" y="1179"/>
                      <a:pt x="832" y="1211"/>
                      <a:pt x="838" y="1211"/>
                    </a:cubicBezTo>
                    <a:cubicBezTo>
                      <a:pt x="841" y="1211"/>
                      <a:pt x="843" y="1204"/>
                      <a:pt x="843" y="1183"/>
                    </a:cubicBezTo>
                    <a:cubicBezTo>
                      <a:pt x="859" y="1199"/>
                      <a:pt x="865" y="1225"/>
                      <a:pt x="860" y="1236"/>
                    </a:cubicBezTo>
                    <a:lnTo>
                      <a:pt x="860" y="1236"/>
                    </a:lnTo>
                    <a:cubicBezTo>
                      <a:pt x="862" y="1236"/>
                      <a:pt x="864" y="1236"/>
                      <a:pt x="866" y="1236"/>
                    </a:cubicBezTo>
                    <a:cubicBezTo>
                      <a:pt x="948" y="1236"/>
                      <a:pt x="1014" y="1130"/>
                      <a:pt x="1096" y="1130"/>
                    </a:cubicBezTo>
                    <a:cubicBezTo>
                      <a:pt x="1103" y="1130"/>
                      <a:pt x="1111" y="1131"/>
                      <a:pt x="1119" y="1133"/>
                    </a:cubicBezTo>
                    <a:cubicBezTo>
                      <a:pt x="1125" y="1145"/>
                      <a:pt x="1131" y="1150"/>
                      <a:pt x="1137" y="1150"/>
                    </a:cubicBezTo>
                    <a:cubicBezTo>
                      <a:pt x="1156" y="1150"/>
                      <a:pt x="1175" y="1108"/>
                      <a:pt x="1194" y="1108"/>
                    </a:cubicBezTo>
                    <a:cubicBezTo>
                      <a:pt x="1194" y="1108"/>
                      <a:pt x="1194" y="1133"/>
                      <a:pt x="1194" y="1158"/>
                    </a:cubicBezTo>
                    <a:cubicBezTo>
                      <a:pt x="1199" y="1143"/>
                      <a:pt x="1203" y="1138"/>
                      <a:pt x="1206" y="1138"/>
                    </a:cubicBezTo>
                    <a:cubicBezTo>
                      <a:pt x="1214" y="1138"/>
                      <a:pt x="1217" y="1171"/>
                      <a:pt x="1218" y="1171"/>
                    </a:cubicBezTo>
                    <a:cubicBezTo>
                      <a:pt x="1219" y="1171"/>
                      <a:pt x="1219" y="1156"/>
                      <a:pt x="1219" y="1108"/>
                    </a:cubicBezTo>
                    <a:cubicBezTo>
                      <a:pt x="1244" y="1108"/>
                      <a:pt x="1244" y="1133"/>
                      <a:pt x="1244" y="1158"/>
                    </a:cubicBezTo>
                    <a:cubicBezTo>
                      <a:pt x="1269" y="1108"/>
                      <a:pt x="1319" y="1108"/>
                      <a:pt x="1369" y="1108"/>
                    </a:cubicBezTo>
                    <a:cubicBezTo>
                      <a:pt x="1382" y="1045"/>
                      <a:pt x="1401" y="1045"/>
                      <a:pt x="1419" y="1045"/>
                    </a:cubicBezTo>
                    <a:cubicBezTo>
                      <a:pt x="1438" y="1045"/>
                      <a:pt x="1457" y="1045"/>
                      <a:pt x="1470" y="982"/>
                    </a:cubicBezTo>
                    <a:lnTo>
                      <a:pt x="1495" y="1007"/>
                    </a:lnTo>
                    <a:cubicBezTo>
                      <a:pt x="1503" y="972"/>
                      <a:pt x="1515" y="962"/>
                      <a:pt x="1530" y="962"/>
                    </a:cubicBezTo>
                    <a:cubicBezTo>
                      <a:pt x="1553" y="962"/>
                      <a:pt x="1582" y="987"/>
                      <a:pt x="1619" y="987"/>
                    </a:cubicBezTo>
                    <a:cubicBezTo>
                      <a:pt x="1628" y="987"/>
                      <a:pt x="1636" y="985"/>
                      <a:pt x="1645" y="982"/>
                    </a:cubicBezTo>
                    <a:cubicBezTo>
                      <a:pt x="1650" y="987"/>
                      <a:pt x="1655" y="989"/>
                      <a:pt x="1660" y="989"/>
                    </a:cubicBezTo>
                    <a:cubicBezTo>
                      <a:pt x="1679" y="989"/>
                      <a:pt x="1695" y="957"/>
                      <a:pt x="1695" y="957"/>
                    </a:cubicBezTo>
                    <a:lnTo>
                      <a:pt x="1720" y="1007"/>
                    </a:lnTo>
                    <a:cubicBezTo>
                      <a:pt x="1720" y="970"/>
                      <a:pt x="1727" y="957"/>
                      <a:pt x="1739" y="957"/>
                    </a:cubicBezTo>
                    <a:cubicBezTo>
                      <a:pt x="1758" y="957"/>
                      <a:pt x="1789" y="992"/>
                      <a:pt x="1820" y="1007"/>
                    </a:cubicBezTo>
                    <a:cubicBezTo>
                      <a:pt x="1846" y="1007"/>
                      <a:pt x="1846" y="982"/>
                      <a:pt x="1820" y="932"/>
                    </a:cubicBezTo>
                    <a:lnTo>
                      <a:pt x="1820" y="932"/>
                    </a:lnTo>
                    <a:lnTo>
                      <a:pt x="1846" y="957"/>
                    </a:lnTo>
                    <a:cubicBezTo>
                      <a:pt x="1795" y="907"/>
                      <a:pt x="1871" y="957"/>
                      <a:pt x="1795" y="857"/>
                    </a:cubicBezTo>
                    <a:lnTo>
                      <a:pt x="1795" y="857"/>
                    </a:lnTo>
                    <a:lnTo>
                      <a:pt x="1820" y="882"/>
                    </a:lnTo>
                    <a:cubicBezTo>
                      <a:pt x="1773" y="834"/>
                      <a:pt x="1772" y="823"/>
                      <a:pt x="1786" y="823"/>
                    </a:cubicBezTo>
                    <a:cubicBezTo>
                      <a:pt x="1798" y="823"/>
                      <a:pt x="1823" y="833"/>
                      <a:pt x="1833" y="833"/>
                    </a:cubicBezTo>
                    <a:cubicBezTo>
                      <a:pt x="1841" y="833"/>
                      <a:pt x="1841" y="827"/>
                      <a:pt x="1820" y="807"/>
                    </a:cubicBezTo>
                    <a:lnTo>
                      <a:pt x="1846" y="807"/>
                    </a:lnTo>
                    <a:cubicBezTo>
                      <a:pt x="1846" y="782"/>
                      <a:pt x="1820" y="782"/>
                      <a:pt x="1846" y="782"/>
                    </a:cubicBezTo>
                    <a:lnTo>
                      <a:pt x="1871" y="782"/>
                    </a:lnTo>
                    <a:cubicBezTo>
                      <a:pt x="1890" y="792"/>
                      <a:pt x="1902" y="796"/>
                      <a:pt x="1909" y="796"/>
                    </a:cubicBezTo>
                    <a:cubicBezTo>
                      <a:pt x="1936" y="796"/>
                      <a:pt x="1875" y="727"/>
                      <a:pt x="1896" y="707"/>
                    </a:cubicBezTo>
                    <a:lnTo>
                      <a:pt x="1896" y="707"/>
                    </a:lnTo>
                    <a:lnTo>
                      <a:pt x="1946" y="732"/>
                    </a:lnTo>
                    <a:cubicBezTo>
                      <a:pt x="1896" y="707"/>
                      <a:pt x="1946" y="707"/>
                      <a:pt x="1946" y="682"/>
                    </a:cubicBezTo>
                    <a:lnTo>
                      <a:pt x="1971" y="682"/>
                    </a:lnTo>
                    <a:cubicBezTo>
                      <a:pt x="1996" y="682"/>
                      <a:pt x="1971" y="631"/>
                      <a:pt x="1971" y="606"/>
                    </a:cubicBezTo>
                    <a:lnTo>
                      <a:pt x="1971" y="606"/>
                    </a:lnTo>
                    <a:lnTo>
                      <a:pt x="2021" y="631"/>
                    </a:lnTo>
                    <a:cubicBezTo>
                      <a:pt x="1962" y="592"/>
                      <a:pt x="2012" y="599"/>
                      <a:pt x="2023" y="579"/>
                    </a:cubicBezTo>
                    <a:lnTo>
                      <a:pt x="2023" y="579"/>
                    </a:lnTo>
                    <a:cubicBezTo>
                      <a:pt x="2070" y="529"/>
                      <a:pt x="2046" y="455"/>
                      <a:pt x="2046" y="381"/>
                    </a:cubicBezTo>
                    <a:lnTo>
                      <a:pt x="2046" y="381"/>
                    </a:lnTo>
                    <a:cubicBezTo>
                      <a:pt x="2046" y="381"/>
                      <a:pt x="2071" y="406"/>
                      <a:pt x="2071" y="406"/>
                    </a:cubicBezTo>
                    <a:cubicBezTo>
                      <a:pt x="2071" y="397"/>
                      <a:pt x="2068" y="388"/>
                      <a:pt x="2063" y="380"/>
                    </a:cubicBezTo>
                    <a:lnTo>
                      <a:pt x="2063" y="380"/>
                    </a:lnTo>
                    <a:cubicBezTo>
                      <a:pt x="2068" y="381"/>
                      <a:pt x="2071" y="381"/>
                      <a:pt x="2071" y="381"/>
                    </a:cubicBezTo>
                    <a:cubicBezTo>
                      <a:pt x="2081" y="391"/>
                      <a:pt x="2086" y="395"/>
                      <a:pt x="2088" y="395"/>
                    </a:cubicBezTo>
                    <a:cubicBezTo>
                      <a:pt x="2095" y="395"/>
                      <a:pt x="2067" y="352"/>
                      <a:pt x="2083" y="352"/>
                    </a:cubicBezTo>
                    <a:cubicBezTo>
                      <a:pt x="2086" y="352"/>
                      <a:pt x="2090" y="353"/>
                      <a:pt x="2096" y="356"/>
                    </a:cubicBezTo>
                    <a:cubicBezTo>
                      <a:pt x="2096" y="356"/>
                      <a:pt x="2071" y="331"/>
                      <a:pt x="2046" y="306"/>
                    </a:cubicBezTo>
                    <a:cubicBezTo>
                      <a:pt x="2071" y="256"/>
                      <a:pt x="2096" y="205"/>
                      <a:pt x="2071" y="130"/>
                    </a:cubicBezTo>
                    <a:lnTo>
                      <a:pt x="2071" y="130"/>
                    </a:lnTo>
                    <a:cubicBezTo>
                      <a:pt x="2096" y="155"/>
                      <a:pt x="2096" y="155"/>
                      <a:pt x="2121" y="180"/>
                    </a:cubicBezTo>
                    <a:cubicBezTo>
                      <a:pt x="2071" y="55"/>
                      <a:pt x="2146" y="55"/>
                      <a:pt x="2171" y="55"/>
                    </a:cubicBezTo>
                    <a:cubicBezTo>
                      <a:pt x="2171" y="30"/>
                      <a:pt x="2146" y="30"/>
                      <a:pt x="2146" y="5"/>
                    </a:cubicBezTo>
                    <a:cubicBezTo>
                      <a:pt x="2141" y="2"/>
                      <a:pt x="2136" y="1"/>
                      <a:pt x="21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1693;p34"/>
              <p:cNvSpPr/>
              <p:nvPr/>
            </p:nvSpPr>
            <p:spPr>
              <a:xfrm>
                <a:off x="4015200" y="30802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1694;p34"/>
              <p:cNvSpPr/>
              <p:nvPr/>
            </p:nvSpPr>
            <p:spPr>
              <a:xfrm>
                <a:off x="3965075" y="3102800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25" y="25"/>
                    </a:moveTo>
                    <a:lnTo>
                      <a:pt x="0" y="0"/>
                    </a:lnTo>
                    <a:cubicBezTo>
                      <a:pt x="25" y="25"/>
                      <a:pt x="25" y="25"/>
                      <a:pt x="25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1695;p34"/>
              <p:cNvSpPr/>
              <p:nvPr/>
            </p:nvSpPr>
            <p:spPr>
              <a:xfrm>
                <a:off x="4145525" y="3129725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0" y="1"/>
                    </a:moveTo>
                    <a:lnTo>
                      <a:pt x="50" y="26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1696;p34"/>
              <p:cNvSpPr/>
              <p:nvPr/>
            </p:nvSpPr>
            <p:spPr>
              <a:xfrm>
                <a:off x="4145575" y="3130225"/>
                <a:ext cx="3550" cy="1400"/>
              </a:xfrm>
              <a:custGeom>
                <a:avLst/>
                <a:gdLst/>
                <a:ahLst/>
                <a:cxnLst/>
                <a:rect l="l" t="t" r="r" b="b"/>
                <a:pathLst>
                  <a:path w="142" h="56" extrusionOk="0">
                    <a:moveTo>
                      <a:pt x="6" y="1"/>
                    </a:moveTo>
                    <a:lnTo>
                      <a:pt x="6" y="1"/>
                    </a:lnTo>
                    <a:cubicBezTo>
                      <a:pt x="0" y="1"/>
                      <a:pt x="141" y="56"/>
                      <a:pt x="98" y="56"/>
                    </a:cubicBezTo>
                    <a:lnTo>
                      <a:pt x="123" y="56"/>
                    </a:lnTo>
                    <a:lnTo>
                      <a:pt x="23" y="6"/>
                    </a:lnTo>
                    <a:cubicBezTo>
                      <a:pt x="12" y="2"/>
                      <a:pt x="7" y="1"/>
                      <a:pt x="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1697;p34"/>
              <p:cNvSpPr/>
              <p:nvPr/>
            </p:nvSpPr>
            <p:spPr>
              <a:xfrm>
                <a:off x="4146775" y="3131600"/>
                <a:ext cx="2525" cy="67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27" extrusionOk="0">
                    <a:moveTo>
                      <a:pt x="25" y="1"/>
                    </a:moveTo>
                    <a:cubicBezTo>
                      <a:pt x="0" y="1"/>
                      <a:pt x="50" y="1"/>
                      <a:pt x="75" y="26"/>
                    </a:cubicBezTo>
                    <a:cubicBezTo>
                      <a:pt x="50" y="1"/>
                      <a:pt x="101" y="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8" name="Google Shape;1698;p34"/>
              <p:cNvSpPr/>
              <p:nvPr/>
            </p:nvSpPr>
            <p:spPr>
              <a:xfrm>
                <a:off x="4144275" y="3146650"/>
                <a:ext cx="0" cy="25"/>
              </a:xfrm>
              <a:custGeom>
                <a:avLst/>
                <a:gdLst/>
                <a:ahLst/>
                <a:cxnLst/>
                <a:rect l="l" t="t" r="r" b="b"/>
                <a:pathLst>
                  <a:path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9" name="Google Shape;1699;p34"/>
              <p:cNvSpPr/>
              <p:nvPr/>
            </p:nvSpPr>
            <p:spPr>
              <a:xfrm>
                <a:off x="4101025" y="3131600"/>
                <a:ext cx="52650" cy="58675"/>
              </a:xfrm>
              <a:custGeom>
                <a:avLst/>
                <a:gdLst/>
                <a:ahLst/>
                <a:cxnLst/>
                <a:rect l="l" t="t" r="r" b="b"/>
                <a:pathLst>
                  <a:path w="2106" h="2347" extrusionOk="0">
                    <a:moveTo>
                      <a:pt x="1805" y="26"/>
                    </a:moveTo>
                    <a:lnTo>
                      <a:pt x="1805" y="26"/>
                    </a:lnTo>
                    <a:cubicBezTo>
                      <a:pt x="1793" y="39"/>
                      <a:pt x="1811" y="45"/>
                      <a:pt x="1827" y="48"/>
                    </a:cubicBezTo>
                    <a:lnTo>
                      <a:pt x="1827" y="48"/>
                    </a:lnTo>
                    <a:lnTo>
                      <a:pt x="1805" y="26"/>
                    </a:lnTo>
                    <a:close/>
                    <a:moveTo>
                      <a:pt x="1892" y="190"/>
                    </a:moveTo>
                    <a:cubicBezTo>
                      <a:pt x="1896" y="194"/>
                      <a:pt x="1901" y="198"/>
                      <a:pt x="1905" y="201"/>
                    </a:cubicBezTo>
                    <a:cubicBezTo>
                      <a:pt x="1901" y="197"/>
                      <a:pt x="1897" y="193"/>
                      <a:pt x="1892" y="190"/>
                    </a:cubicBezTo>
                    <a:close/>
                    <a:moveTo>
                      <a:pt x="1880" y="452"/>
                    </a:moveTo>
                    <a:cubicBezTo>
                      <a:pt x="1902" y="452"/>
                      <a:pt x="1905" y="471"/>
                      <a:pt x="1905" y="476"/>
                    </a:cubicBezTo>
                    <a:lnTo>
                      <a:pt x="1905" y="476"/>
                    </a:lnTo>
                    <a:cubicBezTo>
                      <a:pt x="1891" y="474"/>
                      <a:pt x="1880" y="468"/>
                      <a:pt x="1880" y="452"/>
                    </a:cubicBezTo>
                    <a:close/>
                    <a:moveTo>
                      <a:pt x="1830" y="1"/>
                    </a:moveTo>
                    <a:cubicBezTo>
                      <a:pt x="1784" y="1"/>
                      <a:pt x="1865" y="43"/>
                      <a:pt x="1840" y="50"/>
                    </a:cubicBezTo>
                    <a:lnTo>
                      <a:pt x="1840" y="50"/>
                    </a:lnTo>
                    <a:cubicBezTo>
                      <a:pt x="1837" y="50"/>
                      <a:pt x="1832" y="49"/>
                      <a:pt x="1827" y="48"/>
                    </a:cubicBezTo>
                    <a:lnTo>
                      <a:pt x="1827" y="48"/>
                    </a:lnTo>
                    <a:lnTo>
                      <a:pt x="1830" y="51"/>
                    </a:lnTo>
                    <a:cubicBezTo>
                      <a:pt x="1834" y="51"/>
                      <a:pt x="1838" y="51"/>
                      <a:pt x="1840" y="50"/>
                    </a:cubicBezTo>
                    <a:lnTo>
                      <a:pt x="1840" y="50"/>
                    </a:lnTo>
                    <a:cubicBezTo>
                      <a:pt x="1847" y="51"/>
                      <a:pt x="1847" y="51"/>
                      <a:pt x="1830" y="51"/>
                    </a:cubicBezTo>
                    <a:lnTo>
                      <a:pt x="1780" y="51"/>
                    </a:lnTo>
                    <a:cubicBezTo>
                      <a:pt x="1805" y="76"/>
                      <a:pt x="1755" y="101"/>
                      <a:pt x="1830" y="151"/>
                    </a:cubicBezTo>
                    <a:cubicBezTo>
                      <a:pt x="1814" y="146"/>
                      <a:pt x="1805" y="144"/>
                      <a:pt x="1800" y="144"/>
                    </a:cubicBezTo>
                    <a:cubicBezTo>
                      <a:pt x="1785" y="144"/>
                      <a:pt x="1800" y="159"/>
                      <a:pt x="1785" y="159"/>
                    </a:cubicBezTo>
                    <a:cubicBezTo>
                      <a:pt x="1780" y="159"/>
                      <a:pt x="1771" y="157"/>
                      <a:pt x="1755" y="151"/>
                    </a:cubicBezTo>
                    <a:lnTo>
                      <a:pt x="1755" y="151"/>
                    </a:lnTo>
                    <a:cubicBezTo>
                      <a:pt x="1780" y="176"/>
                      <a:pt x="1780" y="176"/>
                      <a:pt x="1805" y="201"/>
                    </a:cubicBezTo>
                    <a:cubicBezTo>
                      <a:pt x="1755" y="277"/>
                      <a:pt x="1805" y="377"/>
                      <a:pt x="1755" y="477"/>
                    </a:cubicBezTo>
                    <a:cubicBezTo>
                      <a:pt x="1880" y="552"/>
                      <a:pt x="1730" y="552"/>
                      <a:pt x="1755" y="628"/>
                    </a:cubicBezTo>
                    <a:lnTo>
                      <a:pt x="1730" y="603"/>
                    </a:lnTo>
                    <a:lnTo>
                      <a:pt x="1730" y="603"/>
                    </a:lnTo>
                    <a:cubicBezTo>
                      <a:pt x="1755" y="628"/>
                      <a:pt x="1755" y="678"/>
                      <a:pt x="1755" y="703"/>
                    </a:cubicBezTo>
                    <a:lnTo>
                      <a:pt x="1805" y="728"/>
                    </a:lnTo>
                    <a:cubicBezTo>
                      <a:pt x="1705" y="853"/>
                      <a:pt x="1805" y="953"/>
                      <a:pt x="1755" y="1079"/>
                    </a:cubicBezTo>
                    <a:cubicBezTo>
                      <a:pt x="1755" y="1129"/>
                      <a:pt x="1755" y="1179"/>
                      <a:pt x="1730" y="1179"/>
                    </a:cubicBezTo>
                    <a:cubicBezTo>
                      <a:pt x="1705" y="1229"/>
                      <a:pt x="1680" y="1354"/>
                      <a:pt x="1805" y="1430"/>
                    </a:cubicBezTo>
                    <a:lnTo>
                      <a:pt x="1780" y="1430"/>
                    </a:lnTo>
                    <a:cubicBezTo>
                      <a:pt x="1805" y="1480"/>
                      <a:pt x="1755" y="1505"/>
                      <a:pt x="1780" y="1555"/>
                    </a:cubicBezTo>
                    <a:lnTo>
                      <a:pt x="1755" y="1530"/>
                    </a:lnTo>
                    <a:lnTo>
                      <a:pt x="1755" y="1530"/>
                    </a:lnTo>
                    <a:cubicBezTo>
                      <a:pt x="1805" y="1580"/>
                      <a:pt x="1805" y="1655"/>
                      <a:pt x="1805" y="1680"/>
                    </a:cubicBezTo>
                    <a:cubicBezTo>
                      <a:pt x="1780" y="1705"/>
                      <a:pt x="1780" y="1730"/>
                      <a:pt x="1830" y="1780"/>
                    </a:cubicBezTo>
                    <a:cubicBezTo>
                      <a:pt x="1830" y="1805"/>
                      <a:pt x="1830" y="1831"/>
                      <a:pt x="1830" y="1856"/>
                    </a:cubicBezTo>
                    <a:lnTo>
                      <a:pt x="1755" y="1856"/>
                    </a:lnTo>
                    <a:cubicBezTo>
                      <a:pt x="1730" y="1881"/>
                      <a:pt x="1680" y="1881"/>
                      <a:pt x="1630" y="1906"/>
                    </a:cubicBezTo>
                    <a:lnTo>
                      <a:pt x="1630" y="1881"/>
                    </a:lnTo>
                    <a:cubicBezTo>
                      <a:pt x="1605" y="1899"/>
                      <a:pt x="1581" y="1905"/>
                      <a:pt x="1557" y="1905"/>
                    </a:cubicBezTo>
                    <a:cubicBezTo>
                      <a:pt x="1500" y="1905"/>
                      <a:pt x="1444" y="1868"/>
                      <a:pt x="1396" y="1868"/>
                    </a:cubicBezTo>
                    <a:cubicBezTo>
                      <a:pt x="1381" y="1868"/>
                      <a:pt x="1367" y="1872"/>
                      <a:pt x="1354" y="1881"/>
                    </a:cubicBezTo>
                    <a:cubicBezTo>
                      <a:pt x="1343" y="1875"/>
                      <a:pt x="1332" y="1873"/>
                      <a:pt x="1322" y="1873"/>
                    </a:cubicBezTo>
                    <a:cubicBezTo>
                      <a:pt x="1252" y="1873"/>
                      <a:pt x="1205" y="1989"/>
                      <a:pt x="1136" y="1989"/>
                    </a:cubicBezTo>
                    <a:cubicBezTo>
                      <a:pt x="1125" y="1989"/>
                      <a:pt x="1115" y="1987"/>
                      <a:pt x="1103" y="1981"/>
                    </a:cubicBezTo>
                    <a:cubicBezTo>
                      <a:pt x="1089" y="1957"/>
                      <a:pt x="1075" y="1947"/>
                      <a:pt x="1062" y="1947"/>
                    </a:cubicBezTo>
                    <a:cubicBezTo>
                      <a:pt x="1021" y="1947"/>
                      <a:pt x="985" y="2040"/>
                      <a:pt x="944" y="2040"/>
                    </a:cubicBezTo>
                    <a:cubicBezTo>
                      <a:pt x="931" y="2040"/>
                      <a:pt x="918" y="2030"/>
                      <a:pt x="903" y="2006"/>
                    </a:cubicBezTo>
                    <a:cubicBezTo>
                      <a:pt x="859" y="1935"/>
                      <a:pt x="821" y="1908"/>
                      <a:pt x="786" y="1908"/>
                    </a:cubicBezTo>
                    <a:cubicBezTo>
                      <a:pt x="722" y="1908"/>
                      <a:pt x="667" y="2000"/>
                      <a:pt x="602" y="2081"/>
                    </a:cubicBezTo>
                    <a:cubicBezTo>
                      <a:pt x="591" y="2075"/>
                      <a:pt x="579" y="2073"/>
                      <a:pt x="567" y="2073"/>
                    </a:cubicBezTo>
                    <a:cubicBezTo>
                      <a:pt x="507" y="2073"/>
                      <a:pt x="447" y="2138"/>
                      <a:pt x="387" y="2138"/>
                    </a:cubicBezTo>
                    <a:cubicBezTo>
                      <a:pt x="358" y="2138"/>
                      <a:pt x="330" y="2124"/>
                      <a:pt x="301" y="2081"/>
                    </a:cubicBezTo>
                    <a:cubicBezTo>
                      <a:pt x="291" y="2101"/>
                      <a:pt x="281" y="2109"/>
                      <a:pt x="271" y="2109"/>
                    </a:cubicBezTo>
                    <a:cubicBezTo>
                      <a:pt x="234" y="2109"/>
                      <a:pt x="197" y="2004"/>
                      <a:pt x="160" y="2004"/>
                    </a:cubicBezTo>
                    <a:cubicBezTo>
                      <a:pt x="157" y="2004"/>
                      <a:pt x="154" y="2005"/>
                      <a:pt x="151" y="2006"/>
                    </a:cubicBezTo>
                    <a:lnTo>
                      <a:pt x="151" y="2056"/>
                    </a:lnTo>
                    <a:cubicBezTo>
                      <a:pt x="146" y="2037"/>
                      <a:pt x="142" y="2029"/>
                      <a:pt x="139" y="2029"/>
                    </a:cubicBezTo>
                    <a:cubicBezTo>
                      <a:pt x="130" y="2029"/>
                      <a:pt x="125" y="2084"/>
                      <a:pt x="117" y="2084"/>
                    </a:cubicBezTo>
                    <a:cubicBezTo>
                      <a:pt x="112" y="2084"/>
                      <a:pt x="108" y="2071"/>
                      <a:pt x="101" y="2031"/>
                    </a:cubicBezTo>
                    <a:cubicBezTo>
                      <a:pt x="98" y="2021"/>
                      <a:pt x="95" y="2017"/>
                      <a:pt x="93" y="2017"/>
                    </a:cubicBezTo>
                    <a:cubicBezTo>
                      <a:pt x="83" y="2017"/>
                      <a:pt x="93" y="2146"/>
                      <a:pt x="83" y="2146"/>
                    </a:cubicBezTo>
                    <a:cubicBezTo>
                      <a:pt x="82" y="2146"/>
                      <a:pt x="79" y="2141"/>
                      <a:pt x="76" y="2131"/>
                    </a:cubicBezTo>
                    <a:cubicBezTo>
                      <a:pt x="76" y="2122"/>
                      <a:pt x="76" y="2113"/>
                      <a:pt x="76" y="2106"/>
                    </a:cubicBezTo>
                    <a:cubicBezTo>
                      <a:pt x="54" y="2106"/>
                      <a:pt x="70" y="2161"/>
                      <a:pt x="59" y="2161"/>
                    </a:cubicBezTo>
                    <a:cubicBezTo>
                      <a:pt x="57" y="2161"/>
                      <a:pt x="54" y="2160"/>
                      <a:pt x="51" y="2156"/>
                    </a:cubicBezTo>
                    <a:cubicBezTo>
                      <a:pt x="51" y="2102"/>
                      <a:pt x="48" y="2090"/>
                      <a:pt x="43" y="2090"/>
                    </a:cubicBezTo>
                    <a:cubicBezTo>
                      <a:pt x="40" y="2090"/>
                      <a:pt x="36" y="2097"/>
                      <a:pt x="33" y="2097"/>
                    </a:cubicBezTo>
                    <a:cubicBezTo>
                      <a:pt x="29" y="2097"/>
                      <a:pt x="26" y="2085"/>
                      <a:pt x="26" y="2031"/>
                    </a:cubicBezTo>
                    <a:cubicBezTo>
                      <a:pt x="26" y="2006"/>
                      <a:pt x="1" y="1956"/>
                      <a:pt x="26" y="1906"/>
                    </a:cubicBezTo>
                    <a:cubicBezTo>
                      <a:pt x="1" y="1906"/>
                      <a:pt x="1" y="1906"/>
                      <a:pt x="1" y="1981"/>
                    </a:cubicBezTo>
                    <a:cubicBezTo>
                      <a:pt x="1" y="2056"/>
                      <a:pt x="1" y="2131"/>
                      <a:pt x="26" y="2181"/>
                    </a:cubicBezTo>
                    <a:lnTo>
                      <a:pt x="26" y="2207"/>
                    </a:lnTo>
                    <a:cubicBezTo>
                      <a:pt x="51" y="2207"/>
                      <a:pt x="51" y="2282"/>
                      <a:pt x="76" y="2307"/>
                    </a:cubicBezTo>
                    <a:cubicBezTo>
                      <a:pt x="76" y="2296"/>
                      <a:pt x="76" y="2288"/>
                      <a:pt x="76" y="2282"/>
                    </a:cubicBezTo>
                    <a:lnTo>
                      <a:pt x="101" y="2307"/>
                    </a:lnTo>
                    <a:cubicBezTo>
                      <a:pt x="126" y="2282"/>
                      <a:pt x="176" y="2257"/>
                      <a:pt x="201" y="2257"/>
                    </a:cubicBezTo>
                    <a:cubicBezTo>
                      <a:pt x="201" y="2232"/>
                      <a:pt x="226" y="2257"/>
                      <a:pt x="226" y="2181"/>
                    </a:cubicBezTo>
                    <a:cubicBezTo>
                      <a:pt x="226" y="2258"/>
                      <a:pt x="241" y="2291"/>
                      <a:pt x="259" y="2291"/>
                    </a:cubicBezTo>
                    <a:cubicBezTo>
                      <a:pt x="265" y="2291"/>
                      <a:pt x="270" y="2288"/>
                      <a:pt x="276" y="2282"/>
                    </a:cubicBezTo>
                    <a:cubicBezTo>
                      <a:pt x="276" y="2307"/>
                      <a:pt x="276" y="2307"/>
                      <a:pt x="276" y="2307"/>
                    </a:cubicBezTo>
                    <a:cubicBezTo>
                      <a:pt x="282" y="2336"/>
                      <a:pt x="285" y="2346"/>
                      <a:pt x="287" y="2346"/>
                    </a:cubicBezTo>
                    <a:cubicBezTo>
                      <a:pt x="292" y="2346"/>
                      <a:pt x="290" y="2292"/>
                      <a:pt x="302" y="2292"/>
                    </a:cubicBezTo>
                    <a:cubicBezTo>
                      <a:pt x="307" y="2292"/>
                      <a:pt x="315" y="2303"/>
                      <a:pt x="326" y="2332"/>
                    </a:cubicBezTo>
                    <a:cubicBezTo>
                      <a:pt x="318" y="2298"/>
                      <a:pt x="318" y="2290"/>
                      <a:pt x="322" y="2290"/>
                    </a:cubicBezTo>
                    <a:cubicBezTo>
                      <a:pt x="326" y="2290"/>
                      <a:pt x="333" y="2298"/>
                      <a:pt x="339" y="2298"/>
                    </a:cubicBezTo>
                    <a:cubicBezTo>
                      <a:pt x="346" y="2298"/>
                      <a:pt x="352" y="2290"/>
                      <a:pt x="352" y="2257"/>
                    </a:cubicBezTo>
                    <a:cubicBezTo>
                      <a:pt x="352" y="2257"/>
                      <a:pt x="352" y="2282"/>
                      <a:pt x="352" y="2307"/>
                    </a:cubicBezTo>
                    <a:cubicBezTo>
                      <a:pt x="402" y="2307"/>
                      <a:pt x="427" y="2332"/>
                      <a:pt x="452" y="2332"/>
                    </a:cubicBezTo>
                    <a:cubicBezTo>
                      <a:pt x="459" y="2312"/>
                      <a:pt x="467" y="2306"/>
                      <a:pt x="476" y="2306"/>
                    </a:cubicBezTo>
                    <a:cubicBezTo>
                      <a:pt x="488" y="2306"/>
                      <a:pt x="500" y="2316"/>
                      <a:pt x="509" y="2316"/>
                    </a:cubicBezTo>
                    <a:cubicBezTo>
                      <a:pt x="520" y="2316"/>
                      <a:pt x="527" y="2304"/>
                      <a:pt x="527" y="2257"/>
                    </a:cubicBezTo>
                    <a:cubicBezTo>
                      <a:pt x="544" y="2274"/>
                      <a:pt x="562" y="2303"/>
                      <a:pt x="579" y="2303"/>
                    </a:cubicBezTo>
                    <a:cubicBezTo>
                      <a:pt x="587" y="2303"/>
                      <a:pt x="594" y="2297"/>
                      <a:pt x="602" y="2282"/>
                    </a:cubicBezTo>
                    <a:cubicBezTo>
                      <a:pt x="627" y="2282"/>
                      <a:pt x="652" y="2257"/>
                      <a:pt x="652" y="2181"/>
                    </a:cubicBezTo>
                    <a:cubicBezTo>
                      <a:pt x="677" y="2307"/>
                      <a:pt x="677" y="2282"/>
                      <a:pt x="702" y="2307"/>
                    </a:cubicBezTo>
                    <a:cubicBezTo>
                      <a:pt x="727" y="2257"/>
                      <a:pt x="753" y="2282"/>
                      <a:pt x="778" y="2232"/>
                    </a:cubicBezTo>
                    <a:cubicBezTo>
                      <a:pt x="778" y="2243"/>
                      <a:pt x="779" y="2247"/>
                      <a:pt x="781" y="2247"/>
                    </a:cubicBezTo>
                    <a:cubicBezTo>
                      <a:pt x="784" y="2247"/>
                      <a:pt x="790" y="2235"/>
                      <a:pt x="795" y="2235"/>
                    </a:cubicBezTo>
                    <a:cubicBezTo>
                      <a:pt x="799" y="2235"/>
                      <a:pt x="803" y="2245"/>
                      <a:pt x="803" y="2282"/>
                    </a:cubicBezTo>
                    <a:cubicBezTo>
                      <a:pt x="827" y="2198"/>
                      <a:pt x="862" y="2166"/>
                      <a:pt x="903" y="2166"/>
                    </a:cubicBezTo>
                    <a:cubicBezTo>
                      <a:pt x="949" y="2166"/>
                      <a:pt x="1001" y="2204"/>
                      <a:pt x="1053" y="2257"/>
                    </a:cubicBezTo>
                    <a:cubicBezTo>
                      <a:pt x="1053" y="2209"/>
                      <a:pt x="1053" y="2141"/>
                      <a:pt x="1053" y="2081"/>
                    </a:cubicBezTo>
                    <a:cubicBezTo>
                      <a:pt x="1075" y="2081"/>
                      <a:pt x="1096" y="2136"/>
                      <a:pt x="1102" y="2136"/>
                    </a:cubicBezTo>
                    <a:cubicBezTo>
                      <a:pt x="1103" y="2136"/>
                      <a:pt x="1103" y="2135"/>
                      <a:pt x="1103" y="2131"/>
                    </a:cubicBezTo>
                    <a:cubicBezTo>
                      <a:pt x="1103" y="2156"/>
                      <a:pt x="1103" y="2156"/>
                      <a:pt x="1103" y="2156"/>
                    </a:cubicBezTo>
                    <a:cubicBezTo>
                      <a:pt x="1106" y="2153"/>
                      <a:pt x="1109" y="2152"/>
                      <a:pt x="1112" y="2152"/>
                    </a:cubicBezTo>
                    <a:cubicBezTo>
                      <a:pt x="1127" y="2152"/>
                      <a:pt x="1141" y="2185"/>
                      <a:pt x="1148" y="2185"/>
                    </a:cubicBezTo>
                    <a:cubicBezTo>
                      <a:pt x="1152" y="2185"/>
                      <a:pt x="1154" y="2178"/>
                      <a:pt x="1154" y="2156"/>
                    </a:cubicBezTo>
                    <a:cubicBezTo>
                      <a:pt x="1179" y="2181"/>
                      <a:pt x="1179" y="2207"/>
                      <a:pt x="1179" y="2207"/>
                    </a:cubicBezTo>
                    <a:cubicBezTo>
                      <a:pt x="1294" y="2207"/>
                      <a:pt x="1389" y="2078"/>
                      <a:pt x="1501" y="2078"/>
                    </a:cubicBezTo>
                    <a:cubicBezTo>
                      <a:pt x="1510" y="2078"/>
                      <a:pt x="1520" y="2079"/>
                      <a:pt x="1530" y="2081"/>
                    </a:cubicBezTo>
                    <a:lnTo>
                      <a:pt x="1530" y="2106"/>
                    </a:lnTo>
                    <a:lnTo>
                      <a:pt x="1555" y="2056"/>
                    </a:lnTo>
                    <a:cubicBezTo>
                      <a:pt x="1555" y="2056"/>
                      <a:pt x="1555" y="2081"/>
                      <a:pt x="1555" y="2081"/>
                    </a:cubicBezTo>
                    <a:cubicBezTo>
                      <a:pt x="1560" y="2091"/>
                      <a:pt x="1565" y="2095"/>
                      <a:pt x="1570" y="2095"/>
                    </a:cubicBezTo>
                    <a:cubicBezTo>
                      <a:pt x="1588" y="2095"/>
                      <a:pt x="1608" y="2052"/>
                      <a:pt x="1639" y="2052"/>
                    </a:cubicBezTo>
                    <a:cubicBezTo>
                      <a:pt x="1644" y="2052"/>
                      <a:pt x="1649" y="2053"/>
                      <a:pt x="1655" y="2056"/>
                    </a:cubicBezTo>
                    <a:cubicBezTo>
                      <a:pt x="1655" y="2056"/>
                      <a:pt x="1655" y="2081"/>
                      <a:pt x="1655" y="2106"/>
                    </a:cubicBezTo>
                    <a:cubicBezTo>
                      <a:pt x="1655" y="2089"/>
                      <a:pt x="1659" y="2084"/>
                      <a:pt x="1664" y="2084"/>
                    </a:cubicBezTo>
                    <a:cubicBezTo>
                      <a:pt x="1674" y="2084"/>
                      <a:pt x="1690" y="2101"/>
                      <a:pt x="1701" y="2101"/>
                    </a:cubicBezTo>
                    <a:cubicBezTo>
                      <a:pt x="1709" y="2101"/>
                      <a:pt x="1713" y="2089"/>
                      <a:pt x="1707" y="2044"/>
                    </a:cubicBezTo>
                    <a:lnTo>
                      <a:pt x="1707" y="2044"/>
                    </a:lnTo>
                    <a:cubicBezTo>
                      <a:pt x="1713" y="2064"/>
                      <a:pt x="1730" y="2081"/>
                      <a:pt x="1730" y="2081"/>
                    </a:cubicBezTo>
                    <a:cubicBezTo>
                      <a:pt x="1805" y="2031"/>
                      <a:pt x="1880" y="2031"/>
                      <a:pt x="2006" y="2031"/>
                    </a:cubicBezTo>
                    <a:cubicBezTo>
                      <a:pt x="1905" y="1881"/>
                      <a:pt x="2006" y="1881"/>
                      <a:pt x="1931" y="1755"/>
                    </a:cubicBezTo>
                    <a:lnTo>
                      <a:pt x="1956" y="1755"/>
                    </a:lnTo>
                    <a:cubicBezTo>
                      <a:pt x="1855" y="1655"/>
                      <a:pt x="1956" y="1605"/>
                      <a:pt x="1956" y="1530"/>
                    </a:cubicBezTo>
                    <a:cubicBezTo>
                      <a:pt x="1956" y="1505"/>
                      <a:pt x="1931" y="1480"/>
                      <a:pt x="1931" y="1430"/>
                    </a:cubicBezTo>
                    <a:lnTo>
                      <a:pt x="1931" y="1430"/>
                    </a:lnTo>
                    <a:lnTo>
                      <a:pt x="1981" y="1455"/>
                    </a:lnTo>
                    <a:cubicBezTo>
                      <a:pt x="1855" y="1379"/>
                      <a:pt x="2106" y="1354"/>
                      <a:pt x="1956" y="1279"/>
                    </a:cubicBezTo>
                    <a:lnTo>
                      <a:pt x="2006" y="1279"/>
                    </a:lnTo>
                    <a:cubicBezTo>
                      <a:pt x="1931" y="1279"/>
                      <a:pt x="2031" y="1254"/>
                      <a:pt x="1905" y="1254"/>
                    </a:cubicBezTo>
                    <a:lnTo>
                      <a:pt x="1956" y="1254"/>
                    </a:lnTo>
                    <a:cubicBezTo>
                      <a:pt x="1880" y="1204"/>
                      <a:pt x="1880" y="1204"/>
                      <a:pt x="1905" y="1179"/>
                    </a:cubicBezTo>
                    <a:cubicBezTo>
                      <a:pt x="1931" y="1179"/>
                      <a:pt x="1981" y="1154"/>
                      <a:pt x="1905" y="1129"/>
                    </a:cubicBezTo>
                    <a:lnTo>
                      <a:pt x="1956" y="1129"/>
                    </a:lnTo>
                    <a:cubicBezTo>
                      <a:pt x="1931" y="1129"/>
                      <a:pt x="1905" y="1104"/>
                      <a:pt x="1931" y="1104"/>
                    </a:cubicBezTo>
                    <a:lnTo>
                      <a:pt x="1956" y="1104"/>
                    </a:lnTo>
                    <a:cubicBezTo>
                      <a:pt x="2056" y="1054"/>
                      <a:pt x="1931" y="1029"/>
                      <a:pt x="1931" y="978"/>
                    </a:cubicBezTo>
                    <a:lnTo>
                      <a:pt x="1981" y="978"/>
                    </a:lnTo>
                    <a:cubicBezTo>
                      <a:pt x="1931" y="978"/>
                      <a:pt x="1981" y="928"/>
                      <a:pt x="1956" y="903"/>
                    </a:cubicBezTo>
                    <a:lnTo>
                      <a:pt x="1931" y="903"/>
                    </a:lnTo>
                    <a:lnTo>
                      <a:pt x="1981" y="878"/>
                    </a:lnTo>
                    <a:cubicBezTo>
                      <a:pt x="1981" y="853"/>
                      <a:pt x="1931" y="828"/>
                      <a:pt x="1931" y="803"/>
                    </a:cubicBezTo>
                    <a:lnTo>
                      <a:pt x="1981" y="803"/>
                    </a:lnTo>
                    <a:cubicBezTo>
                      <a:pt x="1880" y="778"/>
                      <a:pt x="1981" y="728"/>
                      <a:pt x="1931" y="703"/>
                    </a:cubicBezTo>
                    <a:lnTo>
                      <a:pt x="1956" y="703"/>
                    </a:lnTo>
                    <a:cubicBezTo>
                      <a:pt x="1956" y="653"/>
                      <a:pt x="1931" y="552"/>
                      <a:pt x="1905" y="477"/>
                    </a:cubicBezTo>
                    <a:lnTo>
                      <a:pt x="1931" y="477"/>
                    </a:lnTo>
                    <a:cubicBezTo>
                      <a:pt x="1925" y="477"/>
                      <a:pt x="1919" y="477"/>
                      <a:pt x="1913" y="477"/>
                    </a:cubicBezTo>
                    <a:lnTo>
                      <a:pt x="1913" y="477"/>
                    </a:lnTo>
                    <a:cubicBezTo>
                      <a:pt x="1964" y="472"/>
                      <a:pt x="1906" y="422"/>
                      <a:pt x="1917" y="422"/>
                    </a:cubicBezTo>
                    <a:cubicBezTo>
                      <a:pt x="1919" y="422"/>
                      <a:pt x="1923" y="423"/>
                      <a:pt x="1931" y="427"/>
                    </a:cubicBezTo>
                    <a:cubicBezTo>
                      <a:pt x="1931" y="402"/>
                      <a:pt x="1905" y="402"/>
                      <a:pt x="1880" y="402"/>
                    </a:cubicBezTo>
                    <a:cubicBezTo>
                      <a:pt x="1880" y="327"/>
                      <a:pt x="1880" y="252"/>
                      <a:pt x="1830" y="176"/>
                    </a:cubicBezTo>
                    <a:cubicBezTo>
                      <a:pt x="1851" y="176"/>
                      <a:pt x="1872" y="176"/>
                      <a:pt x="1892" y="190"/>
                    </a:cubicBezTo>
                    <a:lnTo>
                      <a:pt x="1892" y="190"/>
                    </a:lnTo>
                    <a:cubicBezTo>
                      <a:pt x="1786" y="98"/>
                      <a:pt x="1856" y="50"/>
                      <a:pt x="1880" y="26"/>
                    </a:cubicBezTo>
                    <a:cubicBezTo>
                      <a:pt x="1855" y="1"/>
                      <a:pt x="1855" y="1"/>
                      <a:pt x="183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1700;p34"/>
              <p:cNvSpPr/>
              <p:nvPr/>
            </p:nvSpPr>
            <p:spPr>
              <a:xfrm>
                <a:off x="4148650" y="31435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1701;p34"/>
              <p:cNvSpPr/>
              <p:nvPr/>
            </p:nvSpPr>
            <p:spPr>
              <a:xfrm>
                <a:off x="4102900" y="31892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6"/>
                    </a:moveTo>
                    <a:lnTo>
                      <a:pt x="1" y="1"/>
                    </a:lnTo>
                    <a:cubicBezTo>
                      <a:pt x="1" y="26"/>
                      <a:pt x="1" y="26"/>
                      <a:pt x="1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1702;p34"/>
              <p:cNvSpPr/>
              <p:nvPr/>
            </p:nvSpPr>
            <p:spPr>
              <a:xfrm>
                <a:off x="4308425" y="3191775"/>
                <a:ext cx="1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1" extrusionOk="0">
                    <a:moveTo>
                      <a:pt x="26" y="0"/>
                    </a:moveTo>
                    <a:lnTo>
                      <a:pt x="0" y="0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3" name="Google Shape;1703;p34"/>
              <p:cNvSpPr/>
              <p:nvPr/>
            </p:nvSpPr>
            <p:spPr>
              <a:xfrm>
                <a:off x="4307175" y="3192400"/>
                <a:ext cx="5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26" h="1" extrusionOk="0">
                    <a:moveTo>
                      <a:pt x="176" y="0"/>
                    </a:moveTo>
                    <a:cubicBezTo>
                      <a:pt x="176" y="0"/>
                      <a:pt x="176" y="0"/>
                      <a:pt x="201" y="0"/>
                    </a:cubicBezTo>
                    <a:lnTo>
                      <a:pt x="76" y="0"/>
                    </a:lnTo>
                    <a:cubicBezTo>
                      <a:pt x="0" y="0"/>
                      <a:pt x="226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4" name="Google Shape;1704;p34"/>
              <p:cNvSpPr/>
              <p:nvPr/>
            </p:nvSpPr>
            <p:spPr>
              <a:xfrm>
                <a:off x="4310300" y="3192400"/>
                <a:ext cx="25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01" h="26" extrusionOk="0">
                    <a:moveTo>
                      <a:pt x="26" y="0"/>
                    </a:moveTo>
                    <a:cubicBezTo>
                      <a:pt x="1" y="25"/>
                      <a:pt x="51" y="25"/>
                      <a:pt x="76" y="25"/>
                    </a:cubicBezTo>
                    <a:cubicBezTo>
                      <a:pt x="26" y="25"/>
                      <a:pt x="101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5" name="Google Shape;1705;p34"/>
              <p:cNvSpPr/>
              <p:nvPr/>
            </p:nvSpPr>
            <p:spPr>
              <a:xfrm>
                <a:off x="4312800" y="3208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6" name="Google Shape;1706;p34"/>
              <p:cNvSpPr/>
              <p:nvPr/>
            </p:nvSpPr>
            <p:spPr>
              <a:xfrm>
                <a:off x="4257050" y="3193025"/>
                <a:ext cx="63925" cy="55150"/>
              </a:xfrm>
              <a:custGeom>
                <a:avLst/>
                <a:gdLst/>
                <a:ahLst/>
                <a:cxnLst/>
                <a:rect l="l" t="t" r="r" b="b"/>
                <a:pathLst>
                  <a:path w="2557" h="2206" extrusionOk="0">
                    <a:moveTo>
                      <a:pt x="1629" y="1955"/>
                    </a:moveTo>
                    <a:cubicBezTo>
                      <a:pt x="1625" y="1955"/>
                      <a:pt x="1621" y="1955"/>
                      <a:pt x="1617" y="1955"/>
                    </a:cubicBezTo>
                    <a:lnTo>
                      <a:pt x="1617" y="1955"/>
                    </a:lnTo>
                    <a:lnTo>
                      <a:pt x="1604" y="1980"/>
                    </a:lnTo>
                    <a:lnTo>
                      <a:pt x="1629" y="1955"/>
                    </a:lnTo>
                    <a:close/>
                    <a:moveTo>
                      <a:pt x="1128" y="1980"/>
                    </a:moveTo>
                    <a:cubicBezTo>
                      <a:pt x="1128" y="1980"/>
                      <a:pt x="1128" y="1980"/>
                      <a:pt x="1128" y="1980"/>
                    </a:cubicBezTo>
                    <a:cubicBezTo>
                      <a:pt x="1128" y="1980"/>
                      <a:pt x="1128" y="1980"/>
                      <a:pt x="1128" y="1980"/>
                    </a:cubicBezTo>
                    <a:close/>
                    <a:moveTo>
                      <a:pt x="1805" y="1980"/>
                    </a:moveTo>
                    <a:cubicBezTo>
                      <a:pt x="1805" y="1980"/>
                      <a:pt x="1805" y="1980"/>
                      <a:pt x="1805" y="1980"/>
                    </a:cubicBezTo>
                    <a:cubicBezTo>
                      <a:pt x="1805" y="1980"/>
                      <a:pt x="1805" y="1980"/>
                      <a:pt x="1805" y="1980"/>
                    </a:cubicBezTo>
                    <a:close/>
                    <a:moveTo>
                      <a:pt x="2106" y="0"/>
                    </a:moveTo>
                    <a:cubicBezTo>
                      <a:pt x="2081" y="25"/>
                      <a:pt x="2206" y="25"/>
                      <a:pt x="2131" y="50"/>
                    </a:cubicBezTo>
                    <a:lnTo>
                      <a:pt x="2106" y="50"/>
                    </a:lnTo>
                    <a:cubicBezTo>
                      <a:pt x="2093" y="63"/>
                      <a:pt x="2112" y="63"/>
                      <a:pt x="2131" y="63"/>
                    </a:cubicBezTo>
                    <a:cubicBezTo>
                      <a:pt x="2149" y="63"/>
                      <a:pt x="2168" y="63"/>
                      <a:pt x="2156" y="75"/>
                    </a:cubicBezTo>
                    <a:lnTo>
                      <a:pt x="2106" y="75"/>
                    </a:lnTo>
                    <a:cubicBezTo>
                      <a:pt x="2131" y="100"/>
                      <a:pt x="2081" y="125"/>
                      <a:pt x="2181" y="151"/>
                    </a:cubicBezTo>
                    <a:cubicBezTo>
                      <a:pt x="2106" y="151"/>
                      <a:pt x="2181" y="176"/>
                      <a:pt x="2106" y="201"/>
                    </a:cubicBezTo>
                    <a:lnTo>
                      <a:pt x="2181" y="201"/>
                    </a:lnTo>
                    <a:cubicBezTo>
                      <a:pt x="2131" y="301"/>
                      <a:pt x="2206" y="376"/>
                      <a:pt x="2206" y="476"/>
                    </a:cubicBezTo>
                    <a:cubicBezTo>
                      <a:pt x="2356" y="526"/>
                      <a:pt x="2181" y="577"/>
                      <a:pt x="2231" y="627"/>
                    </a:cubicBezTo>
                    <a:cubicBezTo>
                      <a:pt x="2256" y="652"/>
                      <a:pt x="2281" y="677"/>
                      <a:pt x="2256" y="677"/>
                    </a:cubicBezTo>
                    <a:lnTo>
                      <a:pt x="2306" y="702"/>
                    </a:lnTo>
                    <a:cubicBezTo>
                      <a:pt x="2206" y="827"/>
                      <a:pt x="2306" y="953"/>
                      <a:pt x="2256" y="1078"/>
                    </a:cubicBezTo>
                    <a:cubicBezTo>
                      <a:pt x="2231" y="1252"/>
                      <a:pt x="2133" y="1204"/>
                      <a:pt x="2228" y="1398"/>
                    </a:cubicBezTo>
                    <a:lnTo>
                      <a:pt x="2228" y="1398"/>
                    </a:lnTo>
                    <a:cubicBezTo>
                      <a:pt x="2217" y="1429"/>
                      <a:pt x="2181" y="1432"/>
                      <a:pt x="2181" y="1454"/>
                    </a:cubicBezTo>
                    <a:lnTo>
                      <a:pt x="2156" y="1454"/>
                    </a:lnTo>
                    <a:cubicBezTo>
                      <a:pt x="2181" y="1579"/>
                      <a:pt x="2030" y="1554"/>
                      <a:pt x="2030" y="1679"/>
                    </a:cubicBezTo>
                    <a:cubicBezTo>
                      <a:pt x="2030" y="1679"/>
                      <a:pt x="2005" y="1704"/>
                      <a:pt x="2005" y="1704"/>
                    </a:cubicBezTo>
                    <a:cubicBezTo>
                      <a:pt x="1930" y="1729"/>
                      <a:pt x="1805" y="1755"/>
                      <a:pt x="1705" y="1805"/>
                    </a:cubicBezTo>
                    <a:lnTo>
                      <a:pt x="1705" y="1780"/>
                    </a:lnTo>
                    <a:cubicBezTo>
                      <a:pt x="1692" y="1788"/>
                      <a:pt x="1678" y="1792"/>
                      <a:pt x="1664" y="1792"/>
                    </a:cubicBezTo>
                    <a:cubicBezTo>
                      <a:pt x="1609" y="1792"/>
                      <a:pt x="1546" y="1742"/>
                      <a:pt x="1481" y="1742"/>
                    </a:cubicBezTo>
                    <a:cubicBezTo>
                      <a:pt x="1464" y="1742"/>
                      <a:pt x="1446" y="1746"/>
                      <a:pt x="1429" y="1755"/>
                    </a:cubicBezTo>
                    <a:cubicBezTo>
                      <a:pt x="1419" y="1749"/>
                      <a:pt x="1409" y="1747"/>
                      <a:pt x="1399" y="1747"/>
                    </a:cubicBezTo>
                    <a:cubicBezTo>
                      <a:pt x="1327" y="1747"/>
                      <a:pt x="1266" y="1870"/>
                      <a:pt x="1195" y="1870"/>
                    </a:cubicBezTo>
                    <a:cubicBezTo>
                      <a:pt x="1182" y="1870"/>
                      <a:pt x="1168" y="1866"/>
                      <a:pt x="1153" y="1855"/>
                    </a:cubicBezTo>
                    <a:cubicBezTo>
                      <a:pt x="1139" y="1830"/>
                      <a:pt x="1125" y="1821"/>
                      <a:pt x="1112" y="1821"/>
                    </a:cubicBezTo>
                    <a:cubicBezTo>
                      <a:pt x="1071" y="1821"/>
                      <a:pt x="1038" y="1913"/>
                      <a:pt x="1007" y="1913"/>
                    </a:cubicBezTo>
                    <a:cubicBezTo>
                      <a:pt x="997" y="1913"/>
                      <a:pt x="987" y="1904"/>
                      <a:pt x="978" y="1880"/>
                    </a:cubicBezTo>
                    <a:cubicBezTo>
                      <a:pt x="925" y="1809"/>
                      <a:pt x="878" y="1782"/>
                      <a:pt x="835" y="1782"/>
                    </a:cubicBezTo>
                    <a:cubicBezTo>
                      <a:pt x="757" y="1782"/>
                      <a:pt x="692" y="1874"/>
                      <a:pt x="627" y="1955"/>
                    </a:cubicBezTo>
                    <a:cubicBezTo>
                      <a:pt x="614" y="1948"/>
                      <a:pt x="601" y="1946"/>
                      <a:pt x="587" y="1946"/>
                    </a:cubicBezTo>
                    <a:cubicBezTo>
                      <a:pt x="528" y="1946"/>
                      <a:pt x="468" y="2001"/>
                      <a:pt x="409" y="2001"/>
                    </a:cubicBezTo>
                    <a:cubicBezTo>
                      <a:pt x="381" y="2001"/>
                      <a:pt x="354" y="1989"/>
                      <a:pt x="326" y="1955"/>
                    </a:cubicBezTo>
                    <a:cubicBezTo>
                      <a:pt x="317" y="1974"/>
                      <a:pt x="307" y="1981"/>
                      <a:pt x="296" y="1981"/>
                    </a:cubicBezTo>
                    <a:cubicBezTo>
                      <a:pt x="255" y="1981"/>
                      <a:pt x="206" y="1872"/>
                      <a:pt x="167" y="1872"/>
                    </a:cubicBezTo>
                    <a:cubicBezTo>
                      <a:pt x="161" y="1872"/>
                      <a:pt x="156" y="1875"/>
                      <a:pt x="151" y="1880"/>
                    </a:cubicBezTo>
                    <a:lnTo>
                      <a:pt x="151" y="1905"/>
                    </a:lnTo>
                    <a:cubicBezTo>
                      <a:pt x="146" y="1886"/>
                      <a:pt x="142" y="1878"/>
                      <a:pt x="139" y="1878"/>
                    </a:cubicBezTo>
                    <a:cubicBezTo>
                      <a:pt x="129" y="1878"/>
                      <a:pt x="124" y="1944"/>
                      <a:pt x="114" y="1944"/>
                    </a:cubicBezTo>
                    <a:cubicBezTo>
                      <a:pt x="111" y="1944"/>
                      <a:pt x="106" y="1934"/>
                      <a:pt x="101" y="1905"/>
                    </a:cubicBezTo>
                    <a:lnTo>
                      <a:pt x="101" y="1880"/>
                    </a:lnTo>
                    <a:cubicBezTo>
                      <a:pt x="101" y="1870"/>
                      <a:pt x="101" y="1866"/>
                      <a:pt x="101" y="1866"/>
                    </a:cubicBezTo>
                    <a:cubicBezTo>
                      <a:pt x="100" y="1866"/>
                      <a:pt x="98" y="1994"/>
                      <a:pt x="84" y="1994"/>
                    </a:cubicBezTo>
                    <a:cubicBezTo>
                      <a:pt x="82" y="1994"/>
                      <a:pt x="79" y="1990"/>
                      <a:pt x="75" y="1980"/>
                    </a:cubicBezTo>
                    <a:cubicBezTo>
                      <a:pt x="75" y="1990"/>
                      <a:pt x="75" y="1999"/>
                      <a:pt x="75" y="2005"/>
                    </a:cubicBezTo>
                    <a:cubicBezTo>
                      <a:pt x="66" y="1951"/>
                      <a:pt x="57" y="1939"/>
                      <a:pt x="50" y="1939"/>
                    </a:cubicBezTo>
                    <a:cubicBezTo>
                      <a:pt x="43" y="1939"/>
                      <a:pt x="38" y="1946"/>
                      <a:pt x="34" y="1946"/>
                    </a:cubicBezTo>
                    <a:cubicBezTo>
                      <a:pt x="29" y="1946"/>
                      <a:pt x="25" y="1934"/>
                      <a:pt x="25" y="1880"/>
                    </a:cubicBezTo>
                    <a:cubicBezTo>
                      <a:pt x="25" y="1880"/>
                      <a:pt x="0" y="1805"/>
                      <a:pt x="25" y="1780"/>
                    </a:cubicBezTo>
                    <a:cubicBezTo>
                      <a:pt x="25" y="1770"/>
                      <a:pt x="22" y="1765"/>
                      <a:pt x="18" y="1765"/>
                    </a:cubicBezTo>
                    <a:cubicBezTo>
                      <a:pt x="10" y="1765"/>
                      <a:pt x="0" y="1782"/>
                      <a:pt x="0" y="1830"/>
                    </a:cubicBezTo>
                    <a:cubicBezTo>
                      <a:pt x="0" y="1905"/>
                      <a:pt x="0" y="1980"/>
                      <a:pt x="25" y="2030"/>
                    </a:cubicBezTo>
                    <a:cubicBezTo>
                      <a:pt x="25" y="2036"/>
                      <a:pt x="25" y="2043"/>
                      <a:pt x="25" y="2055"/>
                    </a:cubicBezTo>
                    <a:cubicBezTo>
                      <a:pt x="50" y="2055"/>
                      <a:pt x="50" y="2130"/>
                      <a:pt x="75" y="2181"/>
                    </a:cubicBezTo>
                    <a:cubicBezTo>
                      <a:pt x="75" y="2181"/>
                      <a:pt x="75" y="2156"/>
                      <a:pt x="75" y="2156"/>
                    </a:cubicBezTo>
                    <a:cubicBezTo>
                      <a:pt x="75" y="2130"/>
                      <a:pt x="75" y="2124"/>
                      <a:pt x="79" y="2124"/>
                    </a:cubicBezTo>
                    <a:cubicBezTo>
                      <a:pt x="82" y="2124"/>
                      <a:pt x="88" y="2130"/>
                      <a:pt x="101" y="2130"/>
                    </a:cubicBezTo>
                    <a:cubicBezTo>
                      <a:pt x="101" y="2136"/>
                      <a:pt x="101" y="2146"/>
                      <a:pt x="101" y="2156"/>
                    </a:cubicBezTo>
                    <a:cubicBezTo>
                      <a:pt x="126" y="2130"/>
                      <a:pt x="176" y="2130"/>
                      <a:pt x="226" y="2130"/>
                    </a:cubicBezTo>
                    <a:cubicBezTo>
                      <a:pt x="226" y="2080"/>
                      <a:pt x="251" y="2130"/>
                      <a:pt x="226" y="2055"/>
                    </a:cubicBezTo>
                    <a:lnTo>
                      <a:pt x="226" y="2055"/>
                    </a:lnTo>
                    <a:cubicBezTo>
                      <a:pt x="251" y="2130"/>
                      <a:pt x="276" y="2156"/>
                      <a:pt x="276" y="2156"/>
                    </a:cubicBezTo>
                    <a:cubicBezTo>
                      <a:pt x="282" y="2185"/>
                      <a:pt x="286" y="2195"/>
                      <a:pt x="290" y="2195"/>
                    </a:cubicBezTo>
                    <a:cubicBezTo>
                      <a:pt x="298" y="2195"/>
                      <a:pt x="303" y="2152"/>
                      <a:pt x="310" y="2152"/>
                    </a:cubicBezTo>
                    <a:cubicBezTo>
                      <a:pt x="314" y="2152"/>
                      <a:pt x="319" y="2165"/>
                      <a:pt x="326" y="2206"/>
                    </a:cubicBezTo>
                    <a:cubicBezTo>
                      <a:pt x="326" y="2170"/>
                      <a:pt x="332" y="2163"/>
                      <a:pt x="341" y="2163"/>
                    </a:cubicBezTo>
                    <a:cubicBezTo>
                      <a:pt x="346" y="2163"/>
                      <a:pt x="352" y="2166"/>
                      <a:pt x="358" y="2166"/>
                    </a:cubicBezTo>
                    <a:cubicBezTo>
                      <a:pt x="368" y="2166"/>
                      <a:pt x="376" y="2157"/>
                      <a:pt x="376" y="2105"/>
                    </a:cubicBezTo>
                    <a:cubicBezTo>
                      <a:pt x="376" y="2130"/>
                      <a:pt x="376" y="2156"/>
                      <a:pt x="376" y="2181"/>
                    </a:cubicBezTo>
                    <a:cubicBezTo>
                      <a:pt x="401" y="2181"/>
                      <a:pt x="451" y="2206"/>
                      <a:pt x="477" y="2206"/>
                    </a:cubicBezTo>
                    <a:cubicBezTo>
                      <a:pt x="484" y="2176"/>
                      <a:pt x="491" y="2168"/>
                      <a:pt x="499" y="2168"/>
                    </a:cubicBezTo>
                    <a:cubicBezTo>
                      <a:pt x="507" y="2168"/>
                      <a:pt x="515" y="2177"/>
                      <a:pt x="523" y="2177"/>
                    </a:cubicBezTo>
                    <a:cubicBezTo>
                      <a:pt x="532" y="2177"/>
                      <a:pt x="542" y="2164"/>
                      <a:pt x="552" y="2105"/>
                    </a:cubicBezTo>
                    <a:cubicBezTo>
                      <a:pt x="569" y="2123"/>
                      <a:pt x="586" y="2163"/>
                      <a:pt x="603" y="2163"/>
                    </a:cubicBezTo>
                    <a:cubicBezTo>
                      <a:pt x="611" y="2163"/>
                      <a:pt x="619" y="2154"/>
                      <a:pt x="627" y="2130"/>
                    </a:cubicBezTo>
                    <a:lnTo>
                      <a:pt x="627" y="2156"/>
                    </a:lnTo>
                    <a:cubicBezTo>
                      <a:pt x="652" y="2156"/>
                      <a:pt x="677" y="2130"/>
                      <a:pt x="702" y="2055"/>
                    </a:cubicBezTo>
                    <a:cubicBezTo>
                      <a:pt x="702" y="2181"/>
                      <a:pt x="727" y="2156"/>
                      <a:pt x="727" y="2181"/>
                    </a:cubicBezTo>
                    <a:cubicBezTo>
                      <a:pt x="752" y="2130"/>
                      <a:pt x="777" y="2156"/>
                      <a:pt x="802" y="2105"/>
                    </a:cubicBezTo>
                    <a:cubicBezTo>
                      <a:pt x="810" y="2120"/>
                      <a:pt x="815" y="2124"/>
                      <a:pt x="819" y="2124"/>
                    </a:cubicBezTo>
                    <a:cubicBezTo>
                      <a:pt x="824" y="2124"/>
                      <a:pt x="828" y="2120"/>
                      <a:pt x="832" y="2120"/>
                    </a:cubicBezTo>
                    <a:cubicBezTo>
                      <a:pt x="837" y="2120"/>
                      <a:pt x="843" y="2126"/>
                      <a:pt x="852" y="2156"/>
                    </a:cubicBezTo>
                    <a:cubicBezTo>
                      <a:pt x="875" y="2075"/>
                      <a:pt x="909" y="2042"/>
                      <a:pt x="948" y="2042"/>
                    </a:cubicBezTo>
                    <a:cubicBezTo>
                      <a:pt x="995" y="2042"/>
                      <a:pt x="1049" y="2088"/>
                      <a:pt x="1103" y="2156"/>
                    </a:cubicBezTo>
                    <a:cubicBezTo>
                      <a:pt x="1103" y="2105"/>
                      <a:pt x="1103" y="2005"/>
                      <a:pt x="1128" y="1955"/>
                    </a:cubicBezTo>
                    <a:cubicBezTo>
                      <a:pt x="1128" y="1955"/>
                      <a:pt x="1128" y="1980"/>
                      <a:pt x="1128" y="1980"/>
                    </a:cubicBezTo>
                    <a:cubicBezTo>
                      <a:pt x="1128" y="1976"/>
                      <a:pt x="1129" y="1975"/>
                      <a:pt x="1130" y="1975"/>
                    </a:cubicBezTo>
                    <a:cubicBezTo>
                      <a:pt x="1134" y="1975"/>
                      <a:pt x="1150" y="2010"/>
                      <a:pt x="1167" y="2010"/>
                    </a:cubicBezTo>
                    <a:cubicBezTo>
                      <a:pt x="1171" y="2010"/>
                      <a:pt x="1175" y="2009"/>
                      <a:pt x="1178" y="2005"/>
                    </a:cubicBezTo>
                    <a:cubicBezTo>
                      <a:pt x="1178" y="2030"/>
                      <a:pt x="1178" y="2030"/>
                      <a:pt x="1178" y="2030"/>
                    </a:cubicBezTo>
                    <a:cubicBezTo>
                      <a:pt x="1178" y="2027"/>
                      <a:pt x="1179" y="2026"/>
                      <a:pt x="1179" y="2026"/>
                    </a:cubicBezTo>
                    <a:cubicBezTo>
                      <a:pt x="1182" y="2026"/>
                      <a:pt x="1192" y="2059"/>
                      <a:pt x="1198" y="2059"/>
                    </a:cubicBezTo>
                    <a:cubicBezTo>
                      <a:pt x="1201" y="2059"/>
                      <a:pt x="1203" y="2051"/>
                      <a:pt x="1203" y="2030"/>
                    </a:cubicBezTo>
                    <a:lnTo>
                      <a:pt x="1228" y="2055"/>
                    </a:lnTo>
                    <a:cubicBezTo>
                      <a:pt x="1228" y="2065"/>
                      <a:pt x="1228" y="2074"/>
                      <a:pt x="1228" y="2080"/>
                    </a:cubicBezTo>
                    <a:cubicBezTo>
                      <a:pt x="1238" y="2082"/>
                      <a:pt x="1248" y="2083"/>
                      <a:pt x="1257" y="2083"/>
                    </a:cubicBezTo>
                    <a:cubicBezTo>
                      <a:pt x="1370" y="2083"/>
                      <a:pt x="1483" y="1963"/>
                      <a:pt x="1617" y="1955"/>
                    </a:cubicBezTo>
                    <a:lnTo>
                      <a:pt x="1617" y="1955"/>
                    </a:lnTo>
                    <a:lnTo>
                      <a:pt x="1629" y="1930"/>
                    </a:lnTo>
                    <a:cubicBezTo>
                      <a:pt x="1629" y="1955"/>
                      <a:pt x="1629" y="1955"/>
                      <a:pt x="1629" y="1955"/>
                    </a:cubicBezTo>
                    <a:cubicBezTo>
                      <a:pt x="1642" y="1968"/>
                      <a:pt x="1653" y="1972"/>
                      <a:pt x="1663" y="1972"/>
                    </a:cubicBezTo>
                    <a:cubicBezTo>
                      <a:pt x="1692" y="1972"/>
                      <a:pt x="1711" y="1930"/>
                      <a:pt x="1730" y="1930"/>
                    </a:cubicBezTo>
                    <a:cubicBezTo>
                      <a:pt x="1730" y="1930"/>
                      <a:pt x="1730" y="1980"/>
                      <a:pt x="1755" y="1980"/>
                    </a:cubicBezTo>
                    <a:cubicBezTo>
                      <a:pt x="1755" y="1966"/>
                      <a:pt x="1757" y="1960"/>
                      <a:pt x="1759" y="1960"/>
                    </a:cubicBezTo>
                    <a:cubicBezTo>
                      <a:pt x="1766" y="1960"/>
                      <a:pt x="1780" y="1993"/>
                      <a:pt x="1785" y="1993"/>
                    </a:cubicBezTo>
                    <a:cubicBezTo>
                      <a:pt x="1788" y="1993"/>
                      <a:pt x="1788" y="1979"/>
                      <a:pt x="1780" y="1930"/>
                    </a:cubicBezTo>
                    <a:lnTo>
                      <a:pt x="1780" y="1930"/>
                    </a:lnTo>
                    <a:cubicBezTo>
                      <a:pt x="1780" y="1930"/>
                      <a:pt x="1805" y="1955"/>
                      <a:pt x="1805" y="1980"/>
                    </a:cubicBezTo>
                    <a:cubicBezTo>
                      <a:pt x="1855" y="1905"/>
                      <a:pt x="1905" y="1905"/>
                      <a:pt x="2005" y="1905"/>
                    </a:cubicBezTo>
                    <a:cubicBezTo>
                      <a:pt x="2030" y="1855"/>
                      <a:pt x="2055" y="1830"/>
                      <a:pt x="2055" y="1805"/>
                    </a:cubicBezTo>
                    <a:cubicBezTo>
                      <a:pt x="2106" y="1780"/>
                      <a:pt x="2156" y="1780"/>
                      <a:pt x="2131" y="1704"/>
                    </a:cubicBezTo>
                    <a:lnTo>
                      <a:pt x="2131" y="1704"/>
                    </a:lnTo>
                    <a:lnTo>
                      <a:pt x="2156" y="1729"/>
                    </a:lnTo>
                    <a:cubicBezTo>
                      <a:pt x="2156" y="1604"/>
                      <a:pt x="2281" y="1629"/>
                      <a:pt x="2331" y="1554"/>
                    </a:cubicBezTo>
                    <a:cubicBezTo>
                      <a:pt x="2356" y="1529"/>
                      <a:pt x="2356" y="1479"/>
                      <a:pt x="2356" y="1454"/>
                    </a:cubicBezTo>
                    <a:lnTo>
                      <a:pt x="2406" y="1479"/>
                    </a:lnTo>
                    <a:cubicBezTo>
                      <a:pt x="2306" y="1379"/>
                      <a:pt x="2557" y="1404"/>
                      <a:pt x="2431" y="1303"/>
                    </a:cubicBezTo>
                    <a:lnTo>
                      <a:pt x="2482" y="1303"/>
                    </a:lnTo>
                    <a:cubicBezTo>
                      <a:pt x="2406" y="1278"/>
                      <a:pt x="2507" y="1278"/>
                      <a:pt x="2406" y="1253"/>
                    </a:cubicBezTo>
                    <a:lnTo>
                      <a:pt x="2431" y="1253"/>
                    </a:lnTo>
                    <a:cubicBezTo>
                      <a:pt x="2281" y="1203"/>
                      <a:pt x="2507" y="1178"/>
                      <a:pt x="2406" y="1128"/>
                    </a:cubicBezTo>
                    <a:lnTo>
                      <a:pt x="2431" y="1128"/>
                    </a:lnTo>
                    <a:cubicBezTo>
                      <a:pt x="2406" y="1128"/>
                      <a:pt x="2406" y="1103"/>
                      <a:pt x="2431" y="1103"/>
                    </a:cubicBezTo>
                    <a:cubicBezTo>
                      <a:pt x="2557" y="1053"/>
                      <a:pt x="2431" y="1028"/>
                      <a:pt x="2431" y="978"/>
                    </a:cubicBezTo>
                    <a:lnTo>
                      <a:pt x="2482" y="978"/>
                    </a:lnTo>
                    <a:cubicBezTo>
                      <a:pt x="2406" y="953"/>
                      <a:pt x="2482" y="927"/>
                      <a:pt x="2456" y="902"/>
                    </a:cubicBezTo>
                    <a:lnTo>
                      <a:pt x="2482" y="902"/>
                    </a:lnTo>
                    <a:lnTo>
                      <a:pt x="2431" y="877"/>
                    </a:lnTo>
                    <a:lnTo>
                      <a:pt x="2482" y="877"/>
                    </a:lnTo>
                    <a:cubicBezTo>
                      <a:pt x="2482" y="852"/>
                      <a:pt x="2431" y="827"/>
                      <a:pt x="2431" y="777"/>
                    </a:cubicBezTo>
                    <a:lnTo>
                      <a:pt x="2482" y="777"/>
                    </a:lnTo>
                    <a:cubicBezTo>
                      <a:pt x="2406" y="752"/>
                      <a:pt x="2481" y="727"/>
                      <a:pt x="2431" y="677"/>
                    </a:cubicBezTo>
                    <a:lnTo>
                      <a:pt x="2431" y="677"/>
                    </a:lnTo>
                    <a:lnTo>
                      <a:pt x="2456" y="702"/>
                    </a:lnTo>
                    <a:cubicBezTo>
                      <a:pt x="2456" y="602"/>
                      <a:pt x="2381" y="526"/>
                      <a:pt x="2356" y="451"/>
                    </a:cubicBezTo>
                    <a:lnTo>
                      <a:pt x="2331" y="451"/>
                    </a:lnTo>
                    <a:cubicBezTo>
                      <a:pt x="2331" y="443"/>
                      <a:pt x="2334" y="440"/>
                      <a:pt x="2338" y="440"/>
                    </a:cubicBezTo>
                    <a:cubicBezTo>
                      <a:pt x="2345" y="440"/>
                      <a:pt x="2356" y="451"/>
                      <a:pt x="2356" y="451"/>
                    </a:cubicBezTo>
                    <a:cubicBezTo>
                      <a:pt x="2431" y="426"/>
                      <a:pt x="2306" y="401"/>
                      <a:pt x="2356" y="376"/>
                    </a:cubicBezTo>
                    <a:lnTo>
                      <a:pt x="2306" y="376"/>
                    </a:lnTo>
                    <a:cubicBezTo>
                      <a:pt x="2281" y="301"/>
                      <a:pt x="2256" y="251"/>
                      <a:pt x="2181" y="176"/>
                    </a:cubicBezTo>
                    <a:lnTo>
                      <a:pt x="2256" y="176"/>
                    </a:lnTo>
                    <a:cubicBezTo>
                      <a:pt x="2131" y="125"/>
                      <a:pt x="2156" y="50"/>
                      <a:pt x="21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7" name="Google Shape;1707;p34"/>
              <p:cNvSpPr/>
              <p:nvPr/>
            </p:nvSpPr>
            <p:spPr>
              <a:xfrm>
                <a:off x="4315950" y="32043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8" name="Google Shape;1708;p34"/>
              <p:cNvSpPr/>
              <p:nvPr/>
            </p:nvSpPr>
            <p:spPr>
              <a:xfrm>
                <a:off x="4258925" y="32475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9" name="Google Shape;1709;p34"/>
              <p:cNvSpPr/>
              <p:nvPr/>
            </p:nvSpPr>
            <p:spPr>
              <a:xfrm>
                <a:off x="4181850" y="3087750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1" y="26"/>
                    </a:moveTo>
                    <a:lnTo>
                      <a:pt x="1" y="1"/>
                    </a:lnTo>
                    <a:lnTo>
                      <a:pt x="1" y="5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0" name="Google Shape;1710;p34"/>
              <p:cNvSpPr/>
              <p:nvPr/>
            </p:nvSpPr>
            <p:spPr>
              <a:xfrm>
                <a:off x="4181175" y="3087950"/>
                <a:ext cx="1325" cy="3575"/>
              </a:xfrm>
              <a:custGeom>
                <a:avLst/>
                <a:gdLst/>
                <a:ahLst/>
                <a:cxnLst/>
                <a:rect l="l" t="t" r="r" b="b"/>
                <a:pathLst>
                  <a:path w="53" h="143" extrusionOk="0">
                    <a:moveTo>
                      <a:pt x="12" y="1"/>
                    </a:moveTo>
                    <a:lnTo>
                      <a:pt x="12" y="1"/>
                    </a:lnTo>
                    <a:cubicBezTo>
                      <a:pt x="1" y="1"/>
                      <a:pt x="37" y="104"/>
                      <a:pt x="33" y="118"/>
                    </a:cubicBezTo>
                    <a:lnTo>
                      <a:pt x="33" y="118"/>
                    </a:lnTo>
                    <a:cubicBezTo>
                      <a:pt x="30" y="118"/>
                      <a:pt x="28" y="118"/>
                      <a:pt x="28" y="118"/>
                    </a:cubicBezTo>
                    <a:lnTo>
                      <a:pt x="28" y="118"/>
                    </a:lnTo>
                    <a:cubicBezTo>
                      <a:pt x="29" y="119"/>
                      <a:pt x="30" y="120"/>
                      <a:pt x="31" y="120"/>
                    </a:cubicBezTo>
                    <a:cubicBezTo>
                      <a:pt x="32" y="120"/>
                      <a:pt x="32" y="120"/>
                      <a:pt x="33" y="118"/>
                    </a:cubicBezTo>
                    <a:lnTo>
                      <a:pt x="33" y="118"/>
                    </a:lnTo>
                    <a:cubicBezTo>
                      <a:pt x="38" y="120"/>
                      <a:pt x="46" y="123"/>
                      <a:pt x="51" y="131"/>
                    </a:cubicBezTo>
                    <a:lnTo>
                      <a:pt x="51" y="131"/>
                    </a:lnTo>
                    <a:lnTo>
                      <a:pt x="28" y="18"/>
                    </a:lnTo>
                    <a:cubicBezTo>
                      <a:pt x="20" y="6"/>
                      <a:pt x="15" y="1"/>
                      <a:pt x="12" y="1"/>
                    </a:cubicBezTo>
                    <a:close/>
                    <a:moveTo>
                      <a:pt x="51" y="131"/>
                    </a:moveTo>
                    <a:lnTo>
                      <a:pt x="53" y="143"/>
                    </a:lnTo>
                    <a:cubicBezTo>
                      <a:pt x="53" y="138"/>
                      <a:pt x="52" y="134"/>
                      <a:pt x="51" y="1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1" name="Google Shape;1711;p34"/>
              <p:cNvSpPr/>
              <p:nvPr/>
            </p:nvSpPr>
            <p:spPr>
              <a:xfrm>
                <a:off x="4181450" y="3090125"/>
                <a:ext cx="750" cy="1400"/>
              </a:xfrm>
              <a:custGeom>
                <a:avLst/>
                <a:gdLst/>
                <a:ahLst/>
                <a:cxnLst/>
                <a:rect l="l" t="t" r="r" b="b"/>
                <a:pathLst>
                  <a:path w="30" h="56" extrusionOk="0">
                    <a:moveTo>
                      <a:pt x="9" y="1"/>
                    </a:moveTo>
                    <a:cubicBezTo>
                      <a:pt x="1" y="1"/>
                      <a:pt x="10" y="35"/>
                      <a:pt x="15" y="49"/>
                    </a:cubicBezTo>
                    <a:lnTo>
                      <a:pt x="15" y="49"/>
                    </a:lnTo>
                    <a:cubicBezTo>
                      <a:pt x="15" y="50"/>
                      <a:pt x="16" y="50"/>
                      <a:pt x="17" y="50"/>
                    </a:cubicBezTo>
                    <a:cubicBezTo>
                      <a:pt x="23" y="50"/>
                      <a:pt x="29" y="43"/>
                      <a:pt x="17" y="6"/>
                    </a:cubicBezTo>
                    <a:cubicBezTo>
                      <a:pt x="13" y="2"/>
                      <a:pt x="11" y="1"/>
                      <a:pt x="9" y="1"/>
                    </a:cubicBezTo>
                    <a:close/>
                    <a:moveTo>
                      <a:pt x="10" y="48"/>
                    </a:moveTo>
                    <a:lnTo>
                      <a:pt x="10" y="48"/>
                    </a:lnTo>
                    <a:cubicBezTo>
                      <a:pt x="9" y="48"/>
                      <a:pt x="11" y="50"/>
                      <a:pt x="17" y="56"/>
                    </a:cubicBezTo>
                    <a:cubicBezTo>
                      <a:pt x="17" y="56"/>
                      <a:pt x="16" y="53"/>
                      <a:pt x="15" y="49"/>
                    </a:cubicBezTo>
                    <a:lnTo>
                      <a:pt x="15" y="49"/>
                    </a:lnTo>
                    <a:cubicBezTo>
                      <a:pt x="12" y="49"/>
                      <a:pt x="10" y="48"/>
                      <a:pt x="10" y="4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2" name="Google Shape;1712;p34"/>
              <p:cNvSpPr/>
              <p:nvPr/>
            </p:nvSpPr>
            <p:spPr>
              <a:xfrm>
                <a:off x="4167450" y="31002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3" name="Google Shape;1713;p34"/>
              <p:cNvSpPr/>
              <p:nvPr/>
            </p:nvSpPr>
            <p:spPr>
              <a:xfrm>
                <a:off x="4103525" y="3089525"/>
                <a:ext cx="77725" cy="55275"/>
              </a:xfrm>
              <a:custGeom>
                <a:avLst/>
                <a:gdLst/>
                <a:ahLst/>
                <a:cxnLst/>
                <a:rect l="l" t="t" r="r" b="b"/>
                <a:pathLst>
                  <a:path w="3109" h="2211" extrusionOk="0">
                    <a:moveTo>
                      <a:pt x="3077" y="1"/>
                    </a:moveTo>
                    <a:cubicBezTo>
                      <a:pt x="3065" y="1"/>
                      <a:pt x="3077" y="59"/>
                      <a:pt x="3065" y="59"/>
                    </a:cubicBezTo>
                    <a:cubicBezTo>
                      <a:pt x="3064" y="59"/>
                      <a:pt x="3061" y="58"/>
                      <a:pt x="3059" y="55"/>
                    </a:cubicBezTo>
                    <a:lnTo>
                      <a:pt x="3034" y="5"/>
                    </a:lnTo>
                    <a:cubicBezTo>
                      <a:pt x="3012" y="5"/>
                      <a:pt x="3046" y="60"/>
                      <a:pt x="3040" y="60"/>
                    </a:cubicBezTo>
                    <a:cubicBezTo>
                      <a:pt x="3039" y="60"/>
                      <a:pt x="3037" y="58"/>
                      <a:pt x="3034" y="55"/>
                    </a:cubicBezTo>
                    <a:cubicBezTo>
                      <a:pt x="3008" y="30"/>
                      <a:pt x="3008" y="30"/>
                      <a:pt x="3008" y="30"/>
                    </a:cubicBezTo>
                    <a:cubicBezTo>
                      <a:pt x="2983" y="55"/>
                      <a:pt x="2958" y="30"/>
                      <a:pt x="2958" y="105"/>
                    </a:cubicBezTo>
                    <a:cubicBezTo>
                      <a:pt x="2951" y="91"/>
                      <a:pt x="2946" y="87"/>
                      <a:pt x="2942" y="87"/>
                    </a:cubicBezTo>
                    <a:cubicBezTo>
                      <a:pt x="2934" y="87"/>
                      <a:pt x="2927" y="98"/>
                      <a:pt x="2915" y="98"/>
                    </a:cubicBezTo>
                    <a:cubicBezTo>
                      <a:pt x="2907" y="98"/>
                      <a:pt x="2897" y="94"/>
                      <a:pt x="2883" y="80"/>
                    </a:cubicBezTo>
                    <a:lnTo>
                      <a:pt x="2883" y="80"/>
                    </a:lnTo>
                    <a:cubicBezTo>
                      <a:pt x="2908" y="105"/>
                      <a:pt x="2883" y="105"/>
                      <a:pt x="2908" y="155"/>
                    </a:cubicBezTo>
                    <a:cubicBezTo>
                      <a:pt x="2808" y="155"/>
                      <a:pt x="2758" y="306"/>
                      <a:pt x="2683" y="331"/>
                    </a:cubicBezTo>
                    <a:cubicBezTo>
                      <a:pt x="2708" y="456"/>
                      <a:pt x="2582" y="381"/>
                      <a:pt x="2557" y="456"/>
                    </a:cubicBezTo>
                    <a:lnTo>
                      <a:pt x="2557" y="431"/>
                    </a:lnTo>
                    <a:cubicBezTo>
                      <a:pt x="2557" y="481"/>
                      <a:pt x="2557" y="506"/>
                      <a:pt x="2532" y="506"/>
                    </a:cubicBezTo>
                    <a:lnTo>
                      <a:pt x="2557" y="556"/>
                    </a:lnTo>
                    <a:cubicBezTo>
                      <a:pt x="2382" y="581"/>
                      <a:pt x="2357" y="732"/>
                      <a:pt x="2232" y="807"/>
                    </a:cubicBezTo>
                    <a:cubicBezTo>
                      <a:pt x="2131" y="907"/>
                      <a:pt x="1956" y="982"/>
                      <a:pt x="2056" y="1183"/>
                    </a:cubicBezTo>
                    <a:lnTo>
                      <a:pt x="2031" y="1183"/>
                    </a:lnTo>
                    <a:cubicBezTo>
                      <a:pt x="2031" y="1233"/>
                      <a:pt x="1981" y="1233"/>
                      <a:pt x="1981" y="1283"/>
                    </a:cubicBezTo>
                    <a:cubicBezTo>
                      <a:pt x="2031" y="1408"/>
                      <a:pt x="1881" y="1458"/>
                      <a:pt x="1956" y="1584"/>
                    </a:cubicBezTo>
                    <a:cubicBezTo>
                      <a:pt x="1956" y="1609"/>
                      <a:pt x="1931" y="1634"/>
                      <a:pt x="1931" y="1659"/>
                    </a:cubicBezTo>
                    <a:cubicBezTo>
                      <a:pt x="1856" y="1659"/>
                      <a:pt x="1805" y="1684"/>
                      <a:pt x="1730" y="1734"/>
                    </a:cubicBezTo>
                    <a:lnTo>
                      <a:pt x="1705" y="1709"/>
                    </a:lnTo>
                    <a:cubicBezTo>
                      <a:pt x="1692" y="1718"/>
                      <a:pt x="1678" y="1721"/>
                      <a:pt x="1664" y="1721"/>
                    </a:cubicBezTo>
                    <a:cubicBezTo>
                      <a:pt x="1610" y="1721"/>
                      <a:pt x="1546" y="1672"/>
                      <a:pt x="1481" y="1672"/>
                    </a:cubicBezTo>
                    <a:cubicBezTo>
                      <a:pt x="1464" y="1672"/>
                      <a:pt x="1447" y="1675"/>
                      <a:pt x="1430" y="1684"/>
                    </a:cubicBezTo>
                    <a:cubicBezTo>
                      <a:pt x="1424" y="1682"/>
                      <a:pt x="1418" y="1682"/>
                      <a:pt x="1412" y="1682"/>
                    </a:cubicBezTo>
                    <a:cubicBezTo>
                      <a:pt x="1334" y="1682"/>
                      <a:pt x="1284" y="1817"/>
                      <a:pt x="1193" y="1817"/>
                    </a:cubicBezTo>
                    <a:cubicBezTo>
                      <a:pt x="1181" y="1817"/>
                      <a:pt x="1168" y="1815"/>
                      <a:pt x="1154" y="1809"/>
                    </a:cubicBezTo>
                    <a:cubicBezTo>
                      <a:pt x="1139" y="1785"/>
                      <a:pt x="1127" y="1776"/>
                      <a:pt x="1115" y="1776"/>
                    </a:cubicBezTo>
                    <a:cubicBezTo>
                      <a:pt x="1079" y="1776"/>
                      <a:pt x="1054" y="1868"/>
                      <a:pt x="1017" y="1868"/>
                    </a:cubicBezTo>
                    <a:cubicBezTo>
                      <a:pt x="1006" y="1868"/>
                      <a:pt x="993" y="1859"/>
                      <a:pt x="978" y="1834"/>
                    </a:cubicBezTo>
                    <a:cubicBezTo>
                      <a:pt x="929" y="1777"/>
                      <a:pt x="888" y="1754"/>
                      <a:pt x="852" y="1754"/>
                    </a:cubicBezTo>
                    <a:cubicBezTo>
                      <a:pt x="776" y="1754"/>
                      <a:pt x="720" y="1850"/>
                      <a:pt x="653" y="1935"/>
                    </a:cubicBezTo>
                    <a:cubicBezTo>
                      <a:pt x="638" y="1929"/>
                      <a:pt x="624" y="1926"/>
                      <a:pt x="611" y="1926"/>
                    </a:cubicBezTo>
                    <a:cubicBezTo>
                      <a:pt x="542" y="1926"/>
                      <a:pt x="486" y="1992"/>
                      <a:pt x="423" y="1992"/>
                    </a:cubicBezTo>
                    <a:cubicBezTo>
                      <a:pt x="394" y="1992"/>
                      <a:pt x="362" y="1977"/>
                      <a:pt x="327" y="1935"/>
                    </a:cubicBezTo>
                    <a:cubicBezTo>
                      <a:pt x="322" y="1955"/>
                      <a:pt x="314" y="1963"/>
                      <a:pt x="306" y="1963"/>
                    </a:cubicBezTo>
                    <a:cubicBezTo>
                      <a:pt x="277" y="1963"/>
                      <a:pt x="232" y="1876"/>
                      <a:pt x="194" y="1876"/>
                    </a:cubicBezTo>
                    <a:cubicBezTo>
                      <a:pt x="188" y="1876"/>
                      <a:pt x="182" y="1879"/>
                      <a:pt x="176" y="1884"/>
                    </a:cubicBezTo>
                    <a:lnTo>
                      <a:pt x="176" y="1910"/>
                    </a:lnTo>
                    <a:cubicBezTo>
                      <a:pt x="172" y="1892"/>
                      <a:pt x="168" y="1885"/>
                      <a:pt x="165" y="1885"/>
                    </a:cubicBezTo>
                    <a:cubicBezTo>
                      <a:pt x="155" y="1885"/>
                      <a:pt x="150" y="1959"/>
                      <a:pt x="141" y="1959"/>
                    </a:cubicBezTo>
                    <a:cubicBezTo>
                      <a:pt x="137" y="1959"/>
                      <a:pt x="132" y="1946"/>
                      <a:pt x="126" y="1910"/>
                    </a:cubicBezTo>
                    <a:cubicBezTo>
                      <a:pt x="123" y="1899"/>
                      <a:pt x="120" y="1895"/>
                      <a:pt x="119" y="1895"/>
                    </a:cubicBezTo>
                    <a:cubicBezTo>
                      <a:pt x="109" y="1895"/>
                      <a:pt x="118" y="2009"/>
                      <a:pt x="110" y="2009"/>
                    </a:cubicBezTo>
                    <a:cubicBezTo>
                      <a:pt x="108" y="2009"/>
                      <a:pt x="105" y="2002"/>
                      <a:pt x="101" y="1985"/>
                    </a:cubicBezTo>
                    <a:lnTo>
                      <a:pt x="101" y="2035"/>
                    </a:lnTo>
                    <a:cubicBezTo>
                      <a:pt x="101" y="2035"/>
                      <a:pt x="101" y="1985"/>
                      <a:pt x="76" y="1985"/>
                    </a:cubicBezTo>
                    <a:cubicBezTo>
                      <a:pt x="76" y="1985"/>
                      <a:pt x="101" y="2035"/>
                      <a:pt x="76" y="2035"/>
                    </a:cubicBezTo>
                    <a:cubicBezTo>
                      <a:pt x="67" y="1977"/>
                      <a:pt x="61" y="1967"/>
                      <a:pt x="56" y="1967"/>
                    </a:cubicBezTo>
                    <a:cubicBezTo>
                      <a:pt x="53" y="1967"/>
                      <a:pt x="51" y="1970"/>
                      <a:pt x="48" y="1970"/>
                    </a:cubicBezTo>
                    <a:cubicBezTo>
                      <a:pt x="43" y="1970"/>
                      <a:pt x="37" y="1958"/>
                      <a:pt x="26" y="1884"/>
                    </a:cubicBezTo>
                    <a:cubicBezTo>
                      <a:pt x="51" y="1884"/>
                      <a:pt x="1" y="1834"/>
                      <a:pt x="26" y="1784"/>
                    </a:cubicBezTo>
                    <a:lnTo>
                      <a:pt x="26" y="1784"/>
                    </a:lnTo>
                    <a:cubicBezTo>
                      <a:pt x="26" y="1784"/>
                      <a:pt x="1" y="1784"/>
                      <a:pt x="1" y="1859"/>
                    </a:cubicBezTo>
                    <a:cubicBezTo>
                      <a:pt x="22" y="1924"/>
                      <a:pt x="25" y="1988"/>
                      <a:pt x="42" y="2037"/>
                    </a:cubicBezTo>
                    <a:lnTo>
                      <a:pt x="42" y="2037"/>
                    </a:lnTo>
                    <a:cubicBezTo>
                      <a:pt x="38" y="2032"/>
                      <a:pt x="33" y="2024"/>
                      <a:pt x="26" y="2010"/>
                    </a:cubicBezTo>
                    <a:lnTo>
                      <a:pt x="26" y="2010"/>
                    </a:lnTo>
                    <a:lnTo>
                      <a:pt x="51" y="2060"/>
                    </a:lnTo>
                    <a:cubicBezTo>
                      <a:pt x="47" y="2053"/>
                      <a:pt x="44" y="2045"/>
                      <a:pt x="42" y="2037"/>
                    </a:cubicBezTo>
                    <a:lnTo>
                      <a:pt x="42" y="2037"/>
                    </a:lnTo>
                    <a:cubicBezTo>
                      <a:pt x="51" y="2050"/>
                      <a:pt x="51" y="2042"/>
                      <a:pt x="51" y="2060"/>
                    </a:cubicBezTo>
                    <a:cubicBezTo>
                      <a:pt x="76" y="2085"/>
                      <a:pt x="76" y="2160"/>
                      <a:pt x="101" y="2185"/>
                    </a:cubicBezTo>
                    <a:cubicBezTo>
                      <a:pt x="101" y="2153"/>
                      <a:pt x="101" y="2144"/>
                      <a:pt x="103" y="2144"/>
                    </a:cubicBezTo>
                    <a:cubicBezTo>
                      <a:pt x="106" y="2144"/>
                      <a:pt x="112" y="2160"/>
                      <a:pt x="126" y="2160"/>
                    </a:cubicBezTo>
                    <a:cubicBezTo>
                      <a:pt x="176" y="2135"/>
                      <a:pt x="201" y="2135"/>
                      <a:pt x="252" y="2135"/>
                    </a:cubicBezTo>
                    <a:cubicBezTo>
                      <a:pt x="252" y="2085"/>
                      <a:pt x="277" y="2135"/>
                      <a:pt x="252" y="2060"/>
                    </a:cubicBezTo>
                    <a:lnTo>
                      <a:pt x="252" y="2060"/>
                    </a:lnTo>
                    <a:cubicBezTo>
                      <a:pt x="277" y="2135"/>
                      <a:pt x="302" y="2160"/>
                      <a:pt x="302" y="2160"/>
                    </a:cubicBezTo>
                    <a:cubicBezTo>
                      <a:pt x="314" y="2190"/>
                      <a:pt x="321" y="2200"/>
                      <a:pt x="326" y="2200"/>
                    </a:cubicBezTo>
                    <a:cubicBezTo>
                      <a:pt x="337" y="2200"/>
                      <a:pt x="336" y="2156"/>
                      <a:pt x="340" y="2156"/>
                    </a:cubicBezTo>
                    <a:cubicBezTo>
                      <a:pt x="342" y="2156"/>
                      <a:pt x="345" y="2170"/>
                      <a:pt x="352" y="2210"/>
                    </a:cubicBezTo>
                    <a:cubicBezTo>
                      <a:pt x="352" y="2167"/>
                      <a:pt x="358" y="2156"/>
                      <a:pt x="366" y="2156"/>
                    </a:cubicBezTo>
                    <a:cubicBezTo>
                      <a:pt x="373" y="2156"/>
                      <a:pt x="381" y="2164"/>
                      <a:pt x="388" y="2164"/>
                    </a:cubicBezTo>
                    <a:cubicBezTo>
                      <a:pt x="396" y="2164"/>
                      <a:pt x="402" y="2154"/>
                      <a:pt x="402" y="2110"/>
                    </a:cubicBezTo>
                    <a:cubicBezTo>
                      <a:pt x="402" y="2135"/>
                      <a:pt x="402" y="2160"/>
                      <a:pt x="402" y="2160"/>
                    </a:cubicBezTo>
                    <a:cubicBezTo>
                      <a:pt x="427" y="2160"/>
                      <a:pt x="477" y="2185"/>
                      <a:pt x="502" y="2185"/>
                    </a:cubicBezTo>
                    <a:cubicBezTo>
                      <a:pt x="509" y="2165"/>
                      <a:pt x="517" y="2159"/>
                      <a:pt x="526" y="2159"/>
                    </a:cubicBezTo>
                    <a:cubicBezTo>
                      <a:pt x="538" y="2159"/>
                      <a:pt x="550" y="2169"/>
                      <a:pt x="560" y="2169"/>
                    </a:cubicBezTo>
                    <a:cubicBezTo>
                      <a:pt x="570" y="2169"/>
                      <a:pt x="577" y="2158"/>
                      <a:pt x="577" y="2110"/>
                    </a:cubicBezTo>
                    <a:cubicBezTo>
                      <a:pt x="593" y="2125"/>
                      <a:pt x="608" y="2150"/>
                      <a:pt x="623" y="2150"/>
                    </a:cubicBezTo>
                    <a:cubicBezTo>
                      <a:pt x="633" y="2150"/>
                      <a:pt x="643" y="2140"/>
                      <a:pt x="653" y="2110"/>
                    </a:cubicBezTo>
                    <a:lnTo>
                      <a:pt x="653" y="2135"/>
                    </a:lnTo>
                    <a:cubicBezTo>
                      <a:pt x="678" y="2135"/>
                      <a:pt x="703" y="2110"/>
                      <a:pt x="703" y="2035"/>
                    </a:cubicBezTo>
                    <a:cubicBezTo>
                      <a:pt x="728" y="2160"/>
                      <a:pt x="753" y="2135"/>
                      <a:pt x="753" y="2160"/>
                    </a:cubicBezTo>
                    <a:cubicBezTo>
                      <a:pt x="778" y="2110"/>
                      <a:pt x="803" y="2110"/>
                      <a:pt x="828" y="2060"/>
                    </a:cubicBezTo>
                    <a:cubicBezTo>
                      <a:pt x="835" y="2075"/>
                      <a:pt x="841" y="2079"/>
                      <a:pt x="844" y="2079"/>
                    </a:cubicBezTo>
                    <a:cubicBezTo>
                      <a:pt x="848" y="2079"/>
                      <a:pt x="850" y="2074"/>
                      <a:pt x="852" y="2074"/>
                    </a:cubicBezTo>
                    <a:cubicBezTo>
                      <a:pt x="853" y="2074"/>
                      <a:pt x="853" y="2081"/>
                      <a:pt x="853" y="2110"/>
                    </a:cubicBezTo>
                    <a:cubicBezTo>
                      <a:pt x="891" y="2035"/>
                      <a:pt x="935" y="2004"/>
                      <a:pt x="982" y="2004"/>
                    </a:cubicBezTo>
                    <a:cubicBezTo>
                      <a:pt x="1029" y="2004"/>
                      <a:pt x="1079" y="2035"/>
                      <a:pt x="1129" y="2085"/>
                    </a:cubicBezTo>
                    <a:cubicBezTo>
                      <a:pt x="1129" y="2032"/>
                      <a:pt x="1129" y="1952"/>
                      <a:pt x="1129" y="1910"/>
                    </a:cubicBezTo>
                    <a:cubicBezTo>
                      <a:pt x="1150" y="1910"/>
                      <a:pt x="1172" y="1965"/>
                      <a:pt x="1177" y="1965"/>
                    </a:cubicBezTo>
                    <a:cubicBezTo>
                      <a:pt x="1178" y="1965"/>
                      <a:pt x="1179" y="1963"/>
                      <a:pt x="1179" y="1960"/>
                    </a:cubicBezTo>
                    <a:cubicBezTo>
                      <a:pt x="1179" y="1985"/>
                      <a:pt x="1179" y="1985"/>
                      <a:pt x="1179" y="1985"/>
                    </a:cubicBezTo>
                    <a:cubicBezTo>
                      <a:pt x="1182" y="1982"/>
                      <a:pt x="1185" y="1981"/>
                      <a:pt x="1188" y="1981"/>
                    </a:cubicBezTo>
                    <a:cubicBezTo>
                      <a:pt x="1202" y="1981"/>
                      <a:pt x="1216" y="2013"/>
                      <a:pt x="1224" y="2013"/>
                    </a:cubicBezTo>
                    <a:cubicBezTo>
                      <a:pt x="1227" y="2013"/>
                      <a:pt x="1229" y="2006"/>
                      <a:pt x="1229" y="1985"/>
                    </a:cubicBezTo>
                    <a:cubicBezTo>
                      <a:pt x="1254" y="2010"/>
                      <a:pt x="1254" y="2035"/>
                      <a:pt x="1229" y="2035"/>
                    </a:cubicBezTo>
                    <a:cubicBezTo>
                      <a:pt x="1379" y="2035"/>
                      <a:pt x="1480" y="1884"/>
                      <a:pt x="1630" y="1884"/>
                    </a:cubicBezTo>
                    <a:lnTo>
                      <a:pt x="1630" y="1910"/>
                    </a:lnTo>
                    <a:lnTo>
                      <a:pt x="1655" y="1859"/>
                    </a:lnTo>
                    <a:cubicBezTo>
                      <a:pt x="1655" y="1884"/>
                      <a:pt x="1655" y="1884"/>
                      <a:pt x="1655" y="1884"/>
                    </a:cubicBezTo>
                    <a:cubicBezTo>
                      <a:pt x="1661" y="1897"/>
                      <a:pt x="1668" y="1902"/>
                      <a:pt x="1674" y="1902"/>
                    </a:cubicBezTo>
                    <a:cubicBezTo>
                      <a:pt x="1693" y="1902"/>
                      <a:pt x="1711" y="1859"/>
                      <a:pt x="1730" y="1859"/>
                    </a:cubicBezTo>
                    <a:cubicBezTo>
                      <a:pt x="1730" y="1859"/>
                      <a:pt x="1730" y="1910"/>
                      <a:pt x="1755" y="1910"/>
                    </a:cubicBezTo>
                    <a:cubicBezTo>
                      <a:pt x="1755" y="1895"/>
                      <a:pt x="1757" y="1890"/>
                      <a:pt x="1760" y="1890"/>
                    </a:cubicBezTo>
                    <a:cubicBezTo>
                      <a:pt x="1767" y="1890"/>
                      <a:pt x="1780" y="1923"/>
                      <a:pt x="1785" y="1923"/>
                    </a:cubicBezTo>
                    <a:cubicBezTo>
                      <a:pt x="1789" y="1923"/>
                      <a:pt x="1788" y="1908"/>
                      <a:pt x="1780" y="1859"/>
                    </a:cubicBezTo>
                    <a:lnTo>
                      <a:pt x="1780" y="1859"/>
                    </a:lnTo>
                    <a:cubicBezTo>
                      <a:pt x="1780" y="1859"/>
                      <a:pt x="1805" y="1884"/>
                      <a:pt x="1805" y="1910"/>
                    </a:cubicBezTo>
                    <a:cubicBezTo>
                      <a:pt x="1881" y="1834"/>
                      <a:pt x="1956" y="1834"/>
                      <a:pt x="2081" y="1834"/>
                    </a:cubicBezTo>
                    <a:cubicBezTo>
                      <a:pt x="2056" y="1734"/>
                      <a:pt x="2056" y="1684"/>
                      <a:pt x="2056" y="1659"/>
                    </a:cubicBezTo>
                    <a:cubicBezTo>
                      <a:pt x="2081" y="1634"/>
                      <a:pt x="2106" y="1584"/>
                      <a:pt x="2056" y="1534"/>
                    </a:cubicBezTo>
                    <a:lnTo>
                      <a:pt x="2056" y="1534"/>
                    </a:lnTo>
                    <a:lnTo>
                      <a:pt x="2081" y="1559"/>
                    </a:lnTo>
                    <a:cubicBezTo>
                      <a:pt x="2031" y="1433"/>
                      <a:pt x="2156" y="1408"/>
                      <a:pt x="2156" y="1333"/>
                    </a:cubicBezTo>
                    <a:cubicBezTo>
                      <a:pt x="2181" y="1308"/>
                      <a:pt x="2156" y="1283"/>
                      <a:pt x="2181" y="1258"/>
                    </a:cubicBezTo>
                    <a:lnTo>
                      <a:pt x="2206" y="1258"/>
                    </a:lnTo>
                    <a:cubicBezTo>
                      <a:pt x="2131" y="1158"/>
                      <a:pt x="2357" y="1208"/>
                      <a:pt x="2282" y="1108"/>
                    </a:cubicBezTo>
                    <a:lnTo>
                      <a:pt x="2282" y="1108"/>
                    </a:lnTo>
                    <a:lnTo>
                      <a:pt x="2307" y="1133"/>
                    </a:lnTo>
                    <a:cubicBezTo>
                      <a:pt x="2257" y="1082"/>
                      <a:pt x="2357" y="1108"/>
                      <a:pt x="2232" y="1057"/>
                    </a:cubicBezTo>
                    <a:lnTo>
                      <a:pt x="2282" y="1057"/>
                    </a:lnTo>
                    <a:cubicBezTo>
                      <a:pt x="2219" y="995"/>
                      <a:pt x="2244" y="988"/>
                      <a:pt x="2275" y="988"/>
                    </a:cubicBezTo>
                    <a:cubicBezTo>
                      <a:pt x="2283" y="988"/>
                      <a:pt x="2291" y="989"/>
                      <a:pt x="2299" y="989"/>
                    </a:cubicBezTo>
                    <a:cubicBezTo>
                      <a:pt x="2321" y="989"/>
                      <a:pt x="2335" y="985"/>
                      <a:pt x="2307" y="957"/>
                    </a:cubicBezTo>
                    <a:lnTo>
                      <a:pt x="2332" y="957"/>
                    </a:lnTo>
                    <a:cubicBezTo>
                      <a:pt x="2332" y="932"/>
                      <a:pt x="2332" y="932"/>
                      <a:pt x="2357" y="932"/>
                    </a:cubicBezTo>
                    <a:cubicBezTo>
                      <a:pt x="2377" y="940"/>
                      <a:pt x="2393" y="944"/>
                      <a:pt x="2404" y="944"/>
                    </a:cubicBezTo>
                    <a:cubicBezTo>
                      <a:pt x="2460" y="944"/>
                      <a:pt x="2411" y="853"/>
                      <a:pt x="2432" y="832"/>
                    </a:cubicBezTo>
                    <a:lnTo>
                      <a:pt x="2432" y="832"/>
                    </a:lnTo>
                    <a:lnTo>
                      <a:pt x="2482" y="882"/>
                    </a:lnTo>
                    <a:cubicBezTo>
                      <a:pt x="2432" y="832"/>
                      <a:pt x="2507" y="832"/>
                      <a:pt x="2507" y="782"/>
                    </a:cubicBezTo>
                    <a:lnTo>
                      <a:pt x="2532" y="807"/>
                    </a:lnTo>
                    <a:cubicBezTo>
                      <a:pt x="2557" y="782"/>
                      <a:pt x="2557" y="732"/>
                      <a:pt x="2557" y="707"/>
                    </a:cubicBezTo>
                    <a:lnTo>
                      <a:pt x="2607" y="732"/>
                    </a:lnTo>
                    <a:cubicBezTo>
                      <a:pt x="2557" y="656"/>
                      <a:pt x="2633" y="681"/>
                      <a:pt x="2633" y="631"/>
                    </a:cubicBezTo>
                    <a:lnTo>
                      <a:pt x="2658" y="656"/>
                    </a:lnTo>
                    <a:cubicBezTo>
                      <a:pt x="2733" y="606"/>
                      <a:pt x="2733" y="506"/>
                      <a:pt x="2783" y="431"/>
                    </a:cubicBezTo>
                    <a:cubicBezTo>
                      <a:pt x="2796" y="439"/>
                      <a:pt x="2805" y="443"/>
                      <a:pt x="2812" y="443"/>
                    </a:cubicBezTo>
                    <a:cubicBezTo>
                      <a:pt x="2837" y="443"/>
                      <a:pt x="2825" y="394"/>
                      <a:pt x="2840" y="394"/>
                    </a:cubicBezTo>
                    <a:cubicBezTo>
                      <a:pt x="2844" y="394"/>
                      <a:pt x="2849" y="397"/>
                      <a:pt x="2858" y="406"/>
                    </a:cubicBezTo>
                    <a:cubicBezTo>
                      <a:pt x="2858" y="406"/>
                      <a:pt x="2833" y="356"/>
                      <a:pt x="2808" y="356"/>
                    </a:cubicBezTo>
                    <a:cubicBezTo>
                      <a:pt x="2858" y="280"/>
                      <a:pt x="2908" y="230"/>
                      <a:pt x="2933" y="155"/>
                    </a:cubicBezTo>
                    <a:cubicBezTo>
                      <a:pt x="2958" y="155"/>
                      <a:pt x="2958" y="180"/>
                      <a:pt x="2983" y="205"/>
                    </a:cubicBezTo>
                    <a:cubicBezTo>
                      <a:pt x="2958" y="55"/>
                      <a:pt x="3059" y="80"/>
                      <a:pt x="3109" y="55"/>
                    </a:cubicBezTo>
                    <a:cubicBezTo>
                      <a:pt x="3109" y="30"/>
                      <a:pt x="3109" y="30"/>
                      <a:pt x="3084" y="5"/>
                    </a:cubicBezTo>
                    <a:cubicBezTo>
                      <a:pt x="3081" y="2"/>
                      <a:pt x="3079" y="1"/>
                      <a:pt x="307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4" name="Google Shape;1714;p34"/>
              <p:cNvSpPr/>
              <p:nvPr/>
            </p:nvSpPr>
            <p:spPr>
              <a:xfrm>
                <a:off x="4173075" y="31002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5" name="Google Shape;1715;p34"/>
              <p:cNvSpPr/>
              <p:nvPr/>
            </p:nvSpPr>
            <p:spPr>
              <a:xfrm>
                <a:off x="4106050" y="31441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6" name="Google Shape;1716;p34"/>
              <p:cNvSpPr/>
              <p:nvPr/>
            </p:nvSpPr>
            <p:spPr>
              <a:xfrm>
                <a:off x="4303400" y="3144150"/>
                <a:ext cx="13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2" h="1" extrusionOk="0">
                    <a:moveTo>
                      <a:pt x="26" y="0"/>
                    </a:moveTo>
                    <a:lnTo>
                      <a:pt x="1" y="0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7" name="Google Shape;1717;p34"/>
              <p:cNvSpPr/>
              <p:nvPr/>
            </p:nvSpPr>
            <p:spPr>
              <a:xfrm>
                <a:off x="4303400" y="3144150"/>
                <a:ext cx="4000" cy="300"/>
              </a:xfrm>
              <a:custGeom>
                <a:avLst/>
                <a:gdLst/>
                <a:ahLst/>
                <a:cxnLst/>
                <a:rect l="l" t="t" r="r" b="b"/>
                <a:pathLst>
                  <a:path w="160" h="12" extrusionOk="0">
                    <a:moveTo>
                      <a:pt x="26" y="0"/>
                    </a:moveTo>
                    <a:cubicBezTo>
                      <a:pt x="1" y="9"/>
                      <a:pt x="9" y="11"/>
                      <a:pt x="30" y="11"/>
                    </a:cubicBezTo>
                    <a:cubicBezTo>
                      <a:pt x="71" y="11"/>
                      <a:pt x="160" y="0"/>
                      <a:pt x="1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8" name="Google Shape;1718;p34"/>
              <p:cNvSpPr/>
              <p:nvPr/>
            </p:nvSpPr>
            <p:spPr>
              <a:xfrm>
                <a:off x="4305925" y="3144500"/>
                <a:ext cx="1275" cy="300"/>
              </a:xfrm>
              <a:custGeom>
                <a:avLst/>
                <a:gdLst/>
                <a:ahLst/>
                <a:cxnLst/>
                <a:rect l="l" t="t" r="r" b="b"/>
                <a:pathLst>
                  <a:path w="51" h="12" extrusionOk="0">
                    <a:moveTo>
                      <a:pt x="41" y="0"/>
                    </a:moveTo>
                    <a:cubicBezTo>
                      <a:pt x="36" y="0"/>
                      <a:pt x="25" y="3"/>
                      <a:pt x="0" y="11"/>
                    </a:cubicBezTo>
                    <a:lnTo>
                      <a:pt x="50" y="11"/>
                    </a:lnTo>
                    <a:cubicBezTo>
                      <a:pt x="34" y="11"/>
                      <a:pt x="50" y="0"/>
                      <a:pt x="4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79" name="Google Shape;1719;p34"/>
              <p:cNvSpPr/>
              <p:nvPr/>
            </p:nvSpPr>
            <p:spPr>
              <a:xfrm>
                <a:off x="4307800" y="3157925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0" y="1"/>
                    </a:moveTo>
                    <a:cubicBezTo>
                      <a:pt x="0" y="1"/>
                      <a:pt x="0" y="26"/>
                      <a:pt x="25" y="26"/>
                    </a:cubicBez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0" name="Google Shape;1720;p34"/>
              <p:cNvSpPr/>
              <p:nvPr/>
            </p:nvSpPr>
            <p:spPr>
              <a:xfrm>
                <a:off x="4278350" y="3144775"/>
                <a:ext cx="43250" cy="54525"/>
              </a:xfrm>
              <a:custGeom>
                <a:avLst/>
                <a:gdLst/>
                <a:ahLst/>
                <a:cxnLst/>
                <a:rect l="l" t="t" r="r" b="b"/>
                <a:pathLst>
                  <a:path w="1730" h="2181" extrusionOk="0">
                    <a:moveTo>
                      <a:pt x="938" y="2137"/>
                    </a:moveTo>
                    <a:lnTo>
                      <a:pt x="938" y="2137"/>
                    </a:lnTo>
                    <a:cubicBezTo>
                      <a:pt x="935" y="2145"/>
                      <a:pt x="932" y="2151"/>
                      <a:pt x="928" y="2156"/>
                    </a:cubicBezTo>
                    <a:lnTo>
                      <a:pt x="953" y="2156"/>
                    </a:lnTo>
                    <a:cubicBezTo>
                      <a:pt x="948" y="2149"/>
                      <a:pt x="943" y="2143"/>
                      <a:pt x="938" y="2137"/>
                    </a:cubicBezTo>
                    <a:close/>
                    <a:moveTo>
                      <a:pt x="1128" y="0"/>
                    </a:moveTo>
                    <a:cubicBezTo>
                      <a:pt x="1112" y="0"/>
                      <a:pt x="1106" y="11"/>
                      <a:pt x="1097" y="11"/>
                    </a:cubicBezTo>
                    <a:cubicBezTo>
                      <a:pt x="1092" y="11"/>
                      <a:pt x="1086" y="9"/>
                      <a:pt x="1078" y="0"/>
                    </a:cubicBezTo>
                    <a:lnTo>
                      <a:pt x="1078" y="0"/>
                    </a:lnTo>
                    <a:cubicBezTo>
                      <a:pt x="1028" y="25"/>
                      <a:pt x="1153" y="25"/>
                      <a:pt x="1103" y="50"/>
                    </a:cubicBezTo>
                    <a:lnTo>
                      <a:pt x="1053" y="50"/>
                    </a:lnTo>
                    <a:cubicBezTo>
                      <a:pt x="1053" y="63"/>
                      <a:pt x="1072" y="63"/>
                      <a:pt x="1088" y="63"/>
                    </a:cubicBezTo>
                    <a:cubicBezTo>
                      <a:pt x="1103" y="63"/>
                      <a:pt x="1116" y="63"/>
                      <a:pt x="1103" y="75"/>
                    </a:cubicBezTo>
                    <a:lnTo>
                      <a:pt x="1053" y="75"/>
                    </a:lnTo>
                    <a:cubicBezTo>
                      <a:pt x="1078" y="101"/>
                      <a:pt x="1053" y="126"/>
                      <a:pt x="1128" y="126"/>
                    </a:cubicBezTo>
                    <a:cubicBezTo>
                      <a:pt x="1053" y="151"/>
                      <a:pt x="1128" y="151"/>
                      <a:pt x="1053" y="176"/>
                    </a:cubicBezTo>
                    <a:lnTo>
                      <a:pt x="1128" y="176"/>
                    </a:lnTo>
                    <a:cubicBezTo>
                      <a:pt x="1103" y="251"/>
                      <a:pt x="1178" y="326"/>
                      <a:pt x="1178" y="426"/>
                    </a:cubicBezTo>
                    <a:cubicBezTo>
                      <a:pt x="1304" y="451"/>
                      <a:pt x="1153" y="502"/>
                      <a:pt x="1203" y="552"/>
                    </a:cubicBezTo>
                    <a:cubicBezTo>
                      <a:pt x="1229" y="552"/>
                      <a:pt x="1254" y="577"/>
                      <a:pt x="1229" y="602"/>
                    </a:cubicBezTo>
                    <a:lnTo>
                      <a:pt x="1279" y="602"/>
                    </a:lnTo>
                    <a:cubicBezTo>
                      <a:pt x="1178" y="727"/>
                      <a:pt x="1279" y="827"/>
                      <a:pt x="1229" y="928"/>
                    </a:cubicBezTo>
                    <a:cubicBezTo>
                      <a:pt x="1203" y="1053"/>
                      <a:pt x="1128" y="1153"/>
                      <a:pt x="1304" y="1253"/>
                    </a:cubicBezTo>
                    <a:cubicBezTo>
                      <a:pt x="1304" y="1266"/>
                      <a:pt x="1304" y="1272"/>
                      <a:pt x="1301" y="1272"/>
                    </a:cubicBezTo>
                    <a:cubicBezTo>
                      <a:pt x="1297" y="1272"/>
                      <a:pt x="1291" y="1266"/>
                      <a:pt x="1279" y="1253"/>
                    </a:cubicBezTo>
                    <a:lnTo>
                      <a:pt x="1279" y="1253"/>
                    </a:lnTo>
                    <a:cubicBezTo>
                      <a:pt x="1304" y="1279"/>
                      <a:pt x="1304" y="1304"/>
                      <a:pt x="1304" y="1329"/>
                    </a:cubicBezTo>
                    <a:cubicBezTo>
                      <a:pt x="1304" y="1354"/>
                      <a:pt x="1304" y="1354"/>
                      <a:pt x="1304" y="1379"/>
                    </a:cubicBezTo>
                    <a:cubicBezTo>
                      <a:pt x="1404" y="1429"/>
                      <a:pt x="1304" y="1529"/>
                      <a:pt x="1429" y="1579"/>
                    </a:cubicBezTo>
                    <a:cubicBezTo>
                      <a:pt x="1404" y="1654"/>
                      <a:pt x="1454" y="1755"/>
                      <a:pt x="1479" y="1855"/>
                    </a:cubicBezTo>
                    <a:lnTo>
                      <a:pt x="1454" y="1830"/>
                    </a:lnTo>
                    <a:cubicBezTo>
                      <a:pt x="1442" y="1842"/>
                      <a:pt x="1423" y="1849"/>
                      <a:pt x="1401" y="1849"/>
                    </a:cubicBezTo>
                    <a:cubicBezTo>
                      <a:pt x="1379" y="1849"/>
                      <a:pt x="1354" y="1842"/>
                      <a:pt x="1329" y="1830"/>
                    </a:cubicBezTo>
                    <a:cubicBezTo>
                      <a:pt x="1293" y="1812"/>
                      <a:pt x="1270" y="1794"/>
                      <a:pt x="1251" y="1794"/>
                    </a:cubicBezTo>
                    <a:cubicBezTo>
                      <a:pt x="1243" y="1794"/>
                      <a:pt x="1236" y="1797"/>
                      <a:pt x="1229" y="1805"/>
                    </a:cubicBezTo>
                    <a:cubicBezTo>
                      <a:pt x="1221" y="1794"/>
                      <a:pt x="1213" y="1789"/>
                      <a:pt x="1204" y="1789"/>
                    </a:cubicBezTo>
                    <a:cubicBezTo>
                      <a:pt x="1159" y="1789"/>
                      <a:pt x="1095" y="1896"/>
                      <a:pt x="1037" y="1896"/>
                    </a:cubicBezTo>
                    <a:cubicBezTo>
                      <a:pt x="1026" y="1896"/>
                      <a:pt x="1014" y="1891"/>
                      <a:pt x="1003" y="1880"/>
                    </a:cubicBezTo>
                    <a:cubicBezTo>
                      <a:pt x="993" y="1855"/>
                      <a:pt x="982" y="1846"/>
                      <a:pt x="971" y="1846"/>
                    </a:cubicBezTo>
                    <a:cubicBezTo>
                      <a:pt x="937" y="1846"/>
                      <a:pt x="899" y="1926"/>
                      <a:pt x="865" y="1926"/>
                    </a:cubicBezTo>
                    <a:cubicBezTo>
                      <a:pt x="851" y="1926"/>
                      <a:pt x="839" y="1914"/>
                      <a:pt x="828" y="1880"/>
                    </a:cubicBezTo>
                    <a:cubicBezTo>
                      <a:pt x="792" y="1818"/>
                      <a:pt x="760" y="1793"/>
                      <a:pt x="728" y="1793"/>
                    </a:cubicBezTo>
                    <a:cubicBezTo>
                      <a:pt x="671" y="1793"/>
                      <a:pt x="617" y="1874"/>
                      <a:pt x="552" y="1955"/>
                    </a:cubicBezTo>
                    <a:cubicBezTo>
                      <a:pt x="533" y="1941"/>
                      <a:pt x="515" y="1936"/>
                      <a:pt x="497" y="1936"/>
                    </a:cubicBezTo>
                    <a:cubicBezTo>
                      <a:pt x="448" y="1936"/>
                      <a:pt x="403" y="1977"/>
                      <a:pt x="356" y="1977"/>
                    </a:cubicBezTo>
                    <a:cubicBezTo>
                      <a:pt x="330" y="1977"/>
                      <a:pt x="304" y="1965"/>
                      <a:pt x="276" y="1930"/>
                    </a:cubicBezTo>
                    <a:cubicBezTo>
                      <a:pt x="272" y="1942"/>
                      <a:pt x="268" y="1947"/>
                      <a:pt x="262" y="1947"/>
                    </a:cubicBezTo>
                    <a:cubicBezTo>
                      <a:pt x="237" y="1947"/>
                      <a:pt x="199" y="1828"/>
                      <a:pt x="160" y="1828"/>
                    </a:cubicBezTo>
                    <a:cubicBezTo>
                      <a:pt x="157" y="1828"/>
                      <a:pt x="154" y="1828"/>
                      <a:pt x="151" y="1830"/>
                    </a:cubicBezTo>
                    <a:lnTo>
                      <a:pt x="151" y="1855"/>
                    </a:lnTo>
                    <a:cubicBezTo>
                      <a:pt x="147" y="1844"/>
                      <a:pt x="144" y="1839"/>
                      <a:pt x="141" y="1839"/>
                    </a:cubicBezTo>
                    <a:cubicBezTo>
                      <a:pt x="130" y="1839"/>
                      <a:pt x="125" y="1908"/>
                      <a:pt x="116" y="1908"/>
                    </a:cubicBezTo>
                    <a:cubicBezTo>
                      <a:pt x="112" y="1908"/>
                      <a:pt x="107" y="1894"/>
                      <a:pt x="101" y="1855"/>
                    </a:cubicBezTo>
                    <a:cubicBezTo>
                      <a:pt x="101" y="1845"/>
                      <a:pt x="100" y="1841"/>
                      <a:pt x="99" y="1841"/>
                    </a:cubicBezTo>
                    <a:cubicBezTo>
                      <a:pt x="95" y="1841"/>
                      <a:pt x="83" y="1954"/>
                      <a:pt x="78" y="1954"/>
                    </a:cubicBezTo>
                    <a:cubicBezTo>
                      <a:pt x="76" y="1954"/>
                      <a:pt x="76" y="1947"/>
                      <a:pt x="76" y="1930"/>
                    </a:cubicBezTo>
                    <a:cubicBezTo>
                      <a:pt x="76" y="1930"/>
                      <a:pt x="76" y="1962"/>
                      <a:pt x="63" y="1962"/>
                    </a:cubicBezTo>
                    <a:cubicBezTo>
                      <a:pt x="60" y="1962"/>
                      <a:pt x="56" y="1960"/>
                      <a:pt x="51" y="1955"/>
                    </a:cubicBezTo>
                    <a:cubicBezTo>
                      <a:pt x="51" y="1907"/>
                      <a:pt x="48" y="1895"/>
                      <a:pt x="44" y="1895"/>
                    </a:cubicBezTo>
                    <a:cubicBezTo>
                      <a:pt x="41" y="1895"/>
                      <a:pt x="36" y="1907"/>
                      <a:pt x="33" y="1907"/>
                    </a:cubicBezTo>
                    <a:cubicBezTo>
                      <a:pt x="29" y="1907"/>
                      <a:pt x="26" y="1892"/>
                      <a:pt x="26" y="1830"/>
                    </a:cubicBezTo>
                    <a:cubicBezTo>
                      <a:pt x="26" y="1830"/>
                      <a:pt x="26" y="1755"/>
                      <a:pt x="26" y="1730"/>
                    </a:cubicBezTo>
                    <a:cubicBezTo>
                      <a:pt x="26" y="1723"/>
                      <a:pt x="24" y="1720"/>
                      <a:pt x="21" y="1720"/>
                    </a:cubicBezTo>
                    <a:cubicBezTo>
                      <a:pt x="14" y="1720"/>
                      <a:pt x="0" y="1743"/>
                      <a:pt x="0" y="1780"/>
                    </a:cubicBezTo>
                    <a:cubicBezTo>
                      <a:pt x="26" y="1880"/>
                      <a:pt x="0" y="1930"/>
                      <a:pt x="26" y="2005"/>
                    </a:cubicBezTo>
                    <a:cubicBezTo>
                      <a:pt x="51" y="2005"/>
                      <a:pt x="51" y="2106"/>
                      <a:pt x="51" y="2131"/>
                    </a:cubicBezTo>
                    <a:cubicBezTo>
                      <a:pt x="51" y="2098"/>
                      <a:pt x="55" y="2089"/>
                      <a:pt x="60" y="2089"/>
                    </a:cubicBezTo>
                    <a:cubicBezTo>
                      <a:pt x="67" y="2089"/>
                      <a:pt x="76" y="2106"/>
                      <a:pt x="76" y="2106"/>
                    </a:cubicBezTo>
                    <a:lnTo>
                      <a:pt x="76" y="2131"/>
                    </a:lnTo>
                    <a:cubicBezTo>
                      <a:pt x="76" y="2143"/>
                      <a:pt x="76" y="2148"/>
                      <a:pt x="77" y="2148"/>
                    </a:cubicBezTo>
                    <a:cubicBezTo>
                      <a:pt x="82" y="2148"/>
                      <a:pt x="91" y="2088"/>
                      <a:pt x="97" y="2088"/>
                    </a:cubicBezTo>
                    <a:cubicBezTo>
                      <a:pt x="99" y="2088"/>
                      <a:pt x="101" y="2099"/>
                      <a:pt x="101" y="2131"/>
                    </a:cubicBezTo>
                    <a:cubicBezTo>
                      <a:pt x="126" y="2081"/>
                      <a:pt x="151" y="2081"/>
                      <a:pt x="176" y="2081"/>
                    </a:cubicBezTo>
                    <a:cubicBezTo>
                      <a:pt x="201" y="2055"/>
                      <a:pt x="201" y="2081"/>
                      <a:pt x="201" y="2005"/>
                    </a:cubicBezTo>
                    <a:cubicBezTo>
                      <a:pt x="201" y="2106"/>
                      <a:pt x="226" y="2131"/>
                      <a:pt x="251" y="2131"/>
                    </a:cubicBezTo>
                    <a:cubicBezTo>
                      <a:pt x="257" y="2160"/>
                      <a:pt x="260" y="2170"/>
                      <a:pt x="262" y="2170"/>
                    </a:cubicBezTo>
                    <a:cubicBezTo>
                      <a:pt x="265" y="2170"/>
                      <a:pt x="262" y="2127"/>
                      <a:pt x="265" y="2127"/>
                    </a:cubicBezTo>
                    <a:lnTo>
                      <a:pt x="265" y="2127"/>
                    </a:lnTo>
                    <a:cubicBezTo>
                      <a:pt x="266" y="2127"/>
                      <a:pt x="269" y="2140"/>
                      <a:pt x="276" y="2181"/>
                    </a:cubicBezTo>
                    <a:cubicBezTo>
                      <a:pt x="276" y="2145"/>
                      <a:pt x="279" y="2138"/>
                      <a:pt x="285" y="2138"/>
                    </a:cubicBezTo>
                    <a:cubicBezTo>
                      <a:pt x="288" y="2138"/>
                      <a:pt x="292" y="2141"/>
                      <a:pt x="297" y="2141"/>
                    </a:cubicBezTo>
                    <a:cubicBezTo>
                      <a:pt x="306" y="2141"/>
                      <a:pt x="316" y="2132"/>
                      <a:pt x="326" y="2081"/>
                    </a:cubicBezTo>
                    <a:cubicBezTo>
                      <a:pt x="326" y="2106"/>
                      <a:pt x="326" y="2131"/>
                      <a:pt x="326" y="2156"/>
                    </a:cubicBezTo>
                    <a:cubicBezTo>
                      <a:pt x="351" y="2156"/>
                      <a:pt x="376" y="2181"/>
                      <a:pt x="401" y="2181"/>
                    </a:cubicBezTo>
                    <a:cubicBezTo>
                      <a:pt x="408" y="2161"/>
                      <a:pt x="415" y="2155"/>
                      <a:pt x="422" y="2155"/>
                    </a:cubicBezTo>
                    <a:cubicBezTo>
                      <a:pt x="430" y="2155"/>
                      <a:pt x="439" y="2165"/>
                      <a:pt x="448" y="2165"/>
                    </a:cubicBezTo>
                    <a:cubicBezTo>
                      <a:pt x="458" y="2165"/>
                      <a:pt x="467" y="2153"/>
                      <a:pt x="477" y="2106"/>
                    </a:cubicBezTo>
                    <a:cubicBezTo>
                      <a:pt x="477" y="2123"/>
                      <a:pt x="489" y="2152"/>
                      <a:pt x="504" y="2152"/>
                    </a:cubicBezTo>
                    <a:cubicBezTo>
                      <a:pt x="511" y="2152"/>
                      <a:pt x="519" y="2146"/>
                      <a:pt x="527" y="2131"/>
                    </a:cubicBezTo>
                    <a:lnTo>
                      <a:pt x="527" y="2156"/>
                    </a:lnTo>
                    <a:cubicBezTo>
                      <a:pt x="552" y="2131"/>
                      <a:pt x="577" y="2131"/>
                      <a:pt x="602" y="2055"/>
                    </a:cubicBezTo>
                    <a:cubicBezTo>
                      <a:pt x="602" y="2181"/>
                      <a:pt x="627" y="2156"/>
                      <a:pt x="627" y="2181"/>
                    </a:cubicBezTo>
                    <a:cubicBezTo>
                      <a:pt x="652" y="2131"/>
                      <a:pt x="677" y="2156"/>
                      <a:pt x="702" y="2081"/>
                    </a:cubicBezTo>
                    <a:cubicBezTo>
                      <a:pt x="702" y="2118"/>
                      <a:pt x="708" y="2118"/>
                      <a:pt x="715" y="2118"/>
                    </a:cubicBezTo>
                    <a:cubicBezTo>
                      <a:pt x="721" y="2118"/>
                      <a:pt x="727" y="2118"/>
                      <a:pt x="727" y="2156"/>
                    </a:cubicBezTo>
                    <a:cubicBezTo>
                      <a:pt x="749" y="2079"/>
                      <a:pt x="780" y="2050"/>
                      <a:pt x="815" y="2050"/>
                    </a:cubicBezTo>
                    <a:cubicBezTo>
                      <a:pt x="855" y="2050"/>
                      <a:pt x="899" y="2089"/>
                      <a:pt x="938" y="2137"/>
                    </a:cubicBezTo>
                    <a:lnTo>
                      <a:pt x="938" y="2137"/>
                    </a:lnTo>
                    <a:cubicBezTo>
                      <a:pt x="953" y="2098"/>
                      <a:pt x="953" y="2018"/>
                      <a:pt x="953" y="1955"/>
                    </a:cubicBezTo>
                    <a:cubicBezTo>
                      <a:pt x="978" y="1980"/>
                      <a:pt x="953" y="1980"/>
                      <a:pt x="953" y="1980"/>
                    </a:cubicBezTo>
                    <a:cubicBezTo>
                      <a:pt x="974" y="1980"/>
                      <a:pt x="996" y="2035"/>
                      <a:pt x="1001" y="2035"/>
                    </a:cubicBezTo>
                    <a:cubicBezTo>
                      <a:pt x="1002" y="2035"/>
                      <a:pt x="1003" y="2034"/>
                      <a:pt x="1003" y="2030"/>
                    </a:cubicBezTo>
                    <a:cubicBezTo>
                      <a:pt x="1003" y="2055"/>
                      <a:pt x="1003" y="2055"/>
                      <a:pt x="1003" y="2055"/>
                    </a:cubicBezTo>
                    <a:cubicBezTo>
                      <a:pt x="1003" y="2053"/>
                      <a:pt x="1003" y="2051"/>
                      <a:pt x="1004" y="2051"/>
                    </a:cubicBezTo>
                    <a:cubicBezTo>
                      <a:pt x="1007" y="2051"/>
                      <a:pt x="1019" y="2084"/>
                      <a:pt x="1032" y="2084"/>
                    </a:cubicBezTo>
                    <a:cubicBezTo>
                      <a:pt x="1039" y="2084"/>
                      <a:pt x="1046" y="2077"/>
                      <a:pt x="1053" y="2055"/>
                    </a:cubicBezTo>
                    <a:cubicBezTo>
                      <a:pt x="1053" y="2070"/>
                      <a:pt x="1053" y="2094"/>
                      <a:pt x="1053" y="2106"/>
                    </a:cubicBezTo>
                    <a:cubicBezTo>
                      <a:pt x="1059" y="2108"/>
                      <a:pt x="1065" y="2108"/>
                      <a:pt x="1073" y="2108"/>
                    </a:cubicBezTo>
                    <a:cubicBezTo>
                      <a:pt x="1152" y="2108"/>
                      <a:pt x="1311" y="2002"/>
                      <a:pt x="1443" y="2002"/>
                    </a:cubicBezTo>
                    <a:cubicBezTo>
                      <a:pt x="1456" y="2002"/>
                      <a:pt x="1468" y="2003"/>
                      <a:pt x="1479" y="2005"/>
                    </a:cubicBezTo>
                    <a:lnTo>
                      <a:pt x="1504" y="2030"/>
                    </a:lnTo>
                    <a:cubicBezTo>
                      <a:pt x="1504" y="2030"/>
                      <a:pt x="1504" y="2005"/>
                      <a:pt x="1504" y="1980"/>
                    </a:cubicBezTo>
                    <a:cubicBezTo>
                      <a:pt x="1504" y="2005"/>
                      <a:pt x="1504" y="2005"/>
                      <a:pt x="1529" y="2005"/>
                    </a:cubicBezTo>
                    <a:cubicBezTo>
                      <a:pt x="1549" y="2018"/>
                      <a:pt x="1562" y="2023"/>
                      <a:pt x="1571" y="2023"/>
                    </a:cubicBezTo>
                    <a:cubicBezTo>
                      <a:pt x="1591" y="2023"/>
                      <a:pt x="1593" y="2000"/>
                      <a:pt x="1611" y="2000"/>
                    </a:cubicBezTo>
                    <a:cubicBezTo>
                      <a:pt x="1616" y="2000"/>
                      <a:pt x="1622" y="2002"/>
                      <a:pt x="1630" y="2005"/>
                    </a:cubicBezTo>
                    <a:cubicBezTo>
                      <a:pt x="1630" y="2005"/>
                      <a:pt x="1655" y="2030"/>
                      <a:pt x="1680" y="2055"/>
                    </a:cubicBezTo>
                    <a:cubicBezTo>
                      <a:pt x="1680" y="2030"/>
                      <a:pt x="1680" y="2030"/>
                      <a:pt x="1680" y="2030"/>
                    </a:cubicBezTo>
                    <a:lnTo>
                      <a:pt x="1705" y="2030"/>
                    </a:lnTo>
                    <a:cubicBezTo>
                      <a:pt x="1730" y="2030"/>
                      <a:pt x="1730" y="2030"/>
                      <a:pt x="1630" y="1955"/>
                    </a:cubicBezTo>
                    <a:cubicBezTo>
                      <a:pt x="1655" y="1955"/>
                      <a:pt x="1680" y="1980"/>
                      <a:pt x="1705" y="2005"/>
                    </a:cubicBezTo>
                    <a:cubicBezTo>
                      <a:pt x="1630" y="1855"/>
                      <a:pt x="1630" y="1805"/>
                      <a:pt x="1630" y="1705"/>
                    </a:cubicBezTo>
                    <a:cubicBezTo>
                      <a:pt x="1479" y="1604"/>
                      <a:pt x="1604" y="1579"/>
                      <a:pt x="1479" y="1504"/>
                    </a:cubicBezTo>
                    <a:lnTo>
                      <a:pt x="1529" y="1504"/>
                    </a:lnTo>
                    <a:cubicBezTo>
                      <a:pt x="1404" y="1454"/>
                      <a:pt x="1504" y="1379"/>
                      <a:pt x="1479" y="1304"/>
                    </a:cubicBezTo>
                    <a:cubicBezTo>
                      <a:pt x="1479" y="1278"/>
                      <a:pt x="1454" y="1278"/>
                      <a:pt x="1454" y="1253"/>
                    </a:cubicBezTo>
                    <a:lnTo>
                      <a:pt x="1479" y="1228"/>
                    </a:lnTo>
                    <a:cubicBezTo>
                      <a:pt x="1354" y="1203"/>
                      <a:pt x="1579" y="1128"/>
                      <a:pt x="1454" y="1103"/>
                    </a:cubicBezTo>
                    <a:lnTo>
                      <a:pt x="1479" y="1103"/>
                    </a:lnTo>
                    <a:cubicBezTo>
                      <a:pt x="1439" y="1103"/>
                      <a:pt x="1479" y="1071"/>
                      <a:pt x="1433" y="1071"/>
                    </a:cubicBezTo>
                    <a:cubicBezTo>
                      <a:pt x="1421" y="1071"/>
                      <a:pt x="1404" y="1073"/>
                      <a:pt x="1379" y="1078"/>
                    </a:cubicBezTo>
                    <a:lnTo>
                      <a:pt x="1429" y="1053"/>
                    </a:lnTo>
                    <a:cubicBezTo>
                      <a:pt x="1254" y="1053"/>
                      <a:pt x="1504" y="1003"/>
                      <a:pt x="1379" y="978"/>
                    </a:cubicBezTo>
                    <a:lnTo>
                      <a:pt x="1429" y="978"/>
                    </a:lnTo>
                    <a:cubicBezTo>
                      <a:pt x="1404" y="953"/>
                      <a:pt x="1379" y="953"/>
                      <a:pt x="1404" y="928"/>
                    </a:cubicBezTo>
                    <a:lnTo>
                      <a:pt x="1429" y="928"/>
                    </a:lnTo>
                    <a:cubicBezTo>
                      <a:pt x="1529" y="903"/>
                      <a:pt x="1404" y="877"/>
                      <a:pt x="1404" y="827"/>
                    </a:cubicBezTo>
                    <a:lnTo>
                      <a:pt x="1454" y="827"/>
                    </a:lnTo>
                    <a:cubicBezTo>
                      <a:pt x="1404" y="827"/>
                      <a:pt x="1454" y="777"/>
                      <a:pt x="1429" y="752"/>
                    </a:cubicBezTo>
                    <a:lnTo>
                      <a:pt x="1454" y="752"/>
                    </a:lnTo>
                    <a:cubicBezTo>
                      <a:pt x="1454" y="727"/>
                      <a:pt x="1404" y="702"/>
                      <a:pt x="1404" y="677"/>
                    </a:cubicBezTo>
                    <a:lnTo>
                      <a:pt x="1454" y="652"/>
                    </a:lnTo>
                    <a:cubicBezTo>
                      <a:pt x="1354" y="652"/>
                      <a:pt x="1454" y="602"/>
                      <a:pt x="1404" y="577"/>
                    </a:cubicBezTo>
                    <a:lnTo>
                      <a:pt x="1429" y="577"/>
                    </a:lnTo>
                    <a:cubicBezTo>
                      <a:pt x="1429" y="502"/>
                      <a:pt x="1354" y="451"/>
                      <a:pt x="1304" y="376"/>
                    </a:cubicBezTo>
                    <a:lnTo>
                      <a:pt x="1329" y="376"/>
                    </a:lnTo>
                    <a:cubicBezTo>
                      <a:pt x="1404" y="351"/>
                      <a:pt x="1254" y="326"/>
                      <a:pt x="1329" y="326"/>
                    </a:cubicBezTo>
                    <a:lnTo>
                      <a:pt x="1254" y="326"/>
                    </a:lnTo>
                    <a:cubicBezTo>
                      <a:pt x="1229" y="276"/>
                      <a:pt x="1203" y="201"/>
                      <a:pt x="1153" y="151"/>
                    </a:cubicBezTo>
                    <a:lnTo>
                      <a:pt x="1203" y="151"/>
                    </a:lnTo>
                    <a:cubicBezTo>
                      <a:pt x="1078" y="101"/>
                      <a:pt x="1128" y="50"/>
                      <a:pt x="112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1" name="Google Shape;1721;p34"/>
              <p:cNvSpPr/>
              <p:nvPr/>
            </p:nvSpPr>
            <p:spPr>
              <a:xfrm>
                <a:off x="4310925" y="315417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0"/>
                    </a:moveTo>
                    <a:lnTo>
                      <a:pt x="1" y="0"/>
                    </a:lnTo>
                    <a:cubicBezTo>
                      <a:pt x="26" y="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2" name="Google Shape;1722;p34"/>
              <p:cNvSpPr/>
              <p:nvPr/>
            </p:nvSpPr>
            <p:spPr>
              <a:xfrm>
                <a:off x="4279600" y="31980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3" name="Google Shape;1723;p34"/>
              <p:cNvSpPr/>
              <p:nvPr/>
            </p:nvSpPr>
            <p:spPr>
              <a:xfrm>
                <a:off x="4276475" y="3062700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50" y="0"/>
                    </a:moveTo>
                    <a:lnTo>
                      <a:pt x="0" y="25"/>
                    </a:lnTo>
                    <a:lnTo>
                      <a:pt x="25" y="25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4" name="Google Shape;1724;p34"/>
              <p:cNvSpPr/>
              <p:nvPr/>
            </p:nvSpPr>
            <p:spPr>
              <a:xfrm>
                <a:off x="4276825" y="3061425"/>
                <a:ext cx="2800" cy="2175"/>
              </a:xfrm>
              <a:custGeom>
                <a:avLst/>
                <a:gdLst/>
                <a:ahLst/>
                <a:cxnLst/>
                <a:rect l="l" t="t" r="r" b="b"/>
                <a:pathLst>
                  <a:path w="112" h="87" extrusionOk="0">
                    <a:moveTo>
                      <a:pt x="112" y="1"/>
                    </a:moveTo>
                    <a:lnTo>
                      <a:pt x="89" y="18"/>
                    </a:lnTo>
                    <a:lnTo>
                      <a:pt x="89" y="18"/>
                    </a:lnTo>
                    <a:cubicBezTo>
                      <a:pt x="89" y="16"/>
                      <a:pt x="89" y="16"/>
                      <a:pt x="87" y="16"/>
                    </a:cubicBezTo>
                    <a:cubicBezTo>
                      <a:pt x="78" y="16"/>
                      <a:pt x="37" y="53"/>
                      <a:pt x="15" y="73"/>
                    </a:cubicBezTo>
                    <a:lnTo>
                      <a:pt x="15" y="73"/>
                    </a:lnTo>
                    <a:lnTo>
                      <a:pt x="89" y="18"/>
                    </a:lnTo>
                    <a:lnTo>
                      <a:pt x="89" y="18"/>
                    </a:lnTo>
                    <a:cubicBezTo>
                      <a:pt x="89" y="19"/>
                      <a:pt x="89" y="22"/>
                      <a:pt x="87" y="26"/>
                    </a:cubicBezTo>
                    <a:cubicBezTo>
                      <a:pt x="87" y="26"/>
                      <a:pt x="112" y="1"/>
                      <a:pt x="112" y="1"/>
                    </a:cubicBezTo>
                    <a:close/>
                    <a:moveTo>
                      <a:pt x="15" y="73"/>
                    </a:moveTo>
                    <a:lnTo>
                      <a:pt x="11" y="76"/>
                    </a:lnTo>
                    <a:cubicBezTo>
                      <a:pt x="4" y="83"/>
                      <a:pt x="1" y="87"/>
                      <a:pt x="1" y="87"/>
                    </a:cubicBezTo>
                    <a:cubicBezTo>
                      <a:pt x="1" y="87"/>
                      <a:pt x="7" y="81"/>
                      <a:pt x="15" y="7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5" name="Google Shape;1725;p34"/>
              <p:cNvSpPr/>
              <p:nvPr/>
            </p:nvSpPr>
            <p:spPr>
              <a:xfrm>
                <a:off x="4278775" y="3061425"/>
                <a:ext cx="850" cy="925"/>
              </a:xfrm>
              <a:custGeom>
                <a:avLst/>
                <a:gdLst/>
                <a:ahLst/>
                <a:cxnLst/>
                <a:rect l="l" t="t" r="r" b="b"/>
                <a:pathLst>
                  <a:path w="34" h="37" extrusionOk="0">
                    <a:moveTo>
                      <a:pt x="34" y="1"/>
                    </a:moveTo>
                    <a:lnTo>
                      <a:pt x="34" y="1"/>
                    </a:lnTo>
                    <a:cubicBezTo>
                      <a:pt x="28" y="7"/>
                      <a:pt x="26" y="8"/>
                      <a:pt x="26" y="8"/>
                    </a:cubicBezTo>
                    <a:lnTo>
                      <a:pt x="26" y="8"/>
                    </a:lnTo>
                    <a:cubicBezTo>
                      <a:pt x="22" y="12"/>
                      <a:pt x="17" y="18"/>
                      <a:pt x="9" y="26"/>
                    </a:cubicBezTo>
                    <a:cubicBezTo>
                      <a:pt x="1" y="33"/>
                      <a:pt x="0" y="36"/>
                      <a:pt x="3" y="36"/>
                    </a:cubicBezTo>
                    <a:cubicBezTo>
                      <a:pt x="9" y="36"/>
                      <a:pt x="34" y="19"/>
                      <a:pt x="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6" name="Google Shape;1726;p34"/>
              <p:cNvSpPr/>
              <p:nvPr/>
            </p:nvSpPr>
            <p:spPr>
              <a:xfrm>
                <a:off x="4283350" y="30670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7" name="Google Shape;1727;p34"/>
              <p:cNvSpPr/>
              <p:nvPr/>
            </p:nvSpPr>
            <p:spPr>
              <a:xfrm>
                <a:off x="4277875" y="3062075"/>
                <a:ext cx="31950" cy="35100"/>
              </a:xfrm>
              <a:custGeom>
                <a:avLst/>
                <a:gdLst/>
                <a:ahLst/>
                <a:cxnLst/>
                <a:rect l="l" t="t" r="r" b="b"/>
                <a:pathLst>
                  <a:path w="1278" h="1404" extrusionOk="0">
                    <a:moveTo>
                      <a:pt x="145" y="25"/>
                    </a:moveTo>
                    <a:cubicBezTo>
                      <a:pt x="133" y="25"/>
                      <a:pt x="127" y="30"/>
                      <a:pt x="121" y="36"/>
                    </a:cubicBezTo>
                    <a:lnTo>
                      <a:pt x="121" y="36"/>
                    </a:lnTo>
                    <a:cubicBezTo>
                      <a:pt x="128" y="33"/>
                      <a:pt x="136" y="29"/>
                      <a:pt x="145" y="25"/>
                    </a:cubicBezTo>
                    <a:close/>
                    <a:moveTo>
                      <a:pt x="35" y="34"/>
                    </a:moveTo>
                    <a:lnTo>
                      <a:pt x="35" y="34"/>
                    </a:lnTo>
                    <a:cubicBezTo>
                      <a:pt x="21" y="40"/>
                      <a:pt x="1" y="55"/>
                      <a:pt x="6" y="55"/>
                    </a:cubicBezTo>
                    <a:cubicBezTo>
                      <a:pt x="8" y="55"/>
                      <a:pt x="12" y="54"/>
                      <a:pt x="19" y="50"/>
                    </a:cubicBezTo>
                    <a:cubicBezTo>
                      <a:pt x="26" y="43"/>
                      <a:pt x="31" y="38"/>
                      <a:pt x="35" y="34"/>
                    </a:cubicBezTo>
                    <a:close/>
                    <a:moveTo>
                      <a:pt x="46" y="33"/>
                    </a:moveTo>
                    <a:cubicBezTo>
                      <a:pt x="35" y="36"/>
                      <a:pt x="1" y="75"/>
                      <a:pt x="19" y="75"/>
                    </a:cubicBezTo>
                    <a:cubicBezTo>
                      <a:pt x="19" y="75"/>
                      <a:pt x="19" y="50"/>
                      <a:pt x="45" y="50"/>
                    </a:cubicBezTo>
                    <a:cubicBezTo>
                      <a:pt x="50" y="40"/>
                      <a:pt x="50" y="35"/>
                      <a:pt x="46" y="33"/>
                    </a:cubicBezTo>
                    <a:close/>
                    <a:moveTo>
                      <a:pt x="471" y="100"/>
                    </a:moveTo>
                    <a:lnTo>
                      <a:pt x="436" y="118"/>
                    </a:lnTo>
                    <a:lnTo>
                      <a:pt x="436" y="118"/>
                    </a:lnTo>
                    <a:cubicBezTo>
                      <a:pt x="442" y="117"/>
                      <a:pt x="453" y="112"/>
                      <a:pt x="471" y="100"/>
                    </a:cubicBezTo>
                    <a:close/>
                    <a:moveTo>
                      <a:pt x="580" y="376"/>
                    </a:moveTo>
                    <a:cubicBezTo>
                      <a:pt x="583" y="378"/>
                      <a:pt x="587" y="379"/>
                      <a:pt x="594" y="379"/>
                    </a:cubicBezTo>
                    <a:cubicBezTo>
                      <a:pt x="601" y="379"/>
                      <a:pt x="609" y="378"/>
                      <a:pt x="621" y="376"/>
                    </a:cubicBezTo>
                    <a:close/>
                    <a:moveTo>
                      <a:pt x="863" y="577"/>
                    </a:moveTo>
                    <a:lnTo>
                      <a:pt x="863" y="577"/>
                    </a:lnTo>
                    <a:cubicBezTo>
                      <a:pt x="855" y="582"/>
                      <a:pt x="842" y="589"/>
                      <a:pt x="821" y="602"/>
                    </a:cubicBezTo>
                    <a:cubicBezTo>
                      <a:pt x="821" y="602"/>
                      <a:pt x="841" y="582"/>
                      <a:pt x="863" y="577"/>
                    </a:cubicBezTo>
                    <a:close/>
                    <a:moveTo>
                      <a:pt x="997" y="802"/>
                    </a:moveTo>
                    <a:cubicBezTo>
                      <a:pt x="992" y="802"/>
                      <a:pt x="987" y="802"/>
                      <a:pt x="984" y="802"/>
                    </a:cubicBezTo>
                    <a:lnTo>
                      <a:pt x="984" y="802"/>
                    </a:lnTo>
                    <a:cubicBezTo>
                      <a:pt x="982" y="805"/>
                      <a:pt x="981" y="807"/>
                      <a:pt x="984" y="807"/>
                    </a:cubicBezTo>
                    <a:cubicBezTo>
                      <a:pt x="985" y="807"/>
                      <a:pt x="990" y="806"/>
                      <a:pt x="997" y="802"/>
                    </a:cubicBezTo>
                    <a:close/>
                    <a:moveTo>
                      <a:pt x="1112" y="1266"/>
                    </a:moveTo>
                    <a:cubicBezTo>
                      <a:pt x="1114" y="1266"/>
                      <a:pt x="1110" y="1270"/>
                      <a:pt x="1097" y="1278"/>
                    </a:cubicBezTo>
                    <a:lnTo>
                      <a:pt x="1108" y="1267"/>
                    </a:lnTo>
                    <a:lnTo>
                      <a:pt x="1108" y="1267"/>
                    </a:lnTo>
                    <a:cubicBezTo>
                      <a:pt x="1110" y="1267"/>
                      <a:pt x="1111" y="1266"/>
                      <a:pt x="1112" y="1266"/>
                    </a:cubicBezTo>
                    <a:close/>
                    <a:moveTo>
                      <a:pt x="70" y="0"/>
                    </a:moveTo>
                    <a:lnTo>
                      <a:pt x="70" y="0"/>
                    </a:lnTo>
                    <a:cubicBezTo>
                      <a:pt x="51" y="18"/>
                      <a:pt x="46" y="23"/>
                      <a:pt x="35" y="34"/>
                    </a:cubicBezTo>
                    <a:lnTo>
                      <a:pt x="35" y="34"/>
                    </a:lnTo>
                    <a:cubicBezTo>
                      <a:pt x="38" y="33"/>
                      <a:pt x="41" y="32"/>
                      <a:pt x="43" y="32"/>
                    </a:cubicBezTo>
                    <a:cubicBezTo>
                      <a:pt x="45" y="32"/>
                      <a:pt x="46" y="33"/>
                      <a:pt x="46" y="33"/>
                    </a:cubicBezTo>
                    <a:lnTo>
                      <a:pt x="46" y="33"/>
                    </a:lnTo>
                    <a:cubicBezTo>
                      <a:pt x="47" y="33"/>
                      <a:pt x="47" y="33"/>
                      <a:pt x="48" y="33"/>
                    </a:cubicBezTo>
                    <a:cubicBezTo>
                      <a:pt x="51" y="33"/>
                      <a:pt x="51" y="38"/>
                      <a:pt x="45" y="50"/>
                    </a:cubicBezTo>
                    <a:lnTo>
                      <a:pt x="19" y="75"/>
                    </a:lnTo>
                    <a:cubicBezTo>
                      <a:pt x="19" y="75"/>
                      <a:pt x="19" y="81"/>
                      <a:pt x="26" y="81"/>
                    </a:cubicBezTo>
                    <a:cubicBezTo>
                      <a:pt x="32" y="81"/>
                      <a:pt x="44" y="75"/>
                      <a:pt x="70" y="50"/>
                    </a:cubicBezTo>
                    <a:lnTo>
                      <a:pt x="70" y="50"/>
                    </a:lnTo>
                    <a:cubicBezTo>
                      <a:pt x="19" y="100"/>
                      <a:pt x="95" y="75"/>
                      <a:pt x="45" y="100"/>
                    </a:cubicBezTo>
                    <a:cubicBezTo>
                      <a:pt x="70" y="100"/>
                      <a:pt x="45" y="100"/>
                      <a:pt x="95" y="75"/>
                    </a:cubicBezTo>
                    <a:cubicBezTo>
                      <a:pt x="95" y="125"/>
                      <a:pt x="170" y="125"/>
                      <a:pt x="170" y="150"/>
                    </a:cubicBezTo>
                    <a:cubicBezTo>
                      <a:pt x="199" y="133"/>
                      <a:pt x="216" y="126"/>
                      <a:pt x="226" y="126"/>
                    </a:cubicBezTo>
                    <a:cubicBezTo>
                      <a:pt x="252" y="126"/>
                      <a:pt x="218" y="179"/>
                      <a:pt x="235" y="179"/>
                    </a:cubicBezTo>
                    <a:cubicBezTo>
                      <a:pt x="237" y="179"/>
                      <a:pt x="240" y="178"/>
                      <a:pt x="245" y="175"/>
                    </a:cubicBezTo>
                    <a:lnTo>
                      <a:pt x="245" y="175"/>
                    </a:lnTo>
                    <a:lnTo>
                      <a:pt x="220" y="201"/>
                    </a:lnTo>
                    <a:cubicBezTo>
                      <a:pt x="232" y="188"/>
                      <a:pt x="245" y="182"/>
                      <a:pt x="254" y="182"/>
                    </a:cubicBezTo>
                    <a:cubicBezTo>
                      <a:pt x="264" y="182"/>
                      <a:pt x="270" y="188"/>
                      <a:pt x="270" y="201"/>
                    </a:cubicBezTo>
                    <a:lnTo>
                      <a:pt x="320" y="175"/>
                    </a:lnTo>
                    <a:lnTo>
                      <a:pt x="320" y="175"/>
                    </a:lnTo>
                    <a:cubicBezTo>
                      <a:pt x="245" y="276"/>
                      <a:pt x="345" y="276"/>
                      <a:pt x="345" y="351"/>
                    </a:cubicBezTo>
                    <a:cubicBezTo>
                      <a:pt x="345" y="376"/>
                      <a:pt x="320" y="401"/>
                      <a:pt x="320" y="426"/>
                    </a:cubicBezTo>
                    <a:cubicBezTo>
                      <a:pt x="338" y="444"/>
                      <a:pt x="356" y="462"/>
                      <a:pt x="400" y="462"/>
                    </a:cubicBezTo>
                    <a:cubicBezTo>
                      <a:pt x="414" y="462"/>
                      <a:pt x="430" y="460"/>
                      <a:pt x="450" y="456"/>
                    </a:cubicBezTo>
                    <a:lnTo>
                      <a:pt x="450" y="456"/>
                    </a:lnTo>
                    <a:cubicBezTo>
                      <a:pt x="468" y="479"/>
                      <a:pt x="447" y="501"/>
                      <a:pt x="471" y="501"/>
                    </a:cubicBezTo>
                    <a:lnTo>
                      <a:pt x="446" y="501"/>
                    </a:lnTo>
                    <a:cubicBezTo>
                      <a:pt x="571" y="501"/>
                      <a:pt x="496" y="576"/>
                      <a:pt x="596" y="576"/>
                    </a:cubicBezTo>
                    <a:cubicBezTo>
                      <a:pt x="621" y="602"/>
                      <a:pt x="646" y="652"/>
                      <a:pt x="696" y="677"/>
                    </a:cubicBezTo>
                    <a:lnTo>
                      <a:pt x="671" y="702"/>
                    </a:lnTo>
                    <a:cubicBezTo>
                      <a:pt x="746" y="702"/>
                      <a:pt x="646" y="802"/>
                      <a:pt x="696" y="827"/>
                    </a:cubicBezTo>
                    <a:cubicBezTo>
                      <a:pt x="671" y="877"/>
                      <a:pt x="872" y="827"/>
                      <a:pt x="821" y="902"/>
                    </a:cubicBezTo>
                    <a:cubicBezTo>
                      <a:pt x="790" y="926"/>
                      <a:pt x="793" y="932"/>
                      <a:pt x="809" y="932"/>
                    </a:cubicBezTo>
                    <a:cubicBezTo>
                      <a:pt x="828" y="932"/>
                      <a:pt x="865" y="923"/>
                      <a:pt x="884" y="923"/>
                    </a:cubicBezTo>
                    <a:cubicBezTo>
                      <a:pt x="900" y="923"/>
                      <a:pt x="903" y="929"/>
                      <a:pt x="872" y="952"/>
                    </a:cubicBezTo>
                    <a:cubicBezTo>
                      <a:pt x="778" y="1046"/>
                      <a:pt x="801" y="1072"/>
                      <a:pt x="862" y="1072"/>
                    </a:cubicBezTo>
                    <a:cubicBezTo>
                      <a:pt x="899" y="1072"/>
                      <a:pt x="950" y="1062"/>
                      <a:pt x="997" y="1053"/>
                    </a:cubicBezTo>
                    <a:lnTo>
                      <a:pt x="997" y="1053"/>
                    </a:lnTo>
                    <a:cubicBezTo>
                      <a:pt x="947" y="1128"/>
                      <a:pt x="1122" y="1078"/>
                      <a:pt x="1022" y="1203"/>
                    </a:cubicBezTo>
                    <a:cubicBezTo>
                      <a:pt x="1031" y="1201"/>
                      <a:pt x="1038" y="1200"/>
                      <a:pt x="1043" y="1200"/>
                    </a:cubicBezTo>
                    <a:cubicBezTo>
                      <a:pt x="1092" y="1200"/>
                      <a:pt x="949" y="1303"/>
                      <a:pt x="972" y="1303"/>
                    </a:cubicBezTo>
                    <a:lnTo>
                      <a:pt x="982" y="1293"/>
                    </a:lnTo>
                    <a:lnTo>
                      <a:pt x="982" y="1293"/>
                    </a:lnTo>
                    <a:cubicBezTo>
                      <a:pt x="983" y="1293"/>
                      <a:pt x="983" y="1293"/>
                      <a:pt x="984" y="1293"/>
                    </a:cubicBezTo>
                    <a:cubicBezTo>
                      <a:pt x="995" y="1293"/>
                      <a:pt x="1043" y="1274"/>
                      <a:pt x="1049" y="1274"/>
                    </a:cubicBezTo>
                    <a:cubicBezTo>
                      <a:pt x="1053" y="1274"/>
                      <a:pt x="1041" y="1281"/>
                      <a:pt x="997" y="1303"/>
                    </a:cubicBezTo>
                    <a:cubicBezTo>
                      <a:pt x="988" y="1312"/>
                      <a:pt x="988" y="1315"/>
                      <a:pt x="993" y="1315"/>
                    </a:cubicBezTo>
                    <a:cubicBezTo>
                      <a:pt x="1006" y="1315"/>
                      <a:pt x="1058" y="1290"/>
                      <a:pt x="1089" y="1276"/>
                    </a:cubicBezTo>
                    <a:lnTo>
                      <a:pt x="1089" y="1276"/>
                    </a:lnTo>
                    <a:cubicBezTo>
                      <a:pt x="1080" y="1284"/>
                      <a:pt x="1072" y="1294"/>
                      <a:pt x="1072" y="1303"/>
                    </a:cubicBezTo>
                    <a:cubicBezTo>
                      <a:pt x="1072" y="1303"/>
                      <a:pt x="1104" y="1271"/>
                      <a:pt x="1117" y="1271"/>
                    </a:cubicBezTo>
                    <a:cubicBezTo>
                      <a:pt x="1120" y="1271"/>
                      <a:pt x="1122" y="1273"/>
                      <a:pt x="1122" y="1278"/>
                    </a:cubicBezTo>
                    <a:cubicBezTo>
                      <a:pt x="1047" y="1316"/>
                      <a:pt x="1053" y="1316"/>
                      <a:pt x="1060" y="1316"/>
                    </a:cubicBezTo>
                    <a:cubicBezTo>
                      <a:pt x="1066" y="1316"/>
                      <a:pt x="1072" y="1316"/>
                      <a:pt x="997" y="1353"/>
                    </a:cubicBezTo>
                    <a:cubicBezTo>
                      <a:pt x="997" y="1353"/>
                      <a:pt x="963" y="1370"/>
                      <a:pt x="937" y="1390"/>
                    </a:cubicBezTo>
                    <a:lnTo>
                      <a:pt x="937" y="1390"/>
                    </a:lnTo>
                    <a:cubicBezTo>
                      <a:pt x="947" y="1387"/>
                      <a:pt x="958" y="1383"/>
                      <a:pt x="972" y="1378"/>
                    </a:cubicBezTo>
                    <a:cubicBezTo>
                      <a:pt x="1035" y="1358"/>
                      <a:pt x="1080" y="1319"/>
                      <a:pt x="1123" y="1292"/>
                    </a:cubicBezTo>
                    <a:lnTo>
                      <a:pt x="1123" y="1292"/>
                    </a:lnTo>
                    <a:cubicBezTo>
                      <a:pt x="1128" y="1291"/>
                      <a:pt x="1130" y="1291"/>
                      <a:pt x="1132" y="1291"/>
                    </a:cubicBezTo>
                    <a:cubicBezTo>
                      <a:pt x="1135" y="1291"/>
                      <a:pt x="1135" y="1291"/>
                      <a:pt x="1147" y="1278"/>
                    </a:cubicBezTo>
                    <a:lnTo>
                      <a:pt x="1147" y="1278"/>
                    </a:lnTo>
                    <a:cubicBezTo>
                      <a:pt x="1147" y="1278"/>
                      <a:pt x="1147" y="1278"/>
                      <a:pt x="1147" y="1278"/>
                    </a:cubicBezTo>
                    <a:cubicBezTo>
                      <a:pt x="1172" y="1253"/>
                      <a:pt x="1222" y="1228"/>
                      <a:pt x="1248" y="1203"/>
                    </a:cubicBezTo>
                    <a:lnTo>
                      <a:pt x="1248" y="1203"/>
                    </a:lnTo>
                    <a:cubicBezTo>
                      <a:pt x="1231" y="1211"/>
                      <a:pt x="1222" y="1214"/>
                      <a:pt x="1219" y="1214"/>
                    </a:cubicBezTo>
                    <a:cubicBezTo>
                      <a:pt x="1214" y="1214"/>
                      <a:pt x="1217" y="1209"/>
                      <a:pt x="1220" y="1206"/>
                    </a:cubicBezTo>
                    <a:lnTo>
                      <a:pt x="1220" y="1206"/>
                    </a:lnTo>
                    <a:cubicBezTo>
                      <a:pt x="1219" y="1206"/>
                      <a:pt x="1217" y="1206"/>
                      <a:pt x="1217" y="1206"/>
                    </a:cubicBezTo>
                    <a:cubicBezTo>
                      <a:pt x="1213" y="1206"/>
                      <a:pt x="1219" y="1199"/>
                      <a:pt x="1248" y="1178"/>
                    </a:cubicBezTo>
                    <a:lnTo>
                      <a:pt x="1248" y="1178"/>
                    </a:lnTo>
                    <a:lnTo>
                      <a:pt x="1222" y="1203"/>
                    </a:lnTo>
                    <a:cubicBezTo>
                      <a:pt x="1222" y="1203"/>
                      <a:pt x="1221" y="1204"/>
                      <a:pt x="1220" y="1206"/>
                    </a:cubicBezTo>
                    <a:lnTo>
                      <a:pt x="1220" y="1206"/>
                    </a:lnTo>
                    <a:cubicBezTo>
                      <a:pt x="1234" y="1201"/>
                      <a:pt x="1278" y="1174"/>
                      <a:pt x="1264" y="1174"/>
                    </a:cubicBezTo>
                    <a:cubicBezTo>
                      <a:pt x="1262" y="1174"/>
                      <a:pt x="1256" y="1175"/>
                      <a:pt x="1248" y="1178"/>
                    </a:cubicBezTo>
                    <a:cubicBezTo>
                      <a:pt x="1222" y="1178"/>
                      <a:pt x="1197" y="1178"/>
                      <a:pt x="1197" y="1153"/>
                    </a:cubicBezTo>
                    <a:cubicBezTo>
                      <a:pt x="1191" y="1156"/>
                      <a:pt x="1187" y="1158"/>
                      <a:pt x="1183" y="1160"/>
                    </a:cubicBezTo>
                    <a:lnTo>
                      <a:pt x="1183" y="1160"/>
                    </a:lnTo>
                    <a:cubicBezTo>
                      <a:pt x="1212" y="1139"/>
                      <a:pt x="1222" y="1128"/>
                      <a:pt x="1222" y="1128"/>
                    </a:cubicBezTo>
                    <a:cubicBezTo>
                      <a:pt x="1222" y="1103"/>
                      <a:pt x="1222" y="1103"/>
                      <a:pt x="1222" y="1103"/>
                    </a:cubicBezTo>
                    <a:cubicBezTo>
                      <a:pt x="1244" y="1092"/>
                      <a:pt x="1252" y="1088"/>
                      <a:pt x="1252" y="1088"/>
                    </a:cubicBezTo>
                    <a:lnTo>
                      <a:pt x="1252" y="1088"/>
                    </a:lnTo>
                    <a:cubicBezTo>
                      <a:pt x="1251" y="1088"/>
                      <a:pt x="1212" y="1107"/>
                      <a:pt x="1206" y="1107"/>
                    </a:cubicBezTo>
                    <a:cubicBezTo>
                      <a:pt x="1202" y="1107"/>
                      <a:pt x="1211" y="1100"/>
                      <a:pt x="1248" y="1078"/>
                    </a:cubicBezTo>
                    <a:lnTo>
                      <a:pt x="1248" y="1078"/>
                    </a:lnTo>
                    <a:cubicBezTo>
                      <a:pt x="1220" y="1092"/>
                      <a:pt x="1209" y="1096"/>
                      <a:pt x="1207" y="1096"/>
                    </a:cubicBezTo>
                    <a:cubicBezTo>
                      <a:pt x="1202" y="1096"/>
                      <a:pt x="1218" y="1085"/>
                      <a:pt x="1213" y="1085"/>
                    </a:cubicBezTo>
                    <a:cubicBezTo>
                      <a:pt x="1211" y="1085"/>
                      <a:pt x="1200" y="1089"/>
                      <a:pt x="1172" y="1103"/>
                    </a:cubicBezTo>
                    <a:cubicBezTo>
                      <a:pt x="1172" y="1103"/>
                      <a:pt x="1197" y="1078"/>
                      <a:pt x="1222" y="1078"/>
                    </a:cubicBezTo>
                    <a:cubicBezTo>
                      <a:pt x="1222" y="1053"/>
                      <a:pt x="1248" y="1028"/>
                      <a:pt x="1222" y="1028"/>
                    </a:cubicBezTo>
                    <a:cubicBezTo>
                      <a:pt x="1211" y="1031"/>
                      <a:pt x="1204" y="1033"/>
                      <a:pt x="1199" y="1033"/>
                    </a:cubicBezTo>
                    <a:cubicBezTo>
                      <a:pt x="1181" y="1033"/>
                      <a:pt x="1204" y="1010"/>
                      <a:pt x="1192" y="1010"/>
                    </a:cubicBezTo>
                    <a:cubicBezTo>
                      <a:pt x="1186" y="1010"/>
                      <a:pt x="1173" y="1014"/>
                      <a:pt x="1147" y="1028"/>
                    </a:cubicBezTo>
                    <a:cubicBezTo>
                      <a:pt x="1172" y="1003"/>
                      <a:pt x="1197" y="977"/>
                      <a:pt x="1147" y="977"/>
                    </a:cubicBezTo>
                    <a:lnTo>
                      <a:pt x="1172" y="977"/>
                    </a:lnTo>
                    <a:cubicBezTo>
                      <a:pt x="1160" y="977"/>
                      <a:pt x="1154" y="971"/>
                      <a:pt x="1141" y="971"/>
                    </a:cubicBezTo>
                    <a:cubicBezTo>
                      <a:pt x="1128" y="971"/>
                      <a:pt x="1110" y="977"/>
                      <a:pt x="1072" y="1003"/>
                    </a:cubicBezTo>
                    <a:cubicBezTo>
                      <a:pt x="1172" y="927"/>
                      <a:pt x="1147" y="927"/>
                      <a:pt x="1172" y="927"/>
                    </a:cubicBezTo>
                    <a:cubicBezTo>
                      <a:pt x="1139" y="927"/>
                      <a:pt x="1139" y="916"/>
                      <a:pt x="1128" y="916"/>
                    </a:cubicBezTo>
                    <a:cubicBezTo>
                      <a:pt x="1122" y="916"/>
                      <a:pt x="1114" y="919"/>
                      <a:pt x="1097" y="927"/>
                    </a:cubicBezTo>
                    <a:cubicBezTo>
                      <a:pt x="1110" y="915"/>
                      <a:pt x="1103" y="915"/>
                      <a:pt x="1100" y="915"/>
                    </a:cubicBezTo>
                    <a:cubicBezTo>
                      <a:pt x="1097" y="915"/>
                      <a:pt x="1097" y="915"/>
                      <a:pt x="1122" y="902"/>
                    </a:cubicBezTo>
                    <a:lnTo>
                      <a:pt x="1122" y="902"/>
                    </a:lnTo>
                    <a:cubicBezTo>
                      <a:pt x="1096" y="907"/>
                      <a:pt x="1076" y="909"/>
                      <a:pt x="1060" y="909"/>
                    </a:cubicBezTo>
                    <a:cubicBezTo>
                      <a:pt x="983" y="909"/>
                      <a:pt x="1014" y="860"/>
                      <a:pt x="1097" y="777"/>
                    </a:cubicBezTo>
                    <a:lnTo>
                      <a:pt x="1097" y="777"/>
                    </a:lnTo>
                    <a:cubicBezTo>
                      <a:pt x="1047" y="802"/>
                      <a:pt x="972" y="852"/>
                      <a:pt x="922" y="877"/>
                    </a:cubicBezTo>
                    <a:cubicBezTo>
                      <a:pt x="922" y="852"/>
                      <a:pt x="922" y="852"/>
                      <a:pt x="922" y="852"/>
                    </a:cubicBezTo>
                    <a:cubicBezTo>
                      <a:pt x="922" y="852"/>
                      <a:pt x="972" y="827"/>
                      <a:pt x="972" y="827"/>
                    </a:cubicBezTo>
                    <a:cubicBezTo>
                      <a:pt x="972" y="807"/>
                      <a:pt x="972" y="803"/>
                      <a:pt x="984" y="802"/>
                    </a:cubicBezTo>
                    <a:lnTo>
                      <a:pt x="984" y="802"/>
                    </a:lnTo>
                    <a:cubicBezTo>
                      <a:pt x="991" y="793"/>
                      <a:pt x="1011" y="772"/>
                      <a:pt x="995" y="772"/>
                    </a:cubicBezTo>
                    <a:cubicBezTo>
                      <a:pt x="994" y="772"/>
                      <a:pt x="994" y="772"/>
                      <a:pt x="993" y="772"/>
                    </a:cubicBezTo>
                    <a:lnTo>
                      <a:pt x="993" y="772"/>
                    </a:lnTo>
                    <a:cubicBezTo>
                      <a:pt x="1009" y="764"/>
                      <a:pt x="1022" y="752"/>
                      <a:pt x="1022" y="752"/>
                    </a:cubicBezTo>
                    <a:cubicBezTo>
                      <a:pt x="1022" y="702"/>
                      <a:pt x="872" y="702"/>
                      <a:pt x="872" y="652"/>
                    </a:cubicBezTo>
                    <a:cubicBezTo>
                      <a:pt x="884" y="627"/>
                      <a:pt x="872" y="620"/>
                      <a:pt x="856" y="620"/>
                    </a:cubicBezTo>
                    <a:cubicBezTo>
                      <a:pt x="840" y="620"/>
                      <a:pt x="821" y="627"/>
                      <a:pt x="821" y="627"/>
                    </a:cubicBezTo>
                    <a:cubicBezTo>
                      <a:pt x="833" y="615"/>
                      <a:pt x="844" y="609"/>
                      <a:pt x="853" y="606"/>
                    </a:cubicBezTo>
                    <a:lnTo>
                      <a:pt x="853" y="606"/>
                    </a:lnTo>
                    <a:cubicBezTo>
                      <a:pt x="853" y="606"/>
                      <a:pt x="854" y="606"/>
                      <a:pt x="854" y="606"/>
                    </a:cubicBezTo>
                    <a:cubicBezTo>
                      <a:pt x="857" y="606"/>
                      <a:pt x="863" y="604"/>
                      <a:pt x="872" y="602"/>
                    </a:cubicBezTo>
                    <a:lnTo>
                      <a:pt x="872" y="602"/>
                    </a:lnTo>
                    <a:cubicBezTo>
                      <a:pt x="872" y="602"/>
                      <a:pt x="864" y="602"/>
                      <a:pt x="853" y="606"/>
                    </a:cubicBezTo>
                    <a:lnTo>
                      <a:pt x="853" y="606"/>
                    </a:lnTo>
                    <a:cubicBezTo>
                      <a:pt x="840" y="605"/>
                      <a:pt x="864" y="585"/>
                      <a:pt x="871" y="576"/>
                    </a:cubicBezTo>
                    <a:lnTo>
                      <a:pt x="871" y="576"/>
                    </a:lnTo>
                    <a:cubicBezTo>
                      <a:pt x="871" y="576"/>
                      <a:pt x="872" y="576"/>
                      <a:pt x="872" y="576"/>
                    </a:cubicBezTo>
                    <a:cubicBezTo>
                      <a:pt x="872" y="576"/>
                      <a:pt x="871" y="576"/>
                      <a:pt x="871" y="576"/>
                    </a:cubicBezTo>
                    <a:lnTo>
                      <a:pt x="871" y="576"/>
                    </a:lnTo>
                    <a:cubicBezTo>
                      <a:pt x="873" y="574"/>
                      <a:pt x="874" y="573"/>
                      <a:pt x="873" y="573"/>
                    </a:cubicBezTo>
                    <a:lnTo>
                      <a:pt x="873" y="573"/>
                    </a:lnTo>
                    <a:cubicBezTo>
                      <a:pt x="872" y="573"/>
                      <a:pt x="869" y="574"/>
                      <a:pt x="865" y="576"/>
                    </a:cubicBezTo>
                    <a:lnTo>
                      <a:pt x="865" y="576"/>
                    </a:lnTo>
                    <a:cubicBezTo>
                      <a:pt x="796" y="575"/>
                      <a:pt x="796" y="550"/>
                      <a:pt x="796" y="501"/>
                    </a:cubicBezTo>
                    <a:cubicBezTo>
                      <a:pt x="764" y="514"/>
                      <a:pt x="746" y="519"/>
                      <a:pt x="736" y="519"/>
                    </a:cubicBezTo>
                    <a:cubicBezTo>
                      <a:pt x="714" y="519"/>
                      <a:pt x="729" y="496"/>
                      <a:pt x="689" y="496"/>
                    </a:cubicBezTo>
                    <a:cubicBezTo>
                      <a:pt x="679" y="496"/>
                      <a:pt x="665" y="497"/>
                      <a:pt x="646" y="501"/>
                    </a:cubicBezTo>
                    <a:lnTo>
                      <a:pt x="671" y="476"/>
                    </a:lnTo>
                    <a:lnTo>
                      <a:pt x="671" y="476"/>
                    </a:lnTo>
                    <a:cubicBezTo>
                      <a:pt x="657" y="480"/>
                      <a:pt x="647" y="481"/>
                      <a:pt x="639" y="481"/>
                    </a:cubicBezTo>
                    <a:cubicBezTo>
                      <a:pt x="590" y="481"/>
                      <a:pt x="643" y="423"/>
                      <a:pt x="621" y="401"/>
                    </a:cubicBezTo>
                    <a:cubicBezTo>
                      <a:pt x="621" y="388"/>
                      <a:pt x="615" y="388"/>
                      <a:pt x="605" y="388"/>
                    </a:cubicBezTo>
                    <a:cubicBezTo>
                      <a:pt x="596" y="388"/>
                      <a:pt x="583" y="388"/>
                      <a:pt x="571" y="376"/>
                    </a:cubicBezTo>
                    <a:lnTo>
                      <a:pt x="580" y="376"/>
                    </a:lnTo>
                    <a:cubicBezTo>
                      <a:pt x="562" y="361"/>
                      <a:pt x="645" y="297"/>
                      <a:pt x="579" y="297"/>
                    </a:cubicBezTo>
                    <a:cubicBezTo>
                      <a:pt x="570" y="297"/>
                      <a:pt x="560" y="298"/>
                      <a:pt x="546" y="301"/>
                    </a:cubicBezTo>
                    <a:lnTo>
                      <a:pt x="596" y="301"/>
                    </a:lnTo>
                    <a:cubicBezTo>
                      <a:pt x="579" y="306"/>
                      <a:pt x="571" y="308"/>
                      <a:pt x="567" y="308"/>
                    </a:cubicBezTo>
                    <a:cubicBezTo>
                      <a:pt x="561" y="308"/>
                      <a:pt x="568" y="302"/>
                      <a:pt x="562" y="302"/>
                    </a:cubicBezTo>
                    <a:cubicBezTo>
                      <a:pt x="557" y="302"/>
                      <a:pt x="542" y="307"/>
                      <a:pt x="496" y="326"/>
                    </a:cubicBezTo>
                    <a:lnTo>
                      <a:pt x="546" y="301"/>
                    </a:lnTo>
                    <a:lnTo>
                      <a:pt x="546" y="301"/>
                    </a:lnTo>
                    <a:cubicBezTo>
                      <a:pt x="510" y="319"/>
                      <a:pt x="494" y="325"/>
                      <a:pt x="489" y="325"/>
                    </a:cubicBezTo>
                    <a:cubicBezTo>
                      <a:pt x="474" y="325"/>
                      <a:pt x="545" y="272"/>
                      <a:pt x="498" y="272"/>
                    </a:cubicBezTo>
                    <a:cubicBezTo>
                      <a:pt x="491" y="272"/>
                      <a:pt x="482" y="273"/>
                      <a:pt x="471" y="276"/>
                    </a:cubicBezTo>
                    <a:lnTo>
                      <a:pt x="496" y="251"/>
                    </a:lnTo>
                    <a:lnTo>
                      <a:pt x="496" y="251"/>
                    </a:lnTo>
                    <a:cubicBezTo>
                      <a:pt x="483" y="263"/>
                      <a:pt x="483" y="269"/>
                      <a:pt x="486" y="269"/>
                    </a:cubicBezTo>
                    <a:cubicBezTo>
                      <a:pt x="489" y="269"/>
                      <a:pt x="496" y="263"/>
                      <a:pt x="496" y="251"/>
                    </a:cubicBezTo>
                    <a:lnTo>
                      <a:pt x="496" y="251"/>
                    </a:lnTo>
                    <a:lnTo>
                      <a:pt x="496" y="251"/>
                    </a:lnTo>
                    <a:cubicBezTo>
                      <a:pt x="546" y="213"/>
                      <a:pt x="539" y="207"/>
                      <a:pt x="521" y="207"/>
                    </a:cubicBezTo>
                    <a:cubicBezTo>
                      <a:pt x="511" y="207"/>
                      <a:pt x="499" y="208"/>
                      <a:pt x="489" y="208"/>
                    </a:cubicBezTo>
                    <a:cubicBezTo>
                      <a:pt x="478" y="208"/>
                      <a:pt x="471" y="207"/>
                      <a:pt x="471" y="201"/>
                    </a:cubicBezTo>
                    <a:lnTo>
                      <a:pt x="521" y="175"/>
                    </a:lnTo>
                    <a:lnTo>
                      <a:pt x="521" y="175"/>
                    </a:lnTo>
                    <a:cubicBezTo>
                      <a:pt x="505" y="181"/>
                      <a:pt x="495" y="183"/>
                      <a:pt x="488" y="183"/>
                    </a:cubicBezTo>
                    <a:cubicBezTo>
                      <a:pt x="470" y="183"/>
                      <a:pt x="480" y="168"/>
                      <a:pt x="478" y="168"/>
                    </a:cubicBezTo>
                    <a:lnTo>
                      <a:pt x="478" y="168"/>
                    </a:lnTo>
                    <a:cubicBezTo>
                      <a:pt x="478" y="168"/>
                      <a:pt x="476" y="170"/>
                      <a:pt x="471" y="175"/>
                    </a:cubicBezTo>
                    <a:lnTo>
                      <a:pt x="471" y="163"/>
                    </a:lnTo>
                    <a:lnTo>
                      <a:pt x="471" y="163"/>
                    </a:lnTo>
                    <a:lnTo>
                      <a:pt x="496" y="150"/>
                    </a:lnTo>
                    <a:cubicBezTo>
                      <a:pt x="483" y="138"/>
                      <a:pt x="471" y="138"/>
                      <a:pt x="458" y="138"/>
                    </a:cubicBezTo>
                    <a:cubicBezTo>
                      <a:pt x="446" y="138"/>
                      <a:pt x="433" y="138"/>
                      <a:pt x="420" y="125"/>
                    </a:cubicBezTo>
                    <a:lnTo>
                      <a:pt x="436" y="118"/>
                    </a:lnTo>
                    <a:lnTo>
                      <a:pt x="436" y="118"/>
                    </a:lnTo>
                    <a:cubicBezTo>
                      <a:pt x="435" y="118"/>
                      <a:pt x="434" y="118"/>
                      <a:pt x="433" y="118"/>
                    </a:cubicBezTo>
                    <a:cubicBezTo>
                      <a:pt x="419" y="118"/>
                      <a:pt x="427" y="95"/>
                      <a:pt x="412" y="95"/>
                    </a:cubicBezTo>
                    <a:cubicBezTo>
                      <a:pt x="408" y="95"/>
                      <a:pt x="403" y="96"/>
                      <a:pt x="395" y="100"/>
                    </a:cubicBezTo>
                    <a:lnTo>
                      <a:pt x="420" y="75"/>
                    </a:lnTo>
                    <a:cubicBezTo>
                      <a:pt x="420" y="63"/>
                      <a:pt x="395" y="63"/>
                      <a:pt x="364" y="63"/>
                    </a:cubicBezTo>
                    <a:cubicBezTo>
                      <a:pt x="340" y="63"/>
                      <a:pt x="312" y="63"/>
                      <a:pt x="288" y="57"/>
                    </a:cubicBezTo>
                    <a:lnTo>
                      <a:pt x="288" y="57"/>
                    </a:lnTo>
                    <a:cubicBezTo>
                      <a:pt x="281" y="64"/>
                      <a:pt x="270" y="75"/>
                      <a:pt x="270" y="75"/>
                    </a:cubicBezTo>
                    <a:cubicBezTo>
                      <a:pt x="270" y="61"/>
                      <a:pt x="270" y="55"/>
                      <a:pt x="275" y="52"/>
                    </a:cubicBezTo>
                    <a:lnTo>
                      <a:pt x="275" y="52"/>
                    </a:lnTo>
                    <a:cubicBezTo>
                      <a:pt x="279" y="54"/>
                      <a:pt x="284" y="56"/>
                      <a:pt x="288" y="57"/>
                    </a:cubicBezTo>
                    <a:lnTo>
                      <a:pt x="288" y="57"/>
                    </a:lnTo>
                    <a:cubicBezTo>
                      <a:pt x="292" y="53"/>
                      <a:pt x="295" y="50"/>
                      <a:pt x="295" y="50"/>
                    </a:cubicBezTo>
                    <a:cubicBezTo>
                      <a:pt x="284" y="50"/>
                      <a:pt x="278" y="50"/>
                      <a:pt x="275" y="52"/>
                    </a:cubicBezTo>
                    <a:lnTo>
                      <a:pt x="275" y="52"/>
                    </a:lnTo>
                    <a:cubicBezTo>
                      <a:pt x="273" y="52"/>
                      <a:pt x="272" y="51"/>
                      <a:pt x="270" y="50"/>
                    </a:cubicBezTo>
                    <a:lnTo>
                      <a:pt x="295" y="50"/>
                    </a:lnTo>
                    <a:cubicBezTo>
                      <a:pt x="309" y="36"/>
                      <a:pt x="311" y="32"/>
                      <a:pt x="308" y="32"/>
                    </a:cubicBezTo>
                    <a:cubicBezTo>
                      <a:pt x="303" y="32"/>
                      <a:pt x="283" y="43"/>
                      <a:pt x="272" y="43"/>
                    </a:cubicBezTo>
                    <a:cubicBezTo>
                      <a:pt x="266" y="43"/>
                      <a:pt x="263" y="39"/>
                      <a:pt x="270" y="25"/>
                    </a:cubicBezTo>
                    <a:lnTo>
                      <a:pt x="270" y="25"/>
                    </a:lnTo>
                    <a:cubicBezTo>
                      <a:pt x="270" y="25"/>
                      <a:pt x="245" y="50"/>
                      <a:pt x="220" y="50"/>
                    </a:cubicBezTo>
                    <a:lnTo>
                      <a:pt x="95" y="50"/>
                    </a:lnTo>
                    <a:cubicBezTo>
                      <a:pt x="108" y="50"/>
                      <a:pt x="114" y="43"/>
                      <a:pt x="121" y="36"/>
                    </a:cubicBezTo>
                    <a:lnTo>
                      <a:pt x="121" y="36"/>
                    </a:lnTo>
                    <a:cubicBezTo>
                      <a:pt x="104" y="43"/>
                      <a:pt x="91" y="47"/>
                      <a:pt x="83" y="47"/>
                    </a:cubicBezTo>
                    <a:cubicBezTo>
                      <a:pt x="58" y="47"/>
                      <a:pt x="70" y="17"/>
                      <a:pt x="70" y="0"/>
                    </a:cubicBezTo>
                    <a:close/>
                    <a:moveTo>
                      <a:pt x="937" y="1390"/>
                    </a:moveTo>
                    <a:cubicBezTo>
                      <a:pt x="898" y="1404"/>
                      <a:pt x="901" y="1404"/>
                      <a:pt x="922" y="1404"/>
                    </a:cubicBezTo>
                    <a:cubicBezTo>
                      <a:pt x="926" y="1399"/>
                      <a:pt x="932" y="1394"/>
                      <a:pt x="937" y="139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8" name="Google Shape;1728;p34"/>
              <p:cNvSpPr/>
              <p:nvPr/>
            </p:nvSpPr>
            <p:spPr>
              <a:xfrm>
                <a:off x="4285250" y="30633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9" name="Google Shape;1729;p34"/>
              <p:cNvSpPr/>
              <p:nvPr/>
            </p:nvSpPr>
            <p:spPr>
              <a:xfrm>
                <a:off x="4309050" y="309215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0"/>
                    </a:moveTo>
                    <a:lnTo>
                      <a:pt x="1" y="0"/>
                    </a:lnTo>
                    <a:cubicBezTo>
                      <a:pt x="26" y="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0" name="Google Shape;1730;p34"/>
              <p:cNvSpPr/>
              <p:nvPr/>
            </p:nvSpPr>
            <p:spPr>
              <a:xfrm>
                <a:off x="4267700" y="3101525"/>
                <a:ext cx="25" cy="1300"/>
              </a:xfrm>
              <a:custGeom>
                <a:avLst/>
                <a:gdLst/>
                <a:ahLst/>
                <a:cxnLst/>
                <a:rect l="l" t="t" r="r" b="b"/>
                <a:pathLst>
                  <a:path w="1" h="52" extrusionOk="0">
                    <a:moveTo>
                      <a:pt x="0" y="26"/>
                    </a:moveTo>
                    <a:lnTo>
                      <a:pt x="0" y="5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1" name="Google Shape;1731;p34"/>
              <p:cNvSpPr/>
              <p:nvPr/>
            </p:nvSpPr>
            <p:spPr>
              <a:xfrm>
                <a:off x="4267700" y="3099025"/>
                <a:ext cx="650" cy="35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142" extrusionOk="0">
                    <a:moveTo>
                      <a:pt x="25" y="1"/>
                    </a:moveTo>
                    <a:lnTo>
                      <a:pt x="0" y="126"/>
                    </a:lnTo>
                    <a:cubicBezTo>
                      <a:pt x="4" y="137"/>
                      <a:pt x="7" y="142"/>
                      <a:pt x="10" y="142"/>
                    </a:cubicBezTo>
                    <a:cubicBezTo>
                      <a:pt x="24" y="142"/>
                      <a:pt x="25" y="18"/>
                      <a:pt x="25" y="18"/>
                    </a:cubicBezTo>
                    <a:cubicBezTo>
                      <a:pt x="25" y="18"/>
                      <a:pt x="25" y="21"/>
                      <a:pt x="25" y="26"/>
                    </a:cubicBezTo>
                    <a:cubicBezTo>
                      <a:pt x="25" y="26"/>
                      <a:pt x="25" y="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2" name="Google Shape;1732;p34"/>
              <p:cNvSpPr/>
              <p:nvPr/>
            </p:nvSpPr>
            <p:spPr>
              <a:xfrm>
                <a:off x="4268325" y="3099025"/>
                <a:ext cx="650" cy="1400"/>
              </a:xfrm>
              <a:custGeom>
                <a:avLst/>
                <a:gdLst/>
                <a:ahLst/>
                <a:cxnLst/>
                <a:rect l="l" t="t" r="r" b="b"/>
                <a:pathLst>
                  <a:path w="26" h="56" extrusionOk="0">
                    <a:moveTo>
                      <a:pt x="26" y="1"/>
                    </a:moveTo>
                    <a:lnTo>
                      <a:pt x="26" y="1"/>
                    </a:lnTo>
                    <a:cubicBezTo>
                      <a:pt x="26" y="1"/>
                      <a:pt x="26" y="1"/>
                      <a:pt x="26" y="1"/>
                    </a:cubicBezTo>
                    <a:lnTo>
                      <a:pt x="26" y="1"/>
                    </a:lnTo>
                    <a:cubicBezTo>
                      <a:pt x="26" y="1"/>
                      <a:pt x="26" y="1"/>
                      <a:pt x="26" y="1"/>
                    </a:cubicBezTo>
                    <a:close/>
                    <a:moveTo>
                      <a:pt x="26" y="1"/>
                    </a:moveTo>
                    <a:cubicBezTo>
                      <a:pt x="25" y="7"/>
                      <a:pt x="24" y="9"/>
                      <a:pt x="22" y="9"/>
                    </a:cubicBezTo>
                    <a:cubicBezTo>
                      <a:pt x="19" y="9"/>
                      <a:pt x="16" y="7"/>
                      <a:pt x="13" y="7"/>
                    </a:cubicBezTo>
                    <a:cubicBezTo>
                      <a:pt x="7" y="7"/>
                      <a:pt x="0" y="13"/>
                      <a:pt x="0" y="51"/>
                    </a:cubicBezTo>
                    <a:cubicBezTo>
                      <a:pt x="4" y="54"/>
                      <a:pt x="7" y="56"/>
                      <a:pt x="10" y="56"/>
                    </a:cubicBezTo>
                    <a:cubicBezTo>
                      <a:pt x="25" y="56"/>
                      <a:pt x="25" y="6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1733;p34"/>
              <p:cNvSpPr/>
              <p:nvPr/>
            </p:nvSpPr>
            <p:spPr>
              <a:xfrm>
                <a:off x="4288375" y="30990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1"/>
                    </a:moveTo>
                    <a:lnTo>
                      <a:pt x="0" y="26"/>
                    </a:lnTo>
                    <a:cubicBezTo>
                      <a:pt x="0" y="26"/>
                      <a:pt x="0" y="26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1734;p34"/>
              <p:cNvSpPr/>
              <p:nvPr/>
            </p:nvSpPr>
            <p:spPr>
              <a:xfrm>
                <a:off x="4268950" y="3093250"/>
                <a:ext cx="48750" cy="57800"/>
              </a:xfrm>
              <a:custGeom>
                <a:avLst/>
                <a:gdLst/>
                <a:ahLst/>
                <a:cxnLst/>
                <a:rect l="l" t="t" r="r" b="b"/>
                <a:pathLst>
                  <a:path w="1950" h="2312" extrusionOk="0">
                    <a:moveTo>
                      <a:pt x="1" y="257"/>
                    </a:moveTo>
                    <a:cubicBezTo>
                      <a:pt x="1" y="282"/>
                      <a:pt x="26" y="282"/>
                      <a:pt x="1" y="307"/>
                    </a:cubicBezTo>
                    <a:cubicBezTo>
                      <a:pt x="5" y="316"/>
                      <a:pt x="9" y="319"/>
                      <a:pt x="14" y="319"/>
                    </a:cubicBezTo>
                    <a:cubicBezTo>
                      <a:pt x="28" y="319"/>
                      <a:pt x="43" y="282"/>
                      <a:pt x="57" y="282"/>
                    </a:cubicBezTo>
                    <a:cubicBezTo>
                      <a:pt x="64" y="282"/>
                      <a:pt x="70" y="289"/>
                      <a:pt x="76" y="307"/>
                    </a:cubicBezTo>
                    <a:cubicBezTo>
                      <a:pt x="76" y="298"/>
                      <a:pt x="76" y="288"/>
                      <a:pt x="76" y="283"/>
                    </a:cubicBezTo>
                    <a:lnTo>
                      <a:pt x="76" y="283"/>
                    </a:lnTo>
                    <a:cubicBezTo>
                      <a:pt x="76" y="283"/>
                      <a:pt x="76" y="283"/>
                      <a:pt x="77" y="283"/>
                    </a:cubicBezTo>
                    <a:lnTo>
                      <a:pt x="77" y="283"/>
                    </a:lnTo>
                    <a:cubicBezTo>
                      <a:pt x="77" y="283"/>
                      <a:pt x="76" y="282"/>
                      <a:pt x="76" y="282"/>
                    </a:cubicBezTo>
                    <a:cubicBezTo>
                      <a:pt x="76" y="282"/>
                      <a:pt x="76" y="282"/>
                      <a:pt x="76" y="283"/>
                    </a:cubicBezTo>
                    <a:lnTo>
                      <a:pt x="76" y="283"/>
                    </a:lnTo>
                    <a:cubicBezTo>
                      <a:pt x="51" y="276"/>
                      <a:pt x="26" y="265"/>
                      <a:pt x="1" y="257"/>
                    </a:cubicBezTo>
                    <a:close/>
                    <a:moveTo>
                      <a:pt x="1933" y="2221"/>
                    </a:moveTo>
                    <a:cubicBezTo>
                      <a:pt x="1932" y="2226"/>
                      <a:pt x="1931" y="2232"/>
                      <a:pt x="1930" y="2237"/>
                    </a:cubicBezTo>
                    <a:cubicBezTo>
                      <a:pt x="1939" y="2237"/>
                      <a:pt x="1939" y="2230"/>
                      <a:pt x="1933" y="2221"/>
                    </a:cubicBezTo>
                    <a:close/>
                    <a:moveTo>
                      <a:pt x="1353" y="1"/>
                    </a:moveTo>
                    <a:cubicBezTo>
                      <a:pt x="1307" y="1"/>
                      <a:pt x="1245" y="56"/>
                      <a:pt x="1229" y="56"/>
                    </a:cubicBezTo>
                    <a:lnTo>
                      <a:pt x="1229" y="6"/>
                    </a:lnTo>
                    <a:cubicBezTo>
                      <a:pt x="1220" y="33"/>
                      <a:pt x="1208" y="41"/>
                      <a:pt x="1195" y="41"/>
                    </a:cubicBezTo>
                    <a:cubicBezTo>
                      <a:pt x="1177" y="41"/>
                      <a:pt x="1157" y="26"/>
                      <a:pt x="1142" y="26"/>
                    </a:cubicBezTo>
                    <a:cubicBezTo>
                      <a:pt x="1137" y="26"/>
                      <a:pt x="1132" y="27"/>
                      <a:pt x="1128" y="31"/>
                    </a:cubicBezTo>
                    <a:lnTo>
                      <a:pt x="1128" y="6"/>
                    </a:lnTo>
                    <a:lnTo>
                      <a:pt x="1103" y="56"/>
                    </a:lnTo>
                    <a:lnTo>
                      <a:pt x="1103" y="6"/>
                    </a:lnTo>
                    <a:cubicBezTo>
                      <a:pt x="1078" y="6"/>
                      <a:pt x="1028" y="31"/>
                      <a:pt x="978" y="56"/>
                    </a:cubicBezTo>
                    <a:lnTo>
                      <a:pt x="1003" y="6"/>
                    </a:lnTo>
                    <a:lnTo>
                      <a:pt x="1003" y="6"/>
                    </a:lnTo>
                    <a:cubicBezTo>
                      <a:pt x="985" y="33"/>
                      <a:pt x="967" y="41"/>
                      <a:pt x="951" y="41"/>
                    </a:cubicBezTo>
                    <a:cubicBezTo>
                      <a:pt x="928" y="41"/>
                      <a:pt x="907" y="26"/>
                      <a:pt x="891" y="26"/>
                    </a:cubicBezTo>
                    <a:cubicBezTo>
                      <a:pt x="886" y="26"/>
                      <a:pt x="882" y="27"/>
                      <a:pt x="878" y="31"/>
                    </a:cubicBezTo>
                    <a:lnTo>
                      <a:pt x="878" y="6"/>
                    </a:lnTo>
                    <a:cubicBezTo>
                      <a:pt x="777" y="6"/>
                      <a:pt x="677" y="81"/>
                      <a:pt x="577" y="106"/>
                    </a:cubicBezTo>
                    <a:cubicBezTo>
                      <a:pt x="577" y="106"/>
                      <a:pt x="577" y="106"/>
                      <a:pt x="577" y="81"/>
                    </a:cubicBezTo>
                    <a:cubicBezTo>
                      <a:pt x="577" y="106"/>
                      <a:pt x="552" y="131"/>
                      <a:pt x="552" y="131"/>
                    </a:cubicBezTo>
                    <a:cubicBezTo>
                      <a:pt x="552" y="131"/>
                      <a:pt x="552" y="106"/>
                      <a:pt x="552" y="106"/>
                    </a:cubicBezTo>
                    <a:cubicBezTo>
                      <a:pt x="546" y="88"/>
                      <a:pt x="540" y="82"/>
                      <a:pt x="534" y="82"/>
                    </a:cubicBezTo>
                    <a:cubicBezTo>
                      <a:pt x="519" y="82"/>
                      <a:pt x="505" y="119"/>
                      <a:pt x="490" y="119"/>
                    </a:cubicBezTo>
                    <a:cubicBezTo>
                      <a:pt x="486" y="119"/>
                      <a:pt x="481" y="115"/>
                      <a:pt x="477" y="106"/>
                    </a:cubicBezTo>
                    <a:cubicBezTo>
                      <a:pt x="477" y="106"/>
                      <a:pt x="477" y="131"/>
                      <a:pt x="477" y="157"/>
                    </a:cubicBezTo>
                    <a:cubicBezTo>
                      <a:pt x="402" y="182"/>
                      <a:pt x="301" y="182"/>
                      <a:pt x="226" y="257"/>
                    </a:cubicBezTo>
                    <a:cubicBezTo>
                      <a:pt x="226" y="232"/>
                      <a:pt x="226" y="232"/>
                      <a:pt x="226" y="207"/>
                    </a:cubicBezTo>
                    <a:cubicBezTo>
                      <a:pt x="188" y="269"/>
                      <a:pt x="151" y="288"/>
                      <a:pt x="113" y="288"/>
                    </a:cubicBezTo>
                    <a:cubicBezTo>
                      <a:pt x="101" y="288"/>
                      <a:pt x="89" y="286"/>
                      <a:pt x="77" y="283"/>
                    </a:cubicBezTo>
                    <a:lnTo>
                      <a:pt x="77" y="283"/>
                    </a:lnTo>
                    <a:cubicBezTo>
                      <a:pt x="100" y="308"/>
                      <a:pt x="76" y="332"/>
                      <a:pt x="101" y="332"/>
                    </a:cubicBezTo>
                    <a:cubicBezTo>
                      <a:pt x="111" y="332"/>
                      <a:pt x="121" y="336"/>
                      <a:pt x="131" y="336"/>
                    </a:cubicBezTo>
                    <a:cubicBezTo>
                      <a:pt x="146" y="336"/>
                      <a:pt x="161" y="327"/>
                      <a:pt x="176" y="282"/>
                    </a:cubicBezTo>
                    <a:cubicBezTo>
                      <a:pt x="188" y="307"/>
                      <a:pt x="201" y="307"/>
                      <a:pt x="210" y="307"/>
                    </a:cubicBezTo>
                    <a:cubicBezTo>
                      <a:pt x="220" y="307"/>
                      <a:pt x="226" y="307"/>
                      <a:pt x="226" y="332"/>
                    </a:cubicBezTo>
                    <a:cubicBezTo>
                      <a:pt x="251" y="307"/>
                      <a:pt x="251" y="332"/>
                      <a:pt x="251" y="282"/>
                    </a:cubicBezTo>
                    <a:cubicBezTo>
                      <a:pt x="276" y="287"/>
                      <a:pt x="300" y="289"/>
                      <a:pt x="324" y="289"/>
                    </a:cubicBezTo>
                    <a:cubicBezTo>
                      <a:pt x="418" y="289"/>
                      <a:pt x="502" y="257"/>
                      <a:pt x="602" y="257"/>
                    </a:cubicBezTo>
                    <a:cubicBezTo>
                      <a:pt x="618" y="209"/>
                      <a:pt x="636" y="194"/>
                      <a:pt x="655" y="194"/>
                    </a:cubicBezTo>
                    <a:cubicBezTo>
                      <a:pt x="689" y="194"/>
                      <a:pt x="725" y="241"/>
                      <a:pt x="756" y="241"/>
                    </a:cubicBezTo>
                    <a:cubicBezTo>
                      <a:pt x="764" y="241"/>
                      <a:pt x="771" y="238"/>
                      <a:pt x="777" y="232"/>
                    </a:cubicBezTo>
                    <a:cubicBezTo>
                      <a:pt x="803" y="207"/>
                      <a:pt x="828" y="207"/>
                      <a:pt x="853" y="207"/>
                    </a:cubicBezTo>
                    <a:lnTo>
                      <a:pt x="878" y="157"/>
                    </a:lnTo>
                    <a:cubicBezTo>
                      <a:pt x="953" y="207"/>
                      <a:pt x="1028" y="232"/>
                      <a:pt x="1103" y="232"/>
                    </a:cubicBezTo>
                    <a:cubicBezTo>
                      <a:pt x="1153" y="232"/>
                      <a:pt x="1215" y="221"/>
                      <a:pt x="1257" y="221"/>
                    </a:cubicBezTo>
                    <a:cubicBezTo>
                      <a:pt x="1279" y="221"/>
                      <a:pt x="1295" y="223"/>
                      <a:pt x="1304" y="232"/>
                    </a:cubicBezTo>
                    <a:cubicBezTo>
                      <a:pt x="1304" y="232"/>
                      <a:pt x="1304" y="257"/>
                      <a:pt x="1329" y="257"/>
                    </a:cubicBezTo>
                    <a:cubicBezTo>
                      <a:pt x="1329" y="282"/>
                      <a:pt x="1304" y="307"/>
                      <a:pt x="1304" y="332"/>
                    </a:cubicBezTo>
                    <a:cubicBezTo>
                      <a:pt x="1304" y="332"/>
                      <a:pt x="1329" y="332"/>
                      <a:pt x="1329" y="357"/>
                    </a:cubicBezTo>
                    <a:cubicBezTo>
                      <a:pt x="1354" y="382"/>
                      <a:pt x="1379" y="407"/>
                      <a:pt x="1404" y="457"/>
                    </a:cubicBezTo>
                    <a:lnTo>
                      <a:pt x="1404" y="482"/>
                    </a:lnTo>
                    <a:lnTo>
                      <a:pt x="1379" y="482"/>
                    </a:lnTo>
                    <a:cubicBezTo>
                      <a:pt x="1429" y="532"/>
                      <a:pt x="1379" y="558"/>
                      <a:pt x="1404" y="608"/>
                    </a:cubicBezTo>
                    <a:cubicBezTo>
                      <a:pt x="1529" y="708"/>
                      <a:pt x="1404" y="858"/>
                      <a:pt x="1529" y="959"/>
                    </a:cubicBezTo>
                    <a:cubicBezTo>
                      <a:pt x="1529" y="1084"/>
                      <a:pt x="1554" y="1234"/>
                      <a:pt x="1605" y="1385"/>
                    </a:cubicBezTo>
                    <a:lnTo>
                      <a:pt x="1579" y="1385"/>
                    </a:lnTo>
                    <a:cubicBezTo>
                      <a:pt x="1655" y="1485"/>
                      <a:pt x="1529" y="1610"/>
                      <a:pt x="1579" y="1710"/>
                    </a:cubicBezTo>
                    <a:cubicBezTo>
                      <a:pt x="1554" y="1761"/>
                      <a:pt x="1579" y="1786"/>
                      <a:pt x="1630" y="1861"/>
                    </a:cubicBezTo>
                    <a:cubicBezTo>
                      <a:pt x="1669" y="1920"/>
                      <a:pt x="1708" y="2009"/>
                      <a:pt x="1663" y="2009"/>
                    </a:cubicBezTo>
                    <a:cubicBezTo>
                      <a:pt x="1651" y="2009"/>
                      <a:pt x="1632" y="2002"/>
                      <a:pt x="1605" y="1986"/>
                    </a:cubicBezTo>
                    <a:cubicBezTo>
                      <a:pt x="1576" y="1967"/>
                      <a:pt x="1558" y="1959"/>
                      <a:pt x="1546" y="1959"/>
                    </a:cubicBezTo>
                    <a:cubicBezTo>
                      <a:pt x="1526" y="1959"/>
                      <a:pt x="1520" y="1980"/>
                      <a:pt x="1504" y="2011"/>
                    </a:cubicBezTo>
                    <a:cubicBezTo>
                      <a:pt x="1489" y="2026"/>
                      <a:pt x="1465" y="2051"/>
                      <a:pt x="1436" y="2051"/>
                    </a:cubicBezTo>
                    <a:cubicBezTo>
                      <a:pt x="1418" y="2051"/>
                      <a:pt x="1399" y="2041"/>
                      <a:pt x="1379" y="2011"/>
                    </a:cubicBezTo>
                    <a:cubicBezTo>
                      <a:pt x="1322" y="1935"/>
                      <a:pt x="1268" y="1906"/>
                      <a:pt x="1216" y="1906"/>
                    </a:cubicBezTo>
                    <a:cubicBezTo>
                      <a:pt x="1130" y="1906"/>
                      <a:pt x="1046" y="1984"/>
                      <a:pt x="953" y="2061"/>
                    </a:cubicBezTo>
                    <a:cubicBezTo>
                      <a:pt x="932" y="2049"/>
                      <a:pt x="911" y="2044"/>
                      <a:pt x="889" y="2044"/>
                    </a:cubicBezTo>
                    <a:cubicBezTo>
                      <a:pt x="821" y="2044"/>
                      <a:pt x="753" y="2094"/>
                      <a:pt x="685" y="2094"/>
                    </a:cubicBezTo>
                    <a:cubicBezTo>
                      <a:pt x="649" y="2094"/>
                      <a:pt x="613" y="2080"/>
                      <a:pt x="577" y="2036"/>
                    </a:cubicBezTo>
                    <a:cubicBezTo>
                      <a:pt x="568" y="2055"/>
                      <a:pt x="558" y="2062"/>
                      <a:pt x="547" y="2062"/>
                    </a:cubicBezTo>
                    <a:cubicBezTo>
                      <a:pt x="502" y="2062"/>
                      <a:pt x="446" y="1934"/>
                      <a:pt x="388" y="1934"/>
                    </a:cubicBezTo>
                    <a:cubicBezTo>
                      <a:pt x="384" y="1934"/>
                      <a:pt x="380" y="1935"/>
                      <a:pt x="376" y="1936"/>
                    </a:cubicBezTo>
                    <a:lnTo>
                      <a:pt x="376" y="1986"/>
                    </a:lnTo>
                    <a:cubicBezTo>
                      <a:pt x="372" y="1967"/>
                      <a:pt x="367" y="1959"/>
                      <a:pt x="362" y="1959"/>
                    </a:cubicBezTo>
                    <a:cubicBezTo>
                      <a:pt x="349" y="1959"/>
                      <a:pt x="337" y="2014"/>
                      <a:pt x="331" y="2014"/>
                    </a:cubicBezTo>
                    <a:cubicBezTo>
                      <a:pt x="328" y="2014"/>
                      <a:pt x="326" y="2001"/>
                      <a:pt x="326" y="1961"/>
                    </a:cubicBezTo>
                    <a:cubicBezTo>
                      <a:pt x="323" y="1951"/>
                      <a:pt x="320" y="1947"/>
                      <a:pt x="318" y="1947"/>
                    </a:cubicBezTo>
                    <a:cubicBezTo>
                      <a:pt x="303" y="1947"/>
                      <a:pt x="299" y="2076"/>
                      <a:pt x="285" y="2076"/>
                    </a:cubicBezTo>
                    <a:cubicBezTo>
                      <a:pt x="282" y="2076"/>
                      <a:pt x="280" y="2071"/>
                      <a:pt x="276" y="2061"/>
                    </a:cubicBezTo>
                    <a:cubicBezTo>
                      <a:pt x="276" y="2049"/>
                      <a:pt x="276" y="2036"/>
                      <a:pt x="276" y="2036"/>
                    </a:cubicBezTo>
                    <a:cubicBezTo>
                      <a:pt x="251" y="2036"/>
                      <a:pt x="276" y="2086"/>
                      <a:pt x="251" y="2086"/>
                    </a:cubicBezTo>
                    <a:cubicBezTo>
                      <a:pt x="251" y="2029"/>
                      <a:pt x="247" y="2019"/>
                      <a:pt x="243" y="2019"/>
                    </a:cubicBezTo>
                    <a:cubicBezTo>
                      <a:pt x="241" y="2019"/>
                      <a:pt x="238" y="2021"/>
                      <a:pt x="236" y="2021"/>
                    </a:cubicBezTo>
                    <a:cubicBezTo>
                      <a:pt x="230" y="2021"/>
                      <a:pt x="226" y="2010"/>
                      <a:pt x="226" y="1936"/>
                    </a:cubicBezTo>
                    <a:cubicBezTo>
                      <a:pt x="226" y="1936"/>
                      <a:pt x="201" y="1886"/>
                      <a:pt x="226" y="1836"/>
                    </a:cubicBezTo>
                    <a:lnTo>
                      <a:pt x="226" y="1836"/>
                    </a:lnTo>
                    <a:cubicBezTo>
                      <a:pt x="226" y="1836"/>
                      <a:pt x="201" y="1836"/>
                      <a:pt x="201" y="1911"/>
                    </a:cubicBezTo>
                    <a:cubicBezTo>
                      <a:pt x="201" y="1986"/>
                      <a:pt x="176" y="2036"/>
                      <a:pt x="201" y="2111"/>
                    </a:cubicBezTo>
                    <a:cubicBezTo>
                      <a:pt x="226" y="2136"/>
                      <a:pt x="226" y="2212"/>
                      <a:pt x="251" y="2237"/>
                    </a:cubicBezTo>
                    <a:cubicBezTo>
                      <a:pt x="251" y="2205"/>
                      <a:pt x="256" y="2195"/>
                      <a:pt x="261" y="2195"/>
                    </a:cubicBezTo>
                    <a:cubicBezTo>
                      <a:pt x="268" y="2195"/>
                      <a:pt x="276" y="2212"/>
                      <a:pt x="276" y="2212"/>
                    </a:cubicBezTo>
                    <a:lnTo>
                      <a:pt x="276" y="2237"/>
                    </a:lnTo>
                    <a:cubicBezTo>
                      <a:pt x="276" y="2249"/>
                      <a:pt x="277" y="2254"/>
                      <a:pt x="278" y="2254"/>
                    </a:cubicBezTo>
                    <a:cubicBezTo>
                      <a:pt x="282" y="2254"/>
                      <a:pt x="292" y="2194"/>
                      <a:pt x="297" y="2194"/>
                    </a:cubicBezTo>
                    <a:cubicBezTo>
                      <a:pt x="300" y="2194"/>
                      <a:pt x="301" y="2205"/>
                      <a:pt x="301" y="2237"/>
                    </a:cubicBezTo>
                    <a:cubicBezTo>
                      <a:pt x="351" y="2212"/>
                      <a:pt x="376" y="2212"/>
                      <a:pt x="427" y="2212"/>
                    </a:cubicBezTo>
                    <a:cubicBezTo>
                      <a:pt x="452" y="2162"/>
                      <a:pt x="477" y="2212"/>
                      <a:pt x="452" y="2137"/>
                    </a:cubicBezTo>
                    <a:lnTo>
                      <a:pt x="452" y="2137"/>
                    </a:lnTo>
                    <a:cubicBezTo>
                      <a:pt x="477" y="2212"/>
                      <a:pt x="502" y="2237"/>
                      <a:pt x="527" y="2237"/>
                    </a:cubicBezTo>
                    <a:cubicBezTo>
                      <a:pt x="527" y="2237"/>
                      <a:pt x="527" y="2262"/>
                      <a:pt x="527" y="2262"/>
                    </a:cubicBezTo>
                    <a:cubicBezTo>
                      <a:pt x="532" y="2281"/>
                      <a:pt x="536" y="2288"/>
                      <a:pt x="539" y="2288"/>
                    </a:cubicBezTo>
                    <a:cubicBezTo>
                      <a:pt x="548" y="2288"/>
                      <a:pt x="553" y="2233"/>
                      <a:pt x="561" y="2233"/>
                    </a:cubicBezTo>
                    <a:cubicBezTo>
                      <a:pt x="565" y="2233"/>
                      <a:pt x="570" y="2247"/>
                      <a:pt x="577" y="2287"/>
                    </a:cubicBezTo>
                    <a:cubicBezTo>
                      <a:pt x="577" y="2251"/>
                      <a:pt x="580" y="2244"/>
                      <a:pt x="585" y="2244"/>
                    </a:cubicBezTo>
                    <a:cubicBezTo>
                      <a:pt x="589" y="2244"/>
                      <a:pt x="593" y="2247"/>
                      <a:pt x="598" y="2247"/>
                    </a:cubicBezTo>
                    <a:cubicBezTo>
                      <a:pt x="607" y="2247"/>
                      <a:pt x="617" y="2238"/>
                      <a:pt x="627" y="2187"/>
                    </a:cubicBezTo>
                    <a:cubicBezTo>
                      <a:pt x="627" y="2212"/>
                      <a:pt x="627" y="2237"/>
                      <a:pt x="627" y="2262"/>
                    </a:cubicBezTo>
                    <a:cubicBezTo>
                      <a:pt x="677" y="2262"/>
                      <a:pt x="702" y="2312"/>
                      <a:pt x="752" y="2312"/>
                    </a:cubicBezTo>
                    <a:cubicBezTo>
                      <a:pt x="761" y="2276"/>
                      <a:pt x="773" y="2269"/>
                      <a:pt x="786" y="2269"/>
                    </a:cubicBezTo>
                    <a:cubicBezTo>
                      <a:pt x="795" y="2269"/>
                      <a:pt x="804" y="2272"/>
                      <a:pt x="813" y="2272"/>
                    </a:cubicBezTo>
                    <a:cubicBezTo>
                      <a:pt x="828" y="2272"/>
                      <a:pt x="842" y="2263"/>
                      <a:pt x="853" y="2212"/>
                    </a:cubicBezTo>
                    <a:cubicBezTo>
                      <a:pt x="870" y="2229"/>
                      <a:pt x="887" y="2258"/>
                      <a:pt x="905" y="2258"/>
                    </a:cubicBezTo>
                    <a:cubicBezTo>
                      <a:pt x="912" y="2258"/>
                      <a:pt x="920" y="2252"/>
                      <a:pt x="928" y="2237"/>
                    </a:cubicBezTo>
                    <a:lnTo>
                      <a:pt x="928" y="2262"/>
                    </a:lnTo>
                    <a:cubicBezTo>
                      <a:pt x="953" y="2262"/>
                      <a:pt x="1003" y="2237"/>
                      <a:pt x="1028" y="2162"/>
                    </a:cubicBezTo>
                    <a:cubicBezTo>
                      <a:pt x="1028" y="2287"/>
                      <a:pt x="1053" y="2262"/>
                      <a:pt x="1078" y="2312"/>
                    </a:cubicBezTo>
                    <a:cubicBezTo>
                      <a:pt x="1078" y="2237"/>
                      <a:pt x="1128" y="2262"/>
                      <a:pt x="1178" y="2212"/>
                    </a:cubicBezTo>
                    <a:cubicBezTo>
                      <a:pt x="1178" y="2227"/>
                      <a:pt x="1181" y="2230"/>
                      <a:pt x="1184" y="2230"/>
                    </a:cubicBezTo>
                    <a:cubicBezTo>
                      <a:pt x="1187" y="2230"/>
                      <a:pt x="1191" y="2226"/>
                      <a:pt x="1195" y="2226"/>
                    </a:cubicBezTo>
                    <a:cubicBezTo>
                      <a:pt x="1200" y="2226"/>
                      <a:pt x="1204" y="2233"/>
                      <a:pt x="1204" y="2262"/>
                    </a:cubicBezTo>
                    <a:cubicBezTo>
                      <a:pt x="1254" y="2187"/>
                      <a:pt x="1304" y="2162"/>
                      <a:pt x="1354" y="2162"/>
                    </a:cubicBezTo>
                    <a:cubicBezTo>
                      <a:pt x="1454" y="2187"/>
                      <a:pt x="1529" y="2237"/>
                      <a:pt x="1680" y="2287"/>
                    </a:cubicBezTo>
                    <a:cubicBezTo>
                      <a:pt x="1680" y="2243"/>
                      <a:pt x="1660" y="2160"/>
                      <a:pt x="1639" y="2107"/>
                    </a:cubicBezTo>
                    <a:lnTo>
                      <a:pt x="1639" y="2107"/>
                    </a:lnTo>
                    <a:cubicBezTo>
                      <a:pt x="1640" y="2106"/>
                      <a:pt x="1642" y="2106"/>
                      <a:pt x="1643" y="2106"/>
                    </a:cubicBezTo>
                    <a:cubicBezTo>
                      <a:pt x="1675" y="2106"/>
                      <a:pt x="1733" y="2162"/>
                      <a:pt x="1755" y="2162"/>
                    </a:cubicBezTo>
                    <a:cubicBezTo>
                      <a:pt x="1755" y="2162"/>
                      <a:pt x="1755" y="2162"/>
                      <a:pt x="1755" y="2187"/>
                    </a:cubicBezTo>
                    <a:cubicBezTo>
                      <a:pt x="1755" y="2176"/>
                      <a:pt x="1760" y="2172"/>
                      <a:pt x="1769" y="2172"/>
                    </a:cubicBezTo>
                    <a:cubicBezTo>
                      <a:pt x="1793" y="2172"/>
                      <a:pt x="1838" y="2201"/>
                      <a:pt x="1853" y="2201"/>
                    </a:cubicBezTo>
                    <a:cubicBezTo>
                      <a:pt x="1859" y="2201"/>
                      <a:pt x="1860" y="2197"/>
                      <a:pt x="1855" y="2187"/>
                    </a:cubicBezTo>
                    <a:lnTo>
                      <a:pt x="1855" y="2187"/>
                    </a:lnTo>
                    <a:lnTo>
                      <a:pt x="1880" y="2212"/>
                    </a:lnTo>
                    <a:cubicBezTo>
                      <a:pt x="1880" y="2187"/>
                      <a:pt x="1880" y="2187"/>
                      <a:pt x="1880" y="2162"/>
                    </a:cubicBezTo>
                    <a:cubicBezTo>
                      <a:pt x="1896" y="2178"/>
                      <a:pt x="1923" y="2204"/>
                      <a:pt x="1933" y="2221"/>
                    </a:cubicBezTo>
                    <a:lnTo>
                      <a:pt x="1933" y="2221"/>
                    </a:lnTo>
                    <a:cubicBezTo>
                      <a:pt x="1949" y="2097"/>
                      <a:pt x="1879" y="1931"/>
                      <a:pt x="1855" y="1811"/>
                    </a:cubicBezTo>
                    <a:cubicBezTo>
                      <a:pt x="1805" y="1635"/>
                      <a:pt x="1780" y="1585"/>
                      <a:pt x="1780" y="1510"/>
                    </a:cubicBezTo>
                    <a:lnTo>
                      <a:pt x="1805" y="1510"/>
                    </a:lnTo>
                    <a:lnTo>
                      <a:pt x="1755" y="1485"/>
                    </a:lnTo>
                    <a:lnTo>
                      <a:pt x="1780" y="1485"/>
                    </a:lnTo>
                    <a:cubicBezTo>
                      <a:pt x="1805" y="1435"/>
                      <a:pt x="1730" y="1410"/>
                      <a:pt x="1755" y="1360"/>
                    </a:cubicBezTo>
                    <a:lnTo>
                      <a:pt x="1805" y="1360"/>
                    </a:lnTo>
                    <a:cubicBezTo>
                      <a:pt x="1730" y="1334"/>
                      <a:pt x="1880" y="1309"/>
                      <a:pt x="1730" y="1309"/>
                    </a:cubicBezTo>
                    <a:cubicBezTo>
                      <a:pt x="1755" y="1284"/>
                      <a:pt x="1780" y="1284"/>
                      <a:pt x="1780" y="1284"/>
                    </a:cubicBezTo>
                    <a:cubicBezTo>
                      <a:pt x="1730" y="1209"/>
                      <a:pt x="1730" y="1134"/>
                      <a:pt x="1730" y="1034"/>
                    </a:cubicBezTo>
                    <a:cubicBezTo>
                      <a:pt x="1605" y="984"/>
                      <a:pt x="1705" y="908"/>
                      <a:pt x="1605" y="833"/>
                    </a:cubicBezTo>
                    <a:lnTo>
                      <a:pt x="1630" y="833"/>
                    </a:lnTo>
                    <a:cubicBezTo>
                      <a:pt x="1529" y="758"/>
                      <a:pt x="1605" y="658"/>
                      <a:pt x="1579" y="558"/>
                    </a:cubicBezTo>
                    <a:cubicBezTo>
                      <a:pt x="1605" y="507"/>
                      <a:pt x="1554" y="482"/>
                      <a:pt x="1554" y="457"/>
                    </a:cubicBezTo>
                    <a:lnTo>
                      <a:pt x="1579" y="457"/>
                    </a:lnTo>
                    <a:cubicBezTo>
                      <a:pt x="1479" y="407"/>
                      <a:pt x="1655" y="332"/>
                      <a:pt x="1605" y="257"/>
                    </a:cubicBezTo>
                    <a:cubicBezTo>
                      <a:pt x="1579" y="232"/>
                      <a:pt x="1579" y="232"/>
                      <a:pt x="1554" y="232"/>
                    </a:cubicBezTo>
                    <a:lnTo>
                      <a:pt x="1605" y="232"/>
                    </a:lnTo>
                    <a:cubicBezTo>
                      <a:pt x="1554" y="232"/>
                      <a:pt x="1560" y="198"/>
                      <a:pt x="1540" y="198"/>
                    </a:cubicBezTo>
                    <a:cubicBezTo>
                      <a:pt x="1529" y="198"/>
                      <a:pt x="1513" y="207"/>
                      <a:pt x="1479" y="232"/>
                    </a:cubicBezTo>
                    <a:lnTo>
                      <a:pt x="1504" y="182"/>
                    </a:lnTo>
                    <a:lnTo>
                      <a:pt x="1504" y="182"/>
                    </a:lnTo>
                    <a:cubicBezTo>
                      <a:pt x="1482" y="189"/>
                      <a:pt x="1467" y="192"/>
                      <a:pt x="1456" y="192"/>
                    </a:cubicBezTo>
                    <a:cubicBezTo>
                      <a:pt x="1431" y="192"/>
                      <a:pt x="1436" y="174"/>
                      <a:pt x="1454" y="157"/>
                    </a:cubicBezTo>
                    <a:cubicBezTo>
                      <a:pt x="1454" y="135"/>
                      <a:pt x="1454" y="76"/>
                      <a:pt x="1438" y="76"/>
                    </a:cubicBezTo>
                    <a:cubicBezTo>
                      <a:pt x="1436" y="76"/>
                      <a:pt x="1433" y="78"/>
                      <a:pt x="1429" y="81"/>
                    </a:cubicBezTo>
                    <a:lnTo>
                      <a:pt x="1404" y="81"/>
                    </a:lnTo>
                    <a:lnTo>
                      <a:pt x="1428" y="57"/>
                    </a:lnTo>
                    <a:lnTo>
                      <a:pt x="1428" y="57"/>
                    </a:lnTo>
                    <a:cubicBezTo>
                      <a:pt x="1411" y="74"/>
                      <a:pt x="1394" y="92"/>
                      <a:pt x="1385" y="92"/>
                    </a:cubicBezTo>
                    <a:cubicBezTo>
                      <a:pt x="1381" y="92"/>
                      <a:pt x="1379" y="89"/>
                      <a:pt x="1379" y="81"/>
                    </a:cubicBezTo>
                    <a:cubicBezTo>
                      <a:pt x="1379" y="81"/>
                      <a:pt x="1379" y="56"/>
                      <a:pt x="1404" y="56"/>
                    </a:cubicBezTo>
                    <a:cubicBezTo>
                      <a:pt x="1396" y="14"/>
                      <a:pt x="1376" y="1"/>
                      <a:pt x="135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5" name="Google Shape;1735;p34"/>
              <p:cNvSpPr/>
              <p:nvPr/>
            </p:nvSpPr>
            <p:spPr>
              <a:xfrm>
                <a:off x="4282725" y="30959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6" name="Google Shape;1736;p34"/>
              <p:cNvSpPr/>
              <p:nvPr/>
            </p:nvSpPr>
            <p:spPr>
              <a:xfrm>
                <a:off x="4275225" y="31491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6"/>
                    </a:moveTo>
                    <a:lnTo>
                      <a:pt x="0" y="1"/>
                    </a:lnTo>
                    <a:cubicBezTo>
                      <a:pt x="0" y="26"/>
                      <a:pt x="0" y="1"/>
                      <a:pt x="0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7" name="Google Shape;1737;p34"/>
              <p:cNvSpPr/>
              <p:nvPr/>
            </p:nvSpPr>
            <p:spPr>
              <a:xfrm>
                <a:off x="4200650" y="30401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6"/>
                    </a:moveTo>
                    <a:lnTo>
                      <a:pt x="1" y="2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1738;p34"/>
              <p:cNvSpPr/>
              <p:nvPr/>
            </p:nvSpPr>
            <p:spPr>
              <a:xfrm>
                <a:off x="4201275" y="3037000"/>
                <a:ext cx="25" cy="5675"/>
              </a:xfrm>
              <a:custGeom>
                <a:avLst/>
                <a:gdLst/>
                <a:ahLst/>
                <a:cxnLst/>
                <a:rect l="l" t="t" r="r" b="b"/>
                <a:pathLst>
                  <a:path w="1" h="227" extrusionOk="0">
                    <a:moveTo>
                      <a:pt x="1" y="51"/>
                    </a:moveTo>
                    <a:cubicBezTo>
                      <a:pt x="1" y="51"/>
                      <a:pt x="1" y="26"/>
                      <a:pt x="1" y="26"/>
                    </a:cubicBezTo>
                    <a:lnTo>
                      <a:pt x="1" y="151"/>
                    </a:lnTo>
                    <a:cubicBezTo>
                      <a:pt x="1" y="226"/>
                      <a:pt x="1" y="0"/>
                      <a:pt x="1" y="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1739;p34"/>
              <p:cNvSpPr/>
              <p:nvPr/>
            </p:nvSpPr>
            <p:spPr>
              <a:xfrm>
                <a:off x="4201900" y="3037000"/>
                <a:ext cx="25" cy="25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1" extrusionOk="0">
                    <a:moveTo>
                      <a:pt x="1" y="51"/>
                    </a:moveTo>
                    <a:cubicBezTo>
                      <a:pt x="1" y="101"/>
                      <a:pt x="1" y="26"/>
                      <a:pt x="1" y="0"/>
                    </a:cubicBezTo>
                    <a:cubicBezTo>
                      <a:pt x="1" y="51"/>
                      <a:pt x="1" y="0"/>
                      <a:pt x="1" y="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0" name="Google Shape;1740;p34"/>
              <p:cNvSpPr/>
              <p:nvPr/>
            </p:nvSpPr>
            <p:spPr>
              <a:xfrm>
                <a:off x="4221950" y="30376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1" name="Google Shape;1741;p34"/>
              <p:cNvSpPr/>
              <p:nvPr/>
            </p:nvSpPr>
            <p:spPr>
              <a:xfrm>
                <a:off x="4202525" y="3031350"/>
                <a:ext cx="92775" cy="35750"/>
              </a:xfrm>
              <a:custGeom>
                <a:avLst/>
                <a:gdLst/>
                <a:ahLst/>
                <a:cxnLst/>
                <a:rect l="l" t="t" r="r" b="b"/>
                <a:pathLst>
                  <a:path w="3711" h="1430" extrusionOk="0">
                    <a:moveTo>
                      <a:pt x="3651" y="1320"/>
                    </a:moveTo>
                    <a:cubicBezTo>
                      <a:pt x="3674" y="1332"/>
                      <a:pt x="3694" y="1344"/>
                      <a:pt x="3710" y="1354"/>
                    </a:cubicBezTo>
                    <a:lnTo>
                      <a:pt x="3710" y="1329"/>
                    </a:lnTo>
                    <a:cubicBezTo>
                      <a:pt x="3690" y="1326"/>
                      <a:pt x="3670" y="1323"/>
                      <a:pt x="3651" y="1320"/>
                    </a:cubicBezTo>
                    <a:close/>
                    <a:moveTo>
                      <a:pt x="978" y="1"/>
                    </a:moveTo>
                    <a:cubicBezTo>
                      <a:pt x="969" y="28"/>
                      <a:pt x="957" y="35"/>
                      <a:pt x="943" y="35"/>
                    </a:cubicBezTo>
                    <a:cubicBezTo>
                      <a:pt x="924" y="35"/>
                      <a:pt x="900" y="21"/>
                      <a:pt x="876" y="21"/>
                    </a:cubicBezTo>
                    <a:cubicBezTo>
                      <a:pt x="869" y="21"/>
                      <a:pt x="861" y="22"/>
                      <a:pt x="853" y="26"/>
                    </a:cubicBezTo>
                    <a:cubicBezTo>
                      <a:pt x="839" y="23"/>
                      <a:pt x="826" y="21"/>
                      <a:pt x="812" y="21"/>
                    </a:cubicBezTo>
                    <a:cubicBezTo>
                      <a:pt x="725" y="21"/>
                      <a:pt x="639" y="83"/>
                      <a:pt x="552" y="126"/>
                    </a:cubicBezTo>
                    <a:cubicBezTo>
                      <a:pt x="527" y="126"/>
                      <a:pt x="552" y="101"/>
                      <a:pt x="552" y="101"/>
                    </a:cubicBezTo>
                    <a:cubicBezTo>
                      <a:pt x="546" y="83"/>
                      <a:pt x="539" y="76"/>
                      <a:pt x="531" y="76"/>
                    </a:cubicBezTo>
                    <a:cubicBezTo>
                      <a:pt x="512" y="76"/>
                      <a:pt x="490" y="113"/>
                      <a:pt x="481" y="113"/>
                    </a:cubicBezTo>
                    <a:cubicBezTo>
                      <a:pt x="479" y="113"/>
                      <a:pt x="477" y="110"/>
                      <a:pt x="477" y="101"/>
                    </a:cubicBezTo>
                    <a:cubicBezTo>
                      <a:pt x="452" y="101"/>
                      <a:pt x="452" y="126"/>
                      <a:pt x="452" y="151"/>
                    </a:cubicBezTo>
                    <a:cubicBezTo>
                      <a:pt x="377" y="176"/>
                      <a:pt x="302" y="201"/>
                      <a:pt x="201" y="252"/>
                    </a:cubicBezTo>
                    <a:cubicBezTo>
                      <a:pt x="201" y="252"/>
                      <a:pt x="201" y="226"/>
                      <a:pt x="201" y="201"/>
                    </a:cubicBezTo>
                    <a:cubicBezTo>
                      <a:pt x="174" y="271"/>
                      <a:pt x="138" y="287"/>
                      <a:pt x="99" y="287"/>
                    </a:cubicBezTo>
                    <a:cubicBezTo>
                      <a:pt x="68" y="287"/>
                      <a:pt x="34" y="277"/>
                      <a:pt x="1" y="277"/>
                    </a:cubicBezTo>
                    <a:cubicBezTo>
                      <a:pt x="1" y="302"/>
                      <a:pt x="1" y="302"/>
                      <a:pt x="1" y="327"/>
                    </a:cubicBezTo>
                    <a:cubicBezTo>
                      <a:pt x="5" y="335"/>
                      <a:pt x="9" y="339"/>
                      <a:pt x="12" y="339"/>
                    </a:cubicBezTo>
                    <a:cubicBezTo>
                      <a:pt x="24" y="339"/>
                      <a:pt x="28" y="290"/>
                      <a:pt x="40" y="290"/>
                    </a:cubicBezTo>
                    <a:cubicBezTo>
                      <a:pt x="43" y="290"/>
                      <a:pt x="47" y="293"/>
                      <a:pt x="51" y="302"/>
                    </a:cubicBezTo>
                    <a:lnTo>
                      <a:pt x="51" y="352"/>
                    </a:lnTo>
                    <a:cubicBezTo>
                      <a:pt x="71" y="352"/>
                      <a:pt x="59" y="288"/>
                      <a:pt x="66" y="288"/>
                    </a:cubicBezTo>
                    <a:lnTo>
                      <a:pt x="66" y="288"/>
                    </a:lnTo>
                    <a:cubicBezTo>
                      <a:pt x="68" y="288"/>
                      <a:pt x="71" y="292"/>
                      <a:pt x="76" y="302"/>
                    </a:cubicBezTo>
                    <a:cubicBezTo>
                      <a:pt x="76" y="327"/>
                      <a:pt x="76" y="352"/>
                      <a:pt x="76" y="352"/>
                    </a:cubicBezTo>
                    <a:cubicBezTo>
                      <a:pt x="101" y="327"/>
                      <a:pt x="151" y="352"/>
                      <a:pt x="176" y="277"/>
                    </a:cubicBezTo>
                    <a:cubicBezTo>
                      <a:pt x="176" y="314"/>
                      <a:pt x="183" y="314"/>
                      <a:pt x="192" y="314"/>
                    </a:cubicBezTo>
                    <a:cubicBezTo>
                      <a:pt x="201" y="314"/>
                      <a:pt x="214" y="314"/>
                      <a:pt x="226" y="352"/>
                    </a:cubicBezTo>
                    <a:cubicBezTo>
                      <a:pt x="226" y="327"/>
                      <a:pt x="226" y="327"/>
                      <a:pt x="226" y="277"/>
                    </a:cubicBezTo>
                    <a:cubicBezTo>
                      <a:pt x="258" y="289"/>
                      <a:pt x="289" y="294"/>
                      <a:pt x="320" y="294"/>
                    </a:cubicBezTo>
                    <a:cubicBezTo>
                      <a:pt x="413" y="294"/>
                      <a:pt x="502" y="252"/>
                      <a:pt x="577" y="252"/>
                    </a:cubicBezTo>
                    <a:cubicBezTo>
                      <a:pt x="593" y="213"/>
                      <a:pt x="611" y="200"/>
                      <a:pt x="630" y="200"/>
                    </a:cubicBezTo>
                    <a:cubicBezTo>
                      <a:pt x="664" y="200"/>
                      <a:pt x="703" y="237"/>
                      <a:pt x="743" y="237"/>
                    </a:cubicBezTo>
                    <a:cubicBezTo>
                      <a:pt x="755" y="237"/>
                      <a:pt x="766" y="234"/>
                      <a:pt x="778" y="226"/>
                    </a:cubicBezTo>
                    <a:lnTo>
                      <a:pt x="778" y="252"/>
                    </a:lnTo>
                    <a:cubicBezTo>
                      <a:pt x="778" y="222"/>
                      <a:pt x="795" y="210"/>
                      <a:pt x="814" y="210"/>
                    </a:cubicBezTo>
                    <a:cubicBezTo>
                      <a:pt x="828" y="210"/>
                      <a:pt x="843" y="216"/>
                      <a:pt x="853" y="226"/>
                    </a:cubicBezTo>
                    <a:lnTo>
                      <a:pt x="878" y="151"/>
                    </a:lnTo>
                    <a:cubicBezTo>
                      <a:pt x="1028" y="277"/>
                      <a:pt x="1179" y="201"/>
                      <a:pt x="1329" y="252"/>
                    </a:cubicBezTo>
                    <a:cubicBezTo>
                      <a:pt x="1404" y="277"/>
                      <a:pt x="1480" y="327"/>
                      <a:pt x="1530" y="352"/>
                    </a:cubicBezTo>
                    <a:cubicBezTo>
                      <a:pt x="1561" y="362"/>
                      <a:pt x="1592" y="368"/>
                      <a:pt x="1625" y="368"/>
                    </a:cubicBezTo>
                    <a:cubicBezTo>
                      <a:pt x="1671" y="368"/>
                      <a:pt x="1722" y="356"/>
                      <a:pt x="1780" y="327"/>
                    </a:cubicBezTo>
                    <a:cubicBezTo>
                      <a:pt x="1780" y="327"/>
                      <a:pt x="1780" y="327"/>
                      <a:pt x="1780" y="352"/>
                    </a:cubicBezTo>
                    <a:cubicBezTo>
                      <a:pt x="1790" y="347"/>
                      <a:pt x="1799" y="345"/>
                      <a:pt x="1808" y="345"/>
                    </a:cubicBezTo>
                    <a:cubicBezTo>
                      <a:pt x="1841" y="345"/>
                      <a:pt x="1866" y="377"/>
                      <a:pt x="1906" y="377"/>
                    </a:cubicBezTo>
                    <a:lnTo>
                      <a:pt x="1906" y="402"/>
                    </a:lnTo>
                    <a:cubicBezTo>
                      <a:pt x="1937" y="386"/>
                      <a:pt x="1964" y="380"/>
                      <a:pt x="1988" y="380"/>
                    </a:cubicBezTo>
                    <a:cubicBezTo>
                      <a:pt x="2064" y="380"/>
                      <a:pt x="2115" y="437"/>
                      <a:pt x="2196" y="437"/>
                    </a:cubicBezTo>
                    <a:cubicBezTo>
                      <a:pt x="2214" y="437"/>
                      <a:pt x="2234" y="434"/>
                      <a:pt x="2256" y="427"/>
                    </a:cubicBezTo>
                    <a:cubicBezTo>
                      <a:pt x="2382" y="502"/>
                      <a:pt x="2507" y="577"/>
                      <a:pt x="2658" y="627"/>
                    </a:cubicBezTo>
                    <a:lnTo>
                      <a:pt x="2632" y="653"/>
                    </a:lnTo>
                    <a:cubicBezTo>
                      <a:pt x="2683" y="653"/>
                      <a:pt x="2708" y="703"/>
                      <a:pt x="2733" y="753"/>
                    </a:cubicBezTo>
                    <a:cubicBezTo>
                      <a:pt x="2733" y="778"/>
                      <a:pt x="2733" y="803"/>
                      <a:pt x="2783" y="828"/>
                    </a:cubicBezTo>
                    <a:cubicBezTo>
                      <a:pt x="2783" y="853"/>
                      <a:pt x="2858" y="903"/>
                      <a:pt x="2983" y="953"/>
                    </a:cubicBezTo>
                    <a:cubicBezTo>
                      <a:pt x="3084" y="1003"/>
                      <a:pt x="3209" y="1079"/>
                      <a:pt x="3159" y="1079"/>
                    </a:cubicBezTo>
                    <a:cubicBezTo>
                      <a:pt x="3101" y="1059"/>
                      <a:pt x="3069" y="1051"/>
                      <a:pt x="3055" y="1051"/>
                    </a:cubicBezTo>
                    <a:cubicBezTo>
                      <a:pt x="3031" y="1051"/>
                      <a:pt x="3053" y="1073"/>
                      <a:pt x="3084" y="1104"/>
                    </a:cubicBezTo>
                    <a:cubicBezTo>
                      <a:pt x="3099" y="1119"/>
                      <a:pt x="3114" y="1143"/>
                      <a:pt x="3084" y="1143"/>
                    </a:cubicBezTo>
                    <a:cubicBezTo>
                      <a:pt x="3065" y="1143"/>
                      <a:pt x="3027" y="1133"/>
                      <a:pt x="2958" y="1104"/>
                    </a:cubicBezTo>
                    <a:cubicBezTo>
                      <a:pt x="2789" y="1047"/>
                      <a:pt x="2719" y="1019"/>
                      <a:pt x="2683" y="1019"/>
                    </a:cubicBezTo>
                    <a:cubicBezTo>
                      <a:pt x="2672" y="1019"/>
                      <a:pt x="2664" y="1022"/>
                      <a:pt x="2658" y="1029"/>
                    </a:cubicBezTo>
                    <a:cubicBezTo>
                      <a:pt x="2632" y="1054"/>
                      <a:pt x="2632" y="1104"/>
                      <a:pt x="2557" y="1179"/>
                    </a:cubicBezTo>
                    <a:cubicBezTo>
                      <a:pt x="2528" y="1166"/>
                      <a:pt x="2500" y="1161"/>
                      <a:pt x="2474" y="1161"/>
                    </a:cubicBezTo>
                    <a:cubicBezTo>
                      <a:pt x="2391" y="1161"/>
                      <a:pt x="2326" y="1211"/>
                      <a:pt x="2261" y="1211"/>
                    </a:cubicBezTo>
                    <a:cubicBezTo>
                      <a:pt x="2227" y="1211"/>
                      <a:pt x="2192" y="1197"/>
                      <a:pt x="2156" y="1154"/>
                    </a:cubicBezTo>
                    <a:cubicBezTo>
                      <a:pt x="2141" y="1174"/>
                      <a:pt x="2126" y="1182"/>
                      <a:pt x="2111" y="1182"/>
                    </a:cubicBezTo>
                    <a:cubicBezTo>
                      <a:pt x="2056" y="1182"/>
                      <a:pt x="2004" y="1076"/>
                      <a:pt x="1965" y="1076"/>
                    </a:cubicBezTo>
                    <a:cubicBezTo>
                      <a:pt x="1962" y="1076"/>
                      <a:pt x="1959" y="1077"/>
                      <a:pt x="1956" y="1079"/>
                    </a:cubicBezTo>
                    <a:lnTo>
                      <a:pt x="1956" y="1129"/>
                    </a:lnTo>
                    <a:cubicBezTo>
                      <a:pt x="1951" y="1109"/>
                      <a:pt x="1946" y="1102"/>
                      <a:pt x="1941" y="1102"/>
                    </a:cubicBezTo>
                    <a:cubicBezTo>
                      <a:pt x="1928" y="1102"/>
                      <a:pt x="1914" y="1157"/>
                      <a:pt x="1901" y="1157"/>
                    </a:cubicBezTo>
                    <a:cubicBezTo>
                      <a:pt x="1894" y="1157"/>
                      <a:pt x="1887" y="1144"/>
                      <a:pt x="1881" y="1104"/>
                    </a:cubicBezTo>
                    <a:cubicBezTo>
                      <a:pt x="1881" y="1094"/>
                      <a:pt x="1880" y="1089"/>
                      <a:pt x="1879" y="1089"/>
                    </a:cubicBezTo>
                    <a:cubicBezTo>
                      <a:pt x="1875" y="1089"/>
                      <a:pt x="1861" y="1218"/>
                      <a:pt x="1857" y="1218"/>
                    </a:cubicBezTo>
                    <a:cubicBezTo>
                      <a:pt x="1856" y="1218"/>
                      <a:pt x="1855" y="1214"/>
                      <a:pt x="1855" y="1204"/>
                    </a:cubicBezTo>
                    <a:lnTo>
                      <a:pt x="1855" y="1229"/>
                    </a:lnTo>
                    <a:cubicBezTo>
                      <a:pt x="1852" y="1233"/>
                      <a:pt x="1849" y="1234"/>
                      <a:pt x="1848" y="1234"/>
                    </a:cubicBezTo>
                    <a:cubicBezTo>
                      <a:pt x="1837" y="1234"/>
                      <a:pt x="1852" y="1179"/>
                      <a:pt x="1830" y="1179"/>
                    </a:cubicBezTo>
                    <a:cubicBezTo>
                      <a:pt x="1830" y="1179"/>
                      <a:pt x="1830" y="1215"/>
                      <a:pt x="1830" y="1229"/>
                    </a:cubicBezTo>
                    <a:cubicBezTo>
                      <a:pt x="1821" y="1171"/>
                      <a:pt x="1811" y="1162"/>
                      <a:pt x="1803" y="1162"/>
                    </a:cubicBezTo>
                    <a:cubicBezTo>
                      <a:pt x="1799" y="1162"/>
                      <a:pt x="1795" y="1164"/>
                      <a:pt x="1792" y="1164"/>
                    </a:cubicBezTo>
                    <a:cubicBezTo>
                      <a:pt x="1785" y="1164"/>
                      <a:pt x="1780" y="1152"/>
                      <a:pt x="1780" y="1079"/>
                    </a:cubicBezTo>
                    <a:cubicBezTo>
                      <a:pt x="1780" y="1079"/>
                      <a:pt x="1755" y="1029"/>
                      <a:pt x="1780" y="978"/>
                    </a:cubicBezTo>
                    <a:lnTo>
                      <a:pt x="1780" y="978"/>
                    </a:lnTo>
                    <a:cubicBezTo>
                      <a:pt x="1780" y="978"/>
                      <a:pt x="1755" y="978"/>
                      <a:pt x="1755" y="1054"/>
                    </a:cubicBezTo>
                    <a:cubicBezTo>
                      <a:pt x="1755" y="1129"/>
                      <a:pt x="1755" y="1204"/>
                      <a:pt x="1780" y="1254"/>
                    </a:cubicBezTo>
                    <a:cubicBezTo>
                      <a:pt x="1805" y="1279"/>
                      <a:pt x="1805" y="1354"/>
                      <a:pt x="1830" y="1379"/>
                    </a:cubicBezTo>
                    <a:cubicBezTo>
                      <a:pt x="1830" y="1347"/>
                      <a:pt x="1835" y="1338"/>
                      <a:pt x="1840" y="1338"/>
                    </a:cubicBezTo>
                    <a:cubicBezTo>
                      <a:pt x="1847" y="1338"/>
                      <a:pt x="1855" y="1354"/>
                      <a:pt x="1855" y="1354"/>
                    </a:cubicBezTo>
                    <a:lnTo>
                      <a:pt x="1855" y="1379"/>
                    </a:lnTo>
                    <a:cubicBezTo>
                      <a:pt x="1855" y="1392"/>
                      <a:pt x="1856" y="1397"/>
                      <a:pt x="1857" y="1397"/>
                    </a:cubicBezTo>
                    <a:cubicBezTo>
                      <a:pt x="1861" y="1397"/>
                      <a:pt x="1871" y="1337"/>
                      <a:pt x="1877" y="1337"/>
                    </a:cubicBezTo>
                    <a:cubicBezTo>
                      <a:pt x="1879" y="1337"/>
                      <a:pt x="1881" y="1348"/>
                      <a:pt x="1881" y="1379"/>
                    </a:cubicBezTo>
                    <a:cubicBezTo>
                      <a:pt x="1906" y="1354"/>
                      <a:pt x="1956" y="1354"/>
                      <a:pt x="2006" y="1329"/>
                    </a:cubicBezTo>
                    <a:cubicBezTo>
                      <a:pt x="2006" y="1307"/>
                      <a:pt x="2045" y="1324"/>
                      <a:pt x="2037" y="1276"/>
                    </a:cubicBezTo>
                    <a:lnTo>
                      <a:pt x="2037" y="1276"/>
                    </a:lnTo>
                    <a:cubicBezTo>
                      <a:pt x="2060" y="1358"/>
                      <a:pt x="2083" y="1379"/>
                      <a:pt x="2106" y="1379"/>
                    </a:cubicBezTo>
                    <a:cubicBezTo>
                      <a:pt x="2112" y="1409"/>
                      <a:pt x="2115" y="1419"/>
                      <a:pt x="2117" y="1419"/>
                    </a:cubicBezTo>
                    <a:cubicBezTo>
                      <a:pt x="2121" y="1419"/>
                      <a:pt x="2120" y="1376"/>
                      <a:pt x="2130" y="1376"/>
                    </a:cubicBezTo>
                    <a:cubicBezTo>
                      <a:pt x="2135" y="1376"/>
                      <a:pt x="2143" y="1389"/>
                      <a:pt x="2156" y="1430"/>
                    </a:cubicBezTo>
                    <a:cubicBezTo>
                      <a:pt x="2156" y="1386"/>
                      <a:pt x="2159" y="1376"/>
                      <a:pt x="2164" y="1376"/>
                    </a:cubicBezTo>
                    <a:cubicBezTo>
                      <a:pt x="2169" y="1376"/>
                      <a:pt x="2175" y="1383"/>
                      <a:pt x="2181" y="1383"/>
                    </a:cubicBezTo>
                    <a:cubicBezTo>
                      <a:pt x="2189" y="1383"/>
                      <a:pt x="2198" y="1373"/>
                      <a:pt x="2206" y="1329"/>
                    </a:cubicBezTo>
                    <a:cubicBezTo>
                      <a:pt x="2206" y="1354"/>
                      <a:pt x="2206" y="1379"/>
                      <a:pt x="2206" y="1379"/>
                    </a:cubicBezTo>
                    <a:cubicBezTo>
                      <a:pt x="2256" y="1379"/>
                      <a:pt x="2307" y="1430"/>
                      <a:pt x="2332" y="1430"/>
                    </a:cubicBezTo>
                    <a:cubicBezTo>
                      <a:pt x="2341" y="1394"/>
                      <a:pt x="2353" y="1387"/>
                      <a:pt x="2366" y="1387"/>
                    </a:cubicBezTo>
                    <a:cubicBezTo>
                      <a:pt x="2374" y="1387"/>
                      <a:pt x="2383" y="1390"/>
                      <a:pt x="2392" y="1390"/>
                    </a:cubicBezTo>
                    <a:cubicBezTo>
                      <a:pt x="2407" y="1390"/>
                      <a:pt x="2422" y="1380"/>
                      <a:pt x="2432" y="1329"/>
                    </a:cubicBezTo>
                    <a:cubicBezTo>
                      <a:pt x="2432" y="1354"/>
                      <a:pt x="2457" y="1379"/>
                      <a:pt x="2482" y="1379"/>
                    </a:cubicBezTo>
                    <a:cubicBezTo>
                      <a:pt x="2482" y="1379"/>
                      <a:pt x="2532" y="1379"/>
                      <a:pt x="2557" y="1354"/>
                    </a:cubicBezTo>
                    <a:lnTo>
                      <a:pt x="2557" y="1379"/>
                    </a:lnTo>
                    <a:cubicBezTo>
                      <a:pt x="2607" y="1354"/>
                      <a:pt x="2683" y="1354"/>
                      <a:pt x="2683" y="1279"/>
                    </a:cubicBezTo>
                    <a:cubicBezTo>
                      <a:pt x="2758" y="1404"/>
                      <a:pt x="2783" y="1379"/>
                      <a:pt x="2833" y="1404"/>
                    </a:cubicBezTo>
                    <a:cubicBezTo>
                      <a:pt x="2833" y="1354"/>
                      <a:pt x="2933" y="1354"/>
                      <a:pt x="2958" y="1304"/>
                    </a:cubicBezTo>
                    <a:cubicBezTo>
                      <a:pt x="2981" y="1319"/>
                      <a:pt x="2992" y="1323"/>
                      <a:pt x="2999" y="1323"/>
                    </a:cubicBezTo>
                    <a:cubicBezTo>
                      <a:pt x="3006" y="1323"/>
                      <a:pt x="3008" y="1319"/>
                      <a:pt x="3013" y="1319"/>
                    </a:cubicBezTo>
                    <a:cubicBezTo>
                      <a:pt x="3019" y="1319"/>
                      <a:pt x="3029" y="1325"/>
                      <a:pt x="3059" y="1354"/>
                    </a:cubicBezTo>
                    <a:cubicBezTo>
                      <a:pt x="3070" y="1283"/>
                      <a:pt x="3110" y="1257"/>
                      <a:pt x="3199" y="1257"/>
                    </a:cubicBezTo>
                    <a:cubicBezTo>
                      <a:pt x="3291" y="1257"/>
                      <a:pt x="3433" y="1285"/>
                      <a:pt x="3651" y="1320"/>
                    </a:cubicBezTo>
                    <a:lnTo>
                      <a:pt x="3651" y="1320"/>
                    </a:lnTo>
                    <a:cubicBezTo>
                      <a:pt x="3563" y="1274"/>
                      <a:pt x="3433" y="1218"/>
                      <a:pt x="3334" y="1179"/>
                    </a:cubicBezTo>
                    <a:lnTo>
                      <a:pt x="3384" y="1179"/>
                    </a:lnTo>
                    <a:cubicBezTo>
                      <a:pt x="3384" y="1179"/>
                      <a:pt x="3434" y="1179"/>
                      <a:pt x="3485" y="1204"/>
                    </a:cubicBezTo>
                    <a:cubicBezTo>
                      <a:pt x="3501" y="1204"/>
                      <a:pt x="3540" y="1215"/>
                      <a:pt x="3557" y="1215"/>
                    </a:cubicBezTo>
                    <a:cubicBezTo>
                      <a:pt x="3565" y="1215"/>
                      <a:pt x="3568" y="1212"/>
                      <a:pt x="3560" y="1204"/>
                    </a:cubicBezTo>
                    <a:lnTo>
                      <a:pt x="3560" y="1204"/>
                    </a:lnTo>
                    <a:cubicBezTo>
                      <a:pt x="3585" y="1229"/>
                      <a:pt x="3585" y="1229"/>
                      <a:pt x="3610" y="1229"/>
                    </a:cubicBezTo>
                    <a:cubicBezTo>
                      <a:pt x="3585" y="1223"/>
                      <a:pt x="3580" y="1221"/>
                      <a:pt x="3584" y="1221"/>
                    </a:cubicBezTo>
                    <a:cubicBezTo>
                      <a:pt x="3589" y="1221"/>
                      <a:pt x="3602" y="1223"/>
                      <a:pt x="3613" y="1223"/>
                    </a:cubicBezTo>
                    <a:cubicBezTo>
                      <a:pt x="3635" y="1223"/>
                      <a:pt x="3647" y="1216"/>
                      <a:pt x="3560" y="1179"/>
                    </a:cubicBezTo>
                    <a:lnTo>
                      <a:pt x="3560" y="1179"/>
                    </a:lnTo>
                    <a:lnTo>
                      <a:pt x="3510" y="1154"/>
                    </a:lnTo>
                    <a:lnTo>
                      <a:pt x="3510" y="1154"/>
                    </a:lnTo>
                    <a:cubicBezTo>
                      <a:pt x="3585" y="1179"/>
                      <a:pt x="3660" y="1204"/>
                      <a:pt x="3660" y="1204"/>
                    </a:cubicBezTo>
                    <a:cubicBezTo>
                      <a:pt x="3585" y="1129"/>
                      <a:pt x="3409" y="1003"/>
                      <a:pt x="3259" y="903"/>
                    </a:cubicBezTo>
                    <a:cubicBezTo>
                      <a:pt x="3109" y="803"/>
                      <a:pt x="2983" y="728"/>
                      <a:pt x="2908" y="653"/>
                    </a:cubicBezTo>
                    <a:lnTo>
                      <a:pt x="2933" y="653"/>
                    </a:lnTo>
                    <a:lnTo>
                      <a:pt x="2858" y="627"/>
                    </a:lnTo>
                    <a:lnTo>
                      <a:pt x="2883" y="627"/>
                    </a:lnTo>
                    <a:cubicBezTo>
                      <a:pt x="2883" y="552"/>
                      <a:pt x="2783" y="552"/>
                      <a:pt x="2733" y="527"/>
                    </a:cubicBezTo>
                    <a:cubicBezTo>
                      <a:pt x="2758" y="502"/>
                      <a:pt x="2783" y="502"/>
                      <a:pt x="2783" y="477"/>
                    </a:cubicBezTo>
                    <a:lnTo>
                      <a:pt x="2783" y="477"/>
                    </a:lnTo>
                    <a:cubicBezTo>
                      <a:pt x="2775" y="479"/>
                      <a:pt x="2768" y="480"/>
                      <a:pt x="2762" y="480"/>
                    </a:cubicBezTo>
                    <a:cubicBezTo>
                      <a:pt x="2716" y="480"/>
                      <a:pt x="2726" y="427"/>
                      <a:pt x="2710" y="427"/>
                    </a:cubicBezTo>
                    <a:cubicBezTo>
                      <a:pt x="2709" y="427"/>
                      <a:pt x="2708" y="427"/>
                      <a:pt x="2707" y="427"/>
                    </a:cubicBezTo>
                    <a:lnTo>
                      <a:pt x="2707" y="427"/>
                    </a:lnTo>
                    <a:cubicBezTo>
                      <a:pt x="2607" y="427"/>
                      <a:pt x="2532" y="377"/>
                      <a:pt x="2457" y="302"/>
                    </a:cubicBezTo>
                    <a:cubicBezTo>
                      <a:pt x="2423" y="329"/>
                      <a:pt x="2397" y="337"/>
                      <a:pt x="2374" y="337"/>
                    </a:cubicBezTo>
                    <a:cubicBezTo>
                      <a:pt x="2331" y="337"/>
                      <a:pt x="2302" y="305"/>
                      <a:pt x="2263" y="305"/>
                    </a:cubicBezTo>
                    <a:cubicBezTo>
                      <a:pt x="2246" y="305"/>
                      <a:pt x="2228" y="311"/>
                      <a:pt x="2206" y="327"/>
                    </a:cubicBezTo>
                    <a:lnTo>
                      <a:pt x="2206" y="302"/>
                    </a:lnTo>
                    <a:cubicBezTo>
                      <a:pt x="2188" y="309"/>
                      <a:pt x="2172" y="312"/>
                      <a:pt x="2157" y="312"/>
                    </a:cubicBezTo>
                    <a:cubicBezTo>
                      <a:pt x="2066" y="312"/>
                      <a:pt x="2017" y="201"/>
                      <a:pt x="1931" y="201"/>
                    </a:cubicBezTo>
                    <a:cubicBezTo>
                      <a:pt x="1918" y="189"/>
                      <a:pt x="1899" y="189"/>
                      <a:pt x="1881" y="189"/>
                    </a:cubicBezTo>
                    <a:cubicBezTo>
                      <a:pt x="1862" y="189"/>
                      <a:pt x="1843" y="189"/>
                      <a:pt x="1830" y="176"/>
                    </a:cubicBezTo>
                    <a:lnTo>
                      <a:pt x="1830" y="151"/>
                    </a:lnTo>
                    <a:cubicBezTo>
                      <a:pt x="1813" y="169"/>
                      <a:pt x="1799" y="175"/>
                      <a:pt x="1786" y="175"/>
                    </a:cubicBezTo>
                    <a:cubicBezTo>
                      <a:pt x="1739" y="175"/>
                      <a:pt x="1718" y="77"/>
                      <a:pt x="1660" y="77"/>
                    </a:cubicBezTo>
                    <a:cubicBezTo>
                      <a:pt x="1644" y="77"/>
                      <a:pt x="1627" y="84"/>
                      <a:pt x="1605" y="101"/>
                    </a:cubicBezTo>
                    <a:lnTo>
                      <a:pt x="1615" y="91"/>
                    </a:lnTo>
                    <a:lnTo>
                      <a:pt x="1615" y="91"/>
                    </a:lnTo>
                    <a:cubicBezTo>
                      <a:pt x="1615" y="91"/>
                      <a:pt x="1615" y="91"/>
                      <a:pt x="1616" y="91"/>
                    </a:cubicBezTo>
                    <a:cubicBezTo>
                      <a:pt x="1619" y="91"/>
                      <a:pt x="1624" y="88"/>
                      <a:pt x="1630" y="76"/>
                    </a:cubicBezTo>
                    <a:lnTo>
                      <a:pt x="1630" y="76"/>
                    </a:lnTo>
                    <a:lnTo>
                      <a:pt x="1615" y="91"/>
                    </a:lnTo>
                    <a:lnTo>
                      <a:pt x="1615" y="91"/>
                    </a:lnTo>
                    <a:cubicBezTo>
                      <a:pt x="1610" y="91"/>
                      <a:pt x="1606" y="85"/>
                      <a:pt x="1602" y="85"/>
                    </a:cubicBezTo>
                    <a:cubicBezTo>
                      <a:pt x="1597" y="85"/>
                      <a:pt x="1591" y="97"/>
                      <a:pt x="1580" y="151"/>
                    </a:cubicBezTo>
                    <a:lnTo>
                      <a:pt x="1555" y="126"/>
                    </a:lnTo>
                    <a:cubicBezTo>
                      <a:pt x="1538" y="155"/>
                      <a:pt x="1524" y="165"/>
                      <a:pt x="1513" y="165"/>
                    </a:cubicBezTo>
                    <a:cubicBezTo>
                      <a:pt x="1485" y="165"/>
                      <a:pt x="1470" y="100"/>
                      <a:pt x="1440" y="100"/>
                    </a:cubicBezTo>
                    <a:cubicBezTo>
                      <a:pt x="1436" y="100"/>
                      <a:pt x="1431" y="101"/>
                      <a:pt x="1426" y="104"/>
                    </a:cubicBezTo>
                    <a:lnTo>
                      <a:pt x="1426" y="104"/>
                    </a:lnTo>
                    <a:lnTo>
                      <a:pt x="1429" y="101"/>
                    </a:lnTo>
                    <a:cubicBezTo>
                      <a:pt x="1413" y="101"/>
                      <a:pt x="1396" y="112"/>
                      <a:pt x="1387" y="112"/>
                    </a:cubicBezTo>
                    <a:cubicBezTo>
                      <a:pt x="1382" y="112"/>
                      <a:pt x="1379" y="110"/>
                      <a:pt x="1379" y="101"/>
                    </a:cubicBezTo>
                    <a:cubicBezTo>
                      <a:pt x="1379" y="101"/>
                      <a:pt x="1379" y="76"/>
                      <a:pt x="1379" y="76"/>
                    </a:cubicBezTo>
                    <a:cubicBezTo>
                      <a:pt x="1363" y="34"/>
                      <a:pt x="1346" y="20"/>
                      <a:pt x="1329" y="20"/>
                    </a:cubicBezTo>
                    <a:cubicBezTo>
                      <a:pt x="1296" y="20"/>
                      <a:pt x="1262" y="76"/>
                      <a:pt x="1229" y="76"/>
                    </a:cubicBezTo>
                    <a:lnTo>
                      <a:pt x="1229" y="26"/>
                    </a:lnTo>
                    <a:cubicBezTo>
                      <a:pt x="1220" y="45"/>
                      <a:pt x="1207" y="49"/>
                      <a:pt x="1193" y="49"/>
                    </a:cubicBezTo>
                    <a:cubicBezTo>
                      <a:pt x="1179" y="49"/>
                      <a:pt x="1163" y="44"/>
                      <a:pt x="1149" y="44"/>
                    </a:cubicBezTo>
                    <a:cubicBezTo>
                      <a:pt x="1141" y="44"/>
                      <a:pt x="1134" y="45"/>
                      <a:pt x="1129" y="51"/>
                    </a:cubicBezTo>
                    <a:lnTo>
                      <a:pt x="1129" y="26"/>
                    </a:lnTo>
                    <a:lnTo>
                      <a:pt x="1104" y="51"/>
                    </a:lnTo>
                    <a:lnTo>
                      <a:pt x="1104" y="1"/>
                    </a:lnTo>
                    <a:cubicBezTo>
                      <a:pt x="1053" y="1"/>
                      <a:pt x="1028" y="51"/>
                      <a:pt x="978" y="51"/>
                    </a:cubicBezTo>
                    <a:lnTo>
                      <a:pt x="978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2" name="Google Shape;1742;p34"/>
              <p:cNvSpPr/>
              <p:nvPr/>
            </p:nvSpPr>
            <p:spPr>
              <a:xfrm>
                <a:off x="4216325" y="30338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3" name="Google Shape;1743;p34"/>
              <p:cNvSpPr/>
              <p:nvPr/>
            </p:nvSpPr>
            <p:spPr>
              <a:xfrm>
                <a:off x="4248275" y="30658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5"/>
                    </a:moveTo>
                    <a:lnTo>
                      <a:pt x="0" y="0"/>
                    </a:lnTo>
                    <a:cubicBezTo>
                      <a:pt x="0" y="25"/>
                      <a:pt x="0" y="25"/>
                      <a:pt x="0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4" name="Google Shape;1744;p34"/>
              <p:cNvSpPr/>
              <p:nvPr/>
            </p:nvSpPr>
            <p:spPr>
              <a:xfrm>
                <a:off x="4100400" y="3026350"/>
                <a:ext cx="6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51" extrusionOk="0">
                    <a:moveTo>
                      <a:pt x="26" y="0"/>
                    </a:moveTo>
                    <a:lnTo>
                      <a:pt x="1" y="51"/>
                    </a:lnTo>
                    <a:lnTo>
                      <a:pt x="26" y="25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5" name="Google Shape;1745;p34"/>
              <p:cNvSpPr/>
              <p:nvPr/>
            </p:nvSpPr>
            <p:spPr>
              <a:xfrm>
                <a:off x="4100700" y="3024475"/>
                <a:ext cx="2225" cy="2950"/>
              </a:xfrm>
              <a:custGeom>
                <a:avLst/>
                <a:gdLst/>
                <a:ahLst/>
                <a:cxnLst/>
                <a:rect l="l" t="t" r="r" b="b"/>
                <a:pathLst>
                  <a:path w="89" h="118" extrusionOk="0">
                    <a:moveTo>
                      <a:pt x="89" y="0"/>
                    </a:moveTo>
                    <a:lnTo>
                      <a:pt x="89" y="0"/>
                    </a:lnTo>
                    <a:cubicBezTo>
                      <a:pt x="89" y="0"/>
                      <a:pt x="64" y="25"/>
                      <a:pt x="64" y="25"/>
                    </a:cubicBezTo>
                    <a:cubicBezTo>
                      <a:pt x="67" y="20"/>
                      <a:pt x="68" y="17"/>
                      <a:pt x="67" y="17"/>
                    </a:cubicBezTo>
                    <a:lnTo>
                      <a:pt x="67" y="17"/>
                    </a:lnTo>
                    <a:cubicBezTo>
                      <a:pt x="63" y="17"/>
                      <a:pt x="0" y="118"/>
                      <a:pt x="2" y="118"/>
                    </a:cubicBezTo>
                    <a:cubicBezTo>
                      <a:pt x="2" y="118"/>
                      <a:pt x="6" y="113"/>
                      <a:pt x="14" y="100"/>
                    </a:cubicBez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6" name="Google Shape;1746;p34"/>
              <p:cNvSpPr/>
              <p:nvPr/>
            </p:nvSpPr>
            <p:spPr>
              <a:xfrm>
                <a:off x="4102100" y="3024475"/>
                <a:ext cx="825" cy="1450"/>
              </a:xfrm>
              <a:custGeom>
                <a:avLst/>
                <a:gdLst/>
                <a:ahLst/>
                <a:cxnLst/>
                <a:rect l="l" t="t" r="r" b="b"/>
                <a:pathLst>
                  <a:path w="33" h="58" extrusionOk="0">
                    <a:moveTo>
                      <a:pt x="33" y="0"/>
                    </a:moveTo>
                    <a:cubicBezTo>
                      <a:pt x="27" y="7"/>
                      <a:pt x="23" y="8"/>
                      <a:pt x="22" y="8"/>
                    </a:cubicBezTo>
                    <a:cubicBezTo>
                      <a:pt x="20" y="8"/>
                      <a:pt x="20" y="7"/>
                      <a:pt x="20" y="7"/>
                    </a:cubicBezTo>
                    <a:cubicBezTo>
                      <a:pt x="20" y="7"/>
                      <a:pt x="20" y="12"/>
                      <a:pt x="9" y="47"/>
                    </a:cubicBezTo>
                    <a:lnTo>
                      <a:pt x="9" y="47"/>
                    </a:lnTo>
                    <a:cubicBezTo>
                      <a:pt x="19" y="34"/>
                      <a:pt x="33" y="14"/>
                      <a:pt x="33" y="0"/>
                    </a:cubicBezTo>
                    <a:close/>
                    <a:moveTo>
                      <a:pt x="9" y="47"/>
                    </a:moveTo>
                    <a:cubicBezTo>
                      <a:pt x="4" y="53"/>
                      <a:pt x="1" y="57"/>
                      <a:pt x="1" y="57"/>
                    </a:cubicBezTo>
                    <a:cubicBezTo>
                      <a:pt x="1" y="57"/>
                      <a:pt x="3" y="55"/>
                      <a:pt x="8" y="50"/>
                    </a:cubicBezTo>
                    <a:cubicBezTo>
                      <a:pt x="8" y="49"/>
                      <a:pt x="9" y="48"/>
                      <a:pt x="9" y="4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7" name="Google Shape;1747;p34"/>
              <p:cNvSpPr/>
              <p:nvPr/>
            </p:nvSpPr>
            <p:spPr>
              <a:xfrm>
                <a:off x="4106050" y="30269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8" name="Google Shape;1748;p34"/>
              <p:cNvSpPr/>
              <p:nvPr/>
            </p:nvSpPr>
            <p:spPr>
              <a:xfrm>
                <a:off x="4101500" y="3022425"/>
                <a:ext cx="25575" cy="18350"/>
              </a:xfrm>
              <a:custGeom>
                <a:avLst/>
                <a:gdLst/>
                <a:ahLst/>
                <a:cxnLst/>
                <a:rect l="l" t="t" r="r" b="b"/>
                <a:pathLst>
                  <a:path w="1023" h="734" extrusionOk="0">
                    <a:moveTo>
                      <a:pt x="224" y="18"/>
                    </a:moveTo>
                    <a:cubicBezTo>
                      <a:pt x="223" y="18"/>
                      <a:pt x="218" y="22"/>
                      <a:pt x="207" y="32"/>
                    </a:cubicBezTo>
                    <a:cubicBezTo>
                      <a:pt x="207" y="37"/>
                      <a:pt x="207" y="40"/>
                      <a:pt x="207" y="43"/>
                    </a:cubicBezTo>
                    <a:lnTo>
                      <a:pt x="207" y="43"/>
                    </a:lnTo>
                    <a:cubicBezTo>
                      <a:pt x="215" y="36"/>
                      <a:pt x="228" y="18"/>
                      <a:pt x="224" y="18"/>
                    </a:cubicBezTo>
                    <a:close/>
                    <a:moveTo>
                      <a:pt x="230" y="45"/>
                    </a:moveTo>
                    <a:lnTo>
                      <a:pt x="230" y="45"/>
                    </a:lnTo>
                    <a:cubicBezTo>
                      <a:pt x="223" y="57"/>
                      <a:pt x="207" y="57"/>
                      <a:pt x="207" y="57"/>
                    </a:cubicBezTo>
                    <a:cubicBezTo>
                      <a:pt x="215" y="53"/>
                      <a:pt x="222" y="49"/>
                      <a:pt x="230" y="45"/>
                    </a:cubicBezTo>
                    <a:close/>
                    <a:moveTo>
                      <a:pt x="458" y="132"/>
                    </a:moveTo>
                    <a:cubicBezTo>
                      <a:pt x="458" y="132"/>
                      <a:pt x="458" y="132"/>
                      <a:pt x="458" y="132"/>
                    </a:cubicBezTo>
                    <a:lnTo>
                      <a:pt x="458" y="132"/>
                    </a:lnTo>
                    <a:cubicBezTo>
                      <a:pt x="458" y="132"/>
                      <a:pt x="458" y="132"/>
                      <a:pt x="458" y="132"/>
                    </a:cubicBezTo>
                    <a:lnTo>
                      <a:pt x="458" y="132"/>
                    </a:lnTo>
                    <a:close/>
                    <a:moveTo>
                      <a:pt x="57" y="107"/>
                    </a:moveTo>
                    <a:cubicBezTo>
                      <a:pt x="32" y="132"/>
                      <a:pt x="32" y="132"/>
                      <a:pt x="7" y="157"/>
                    </a:cubicBezTo>
                    <a:cubicBezTo>
                      <a:pt x="1" y="168"/>
                      <a:pt x="1" y="172"/>
                      <a:pt x="2" y="172"/>
                    </a:cubicBezTo>
                    <a:cubicBezTo>
                      <a:pt x="7" y="172"/>
                      <a:pt x="31" y="143"/>
                      <a:pt x="36" y="143"/>
                    </a:cubicBezTo>
                    <a:lnTo>
                      <a:pt x="36" y="143"/>
                    </a:lnTo>
                    <a:cubicBezTo>
                      <a:pt x="37" y="143"/>
                      <a:pt x="37" y="144"/>
                      <a:pt x="36" y="148"/>
                    </a:cubicBezTo>
                    <a:lnTo>
                      <a:pt x="36" y="148"/>
                    </a:lnTo>
                    <a:cubicBezTo>
                      <a:pt x="38" y="145"/>
                      <a:pt x="39" y="143"/>
                      <a:pt x="39" y="143"/>
                    </a:cubicBezTo>
                    <a:lnTo>
                      <a:pt x="39" y="143"/>
                    </a:lnTo>
                    <a:cubicBezTo>
                      <a:pt x="39" y="143"/>
                      <a:pt x="37" y="147"/>
                      <a:pt x="32" y="157"/>
                    </a:cubicBezTo>
                    <a:cubicBezTo>
                      <a:pt x="34" y="153"/>
                      <a:pt x="35" y="150"/>
                      <a:pt x="36" y="148"/>
                    </a:cubicBezTo>
                    <a:lnTo>
                      <a:pt x="36" y="148"/>
                    </a:lnTo>
                    <a:cubicBezTo>
                      <a:pt x="34" y="151"/>
                      <a:pt x="32" y="156"/>
                      <a:pt x="29" y="161"/>
                    </a:cubicBezTo>
                    <a:lnTo>
                      <a:pt x="29" y="161"/>
                    </a:lnTo>
                    <a:lnTo>
                      <a:pt x="7" y="182"/>
                    </a:lnTo>
                    <a:cubicBezTo>
                      <a:pt x="7" y="185"/>
                      <a:pt x="7" y="187"/>
                      <a:pt x="9" y="187"/>
                    </a:cubicBezTo>
                    <a:cubicBezTo>
                      <a:pt x="10" y="187"/>
                      <a:pt x="11" y="185"/>
                      <a:pt x="13" y="183"/>
                    </a:cubicBezTo>
                    <a:lnTo>
                      <a:pt x="13" y="183"/>
                    </a:lnTo>
                    <a:cubicBezTo>
                      <a:pt x="18" y="184"/>
                      <a:pt x="19" y="186"/>
                      <a:pt x="21" y="186"/>
                    </a:cubicBezTo>
                    <a:cubicBezTo>
                      <a:pt x="24" y="186"/>
                      <a:pt x="27" y="178"/>
                      <a:pt x="53" y="138"/>
                    </a:cubicBezTo>
                    <a:lnTo>
                      <a:pt x="53" y="138"/>
                    </a:lnTo>
                    <a:cubicBezTo>
                      <a:pt x="53" y="140"/>
                      <a:pt x="53" y="141"/>
                      <a:pt x="54" y="142"/>
                    </a:cubicBezTo>
                    <a:lnTo>
                      <a:pt x="54" y="142"/>
                    </a:lnTo>
                    <a:cubicBezTo>
                      <a:pt x="55" y="139"/>
                      <a:pt x="56" y="136"/>
                      <a:pt x="57" y="132"/>
                    </a:cubicBezTo>
                    <a:lnTo>
                      <a:pt x="57" y="132"/>
                    </a:lnTo>
                    <a:cubicBezTo>
                      <a:pt x="55" y="134"/>
                      <a:pt x="54" y="136"/>
                      <a:pt x="53" y="138"/>
                    </a:cubicBezTo>
                    <a:lnTo>
                      <a:pt x="53" y="138"/>
                    </a:lnTo>
                    <a:cubicBezTo>
                      <a:pt x="53" y="132"/>
                      <a:pt x="57" y="117"/>
                      <a:pt x="57" y="107"/>
                    </a:cubicBezTo>
                    <a:close/>
                    <a:moveTo>
                      <a:pt x="808" y="308"/>
                    </a:moveTo>
                    <a:lnTo>
                      <a:pt x="808" y="308"/>
                    </a:lnTo>
                    <a:cubicBezTo>
                      <a:pt x="805" y="311"/>
                      <a:pt x="803" y="313"/>
                      <a:pt x="803" y="313"/>
                    </a:cubicBezTo>
                    <a:cubicBezTo>
                      <a:pt x="804" y="313"/>
                      <a:pt x="805" y="311"/>
                      <a:pt x="809" y="308"/>
                    </a:cubicBezTo>
                    <a:close/>
                    <a:moveTo>
                      <a:pt x="901" y="351"/>
                    </a:moveTo>
                    <a:cubicBezTo>
                      <a:pt x="896" y="352"/>
                      <a:pt x="890" y="355"/>
                      <a:pt x="884" y="358"/>
                    </a:cubicBezTo>
                    <a:cubicBezTo>
                      <a:pt x="894" y="353"/>
                      <a:pt x="899" y="351"/>
                      <a:pt x="901" y="351"/>
                    </a:cubicBezTo>
                    <a:close/>
                    <a:moveTo>
                      <a:pt x="1016" y="443"/>
                    </a:moveTo>
                    <a:lnTo>
                      <a:pt x="1016" y="443"/>
                    </a:lnTo>
                    <a:cubicBezTo>
                      <a:pt x="1015" y="443"/>
                      <a:pt x="1006" y="447"/>
                      <a:pt x="984" y="458"/>
                    </a:cubicBezTo>
                    <a:cubicBezTo>
                      <a:pt x="984" y="458"/>
                      <a:pt x="984" y="458"/>
                      <a:pt x="984" y="461"/>
                    </a:cubicBezTo>
                    <a:lnTo>
                      <a:pt x="984" y="461"/>
                    </a:lnTo>
                    <a:cubicBezTo>
                      <a:pt x="996" y="456"/>
                      <a:pt x="1019" y="443"/>
                      <a:pt x="1016" y="443"/>
                    </a:cubicBezTo>
                    <a:close/>
                    <a:moveTo>
                      <a:pt x="962" y="462"/>
                    </a:moveTo>
                    <a:cubicBezTo>
                      <a:pt x="955" y="468"/>
                      <a:pt x="946" y="474"/>
                      <a:pt x="934" y="483"/>
                    </a:cubicBezTo>
                    <a:cubicBezTo>
                      <a:pt x="944" y="473"/>
                      <a:pt x="954" y="468"/>
                      <a:pt x="962" y="462"/>
                    </a:cubicBezTo>
                    <a:close/>
                    <a:moveTo>
                      <a:pt x="879" y="602"/>
                    </a:moveTo>
                    <a:cubicBezTo>
                      <a:pt x="882" y="602"/>
                      <a:pt x="884" y="604"/>
                      <a:pt x="884" y="609"/>
                    </a:cubicBezTo>
                    <a:cubicBezTo>
                      <a:pt x="861" y="620"/>
                      <a:pt x="845" y="628"/>
                      <a:pt x="835" y="632"/>
                    </a:cubicBezTo>
                    <a:lnTo>
                      <a:pt x="835" y="632"/>
                    </a:lnTo>
                    <a:cubicBezTo>
                      <a:pt x="842" y="626"/>
                      <a:pt x="868" y="602"/>
                      <a:pt x="879" y="602"/>
                    </a:cubicBezTo>
                    <a:close/>
                    <a:moveTo>
                      <a:pt x="819" y="619"/>
                    </a:moveTo>
                    <a:cubicBezTo>
                      <a:pt x="801" y="629"/>
                      <a:pt x="782" y="640"/>
                      <a:pt x="768" y="649"/>
                    </a:cubicBezTo>
                    <a:lnTo>
                      <a:pt x="768" y="649"/>
                    </a:lnTo>
                    <a:lnTo>
                      <a:pt x="784" y="634"/>
                    </a:lnTo>
                    <a:lnTo>
                      <a:pt x="784" y="634"/>
                    </a:lnTo>
                    <a:cubicBezTo>
                      <a:pt x="766" y="643"/>
                      <a:pt x="758" y="646"/>
                      <a:pt x="757" y="646"/>
                    </a:cubicBezTo>
                    <a:cubicBezTo>
                      <a:pt x="755" y="646"/>
                      <a:pt x="804" y="620"/>
                      <a:pt x="819" y="619"/>
                    </a:cubicBezTo>
                    <a:close/>
                    <a:moveTo>
                      <a:pt x="755" y="658"/>
                    </a:moveTo>
                    <a:cubicBezTo>
                      <a:pt x="751" y="661"/>
                      <a:pt x="750" y="662"/>
                      <a:pt x="751" y="662"/>
                    </a:cubicBezTo>
                    <a:cubicBezTo>
                      <a:pt x="751" y="662"/>
                      <a:pt x="754" y="661"/>
                      <a:pt x="759" y="659"/>
                    </a:cubicBezTo>
                    <a:cubicBezTo>
                      <a:pt x="757" y="659"/>
                      <a:pt x="756" y="659"/>
                      <a:pt x="755" y="658"/>
                    </a:cubicBezTo>
                    <a:close/>
                    <a:moveTo>
                      <a:pt x="302" y="0"/>
                    </a:moveTo>
                    <a:cubicBezTo>
                      <a:pt x="291" y="0"/>
                      <a:pt x="262" y="25"/>
                      <a:pt x="230" y="45"/>
                    </a:cubicBezTo>
                    <a:lnTo>
                      <a:pt x="230" y="45"/>
                    </a:lnTo>
                    <a:cubicBezTo>
                      <a:pt x="231" y="41"/>
                      <a:pt x="232" y="37"/>
                      <a:pt x="232" y="32"/>
                    </a:cubicBezTo>
                    <a:lnTo>
                      <a:pt x="232" y="32"/>
                    </a:lnTo>
                    <a:cubicBezTo>
                      <a:pt x="232" y="32"/>
                      <a:pt x="207" y="57"/>
                      <a:pt x="207" y="57"/>
                    </a:cubicBezTo>
                    <a:cubicBezTo>
                      <a:pt x="207" y="57"/>
                      <a:pt x="207" y="57"/>
                      <a:pt x="207" y="43"/>
                    </a:cubicBezTo>
                    <a:lnTo>
                      <a:pt x="207" y="43"/>
                    </a:lnTo>
                    <a:cubicBezTo>
                      <a:pt x="205" y="45"/>
                      <a:pt x="204" y="47"/>
                      <a:pt x="203" y="47"/>
                    </a:cubicBezTo>
                    <a:cubicBezTo>
                      <a:pt x="201" y="47"/>
                      <a:pt x="202" y="43"/>
                      <a:pt x="207" y="32"/>
                    </a:cubicBezTo>
                    <a:lnTo>
                      <a:pt x="207" y="32"/>
                    </a:lnTo>
                    <a:cubicBezTo>
                      <a:pt x="207" y="32"/>
                      <a:pt x="182" y="57"/>
                      <a:pt x="182" y="82"/>
                    </a:cubicBezTo>
                    <a:cubicBezTo>
                      <a:pt x="157" y="82"/>
                      <a:pt x="132" y="82"/>
                      <a:pt x="82" y="132"/>
                    </a:cubicBezTo>
                    <a:cubicBezTo>
                      <a:pt x="82" y="132"/>
                      <a:pt x="107" y="107"/>
                      <a:pt x="107" y="82"/>
                    </a:cubicBezTo>
                    <a:lnTo>
                      <a:pt x="107" y="82"/>
                    </a:lnTo>
                    <a:cubicBezTo>
                      <a:pt x="73" y="128"/>
                      <a:pt x="59" y="142"/>
                      <a:pt x="55" y="142"/>
                    </a:cubicBezTo>
                    <a:cubicBezTo>
                      <a:pt x="54" y="142"/>
                      <a:pt x="54" y="142"/>
                      <a:pt x="54" y="142"/>
                    </a:cubicBezTo>
                    <a:lnTo>
                      <a:pt x="54" y="142"/>
                    </a:lnTo>
                    <a:cubicBezTo>
                      <a:pt x="34" y="203"/>
                      <a:pt x="56" y="160"/>
                      <a:pt x="32" y="208"/>
                    </a:cubicBezTo>
                    <a:cubicBezTo>
                      <a:pt x="57" y="182"/>
                      <a:pt x="57" y="182"/>
                      <a:pt x="82" y="157"/>
                    </a:cubicBezTo>
                    <a:cubicBezTo>
                      <a:pt x="82" y="166"/>
                      <a:pt x="87" y="169"/>
                      <a:pt x="96" y="169"/>
                    </a:cubicBezTo>
                    <a:cubicBezTo>
                      <a:pt x="113" y="169"/>
                      <a:pt x="140" y="157"/>
                      <a:pt x="157" y="157"/>
                    </a:cubicBezTo>
                    <a:cubicBezTo>
                      <a:pt x="176" y="132"/>
                      <a:pt x="186" y="123"/>
                      <a:pt x="189" y="123"/>
                    </a:cubicBezTo>
                    <a:lnTo>
                      <a:pt x="189" y="123"/>
                    </a:lnTo>
                    <a:cubicBezTo>
                      <a:pt x="199" y="123"/>
                      <a:pt x="171" y="185"/>
                      <a:pt x="178" y="185"/>
                    </a:cubicBezTo>
                    <a:cubicBezTo>
                      <a:pt x="179" y="185"/>
                      <a:pt x="180" y="184"/>
                      <a:pt x="182" y="182"/>
                    </a:cubicBezTo>
                    <a:cubicBezTo>
                      <a:pt x="207" y="157"/>
                      <a:pt x="207" y="157"/>
                      <a:pt x="207" y="157"/>
                    </a:cubicBezTo>
                    <a:lnTo>
                      <a:pt x="257" y="132"/>
                    </a:lnTo>
                    <a:lnTo>
                      <a:pt x="257" y="132"/>
                    </a:lnTo>
                    <a:cubicBezTo>
                      <a:pt x="207" y="233"/>
                      <a:pt x="282" y="182"/>
                      <a:pt x="282" y="233"/>
                    </a:cubicBezTo>
                    <a:cubicBezTo>
                      <a:pt x="282" y="265"/>
                      <a:pt x="272" y="318"/>
                      <a:pt x="298" y="318"/>
                    </a:cubicBezTo>
                    <a:cubicBezTo>
                      <a:pt x="310" y="318"/>
                      <a:pt x="328" y="308"/>
                      <a:pt x="358" y="282"/>
                    </a:cubicBezTo>
                    <a:lnTo>
                      <a:pt x="358" y="282"/>
                    </a:lnTo>
                    <a:cubicBezTo>
                      <a:pt x="358" y="282"/>
                      <a:pt x="358" y="282"/>
                      <a:pt x="358" y="283"/>
                    </a:cubicBezTo>
                    <a:cubicBezTo>
                      <a:pt x="363" y="277"/>
                      <a:pt x="366" y="276"/>
                      <a:pt x="368" y="276"/>
                    </a:cubicBezTo>
                    <a:cubicBezTo>
                      <a:pt x="373" y="276"/>
                      <a:pt x="368" y="290"/>
                      <a:pt x="373" y="290"/>
                    </a:cubicBezTo>
                    <a:cubicBezTo>
                      <a:pt x="374" y="290"/>
                      <a:pt x="377" y="288"/>
                      <a:pt x="383" y="283"/>
                    </a:cubicBezTo>
                    <a:cubicBezTo>
                      <a:pt x="399" y="272"/>
                      <a:pt x="408" y="268"/>
                      <a:pt x="414" y="268"/>
                    </a:cubicBezTo>
                    <a:cubicBezTo>
                      <a:pt x="426" y="268"/>
                      <a:pt x="419" y="287"/>
                      <a:pt x="432" y="287"/>
                    </a:cubicBezTo>
                    <a:cubicBezTo>
                      <a:pt x="439" y="287"/>
                      <a:pt x="453" y="280"/>
                      <a:pt x="483" y="258"/>
                    </a:cubicBezTo>
                    <a:cubicBezTo>
                      <a:pt x="508" y="283"/>
                      <a:pt x="533" y="308"/>
                      <a:pt x="583" y="308"/>
                    </a:cubicBezTo>
                    <a:lnTo>
                      <a:pt x="558" y="308"/>
                    </a:lnTo>
                    <a:cubicBezTo>
                      <a:pt x="608" y="308"/>
                      <a:pt x="508" y="408"/>
                      <a:pt x="558" y="408"/>
                    </a:cubicBezTo>
                    <a:cubicBezTo>
                      <a:pt x="554" y="417"/>
                      <a:pt x="556" y="420"/>
                      <a:pt x="561" y="420"/>
                    </a:cubicBezTo>
                    <a:cubicBezTo>
                      <a:pt x="580" y="420"/>
                      <a:pt x="641" y="383"/>
                      <a:pt x="661" y="383"/>
                    </a:cubicBezTo>
                    <a:cubicBezTo>
                      <a:pt x="669" y="383"/>
                      <a:pt x="671" y="390"/>
                      <a:pt x="658" y="408"/>
                    </a:cubicBezTo>
                    <a:cubicBezTo>
                      <a:pt x="631" y="435"/>
                      <a:pt x="630" y="444"/>
                      <a:pt x="640" y="444"/>
                    </a:cubicBezTo>
                    <a:cubicBezTo>
                      <a:pt x="659" y="444"/>
                      <a:pt x="722" y="411"/>
                      <a:pt x="731" y="411"/>
                    </a:cubicBezTo>
                    <a:cubicBezTo>
                      <a:pt x="735" y="411"/>
                      <a:pt x="730" y="417"/>
                      <a:pt x="708" y="433"/>
                    </a:cubicBezTo>
                    <a:cubicBezTo>
                      <a:pt x="633" y="508"/>
                      <a:pt x="627" y="533"/>
                      <a:pt x="652" y="533"/>
                    </a:cubicBezTo>
                    <a:cubicBezTo>
                      <a:pt x="677" y="533"/>
                      <a:pt x="734" y="508"/>
                      <a:pt x="784" y="483"/>
                    </a:cubicBezTo>
                    <a:lnTo>
                      <a:pt x="784" y="483"/>
                    </a:lnTo>
                    <a:cubicBezTo>
                      <a:pt x="765" y="511"/>
                      <a:pt x="778" y="515"/>
                      <a:pt x="796" y="515"/>
                    </a:cubicBezTo>
                    <a:cubicBezTo>
                      <a:pt x="802" y="515"/>
                      <a:pt x="809" y="515"/>
                      <a:pt x="815" y="515"/>
                    </a:cubicBezTo>
                    <a:cubicBezTo>
                      <a:pt x="840" y="515"/>
                      <a:pt x="859" y="521"/>
                      <a:pt x="809" y="583"/>
                    </a:cubicBezTo>
                    <a:cubicBezTo>
                      <a:pt x="821" y="575"/>
                      <a:pt x="827" y="572"/>
                      <a:pt x="828" y="572"/>
                    </a:cubicBezTo>
                    <a:lnTo>
                      <a:pt x="828" y="572"/>
                    </a:lnTo>
                    <a:cubicBezTo>
                      <a:pt x="832" y="572"/>
                      <a:pt x="725" y="652"/>
                      <a:pt x="755" y="658"/>
                    </a:cubicBezTo>
                    <a:lnTo>
                      <a:pt x="755" y="658"/>
                    </a:lnTo>
                    <a:cubicBezTo>
                      <a:pt x="758" y="656"/>
                      <a:pt x="762" y="653"/>
                      <a:pt x="768" y="649"/>
                    </a:cubicBezTo>
                    <a:lnTo>
                      <a:pt x="768" y="649"/>
                    </a:lnTo>
                    <a:lnTo>
                      <a:pt x="759" y="659"/>
                    </a:lnTo>
                    <a:lnTo>
                      <a:pt x="784" y="659"/>
                    </a:lnTo>
                    <a:cubicBezTo>
                      <a:pt x="822" y="628"/>
                      <a:pt x="827" y="619"/>
                      <a:pt x="820" y="619"/>
                    </a:cubicBezTo>
                    <a:cubicBezTo>
                      <a:pt x="819" y="619"/>
                      <a:pt x="819" y="619"/>
                      <a:pt x="819" y="619"/>
                    </a:cubicBezTo>
                    <a:lnTo>
                      <a:pt x="819" y="619"/>
                    </a:lnTo>
                    <a:cubicBezTo>
                      <a:pt x="836" y="608"/>
                      <a:pt x="853" y="600"/>
                      <a:pt x="861" y="597"/>
                    </a:cubicBezTo>
                    <a:lnTo>
                      <a:pt x="861" y="597"/>
                    </a:lnTo>
                    <a:cubicBezTo>
                      <a:pt x="848" y="607"/>
                      <a:pt x="834" y="620"/>
                      <a:pt x="834" y="633"/>
                    </a:cubicBezTo>
                    <a:lnTo>
                      <a:pt x="834" y="633"/>
                    </a:lnTo>
                    <a:cubicBezTo>
                      <a:pt x="830" y="635"/>
                      <a:pt x="826" y="636"/>
                      <a:pt x="824" y="637"/>
                    </a:cubicBezTo>
                    <a:lnTo>
                      <a:pt x="824" y="637"/>
                    </a:lnTo>
                    <a:cubicBezTo>
                      <a:pt x="825" y="636"/>
                      <a:pt x="825" y="636"/>
                      <a:pt x="824" y="636"/>
                    </a:cubicBezTo>
                    <a:lnTo>
                      <a:pt x="824" y="636"/>
                    </a:lnTo>
                    <a:cubicBezTo>
                      <a:pt x="823" y="636"/>
                      <a:pt x="817" y="639"/>
                      <a:pt x="818" y="639"/>
                    </a:cubicBezTo>
                    <a:cubicBezTo>
                      <a:pt x="819" y="639"/>
                      <a:pt x="820" y="639"/>
                      <a:pt x="824" y="637"/>
                    </a:cubicBezTo>
                    <a:lnTo>
                      <a:pt x="824" y="637"/>
                    </a:lnTo>
                    <a:cubicBezTo>
                      <a:pt x="820" y="641"/>
                      <a:pt x="805" y="653"/>
                      <a:pt x="759" y="684"/>
                    </a:cubicBezTo>
                    <a:cubicBezTo>
                      <a:pt x="759" y="684"/>
                      <a:pt x="725" y="701"/>
                      <a:pt x="699" y="720"/>
                    </a:cubicBezTo>
                    <a:lnTo>
                      <a:pt x="699" y="720"/>
                    </a:lnTo>
                    <a:cubicBezTo>
                      <a:pt x="708" y="717"/>
                      <a:pt x="720" y="713"/>
                      <a:pt x="734" y="709"/>
                    </a:cubicBezTo>
                    <a:cubicBezTo>
                      <a:pt x="774" y="668"/>
                      <a:pt x="831" y="644"/>
                      <a:pt x="878" y="623"/>
                    </a:cubicBezTo>
                    <a:lnTo>
                      <a:pt x="878" y="623"/>
                    </a:lnTo>
                    <a:cubicBezTo>
                      <a:pt x="874" y="626"/>
                      <a:pt x="867" y="629"/>
                      <a:pt x="859" y="634"/>
                    </a:cubicBezTo>
                    <a:lnTo>
                      <a:pt x="909" y="609"/>
                    </a:lnTo>
                    <a:lnTo>
                      <a:pt x="909" y="609"/>
                    </a:lnTo>
                    <a:cubicBezTo>
                      <a:pt x="900" y="613"/>
                      <a:pt x="889" y="618"/>
                      <a:pt x="878" y="623"/>
                    </a:cubicBezTo>
                    <a:lnTo>
                      <a:pt x="878" y="623"/>
                    </a:lnTo>
                    <a:cubicBezTo>
                      <a:pt x="902" y="608"/>
                      <a:pt x="888" y="604"/>
                      <a:pt x="909" y="583"/>
                    </a:cubicBezTo>
                    <a:cubicBezTo>
                      <a:pt x="909" y="583"/>
                      <a:pt x="947" y="558"/>
                      <a:pt x="978" y="543"/>
                    </a:cubicBezTo>
                    <a:lnTo>
                      <a:pt x="978" y="543"/>
                    </a:lnTo>
                    <a:cubicBezTo>
                      <a:pt x="978" y="544"/>
                      <a:pt x="979" y="545"/>
                      <a:pt x="980" y="545"/>
                    </a:cubicBezTo>
                    <a:cubicBezTo>
                      <a:pt x="984" y="545"/>
                      <a:pt x="993" y="542"/>
                      <a:pt x="1009" y="533"/>
                    </a:cubicBezTo>
                    <a:cubicBezTo>
                      <a:pt x="1002" y="533"/>
                      <a:pt x="991" y="538"/>
                      <a:pt x="978" y="543"/>
                    </a:cubicBezTo>
                    <a:lnTo>
                      <a:pt x="978" y="543"/>
                    </a:lnTo>
                    <a:cubicBezTo>
                      <a:pt x="977" y="541"/>
                      <a:pt x="984" y="533"/>
                      <a:pt x="984" y="533"/>
                    </a:cubicBezTo>
                    <a:lnTo>
                      <a:pt x="990" y="527"/>
                    </a:lnTo>
                    <a:lnTo>
                      <a:pt x="990" y="527"/>
                    </a:lnTo>
                    <a:cubicBezTo>
                      <a:pt x="982" y="533"/>
                      <a:pt x="975" y="537"/>
                      <a:pt x="974" y="537"/>
                    </a:cubicBezTo>
                    <a:cubicBezTo>
                      <a:pt x="973" y="537"/>
                      <a:pt x="981" y="530"/>
                      <a:pt x="1009" y="508"/>
                    </a:cubicBezTo>
                    <a:lnTo>
                      <a:pt x="1009" y="508"/>
                    </a:lnTo>
                    <a:lnTo>
                      <a:pt x="990" y="527"/>
                    </a:lnTo>
                    <a:lnTo>
                      <a:pt x="990" y="527"/>
                    </a:lnTo>
                    <a:cubicBezTo>
                      <a:pt x="1005" y="517"/>
                      <a:pt x="1023" y="504"/>
                      <a:pt x="1019" y="504"/>
                    </a:cubicBezTo>
                    <a:lnTo>
                      <a:pt x="1019" y="504"/>
                    </a:lnTo>
                    <a:cubicBezTo>
                      <a:pt x="1018" y="504"/>
                      <a:pt x="1015" y="505"/>
                      <a:pt x="1009" y="508"/>
                    </a:cubicBezTo>
                    <a:cubicBezTo>
                      <a:pt x="1009" y="508"/>
                      <a:pt x="1009" y="508"/>
                      <a:pt x="1009" y="508"/>
                    </a:cubicBezTo>
                    <a:lnTo>
                      <a:pt x="1009" y="508"/>
                    </a:lnTo>
                    <a:cubicBezTo>
                      <a:pt x="993" y="517"/>
                      <a:pt x="981" y="519"/>
                      <a:pt x="974" y="519"/>
                    </a:cubicBezTo>
                    <a:cubicBezTo>
                      <a:pt x="959" y="519"/>
                      <a:pt x="959" y="508"/>
                      <a:pt x="959" y="508"/>
                    </a:cubicBezTo>
                    <a:cubicBezTo>
                      <a:pt x="947" y="521"/>
                      <a:pt x="947" y="521"/>
                      <a:pt x="940" y="521"/>
                    </a:cubicBezTo>
                    <a:cubicBezTo>
                      <a:pt x="934" y="521"/>
                      <a:pt x="922" y="521"/>
                      <a:pt x="884" y="533"/>
                    </a:cubicBezTo>
                    <a:cubicBezTo>
                      <a:pt x="959" y="483"/>
                      <a:pt x="984" y="483"/>
                      <a:pt x="984" y="483"/>
                    </a:cubicBezTo>
                    <a:cubicBezTo>
                      <a:pt x="984" y="470"/>
                      <a:pt x="984" y="464"/>
                      <a:pt x="984" y="461"/>
                    </a:cubicBezTo>
                    <a:lnTo>
                      <a:pt x="984" y="461"/>
                    </a:lnTo>
                    <a:cubicBezTo>
                      <a:pt x="982" y="462"/>
                      <a:pt x="980" y="462"/>
                      <a:pt x="978" y="462"/>
                    </a:cubicBezTo>
                    <a:cubicBezTo>
                      <a:pt x="974" y="462"/>
                      <a:pt x="980" y="455"/>
                      <a:pt x="1009" y="433"/>
                    </a:cubicBezTo>
                    <a:lnTo>
                      <a:pt x="1009" y="433"/>
                    </a:lnTo>
                    <a:cubicBezTo>
                      <a:pt x="987" y="448"/>
                      <a:pt x="980" y="452"/>
                      <a:pt x="979" y="452"/>
                    </a:cubicBezTo>
                    <a:cubicBezTo>
                      <a:pt x="978" y="452"/>
                      <a:pt x="983" y="448"/>
                      <a:pt x="982" y="448"/>
                    </a:cubicBezTo>
                    <a:lnTo>
                      <a:pt x="982" y="448"/>
                    </a:lnTo>
                    <a:cubicBezTo>
                      <a:pt x="982" y="448"/>
                      <a:pt x="981" y="448"/>
                      <a:pt x="978" y="450"/>
                    </a:cubicBezTo>
                    <a:lnTo>
                      <a:pt x="978" y="450"/>
                    </a:lnTo>
                    <a:cubicBezTo>
                      <a:pt x="982" y="446"/>
                      <a:pt x="984" y="441"/>
                      <a:pt x="984" y="433"/>
                    </a:cubicBezTo>
                    <a:cubicBezTo>
                      <a:pt x="984" y="433"/>
                      <a:pt x="1009" y="408"/>
                      <a:pt x="1009" y="383"/>
                    </a:cubicBezTo>
                    <a:lnTo>
                      <a:pt x="1009" y="383"/>
                    </a:lnTo>
                    <a:cubicBezTo>
                      <a:pt x="987" y="398"/>
                      <a:pt x="980" y="402"/>
                      <a:pt x="979" y="402"/>
                    </a:cubicBezTo>
                    <a:cubicBezTo>
                      <a:pt x="978" y="402"/>
                      <a:pt x="983" y="397"/>
                      <a:pt x="982" y="397"/>
                    </a:cubicBezTo>
                    <a:lnTo>
                      <a:pt x="982" y="397"/>
                    </a:lnTo>
                    <a:cubicBezTo>
                      <a:pt x="982" y="397"/>
                      <a:pt x="973" y="404"/>
                      <a:pt x="934" y="433"/>
                    </a:cubicBezTo>
                    <a:cubicBezTo>
                      <a:pt x="954" y="413"/>
                      <a:pt x="975" y="376"/>
                      <a:pt x="955" y="376"/>
                    </a:cubicBezTo>
                    <a:cubicBezTo>
                      <a:pt x="950" y="376"/>
                      <a:pt x="944" y="378"/>
                      <a:pt x="934" y="383"/>
                    </a:cubicBezTo>
                    <a:lnTo>
                      <a:pt x="959" y="383"/>
                    </a:lnTo>
                    <a:cubicBezTo>
                      <a:pt x="934" y="383"/>
                      <a:pt x="934" y="383"/>
                      <a:pt x="859" y="408"/>
                    </a:cubicBezTo>
                    <a:cubicBezTo>
                      <a:pt x="959" y="358"/>
                      <a:pt x="934" y="358"/>
                      <a:pt x="984" y="333"/>
                    </a:cubicBezTo>
                    <a:lnTo>
                      <a:pt x="984" y="333"/>
                    </a:lnTo>
                    <a:cubicBezTo>
                      <a:pt x="959" y="345"/>
                      <a:pt x="947" y="345"/>
                      <a:pt x="934" y="345"/>
                    </a:cubicBezTo>
                    <a:cubicBezTo>
                      <a:pt x="927" y="345"/>
                      <a:pt x="921" y="345"/>
                      <a:pt x="913" y="347"/>
                    </a:cubicBezTo>
                    <a:lnTo>
                      <a:pt x="913" y="347"/>
                    </a:lnTo>
                    <a:cubicBezTo>
                      <a:pt x="918" y="344"/>
                      <a:pt x="925" y="339"/>
                      <a:pt x="934" y="333"/>
                    </a:cubicBezTo>
                    <a:lnTo>
                      <a:pt x="934" y="333"/>
                    </a:lnTo>
                    <a:cubicBezTo>
                      <a:pt x="884" y="358"/>
                      <a:pt x="856" y="369"/>
                      <a:pt x="844" y="369"/>
                    </a:cubicBezTo>
                    <a:cubicBezTo>
                      <a:pt x="820" y="369"/>
                      <a:pt x="859" y="325"/>
                      <a:pt x="909" y="258"/>
                    </a:cubicBezTo>
                    <a:lnTo>
                      <a:pt x="909" y="258"/>
                    </a:lnTo>
                    <a:cubicBezTo>
                      <a:pt x="888" y="279"/>
                      <a:pt x="813" y="318"/>
                      <a:pt x="760" y="345"/>
                    </a:cubicBezTo>
                    <a:lnTo>
                      <a:pt x="760" y="345"/>
                    </a:lnTo>
                    <a:cubicBezTo>
                      <a:pt x="773" y="330"/>
                      <a:pt x="800" y="308"/>
                      <a:pt x="784" y="308"/>
                    </a:cubicBezTo>
                    <a:lnTo>
                      <a:pt x="808" y="308"/>
                    </a:lnTo>
                    <a:cubicBezTo>
                      <a:pt x="816" y="298"/>
                      <a:pt x="833" y="278"/>
                      <a:pt x="823" y="278"/>
                    </a:cubicBezTo>
                    <a:cubicBezTo>
                      <a:pt x="821" y="278"/>
                      <a:pt x="816" y="279"/>
                      <a:pt x="809" y="283"/>
                    </a:cubicBezTo>
                    <a:cubicBezTo>
                      <a:pt x="809" y="283"/>
                      <a:pt x="859" y="258"/>
                      <a:pt x="834" y="258"/>
                    </a:cubicBezTo>
                    <a:cubicBezTo>
                      <a:pt x="834" y="244"/>
                      <a:pt x="824" y="240"/>
                      <a:pt x="810" y="240"/>
                    </a:cubicBezTo>
                    <a:cubicBezTo>
                      <a:pt x="788" y="240"/>
                      <a:pt x="754" y="251"/>
                      <a:pt x="732" y="251"/>
                    </a:cubicBezTo>
                    <a:cubicBezTo>
                      <a:pt x="718" y="251"/>
                      <a:pt x="708" y="246"/>
                      <a:pt x="708" y="233"/>
                    </a:cubicBezTo>
                    <a:lnTo>
                      <a:pt x="734" y="208"/>
                    </a:lnTo>
                    <a:lnTo>
                      <a:pt x="734" y="208"/>
                    </a:lnTo>
                    <a:lnTo>
                      <a:pt x="715" y="217"/>
                    </a:lnTo>
                    <a:lnTo>
                      <a:pt x="715" y="217"/>
                    </a:lnTo>
                    <a:cubicBezTo>
                      <a:pt x="716" y="211"/>
                      <a:pt x="715" y="209"/>
                      <a:pt x="712" y="209"/>
                    </a:cubicBezTo>
                    <a:cubicBezTo>
                      <a:pt x="706" y="209"/>
                      <a:pt x="696" y="215"/>
                      <a:pt x="690" y="215"/>
                    </a:cubicBezTo>
                    <a:cubicBezTo>
                      <a:pt x="686" y="215"/>
                      <a:pt x="683" y="213"/>
                      <a:pt x="683" y="208"/>
                    </a:cubicBezTo>
                    <a:cubicBezTo>
                      <a:pt x="683" y="208"/>
                      <a:pt x="702" y="189"/>
                      <a:pt x="707" y="184"/>
                    </a:cubicBezTo>
                    <a:lnTo>
                      <a:pt x="707" y="184"/>
                    </a:lnTo>
                    <a:cubicBezTo>
                      <a:pt x="699" y="192"/>
                      <a:pt x="696" y="195"/>
                      <a:pt x="696" y="195"/>
                    </a:cubicBezTo>
                    <a:cubicBezTo>
                      <a:pt x="696" y="195"/>
                      <a:pt x="700" y="190"/>
                      <a:pt x="705" y="184"/>
                    </a:cubicBezTo>
                    <a:lnTo>
                      <a:pt x="705" y="184"/>
                    </a:lnTo>
                    <a:cubicBezTo>
                      <a:pt x="707" y="183"/>
                      <a:pt x="708" y="182"/>
                      <a:pt x="708" y="182"/>
                    </a:cubicBezTo>
                    <a:lnTo>
                      <a:pt x="708" y="182"/>
                    </a:lnTo>
                    <a:cubicBezTo>
                      <a:pt x="708" y="182"/>
                      <a:pt x="708" y="182"/>
                      <a:pt x="708" y="182"/>
                    </a:cubicBezTo>
                    <a:cubicBezTo>
                      <a:pt x="708" y="182"/>
                      <a:pt x="707" y="182"/>
                      <a:pt x="707" y="182"/>
                    </a:cubicBezTo>
                    <a:lnTo>
                      <a:pt x="707" y="182"/>
                    </a:lnTo>
                    <a:cubicBezTo>
                      <a:pt x="713" y="175"/>
                      <a:pt x="718" y="167"/>
                      <a:pt x="715" y="167"/>
                    </a:cubicBezTo>
                    <a:lnTo>
                      <a:pt x="715" y="167"/>
                    </a:lnTo>
                    <a:cubicBezTo>
                      <a:pt x="713" y="167"/>
                      <a:pt x="706" y="171"/>
                      <a:pt x="691" y="182"/>
                    </a:cubicBezTo>
                    <a:lnTo>
                      <a:pt x="691" y="182"/>
                    </a:lnTo>
                    <a:cubicBezTo>
                      <a:pt x="653" y="182"/>
                      <a:pt x="636" y="176"/>
                      <a:pt x="658" y="132"/>
                    </a:cubicBezTo>
                    <a:lnTo>
                      <a:pt x="658" y="132"/>
                    </a:lnTo>
                    <a:cubicBezTo>
                      <a:pt x="612" y="169"/>
                      <a:pt x="593" y="179"/>
                      <a:pt x="584" y="179"/>
                    </a:cubicBezTo>
                    <a:cubicBezTo>
                      <a:pt x="574" y="179"/>
                      <a:pt x="575" y="167"/>
                      <a:pt x="565" y="167"/>
                    </a:cubicBezTo>
                    <a:cubicBezTo>
                      <a:pt x="559" y="167"/>
                      <a:pt x="550" y="171"/>
                      <a:pt x="533" y="182"/>
                    </a:cubicBezTo>
                    <a:lnTo>
                      <a:pt x="558" y="182"/>
                    </a:lnTo>
                    <a:cubicBezTo>
                      <a:pt x="538" y="193"/>
                      <a:pt x="525" y="197"/>
                      <a:pt x="517" y="197"/>
                    </a:cubicBezTo>
                    <a:cubicBezTo>
                      <a:pt x="484" y="197"/>
                      <a:pt x="528" y="132"/>
                      <a:pt x="508" y="132"/>
                    </a:cubicBezTo>
                    <a:cubicBezTo>
                      <a:pt x="508" y="132"/>
                      <a:pt x="497" y="144"/>
                      <a:pt x="482" y="144"/>
                    </a:cubicBezTo>
                    <a:cubicBezTo>
                      <a:pt x="475" y="144"/>
                      <a:pt x="468" y="141"/>
                      <a:pt x="460" y="135"/>
                    </a:cubicBezTo>
                    <a:lnTo>
                      <a:pt x="460" y="135"/>
                    </a:lnTo>
                    <a:cubicBezTo>
                      <a:pt x="459" y="136"/>
                      <a:pt x="459" y="136"/>
                      <a:pt x="458" y="136"/>
                    </a:cubicBezTo>
                    <a:cubicBezTo>
                      <a:pt x="457" y="136"/>
                      <a:pt x="457" y="135"/>
                      <a:pt x="458" y="132"/>
                    </a:cubicBezTo>
                    <a:lnTo>
                      <a:pt x="458" y="132"/>
                    </a:lnTo>
                    <a:cubicBezTo>
                      <a:pt x="459" y="133"/>
                      <a:pt x="460" y="134"/>
                      <a:pt x="460" y="135"/>
                    </a:cubicBezTo>
                    <a:lnTo>
                      <a:pt x="460" y="135"/>
                    </a:lnTo>
                    <a:cubicBezTo>
                      <a:pt x="464" y="132"/>
                      <a:pt x="471" y="123"/>
                      <a:pt x="483" y="107"/>
                    </a:cubicBezTo>
                    <a:lnTo>
                      <a:pt x="483" y="107"/>
                    </a:lnTo>
                    <a:lnTo>
                      <a:pt x="458" y="132"/>
                    </a:lnTo>
                    <a:lnTo>
                      <a:pt x="458" y="132"/>
                    </a:lnTo>
                    <a:cubicBezTo>
                      <a:pt x="462" y="119"/>
                      <a:pt x="482" y="78"/>
                      <a:pt x="470" y="78"/>
                    </a:cubicBezTo>
                    <a:cubicBezTo>
                      <a:pt x="465" y="78"/>
                      <a:pt x="454" y="86"/>
                      <a:pt x="433" y="107"/>
                    </a:cubicBezTo>
                    <a:lnTo>
                      <a:pt x="458" y="82"/>
                    </a:lnTo>
                    <a:lnTo>
                      <a:pt x="458" y="82"/>
                    </a:lnTo>
                    <a:cubicBezTo>
                      <a:pt x="441" y="99"/>
                      <a:pt x="436" y="102"/>
                      <a:pt x="434" y="102"/>
                    </a:cubicBezTo>
                    <a:cubicBezTo>
                      <a:pt x="433" y="102"/>
                      <a:pt x="433" y="101"/>
                      <a:pt x="433" y="101"/>
                    </a:cubicBezTo>
                    <a:cubicBezTo>
                      <a:pt x="433" y="101"/>
                      <a:pt x="433" y="107"/>
                      <a:pt x="408" y="157"/>
                    </a:cubicBezTo>
                    <a:lnTo>
                      <a:pt x="408" y="107"/>
                    </a:lnTo>
                    <a:cubicBezTo>
                      <a:pt x="379" y="151"/>
                      <a:pt x="369" y="165"/>
                      <a:pt x="368" y="165"/>
                    </a:cubicBezTo>
                    <a:cubicBezTo>
                      <a:pt x="366" y="165"/>
                      <a:pt x="396" y="115"/>
                      <a:pt x="395" y="115"/>
                    </a:cubicBezTo>
                    <a:lnTo>
                      <a:pt x="395" y="115"/>
                    </a:lnTo>
                    <a:cubicBezTo>
                      <a:pt x="395" y="115"/>
                      <a:pt x="391" y="120"/>
                      <a:pt x="383" y="132"/>
                    </a:cubicBezTo>
                    <a:lnTo>
                      <a:pt x="383" y="107"/>
                    </a:lnTo>
                    <a:cubicBezTo>
                      <a:pt x="383" y="107"/>
                      <a:pt x="383" y="107"/>
                      <a:pt x="383" y="82"/>
                    </a:cubicBezTo>
                    <a:cubicBezTo>
                      <a:pt x="399" y="49"/>
                      <a:pt x="402" y="38"/>
                      <a:pt x="398" y="38"/>
                    </a:cubicBezTo>
                    <a:lnTo>
                      <a:pt x="398" y="38"/>
                    </a:lnTo>
                    <a:cubicBezTo>
                      <a:pt x="391" y="38"/>
                      <a:pt x="358" y="82"/>
                      <a:pt x="358" y="82"/>
                    </a:cubicBezTo>
                    <a:lnTo>
                      <a:pt x="382" y="34"/>
                    </a:lnTo>
                    <a:lnTo>
                      <a:pt x="382" y="34"/>
                    </a:lnTo>
                    <a:cubicBezTo>
                      <a:pt x="373" y="51"/>
                      <a:pt x="371" y="55"/>
                      <a:pt x="370" y="55"/>
                    </a:cubicBezTo>
                    <a:cubicBezTo>
                      <a:pt x="370" y="55"/>
                      <a:pt x="371" y="50"/>
                      <a:pt x="368" y="50"/>
                    </a:cubicBezTo>
                    <a:cubicBezTo>
                      <a:pt x="366" y="50"/>
                      <a:pt x="363" y="51"/>
                      <a:pt x="358" y="57"/>
                    </a:cubicBezTo>
                    <a:lnTo>
                      <a:pt x="358" y="32"/>
                    </a:lnTo>
                    <a:lnTo>
                      <a:pt x="383" y="7"/>
                    </a:lnTo>
                    <a:cubicBezTo>
                      <a:pt x="358" y="7"/>
                      <a:pt x="333" y="32"/>
                      <a:pt x="333" y="32"/>
                    </a:cubicBezTo>
                    <a:lnTo>
                      <a:pt x="358" y="7"/>
                    </a:lnTo>
                    <a:lnTo>
                      <a:pt x="358" y="7"/>
                    </a:lnTo>
                    <a:cubicBezTo>
                      <a:pt x="344" y="20"/>
                      <a:pt x="337" y="25"/>
                      <a:pt x="331" y="25"/>
                    </a:cubicBezTo>
                    <a:cubicBezTo>
                      <a:pt x="320" y="25"/>
                      <a:pt x="323" y="2"/>
                      <a:pt x="316" y="2"/>
                    </a:cubicBezTo>
                    <a:cubicBezTo>
                      <a:pt x="314" y="2"/>
                      <a:pt x="311" y="3"/>
                      <a:pt x="307" y="7"/>
                    </a:cubicBezTo>
                    <a:cubicBezTo>
                      <a:pt x="307" y="2"/>
                      <a:pt x="306" y="0"/>
                      <a:pt x="302" y="0"/>
                    </a:cubicBezTo>
                    <a:close/>
                    <a:moveTo>
                      <a:pt x="699" y="720"/>
                    </a:moveTo>
                    <a:cubicBezTo>
                      <a:pt x="659" y="734"/>
                      <a:pt x="663" y="734"/>
                      <a:pt x="683" y="734"/>
                    </a:cubicBezTo>
                    <a:cubicBezTo>
                      <a:pt x="688" y="729"/>
                      <a:pt x="693" y="725"/>
                      <a:pt x="699" y="72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9" name="Google Shape;1749;p34"/>
              <p:cNvSpPr/>
              <p:nvPr/>
            </p:nvSpPr>
            <p:spPr>
              <a:xfrm>
                <a:off x="4106675" y="3023225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0" y="0"/>
                    </a:moveTo>
                    <a:lnTo>
                      <a:pt x="0" y="25"/>
                    </a:lnTo>
                    <a:cubicBezTo>
                      <a:pt x="25" y="0"/>
                      <a:pt x="25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0" name="Google Shape;1750;p34"/>
              <p:cNvSpPr/>
              <p:nvPr/>
            </p:nvSpPr>
            <p:spPr>
              <a:xfrm>
                <a:off x="4126725" y="30351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0"/>
                    </a:moveTo>
                    <a:lnTo>
                      <a:pt x="0" y="25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1" name="Google Shape;1751;p34"/>
              <p:cNvSpPr/>
              <p:nvPr/>
            </p:nvSpPr>
            <p:spPr>
              <a:xfrm>
                <a:off x="4016450" y="3010675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0" y="51"/>
                    </a:moveTo>
                    <a:lnTo>
                      <a:pt x="0" y="5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1752;p34"/>
              <p:cNvSpPr/>
              <p:nvPr/>
            </p:nvSpPr>
            <p:spPr>
              <a:xfrm>
                <a:off x="4016450" y="3008800"/>
                <a:ext cx="1275" cy="337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35" extrusionOk="0">
                    <a:moveTo>
                      <a:pt x="50" y="1"/>
                    </a:moveTo>
                    <a:lnTo>
                      <a:pt x="44" y="18"/>
                    </a:lnTo>
                    <a:lnTo>
                      <a:pt x="44" y="18"/>
                    </a:lnTo>
                    <a:cubicBezTo>
                      <a:pt x="43" y="18"/>
                      <a:pt x="43" y="18"/>
                      <a:pt x="43" y="18"/>
                    </a:cubicBezTo>
                    <a:cubicBezTo>
                      <a:pt x="37" y="18"/>
                      <a:pt x="33" y="34"/>
                      <a:pt x="29" y="54"/>
                    </a:cubicBezTo>
                    <a:lnTo>
                      <a:pt x="29" y="54"/>
                    </a:lnTo>
                    <a:lnTo>
                      <a:pt x="44" y="18"/>
                    </a:lnTo>
                    <a:lnTo>
                      <a:pt x="44" y="18"/>
                    </a:lnTo>
                    <a:cubicBezTo>
                      <a:pt x="46" y="18"/>
                      <a:pt x="48" y="21"/>
                      <a:pt x="50" y="26"/>
                    </a:cubicBezTo>
                    <a:cubicBezTo>
                      <a:pt x="50" y="1"/>
                      <a:pt x="50" y="1"/>
                      <a:pt x="50" y="1"/>
                    </a:cubicBezTo>
                    <a:close/>
                    <a:moveTo>
                      <a:pt x="29" y="54"/>
                    </a:moveTo>
                    <a:lnTo>
                      <a:pt x="0" y="126"/>
                    </a:lnTo>
                    <a:cubicBezTo>
                      <a:pt x="3" y="132"/>
                      <a:pt x="6" y="134"/>
                      <a:pt x="8" y="134"/>
                    </a:cubicBezTo>
                    <a:cubicBezTo>
                      <a:pt x="18" y="134"/>
                      <a:pt x="23" y="88"/>
                      <a:pt x="29" y="5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1753;p34"/>
              <p:cNvSpPr/>
              <p:nvPr/>
            </p:nvSpPr>
            <p:spPr>
              <a:xfrm>
                <a:off x="4017700" y="3008175"/>
                <a:ext cx="650" cy="14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58" extrusionOk="0">
                    <a:moveTo>
                      <a:pt x="25" y="1"/>
                    </a:moveTo>
                    <a:lnTo>
                      <a:pt x="25" y="1"/>
                    </a:lnTo>
                    <a:cubicBezTo>
                      <a:pt x="13" y="26"/>
                      <a:pt x="7" y="26"/>
                      <a:pt x="3" y="26"/>
                    </a:cubicBezTo>
                    <a:cubicBezTo>
                      <a:pt x="0" y="26"/>
                      <a:pt x="0" y="26"/>
                      <a:pt x="0" y="51"/>
                    </a:cubicBezTo>
                    <a:cubicBezTo>
                      <a:pt x="0" y="56"/>
                      <a:pt x="1" y="58"/>
                      <a:pt x="3" y="58"/>
                    </a:cubicBezTo>
                    <a:cubicBezTo>
                      <a:pt x="9" y="58"/>
                      <a:pt x="25" y="2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1754;p34"/>
              <p:cNvSpPr/>
              <p:nvPr/>
            </p:nvSpPr>
            <p:spPr>
              <a:xfrm>
                <a:off x="4039000" y="30094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1755;p34"/>
              <p:cNvSpPr/>
              <p:nvPr/>
            </p:nvSpPr>
            <p:spPr>
              <a:xfrm>
                <a:off x="4018325" y="3003675"/>
                <a:ext cx="102150" cy="32950"/>
              </a:xfrm>
              <a:custGeom>
                <a:avLst/>
                <a:gdLst/>
                <a:ahLst/>
                <a:cxnLst/>
                <a:rect l="l" t="t" r="r" b="b"/>
                <a:pathLst>
                  <a:path w="4086" h="1318" extrusionOk="0">
                    <a:moveTo>
                      <a:pt x="1755" y="5"/>
                    </a:moveTo>
                    <a:lnTo>
                      <a:pt x="1742" y="30"/>
                    </a:lnTo>
                    <a:lnTo>
                      <a:pt x="1742" y="30"/>
                    </a:lnTo>
                    <a:cubicBezTo>
                      <a:pt x="1746" y="25"/>
                      <a:pt x="1751" y="18"/>
                      <a:pt x="1755" y="5"/>
                    </a:cubicBezTo>
                    <a:close/>
                    <a:moveTo>
                      <a:pt x="74" y="253"/>
                    </a:moveTo>
                    <a:lnTo>
                      <a:pt x="74" y="253"/>
                    </a:lnTo>
                    <a:cubicBezTo>
                      <a:pt x="73" y="255"/>
                      <a:pt x="73" y="259"/>
                      <a:pt x="72" y="262"/>
                    </a:cubicBezTo>
                    <a:lnTo>
                      <a:pt x="72" y="262"/>
                    </a:lnTo>
                    <a:lnTo>
                      <a:pt x="76" y="256"/>
                    </a:lnTo>
                    <a:cubicBezTo>
                      <a:pt x="75" y="255"/>
                      <a:pt x="74" y="254"/>
                      <a:pt x="74" y="253"/>
                    </a:cubicBezTo>
                    <a:close/>
                    <a:moveTo>
                      <a:pt x="72" y="262"/>
                    </a:moveTo>
                    <a:lnTo>
                      <a:pt x="51" y="306"/>
                    </a:lnTo>
                    <a:cubicBezTo>
                      <a:pt x="63" y="306"/>
                      <a:pt x="69" y="281"/>
                      <a:pt x="72" y="262"/>
                    </a:cubicBezTo>
                    <a:close/>
                    <a:moveTo>
                      <a:pt x="3459" y="782"/>
                    </a:moveTo>
                    <a:cubicBezTo>
                      <a:pt x="3474" y="782"/>
                      <a:pt x="3489" y="791"/>
                      <a:pt x="3493" y="798"/>
                    </a:cubicBezTo>
                    <a:lnTo>
                      <a:pt x="3493" y="798"/>
                    </a:lnTo>
                    <a:cubicBezTo>
                      <a:pt x="3481" y="793"/>
                      <a:pt x="3470" y="787"/>
                      <a:pt x="3459" y="782"/>
                    </a:cubicBezTo>
                    <a:close/>
                    <a:moveTo>
                      <a:pt x="3494" y="801"/>
                    </a:moveTo>
                    <a:cubicBezTo>
                      <a:pt x="3495" y="804"/>
                      <a:pt x="3492" y="807"/>
                      <a:pt x="3484" y="807"/>
                    </a:cubicBezTo>
                    <a:cubicBezTo>
                      <a:pt x="3484" y="804"/>
                      <a:pt x="3488" y="802"/>
                      <a:pt x="3494" y="801"/>
                    </a:cubicBezTo>
                    <a:close/>
                    <a:moveTo>
                      <a:pt x="903" y="0"/>
                    </a:moveTo>
                    <a:cubicBezTo>
                      <a:pt x="800" y="0"/>
                      <a:pt x="710" y="62"/>
                      <a:pt x="602" y="105"/>
                    </a:cubicBezTo>
                    <a:cubicBezTo>
                      <a:pt x="602" y="80"/>
                      <a:pt x="602" y="80"/>
                      <a:pt x="602" y="80"/>
                    </a:cubicBezTo>
                    <a:cubicBezTo>
                      <a:pt x="596" y="62"/>
                      <a:pt x="588" y="56"/>
                      <a:pt x="580" y="56"/>
                    </a:cubicBezTo>
                    <a:cubicBezTo>
                      <a:pt x="561" y="56"/>
                      <a:pt x="540" y="93"/>
                      <a:pt x="531" y="93"/>
                    </a:cubicBezTo>
                    <a:cubicBezTo>
                      <a:pt x="528" y="93"/>
                      <a:pt x="527" y="89"/>
                      <a:pt x="527" y="80"/>
                    </a:cubicBezTo>
                    <a:cubicBezTo>
                      <a:pt x="502" y="80"/>
                      <a:pt x="502" y="105"/>
                      <a:pt x="502" y="130"/>
                    </a:cubicBezTo>
                    <a:cubicBezTo>
                      <a:pt x="426" y="156"/>
                      <a:pt x="326" y="156"/>
                      <a:pt x="226" y="231"/>
                    </a:cubicBezTo>
                    <a:cubicBezTo>
                      <a:pt x="226" y="206"/>
                      <a:pt x="226" y="206"/>
                      <a:pt x="226" y="156"/>
                    </a:cubicBezTo>
                    <a:cubicBezTo>
                      <a:pt x="188" y="218"/>
                      <a:pt x="151" y="237"/>
                      <a:pt x="113" y="237"/>
                    </a:cubicBezTo>
                    <a:cubicBezTo>
                      <a:pt x="76" y="237"/>
                      <a:pt x="38" y="218"/>
                      <a:pt x="0" y="206"/>
                    </a:cubicBezTo>
                    <a:cubicBezTo>
                      <a:pt x="0" y="256"/>
                      <a:pt x="0" y="256"/>
                      <a:pt x="0" y="281"/>
                    </a:cubicBezTo>
                    <a:cubicBezTo>
                      <a:pt x="5" y="290"/>
                      <a:pt x="9" y="293"/>
                      <a:pt x="13" y="293"/>
                    </a:cubicBezTo>
                    <a:cubicBezTo>
                      <a:pt x="30" y="293"/>
                      <a:pt x="46" y="244"/>
                      <a:pt x="63" y="244"/>
                    </a:cubicBezTo>
                    <a:cubicBezTo>
                      <a:pt x="66" y="244"/>
                      <a:pt x="70" y="246"/>
                      <a:pt x="74" y="253"/>
                    </a:cubicBezTo>
                    <a:lnTo>
                      <a:pt x="74" y="253"/>
                    </a:lnTo>
                    <a:cubicBezTo>
                      <a:pt x="75" y="246"/>
                      <a:pt x="75" y="242"/>
                      <a:pt x="75" y="242"/>
                    </a:cubicBezTo>
                    <a:cubicBezTo>
                      <a:pt x="76" y="242"/>
                      <a:pt x="76" y="246"/>
                      <a:pt x="76" y="256"/>
                    </a:cubicBezTo>
                    <a:cubicBezTo>
                      <a:pt x="101" y="281"/>
                      <a:pt x="76" y="306"/>
                      <a:pt x="76" y="306"/>
                    </a:cubicBezTo>
                    <a:cubicBezTo>
                      <a:pt x="126" y="281"/>
                      <a:pt x="151" y="306"/>
                      <a:pt x="201" y="231"/>
                    </a:cubicBezTo>
                    <a:cubicBezTo>
                      <a:pt x="201" y="306"/>
                      <a:pt x="226" y="256"/>
                      <a:pt x="226" y="306"/>
                    </a:cubicBezTo>
                    <a:cubicBezTo>
                      <a:pt x="251" y="281"/>
                      <a:pt x="251" y="281"/>
                      <a:pt x="251" y="256"/>
                    </a:cubicBezTo>
                    <a:cubicBezTo>
                      <a:pt x="276" y="261"/>
                      <a:pt x="301" y="263"/>
                      <a:pt x="326" y="263"/>
                    </a:cubicBezTo>
                    <a:cubicBezTo>
                      <a:pt x="426" y="263"/>
                      <a:pt x="527" y="231"/>
                      <a:pt x="627" y="231"/>
                    </a:cubicBezTo>
                    <a:cubicBezTo>
                      <a:pt x="650" y="193"/>
                      <a:pt x="672" y="180"/>
                      <a:pt x="694" y="180"/>
                    </a:cubicBezTo>
                    <a:cubicBezTo>
                      <a:pt x="739" y="180"/>
                      <a:pt x="782" y="234"/>
                      <a:pt x="815" y="234"/>
                    </a:cubicBezTo>
                    <a:cubicBezTo>
                      <a:pt x="819" y="234"/>
                      <a:pt x="823" y="233"/>
                      <a:pt x="827" y="231"/>
                    </a:cubicBezTo>
                    <a:cubicBezTo>
                      <a:pt x="845" y="213"/>
                      <a:pt x="875" y="195"/>
                      <a:pt x="900" y="195"/>
                    </a:cubicBezTo>
                    <a:cubicBezTo>
                      <a:pt x="911" y="195"/>
                      <a:pt x="920" y="198"/>
                      <a:pt x="928" y="206"/>
                    </a:cubicBezTo>
                    <a:lnTo>
                      <a:pt x="953" y="156"/>
                    </a:lnTo>
                    <a:cubicBezTo>
                      <a:pt x="1103" y="256"/>
                      <a:pt x="1279" y="181"/>
                      <a:pt x="1454" y="256"/>
                    </a:cubicBezTo>
                    <a:cubicBezTo>
                      <a:pt x="1552" y="270"/>
                      <a:pt x="1649" y="307"/>
                      <a:pt x="1747" y="307"/>
                    </a:cubicBezTo>
                    <a:cubicBezTo>
                      <a:pt x="1825" y="307"/>
                      <a:pt x="1903" y="283"/>
                      <a:pt x="1980" y="206"/>
                    </a:cubicBezTo>
                    <a:cubicBezTo>
                      <a:pt x="1980" y="231"/>
                      <a:pt x="1980" y="231"/>
                      <a:pt x="1980" y="231"/>
                    </a:cubicBezTo>
                    <a:cubicBezTo>
                      <a:pt x="1991" y="225"/>
                      <a:pt x="2002" y="223"/>
                      <a:pt x="2012" y="223"/>
                    </a:cubicBezTo>
                    <a:cubicBezTo>
                      <a:pt x="2041" y="223"/>
                      <a:pt x="2070" y="238"/>
                      <a:pt x="2099" y="238"/>
                    </a:cubicBezTo>
                    <a:cubicBezTo>
                      <a:pt x="2110" y="238"/>
                      <a:pt x="2120" y="236"/>
                      <a:pt x="2131" y="231"/>
                    </a:cubicBezTo>
                    <a:lnTo>
                      <a:pt x="2131" y="256"/>
                    </a:lnTo>
                    <a:cubicBezTo>
                      <a:pt x="2174" y="212"/>
                      <a:pt x="2222" y="202"/>
                      <a:pt x="2267" y="202"/>
                    </a:cubicBezTo>
                    <a:cubicBezTo>
                      <a:pt x="2309" y="202"/>
                      <a:pt x="2348" y="211"/>
                      <a:pt x="2377" y="211"/>
                    </a:cubicBezTo>
                    <a:cubicBezTo>
                      <a:pt x="2388" y="211"/>
                      <a:pt x="2398" y="210"/>
                      <a:pt x="2406" y="206"/>
                    </a:cubicBezTo>
                    <a:cubicBezTo>
                      <a:pt x="2431" y="206"/>
                      <a:pt x="2457" y="206"/>
                      <a:pt x="2482" y="181"/>
                    </a:cubicBezTo>
                    <a:cubicBezTo>
                      <a:pt x="2607" y="281"/>
                      <a:pt x="2757" y="356"/>
                      <a:pt x="2908" y="381"/>
                    </a:cubicBezTo>
                    <a:lnTo>
                      <a:pt x="2883" y="406"/>
                    </a:lnTo>
                    <a:cubicBezTo>
                      <a:pt x="2958" y="406"/>
                      <a:pt x="2983" y="456"/>
                      <a:pt x="3008" y="506"/>
                    </a:cubicBezTo>
                    <a:cubicBezTo>
                      <a:pt x="3008" y="531"/>
                      <a:pt x="3008" y="557"/>
                      <a:pt x="3083" y="582"/>
                    </a:cubicBezTo>
                    <a:cubicBezTo>
                      <a:pt x="3058" y="607"/>
                      <a:pt x="3158" y="607"/>
                      <a:pt x="3309" y="657"/>
                    </a:cubicBezTo>
                    <a:cubicBezTo>
                      <a:pt x="3334" y="657"/>
                      <a:pt x="3384" y="682"/>
                      <a:pt x="3409" y="682"/>
                    </a:cubicBezTo>
                    <a:lnTo>
                      <a:pt x="3459" y="707"/>
                    </a:lnTo>
                    <a:cubicBezTo>
                      <a:pt x="3434" y="732"/>
                      <a:pt x="3409" y="732"/>
                      <a:pt x="3334" y="732"/>
                    </a:cubicBezTo>
                    <a:cubicBezTo>
                      <a:pt x="3275" y="725"/>
                      <a:pt x="3240" y="722"/>
                      <a:pt x="3220" y="722"/>
                    </a:cubicBezTo>
                    <a:cubicBezTo>
                      <a:pt x="3171" y="722"/>
                      <a:pt x="3208" y="739"/>
                      <a:pt x="3208" y="757"/>
                    </a:cubicBezTo>
                    <a:cubicBezTo>
                      <a:pt x="3229" y="777"/>
                      <a:pt x="3233" y="814"/>
                      <a:pt x="3167" y="814"/>
                    </a:cubicBezTo>
                    <a:cubicBezTo>
                      <a:pt x="3151" y="814"/>
                      <a:pt x="3132" y="812"/>
                      <a:pt x="3108" y="807"/>
                    </a:cubicBezTo>
                    <a:cubicBezTo>
                      <a:pt x="2943" y="770"/>
                      <a:pt x="2885" y="747"/>
                      <a:pt x="2847" y="747"/>
                    </a:cubicBezTo>
                    <a:cubicBezTo>
                      <a:pt x="2832" y="747"/>
                      <a:pt x="2821" y="750"/>
                      <a:pt x="2807" y="757"/>
                    </a:cubicBezTo>
                    <a:cubicBezTo>
                      <a:pt x="2782" y="807"/>
                      <a:pt x="2732" y="882"/>
                      <a:pt x="2657" y="958"/>
                    </a:cubicBezTo>
                    <a:cubicBezTo>
                      <a:pt x="2642" y="952"/>
                      <a:pt x="2627" y="950"/>
                      <a:pt x="2612" y="950"/>
                    </a:cubicBezTo>
                    <a:cubicBezTo>
                      <a:pt x="2517" y="950"/>
                      <a:pt x="2440" y="1046"/>
                      <a:pt x="2350" y="1046"/>
                    </a:cubicBezTo>
                    <a:cubicBezTo>
                      <a:pt x="2321" y="1046"/>
                      <a:pt x="2290" y="1036"/>
                      <a:pt x="2256" y="1008"/>
                    </a:cubicBezTo>
                    <a:cubicBezTo>
                      <a:pt x="2244" y="1038"/>
                      <a:pt x="2227" y="1050"/>
                      <a:pt x="2208" y="1050"/>
                    </a:cubicBezTo>
                    <a:cubicBezTo>
                      <a:pt x="2158" y="1050"/>
                      <a:pt x="2092" y="974"/>
                      <a:pt x="2051" y="974"/>
                    </a:cubicBezTo>
                    <a:cubicBezTo>
                      <a:pt x="2043" y="974"/>
                      <a:pt x="2036" y="977"/>
                      <a:pt x="2030" y="983"/>
                    </a:cubicBezTo>
                    <a:lnTo>
                      <a:pt x="2030" y="1008"/>
                    </a:lnTo>
                    <a:cubicBezTo>
                      <a:pt x="2023" y="996"/>
                      <a:pt x="2017" y="992"/>
                      <a:pt x="2013" y="992"/>
                    </a:cubicBezTo>
                    <a:cubicBezTo>
                      <a:pt x="1993" y="992"/>
                      <a:pt x="1994" y="1071"/>
                      <a:pt x="1979" y="1071"/>
                    </a:cubicBezTo>
                    <a:cubicBezTo>
                      <a:pt x="1974" y="1071"/>
                      <a:pt x="1967" y="1061"/>
                      <a:pt x="1955" y="1033"/>
                    </a:cubicBezTo>
                    <a:lnTo>
                      <a:pt x="1955" y="1008"/>
                    </a:lnTo>
                    <a:cubicBezTo>
                      <a:pt x="1953" y="1003"/>
                      <a:pt x="1951" y="1000"/>
                      <a:pt x="1950" y="1000"/>
                    </a:cubicBezTo>
                    <a:lnTo>
                      <a:pt x="1950" y="1000"/>
                    </a:lnTo>
                    <a:cubicBezTo>
                      <a:pt x="1941" y="1000"/>
                      <a:pt x="1967" y="1123"/>
                      <a:pt x="1962" y="1123"/>
                    </a:cubicBezTo>
                    <a:cubicBezTo>
                      <a:pt x="1961" y="1123"/>
                      <a:pt x="1959" y="1119"/>
                      <a:pt x="1955" y="1108"/>
                    </a:cubicBezTo>
                    <a:lnTo>
                      <a:pt x="1955" y="1158"/>
                    </a:lnTo>
                    <a:cubicBezTo>
                      <a:pt x="1930" y="1158"/>
                      <a:pt x="1930" y="1108"/>
                      <a:pt x="1930" y="1083"/>
                    </a:cubicBezTo>
                    <a:cubicBezTo>
                      <a:pt x="1930" y="1098"/>
                      <a:pt x="1930" y="1121"/>
                      <a:pt x="1930" y="1133"/>
                    </a:cubicBezTo>
                    <a:cubicBezTo>
                      <a:pt x="1914" y="1093"/>
                      <a:pt x="1903" y="1084"/>
                      <a:pt x="1895" y="1084"/>
                    </a:cubicBezTo>
                    <a:cubicBezTo>
                      <a:pt x="1888" y="1084"/>
                      <a:pt x="1883" y="1091"/>
                      <a:pt x="1878" y="1091"/>
                    </a:cubicBezTo>
                    <a:cubicBezTo>
                      <a:pt x="1871" y="1091"/>
                      <a:pt x="1865" y="1077"/>
                      <a:pt x="1855" y="1008"/>
                    </a:cubicBezTo>
                    <a:cubicBezTo>
                      <a:pt x="1855" y="1008"/>
                      <a:pt x="1830" y="958"/>
                      <a:pt x="1830" y="932"/>
                    </a:cubicBezTo>
                    <a:cubicBezTo>
                      <a:pt x="1830" y="923"/>
                      <a:pt x="1827" y="917"/>
                      <a:pt x="1822" y="917"/>
                    </a:cubicBezTo>
                    <a:cubicBezTo>
                      <a:pt x="1815" y="917"/>
                      <a:pt x="1805" y="935"/>
                      <a:pt x="1805" y="983"/>
                    </a:cubicBezTo>
                    <a:cubicBezTo>
                      <a:pt x="1830" y="1058"/>
                      <a:pt x="1830" y="1133"/>
                      <a:pt x="1880" y="1183"/>
                    </a:cubicBezTo>
                    <a:lnTo>
                      <a:pt x="1855" y="1133"/>
                    </a:lnTo>
                    <a:lnTo>
                      <a:pt x="1855" y="1133"/>
                    </a:lnTo>
                    <a:cubicBezTo>
                      <a:pt x="1880" y="1183"/>
                      <a:pt x="1880" y="1158"/>
                      <a:pt x="1880" y="1183"/>
                    </a:cubicBezTo>
                    <a:cubicBezTo>
                      <a:pt x="1905" y="1208"/>
                      <a:pt x="1930" y="1283"/>
                      <a:pt x="1955" y="1308"/>
                    </a:cubicBezTo>
                    <a:cubicBezTo>
                      <a:pt x="1955" y="1271"/>
                      <a:pt x="1955" y="1258"/>
                      <a:pt x="1958" y="1258"/>
                    </a:cubicBezTo>
                    <a:cubicBezTo>
                      <a:pt x="1962" y="1258"/>
                      <a:pt x="1968" y="1271"/>
                      <a:pt x="1980" y="1283"/>
                    </a:cubicBezTo>
                    <a:lnTo>
                      <a:pt x="1980" y="1308"/>
                    </a:lnTo>
                    <a:cubicBezTo>
                      <a:pt x="1984" y="1315"/>
                      <a:pt x="1986" y="1318"/>
                      <a:pt x="1988" y="1318"/>
                    </a:cubicBezTo>
                    <a:cubicBezTo>
                      <a:pt x="1997" y="1318"/>
                      <a:pt x="1990" y="1252"/>
                      <a:pt x="1995" y="1252"/>
                    </a:cubicBezTo>
                    <a:lnTo>
                      <a:pt x="1995" y="1252"/>
                    </a:lnTo>
                    <a:cubicBezTo>
                      <a:pt x="1997" y="1252"/>
                      <a:pt x="2000" y="1260"/>
                      <a:pt x="2005" y="1283"/>
                    </a:cubicBezTo>
                    <a:cubicBezTo>
                      <a:pt x="2030" y="1233"/>
                      <a:pt x="2081" y="1233"/>
                      <a:pt x="2131" y="1208"/>
                    </a:cubicBezTo>
                    <a:cubicBezTo>
                      <a:pt x="2131" y="1185"/>
                      <a:pt x="2172" y="1204"/>
                      <a:pt x="2161" y="1150"/>
                    </a:cubicBezTo>
                    <a:lnTo>
                      <a:pt x="2161" y="1150"/>
                    </a:lnTo>
                    <a:cubicBezTo>
                      <a:pt x="2187" y="1233"/>
                      <a:pt x="2231" y="1233"/>
                      <a:pt x="2231" y="1233"/>
                    </a:cubicBezTo>
                    <a:cubicBezTo>
                      <a:pt x="2231" y="1233"/>
                      <a:pt x="2231" y="1258"/>
                      <a:pt x="2231" y="1258"/>
                    </a:cubicBezTo>
                    <a:cubicBezTo>
                      <a:pt x="2241" y="1278"/>
                      <a:pt x="2247" y="1285"/>
                      <a:pt x="2250" y="1285"/>
                    </a:cubicBezTo>
                    <a:cubicBezTo>
                      <a:pt x="2262" y="1285"/>
                      <a:pt x="2254" y="1219"/>
                      <a:pt x="2271" y="1219"/>
                    </a:cubicBezTo>
                    <a:cubicBezTo>
                      <a:pt x="2278" y="1219"/>
                      <a:pt x="2289" y="1230"/>
                      <a:pt x="2306" y="1258"/>
                    </a:cubicBezTo>
                    <a:cubicBezTo>
                      <a:pt x="2297" y="1223"/>
                      <a:pt x="2301" y="1216"/>
                      <a:pt x="2308" y="1216"/>
                    </a:cubicBezTo>
                    <a:cubicBezTo>
                      <a:pt x="2313" y="1216"/>
                      <a:pt x="2320" y="1219"/>
                      <a:pt x="2325" y="1219"/>
                    </a:cubicBezTo>
                    <a:cubicBezTo>
                      <a:pt x="2334" y="1219"/>
                      <a:pt x="2340" y="1211"/>
                      <a:pt x="2334" y="1174"/>
                    </a:cubicBezTo>
                    <a:lnTo>
                      <a:pt x="2334" y="1174"/>
                    </a:lnTo>
                    <a:cubicBezTo>
                      <a:pt x="2341" y="1194"/>
                      <a:pt x="2356" y="1213"/>
                      <a:pt x="2356" y="1233"/>
                    </a:cubicBezTo>
                    <a:cubicBezTo>
                      <a:pt x="2373" y="1225"/>
                      <a:pt x="2390" y="1222"/>
                      <a:pt x="2405" y="1222"/>
                    </a:cubicBezTo>
                    <a:cubicBezTo>
                      <a:pt x="2437" y="1222"/>
                      <a:pt x="2465" y="1233"/>
                      <a:pt x="2482" y="1233"/>
                    </a:cubicBezTo>
                    <a:cubicBezTo>
                      <a:pt x="2491" y="1198"/>
                      <a:pt x="2506" y="1190"/>
                      <a:pt x="2522" y="1190"/>
                    </a:cubicBezTo>
                    <a:cubicBezTo>
                      <a:pt x="2532" y="1190"/>
                      <a:pt x="2543" y="1194"/>
                      <a:pt x="2553" y="1194"/>
                    </a:cubicBezTo>
                    <a:cubicBezTo>
                      <a:pt x="2569" y="1194"/>
                      <a:pt x="2582" y="1184"/>
                      <a:pt x="2582" y="1133"/>
                    </a:cubicBezTo>
                    <a:cubicBezTo>
                      <a:pt x="2596" y="1147"/>
                      <a:pt x="2619" y="1162"/>
                      <a:pt x="2641" y="1162"/>
                    </a:cubicBezTo>
                    <a:cubicBezTo>
                      <a:pt x="2656" y="1162"/>
                      <a:pt x="2672" y="1154"/>
                      <a:pt x="2682" y="1133"/>
                    </a:cubicBezTo>
                    <a:lnTo>
                      <a:pt x="2682" y="1158"/>
                    </a:lnTo>
                    <a:cubicBezTo>
                      <a:pt x="2707" y="1133"/>
                      <a:pt x="2757" y="1133"/>
                      <a:pt x="2757" y="1033"/>
                    </a:cubicBezTo>
                    <a:cubicBezTo>
                      <a:pt x="2782" y="1158"/>
                      <a:pt x="2807" y="1133"/>
                      <a:pt x="2858" y="1158"/>
                    </a:cubicBezTo>
                    <a:cubicBezTo>
                      <a:pt x="2883" y="1083"/>
                      <a:pt x="2983" y="1083"/>
                      <a:pt x="3008" y="1033"/>
                    </a:cubicBezTo>
                    <a:cubicBezTo>
                      <a:pt x="3016" y="1037"/>
                      <a:pt x="3022" y="1038"/>
                      <a:pt x="3026" y="1038"/>
                    </a:cubicBezTo>
                    <a:cubicBezTo>
                      <a:pt x="3042" y="1038"/>
                      <a:pt x="3045" y="1023"/>
                      <a:pt x="3058" y="1023"/>
                    </a:cubicBezTo>
                    <a:cubicBezTo>
                      <a:pt x="3067" y="1023"/>
                      <a:pt x="3081" y="1031"/>
                      <a:pt x="3108" y="1058"/>
                    </a:cubicBezTo>
                    <a:cubicBezTo>
                      <a:pt x="3147" y="921"/>
                      <a:pt x="3262" y="906"/>
                      <a:pt x="3512" y="906"/>
                    </a:cubicBezTo>
                    <a:cubicBezTo>
                      <a:pt x="3583" y="906"/>
                      <a:pt x="3665" y="907"/>
                      <a:pt x="3760" y="907"/>
                    </a:cubicBezTo>
                    <a:lnTo>
                      <a:pt x="3785" y="907"/>
                    </a:lnTo>
                    <a:cubicBezTo>
                      <a:pt x="3741" y="885"/>
                      <a:pt x="3600" y="844"/>
                      <a:pt x="3498" y="800"/>
                    </a:cubicBezTo>
                    <a:lnTo>
                      <a:pt x="3498" y="800"/>
                    </a:lnTo>
                    <a:cubicBezTo>
                      <a:pt x="3501" y="800"/>
                      <a:pt x="3504" y="800"/>
                      <a:pt x="3507" y="800"/>
                    </a:cubicBezTo>
                    <a:cubicBezTo>
                      <a:pt x="3546" y="800"/>
                      <a:pt x="3623" y="814"/>
                      <a:pt x="3662" y="814"/>
                    </a:cubicBezTo>
                    <a:cubicBezTo>
                      <a:pt x="3676" y="814"/>
                      <a:pt x="3685" y="812"/>
                      <a:pt x="3685" y="807"/>
                    </a:cubicBezTo>
                    <a:lnTo>
                      <a:pt x="3735" y="807"/>
                    </a:lnTo>
                    <a:cubicBezTo>
                      <a:pt x="3701" y="807"/>
                      <a:pt x="3813" y="818"/>
                      <a:pt x="3854" y="818"/>
                    </a:cubicBezTo>
                    <a:cubicBezTo>
                      <a:pt x="3874" y="818"/>
                      <a:pt x="3877" y="816"/>
                      <a:pt x="3835" y="807"/>
                    </a:cubicBezTo>
                    <a:lnTo>
                      <a:pt x="3885" y="807"/>
                    </a:lnTo>
                    <a:lnTo>
                      <a:pt x="3835" y="782"/>
                    </a:lnTo>
                    <a:lnTo>
                      <a:pt x="3835" y="782"/>
                    </a:lnTo>
                    <a:cubicBezTo>
                      <a:pt x="3910" y="807"/>
                      <a:pt x="4010" y="807"/>
                      <a:pt x="3985" y="807"/>
                    </a:cubicBezTo>
                    <a:lnTo>
                      <a:pt x="4035" y="807"/>
                    </a:lnTo>
                    <a:cubicBezTo>
                      <a:pt x="4061" y="807"/>
                      <a:pt x="4086" y="782"/>
                      <a:pt x="4061" y="782"/>
                    </a:cubicBezTo>
                    <a:lnTo>
                      <a:pt x="3935" y="732"/>
                    </a:lnTo>
                    <a:cubicBezTo>
                      <a:pt x="3835" y="682"/>
                      <a:pt x="3760" y="632"/>
                      <a:pt x="3660" y="607"/>
                    </a:cubicBezTo>
                    <a:cubicBezTo>
                      <a:pt x="3459" y="531"/>
                      <a:pt x="3309" y="481"/>
                      <a:pt x="3208" y="406"/>
                    </a:cubicBezTo>
                    <a:lnTo>
                      <a:pt x="3259" y="406"/>
                    </a:lnTo>
                    <a:lnTo>
                      <a:pt x="3158" y="381"/>
                    </a:lnTo>
                    <a:lnTo>
                      <a:pt x="3183" y="381"/>
                    </a:lnTo>
                    <a:cubicBezTo>
                      <a:pt x="3183" y="331"/>
                      <a:pt x="3033" y="331"/>
                      <a:pt x="3008" y="281"/>
                    </a:cubicBezTo>
                    <a:cubicBezTo>
                      <a:pt x="3008" y="281"/>
                      <a:pt x="3033" y="281"/>
                      <a:pt x="3033" y="256"/>
                    </a:cubicBezTo>
                    <a:lnTo>
                      <a:pt x="3033" y="256"/>
                    </a:lnTo>
                    <a:cubicBezTo>
                      <a:pt x="3027" y="258"/>
                      <a:pt x="3022" y="259"/>
                      <a:pt x="3018" y="259"/>
                    </a:cubicBezTo>
                    <a:cubicBezTo>
                      <a:pt x="2985" y="259"/>
                      <a:pt x="2998" y="205"/>
                      <a:pt x="2976" y="205"/>
                    </a:cubicBezTo>
                    <a:cubicBezTo>
                      <a:pt x="2965" y="205"/>
                      <a:pt x="2945" y="218"/>
                      <a:pt x="2908" y="256"/>
                    </a:cubicBezTo>
                    <a:cubicBezTo>
                      <a:pt x="2908" y="231"/>
                      <a:pt x="2933" y="206"/>
                      <a:pt x="2958" y="206"/>
                    </a:cubicBezTo>
                    <a:cubicBezTo>
                      <a:pt x="2807" y="181"/>
                      <a:pt x="2757" y="156"/>
                      <a:pt x="2682" y="80"/>
                    </a:cubicBezTo>
                    <a:cubicBezTo>
                      <a:pt x="2655" y="101"/>
                      <a:pt x="2633" y="108"/>
                      <a:pt x="2614" y="108"/>
                    </a:cubicBezTo>
                    <a:cubicBezTo>
                      <a:pt x="2563" y="108"/>
                      <a:pt x="2529" y="55"/>
                      <a:pt x="2457" y="55"/>
                    </a:cubicBezTo>
                    <a:cubicBezTo>
                      <a:pt x="2431" y="55"/>
                      <a:pt x="2431" y="55"/>
                      <a:pt x="2406" y="80"/>
                    </a:cubicBezTo>
                    <a:lnTo>
                      <a:pt x="2406" y="55"/>
                    </a:lnTo>
                    <a:cubicBezTo>
                      <a:pt x="2371" y="77"/>
                      <a:pt x="2340" y="84"/>
                      <a:pt x="2310" y="84"/>
                    </a:cubicBezTo>
                    <a:cubicBezTo>
                      <a:pt x="2247" y="84"/>
                      <a:pt x="2192" y="51"/>
                      <a:pt x="2122" y="51"/>
                    </a:cubicBezTo>
                    <a:cubicBezTo>
                      <a:pt x="2109" y="51"/>
                      <a:pt x="2095" y="52"/>
                      <a:pt x="2081" y="55"/>
                    </a:cubicBezTo>
                    <a:cubicBezTo>
                      <a:pt x="2076" y="50"/>
                      <a:pt x="2070" y="48"/>
                      <a:pt x="2063" y="48"/>
                    </a:cubicBezTo>
                    <a:cubicBezTo>
                      <a:pt x="2036" y="48"/>
                      <a:pt x="2000" y="80"/>
                      <a:pt x="1980" y="80"/>
                    </a:cubicBezTo>
                    <a:lnTo>
                      <a:pt x="1980" y="30"/>
                    </a:lnTo>
                    <a:cubicBezTo>
                      <a:pt x="1963" y="59"/>
                      <a:pt x="1945" y="70"/>
                      <a:pt x="1928" y="70"/>
                    </a:cubicBezTo>
                    <a:cubicBezTo>
                      <a:pt x="1887" y="70"/>
                      <a:pt x="1844" y="16"/>
                      <a:pt x="1796" y="16"/>
                    </a:cubicBezTo>
                    <a:cubicBezTo>
                      <a:pt x="1775" y="16"/>
                      <a:pt x="1753" y="26"/>
                      <a:pt x="1730" y="55"/>
                    </a:cubicBezTo>
                    <a:lnTo>
                      <a:pt x="1742" y="30"/>
                    </a:lnTo>
                    <a:lnTo>
                      <a:pt x="1742" y="30"/>
                    </a:lnTo>
                    <a:cubicBezTo>
                      <a:pt x="1737" y="36"/>
                      <a:pt x="1732" y="37"/>
                      <a:pt x="1728" y="37"/>
                    </a:cubicBezTo>
                    <a:cubicBezTo>
                      <a:pt x="1725" y="37"/>
                      <a:pt x="1723" y="36"/>
                      <a:pt x="1720" y="36"/>
                    </a:cubicBezTo>
                    <a:cubicBezTo>
                      <a:pt x="1711" y="36"/>
                      <a:pt x="1705" y="43"/>
                      <a:pt x="1705" y="105"/>
                    </a:cubicBezTo>
                    <a:lnTo>
                      <a:pt x="1680" y="80"/>
                    </a:lnTo>
                    <a:cubicBezTo>
                      <a:pt x="1666" y="120"/>
                      <a:pt x="1655" y="134"/>
                      <a:pt x="1643" y="134"/>
                    </a:cubicBezTo>
                    <a:cubicBezTo>
                      <a:pt x="1621" y="134"/>
                      <a:pt x="1600" y="79"/>
                      <a:pt x="1568" y="79"/>
                    </a:cubicBezTo>
                    <a:cubicBezTo>
                      <a:pt x="1557" y="79"/>
                      <a:pt x="1544" y="86"/>
                      <a:pt x="1529" y="105"/>
                    </a:cubicBezTo>
                    <a:lnTo>
                      <a:pt x="1529" y="80"/>
                    </a:lnTo>
                    <a:cubicBezTo>
                      <a:pt x="1529" y="80"/>
                      <a:pt x="1518" y="91"/>
                      <a:pt x="1503" y="91"/>
                    </a:cubicBezTo>
                    <a:cubicBezTo>
                      <a:pt x="1496" y="91"/>
                      <a:pt x="1487" y="89"/>
                      <a:pt x="1479" y="80"/>
                    </a:cubicBezTo>
                    <a:cubicBezTo>
                      <a:pt x="1479" y="80"/>
                      <a:pt x="1479" y="55"/>
                      <a:pt x="1504" y="55"/>
                    </a:cubicBezTo>
                    <a:cubicBezTo>
                      <a:pt x="1489" y="26"/>
                      <a:pt x="1472" y="16"/>
                      <a:pt x="1455" y="16"/>
                    </a:cubicBezTo>
                    <a:cubicBezTo>
                      <a:pt x="1418" y="16"/>
                      <a:pt x="1377" y="59"/>
                      <a:pt x="1344" y="59"/>
                    </a:cubicBezTo>
                    <a:cubicBezTo>
                      <a:pt x="1338" y="59"/>
                      <a:pt x="1333" y="58"/>
                      <a:pt x="1329" y="55"/>
                    </a:cubicBezTo>
                    <a:lnTo>
                      <a:pt x="1329" y="5"/>
                    </a:lnTo>
                    <a:cubicBezTo>
                      <a:pt x="1320" y="32"/>
                      <a:pt x="1308" y="40"/>
                      <a:pt x="1295" y="40"/>
                    </a:cubicBezTo>
                    <a:cubicBezTo>
                      <a:pt x="1277" y="40"/>
                      <a:pt x="1257" y="25"/>
                      <a:pt x="1242" y="25"/>
                    </a:cubicBezTo>
                    <a:cubicBezTo>
                      <a:pt x="1237" y="25"/>
                      <a:pt x="1232" y="26"/>
                      <a:pt x="1228" y="30"/>
                    </a:cubicBezTo>
                    <a:lnTo>
                      <a:pt x="1228" y="5"/>
                    </a:lnTo>
                    <a:lnTo>
                      <a:pt x="1203" y="55"/>
                    </a:lnTo>
                    <a:lnTo>
                      <a:pt x="1203" y="5"/>
                    </a:lnTo>
                    <a:cubicBezTo>
                      <a:pt x="1153" y="5"/>
                      <a:pt x="1103" y="30"/>
                      <a:pt x="1078" y="30"/>
                    </a:cubicBezTo>
                    <a:lnTo>
                      <a:pt x="1078" y="5"/>
                    </a:lnTo>
                    <a:cubicBezTo>
                      <a:pt x="1063" y="27"/>
                      <a:pt x="1048" y="34"/>
                      <a:pt x="1034" y="34"/>
                    </a:cubicBezTo>
                    <a:cubicBezTo>
                      <a:pt x="1009" y="34"/>
                      <a:pt x="985" y="16"/>
                      <a:pt x="961" y="16"/>
                    </a:cubicBezTo>
                    <a:cubicBezTo>
                      <a:pt x="950" y="16"/>
                      <a:pt x="939" y="19"/>
                      <a:pt x="928" y="30"/>
                    </a:cubicBezTo>
                    <a:lnTo>
                      <a:pt x="953" y="5"/>
                    </a:lnTo>
                    <a:cubicBezTo>
                      <a:pt x="936" y="2"/>
                      <a:pt x="919" y="0"/>
                      <a:pt x="9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1756;p34"/>
              <p:cNvSpPr/>
              <p:nvPr/>
            </p:nvSpPr>
            <p:spPr>
              <a:xfrm>
                <a:off x="4033350" y="3005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1757;p34"/>
              <p:cNvSpPr/>
              <p:nvPr/>
            </p:nvSpPr>
            <p:spPr>
              <a:xfrm>
                <a:off x="4067200" y="30363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1758;p34"/>
              <p:cNvSpPr/>
              <p:nvPr/>
            </p:nvSpPr>
            <p:spPr>
              <a:xfrm>
                <a:off x="4273050" y="3221850"/>
                <a:ext cx="220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88" h="26" extrusionOk="0">
                    <a:moveTo>
                      <a:pt x="37" y="0"/>
                    </a:moveTo>
                    <a:cubicBezTo>
                      <a:pt x="0" y="1"/>
                      <a:pt x="37" y="4"/>
                      <a:pt x="37" y="25"/>
                    </a:cubicBezTo>
                    <a:cubicBezTo>
                      <a:pt x="37" y="25"/>
                      <a:pt x="37" y="2"/>
                      <a:pt x="37" y="0"/>
                    </a:cubicBezTo>
                    <a:close/>
                    <a:moveTo>
                      <a:pt x="37" y="0"/>
                    </a:moveTo>
                    <a:cubicBezTo>
                      <a:pt x="37" y="0"/>
                      <a:pt x="37" y="0"/>
                      <a:pt x="37" y="0"/>
                    </a:cubicBezTo>
                    <a:lnTo>
                      <a:pt x="37" y="0"/>
                    </a:lnTo>
                    <a:cubicBezTo>
                      <a:pt x="38" y="0"/>
                      <a:pt x="38" y="0"/>
                      <a:pt x="39" y="0"/>
                    </a:cubicBezTo>
                    <a:lnTo>
                      <a:pt x="39" y="0"/>
                    </a:lnTo>
                    <a:cubicBezTo>
                      <a:pt x="63" y="1"/>
                      <a:pt x="87" y="25"/>
                      <a:pt x="87" y="25"/>
                    </a:cubicBezTo>
                    <a:cubicBezTo>
                      <a:pt x="87" y="25"/>
                      <a:pt x="87" y="25"/>
                      <a:pt x="62" y="0"/>
                    </a:cubicBezTo>
                    <a:cubicBezTo>
                      <a:pt x="52" y="0"/>
                      <a:pt x="45" y="0"/>
                      <a:pt x="39" y="0"/>
                    </a:cubicBezTo>
                    <a:lnTo>
                      <a:pt x="39" y="0"/>
                    </a:lnTo>
                    <a:cubicBezTo>
                      <a:pt x="38" y="0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1759;p34"/>
              <p:cNvSpPr/>
              <p:nvPr/>
            </p:nvSpPr>
            <p:spPr>
              <a:xfrm>
                <a:off x="4269575" y="3223100"/>
                <a:ext cx="3150" cy="6900"/>
              </a:xfrm>
              <a:custGeom>
                <a:avLst/>
                <a:gdLst/>
                <a:ahLst/>
                <a:cxnLst/>
                <a:rect l="l" t="t" r="r" b="b"/>
                <a:pathLst>
                  <a:path w="126" h="276" extrusionOk="0">
                    <a:moveTo>
                      <a:pt x="126" y="0"/>
                    </a:moveTo>
                    <a:cubicBezTo>
                      <a:pt x="29" y="24"/>
                      <a:pt x="95" y="234"/>
                      <a:pt x="11" y="272"/>
                    </a:cubicBezTo>
                    <a:lnTo>
                      <a:pt x="11" y="272"/>
                    </a:lnTo>
                    <a:cubicBezTo>
                      <a:pt x="5" y="269"/>
                      <a:pt x="3" y="265"/>
                      <a:pt x="1" y="265"/>
                    </a:cubicBezTo>
                    <a:cubicBezTo>
                      <a:pt x="1" y="265"/>
                      <a:pt x="1" y="267"/>
                      <a:pt x="1" y="276"/>
                    </a:cubicBezTo>
                    <a:cubicBezTo>
                      <a:pt x="4" y="275"/>
                      <a:pt x="8" y="274"/>
                      <a:pt x="11" y="272"/>
                    </a:cubicBezTo>
                    <a:lnTo>
                      <a:pt x="11" y="272"/>
                    </a:lnTo>
                    <a:cubicBezTo>
                      <a:pt x="15" y="274"/>
                      <a:pt x="19" y="276"/>
                      <a:pt x="26" y="276"/>
                    </a:cubicBezTo>
                    <a:cubicBezTo>
                      <a:pt x="76" y="176"/>
                      <a:pt x="126" y="75"/>
                      <a:pt x="1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1760;p34"/>
              <p:cNvSpPr/>
              <p:nvPr/>
            </p:nvSpPr>
            <p:spPr>
              <a:xfrm>
                <a:off x="4263950" y="3230600"/>
                <a:ext cx="5025" cy="4425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77" extrusionOk="0">
                    <a:moveTo>
                      <a:pt x="125" y="1"/>
                    </a:moveTo>
                    <a:lnTo>
                      <a:pt x="125" y="1"/>
                    </a:lnTo>
                    <a:cubicBezTo>
                      <a:pt x="25" y="51"/>
                      <a:pt x="0" y="126"/>
                      <a:pt x="0" y="176"/>
                    </a:cubicBezTo>
                    <a:cubicBezTo>
                      <a:pt x="0" y="101"/>
                      <a:pt x="201" y="51"/>
                      <a:pt x="1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1" name="Google Shape;1761;p34"/>
              <p:cNvSpPr/>
              <p:nvPr/>
            </p:nvSpPr>
            <p:spPr>
              <a:xfrm>
                <a:off x="4107300" y="3117825"/>
                <a:ext cx="6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51" extrusionOk="0">
                    <a:moveTo>
                      <a:pt x="25" y="1"/>
                    </a:moveTo>
                    <a:cubicBezTo>
                      <a:pt x="0" y="1"/>
                      <a:pt x="0" y="26"/>
                      <a:pt x="0" y="51"/>
                    </a:cubicBezTo>
                    <a:cubicBezTo>
                      <a:pt x="0" y="26"/>
                      <a:pt x="0" y="26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1762;p34"/>
              <p:cNvSpPr/>
              <p:nvPr/>
            </p:nvSpPr>
            <p:spPr>
              <a:xfrm>
                <a:off x="3887375" y="2996425"/>
                <a:ext cx="397900" cy="275575"/>
              </a:xfrm>
              <a:custGeom>
                <a:avLst/>
                <a:gdLst/>
                <a:ahLst/>
                <a:cxnLst/>
                <a:rect l="l" t="t" r="r" b="b"/>
                <a:pathLst>
                  <a:path w="15916" h="11023" extrusionOk="0">
                    <a:moveTo>
                      <a:pt x="2076" y="77"/>
                    </a:moveTo>
                    <a:lnTo>
                      <a:pt x="2076" y="77"/>
                    </a:lnTo>
                    <a:cubicBezTo>
                      <a:pt x="2094" y="83"/>
                      <a:pt x="2112" y="89"/>
                      <a:pt x="2131" y="95"/>
                    </a:cubicBezTo>
                    <a:cubicBezTo>
                      <a:pt x="2110" y="86"/>
                      <a:pt x="2092" y="81"/>
                      <a:pt x="2076" y="77"/>
                    </a:cubicBezTo>
                    <a:close/>
                    <a:moveTo>
                      <a:pt x="1557" y="1"/>
                    </a:moveTo>
                    <a:cubicBezTo>
                      <a:pt x="1366" y="1"/>
                      <a:pt x="1178" y="32"/>
                      <a:pt x="1003" y="95"/>
                    </a:cubicBezTo>
                    <a:cubicBezTo>
                      <a:pt x="627" y="245"/>
                      <a:pt x="326" y="496"/>
                      <a:pt x="151" y="847"/>
                    </a:cubicBezTo>
                    <a:cubicBezTo>
                      <a:pt x="101" y="947"/>
                      <a:pt x="75" y="1047"/>
                      <a:pt x="50" y="1147"/>
                    </a:cubicBezTo>
                    <a:cubicBezTo>
                      <a:pt x="25" y="1248"/>
                      <a:pt x="0" y="1323"/>
                      <a:pt x="25" y="1473"/>
                    </a:cubicBezTo>
                    <a:lnTo>
                      <a:pt x="151" y="1974"/>
                    </a:lnTo>
                    <a:lnTo>
                      <a:pt x="426" y="2902"/>
                    </a:lnTo>
                    <a:lnTo>
                      <a:pt x="301" y="3954"/>
                    </a:lnTo>
                    <a:lnTo>
                      <a:pt x="126" y="5082"/>
                    </a:lnTo>
                    <a:lnTo>
                      <a:pt x="126" y="6009"/>
                    </a:lnTo>
                    <a:lnTo>
                      <a:pt x="101" y="5909"/>
                    </a:lnTo>
                    <a:lnTo>
                      <a:pt x="125" y="6384"/>
                    </a:lnTo>
                    <a:lnTo>
                      <a:pt x="125" y="6384"/>
                    </a:lnTo>
                    <a:cubicBezTo>
                      <a:pt x="125" y="6378"/>
                      <a:pt x="122" y="6357"/>
                      <a:pt x="101" y="6335"/>
                    </a:cubicBezTo>
                    <a:lnTo>
                      <a:pt x="101" y="6335"/>
                    </a:lnTo>
                    <a:cubicBezTo>
                      <a:pt x="50" y="6937"/>
                      <a:pt x="126" y="7538"/>
                      <a:pt x="101" y="8115"/>
                    </a:cubicBezTo>
                    <a:cubicBezTo>
                      <a:pt x="101" y="8115"/>
                      <a:pt x="89" y="8070"/>
                      <a:pt x="75" y="8070"/>
                    </a:cubicBezTo>
                    <a:cubicBezTo>
                      <a:pt x="67" y="8070"/>
                      <a:pt x="59" y="8081"/>
                      <a:pt x="50" y="8115"/>
                    </a:cubicBezTo>
                    <a:cubicBezTo>
                      <a:pt x="75" y="8340"/>
                      <a:pt x="50" y="8466"/>
                      <a:pt x="50" y="8666"/>
                    </a:cubicBezTo>
                    <a:cubicBezTo>
                      <a:pt x="75" y="8842"/>
                      <a:pt x="75" y="8917"/>
                      <a:pt x="176" y="9017"/>
                    </a:cubicBezTo>
                    <a:cubicBezTo>
                      <a:pt x="176" y="9031"/>
                      <a:pt x="167" y="9046"/>
                      <a:pt x="155" y="9046"/>
                    </a:cubicBezTo>
                    <a:cubicBezTo>
                      <a:pt x="147" y="9046"/>
                      <a:pt x="136" y="9038"/>
                      <a:pt x="126" y="9017"/>
                    </a:cubicBezTo>
                    <a:lnTo>
                      <a:pt x="126" y="9017"/>
                    </a:lnTo>
                    <a:lnTo>
                      <a:pt x="226" y="9468"/>
                    </a:lnTo>
                    <a:lnTo>
                      <a:pt x="276" y="9694"/>
                    </a:lnTo>
                    <a:cubicBezTo>
                      <a:pt x="326" y="9794"/>
                      <a:pt x="351" y="9844"/>
                      <a:pt x="426" y="9919"/>
                    </a:cubicBezTo>
                    <a:cubicBezTo>
                      <a:pt x="527" y="10070"/>
                      <a:pt x="677" y="10220"/>
                      <a:pt x="877" y="10220"/>
                    </a:cubicBezTo>
                    <a:lnTo>
                      <a:pt x="1329" y="10295"/>
                    </a:lnTo>
                    <a:cubicBezTo>
                      <a:pt x="1399" y="10301"/>
                      <a:pt x="1469" y="10304"/>
                      <a:pt x="1539" y="10304"/>
                    </a:cubicBezTo>
                    <a:cubicBezTo>
                      <a:pt x="1794" y="10304"/>
                      <a:pt x="2045" y="10263"/>
                      <a:pt x="2281" y="10145"/>
                    </a:cubicBezTo>
                    <a:cubicBezTo>
                      <a:pt x="2456" y="10070"/>
                      <a:pt x="2582" y="9944"/>
                      <a:pt x="2657" y="9794"/>
                    </a:cubicBezTo>
                    <a:cubicBezTo>
                      <a:pt x="2757" y="9644"/>
                      <a:pt x="2807" y="9493"/>
                      <a:pt x="2832" y="9343"/>
                    </a:cubicBezTo>
                    <a:cubicBezTo>
                      <a:pt x="2857" y="9092"/>
                      <a:pt x="2857" y="8867"/>
                      <a:pt x="2857" y="8641"/>
                    </a:cubicBezTo>
                    <a:cubicBezTo>
                      <a:pt x="2782" y="8165"/>
                      <a:pt x="2732" y="7689"/>
                      <a:pt x="2682" y="7212"/>
                    </a:cubicBezTo>
                    <a:cubicBezTo>
                      <a:pt x="2682" y="6887"/>
                      <a:pt x="2707" y="6511"/>
                      <a:pt x="2682" y="6185"/>
                    </a:cubicBezTo>
                    <a:lnTo>
                      <a:pt x="2707" y="6185"/>
                    </a:lnTo>
                    <a:cubicBezTo>
                      <a:pt x="2732" y="5859"/>
                      <a:pt x="2732" y="5508"/>
                      <a:pt x="2782" y="5182"/>
                    </a:cubicBezTo>
                    <a:cubicBezTo>
                      <a:pt x="2832" y="5007"/>
                      <a:pt x="2857" y="4832"/>
                      <a:pt x="2908" y="4681"/>
                    </a:cubicBezTo>
                    <a:lnTo>
                      <a:pt x="2958" y="4405"/>
                    </a:lnTo>
                    <a:lnTo>
                      <a:pt x="3058" y="4180"/>
                    </a:lnTo>
                    <a:cubicBezTo>
                      <a:pt x="3158" y="3854"/>
                      <a:pt x="3334" y="3528"/>
                      <a:pt x="3559" y="3278"/>
                    </a:cubicBezTo>
                    <a:cubicBezTo>
                      <a:pt x="3684" y="3152"/>
                      <a:pt x="3810" y="3077"/>
                      <a:pt x="3960" y="3002"/>
                    </a:cubicBezTo>
                    <a:lnTo>
                      <a:pt x="4211" y="2902"/>
                    </a:lnTo>
                    <a:cubicBezTo>
                      <a:pt x="4243" y="2881"/>
                      <a:pt x="4270" y="2873"/>
                      <a:pt x="4298" y="2873"/>
                    </a:cubicBezTo>
                    <a:cubicBezTo>
                      <a:pt x="4337" y="2873"/>
                      <a:pt x="4378" y="2887"/>
                      <a:pt x="4436" y="2902"/>
                    </a:cubicBezTo>
                    <a:cubicBezTo>
                      <a:pt x="4712" y="2952"/>
                      <a:pt x="4938" y="2977"/>
                      <a:pt x="5163" y="3077"/>
                    </a:cubicBezTo>
                    <a:cubicBezTo>
                      <a:pt x="5289" y="3127"/>
                      <a:pt x="5389" y="3177"/>
                      <a:pt x="5489" y="3253"/>
                    </a:cubicBezTo>
                    <a:cubicBezTo>
                      <a:pt x="5539" y="3253"/>
                      <a:pt x="5564" y="3328"/>
                      <a:pt x="5589" y="3378"/>
                    </a:cubicBezTo>
                    <a:cubicBezTo>
                      <a:pt x="5614" y="3453"/>
                      <a:pt x="5639" y="3503"/>
                      <a:pt x="5664" y="3578"/>
                    </a:cubicBezTo>
                    <a:lnTo>
                      <a:pt x="5639" y="3603"/>
                    </a:lnTo>
                    <a:cubicBezTo>
                      <a:pt x="5840" y="3979"/>
                      <a:pt x="5940" y="4431"/>
                      <a:pt x="5990" y="4882"/>
                    </a:cubicBezTo>
                    <a:cubicBezTo>
                      <a:pt x="6015" y="5333"/>
                      <a:pt x="6015" y="5759"/>
                      <a:pt x="6015" y="6235"/>
                    </a:cubicBezTo>
                    <a:cubicBezTo>
                      <a:pt x="6040" y="6360"/>
                      <a:pt x="6065" y="6486"/>
                      <a:pt x="6091" y="6586"/>
                    </a:cubicBezTo>
                    <a:lnTo>
                      <a:pt x="6040" y="6536"/>
                    </a:lnTo>
                    <a:lnTo>
                      <a:pt x="6040" y="6536"/>
                    </a:lnTo>
                    <a:cubicBezTo>
                      <a:pt x="6133" y="6675"/>
                      <a:pt x="6097" y="7071"/>
                      <a:pt x="6170" y="7071"/>
                    </a:cubicBezTo>
                    <a:cubicBezTo>
                      <a:pt x="6176" y="7071"/>
                      <a:pt x="6183" y="7068"/>
                      <a:pt x="6191" y="7062"/>
                    </a:cubicBezTo>
                    <a:lnTo>
                      <a:pt x="6191" y="7162"/>
                    </a:lnTo>
                    <a:lnTo>
                      <a:pt x="6166" y="7263"/>
                    </a:lnTo>
                    <a:cubicBezTo>
                      <a:pt x="6241" y="7964"/>
                      <a:pt x="5940" y="8491"/>
                      <a:pt x="5965" y="9343"/>
                    </a:cubicBezTo>
                    <a:lnTo>
                      <a:pt x="5940" y="9293"/>
                    </a:lnTo>
                    <a:cubicBezTo>
                      <a:pt x="5940" y="9518"/>
                      <a:pt x="5940" y="9769"/>
                      <a:pt x="5890" y="9944"/>
                    </a:cubicBezTo>
                    <a:cubicBezTo>
                      <a:pt x="5890" y="9919"/>
                      <a:pt x="5865" y="9919"/>
                      <a:pt x="5865" y="9869"/>
                    </a:cubicBezTo>
                    <a:lnTo>
                      <a:pt x="5865" y="9869"/>
                    </a:lnTo>
                    <a:cubicBezTo>
                      <a:pt x="5815" y="10045"/>
                      <a:pt x="5840" y="10245"/>
                      <a:pt x="5940" y="10421"/>
                    </a:cubicBezTo>
                    <a:cubicBezTo>
                      <a:pt x="6040" y="10596"/>
                      <a:pt x="6191" y="10746"/>
                      <a:pt x="6366" y="10822"/>
                    </a:cubicBezTo>
                    <a:cubicBezTo>
                      <a:pt x="6586" y="10947"/>
                      <a:pt x="6826" y="11004"/>
                      <a:pt x="7068" y="11004"/>
                    </a:cubicBezTo>
                    <a:cubicBezTo>
                      <a:pt x="7211" y="11004"/>
                      <a:pt x="7354" y="10984"/>
                      <a:pt x="7494" y="10947"/>
                    </a:cubicBezTo>
                    <a:lnTo>
                      <a:pt x="7494" y="10947"/>
                    </a:lnTo>
                    <a:cubicBezTo>
                      <a:pt x="7469" y="10972"/>
                      <a:pt x="7444" y="10997"/>
                      <a:pt x="7419" y="11022"/>
                    </a:cubicBezTo>
                    <a:cubicBezTo>
                      <a:pt x="7569" y="10947"/>
                      <a:pt x="7870" y="10847"/>
                      <a:pt x="8020" y="10621"/>
                    </a:cubicBezTo>
                    <a:cubicBezTo>
                      <a:pt x="8196" y="10395"/>
                      <a:pt x="8321" y="10145"/>
                      <a:pt x="8371" y="9894"/>
                    </a:cubicBezTo>
                    <a:lnTo>
                      <a:pt x="8396" y="9944"/>
                    </a:lnTo>
                    <a:cubicBezTo>
                      <a:pt x="8421" y="9869"/>
                      <a:pt x="8421" y="9769"/>
                      <a:pt x="8396" y="9694"/>
                    </a:cubicBezTo>
                    <a:lnTo>
                      <a:pt x="8446" y="9694"/>
                    </a:lnTo>
                    <a:cubicBezTo>
                      <a:pt x="8497" y="9067"/>
                      <a:pt x="8522" y="8491"/>
                      <a:pt x="8547" y="7889"/>
                    </a:cubicBezTo>
                    <a:lnTo>
                      <a:pt x="8597" y="7939"/>
                    </a:lnTo>
                    <a:cubicBezTo>
                      <a:pt x="8572" y="7513"/>
                      <a:pt x="8647" y="7062"/>
                      <a:pt x="8672" y="6586"/>
                    </a:cubicBezTo>
                    <a:cubicBezTo>
                      <a:pt x="8672" y="6436"/>
                      <a:pt x="8647" y="6285"/>
                      <a:pt x="8622" y="6160"/>
                    </a:cubicBezTo>
                    <a:lnTo>
                      <a:pt x="8622" y="6160"/>
                    </a:lnTo>
                    <a:lnTo>
                      <a:pt x="8647" y="6185"/>
                    </a:lnTo>
                    <a:cubicBezTo>
                      <a:pt x="8722" y="5508"/>
                      <a:pt x="8998" y="4756"/>
                      <a:pt x="9499" y="4280"/>
                    </a:cubicBezTo>
                    <a:cubicBezTo>
                      <a:pt x="9775" y="4055"/>
                      <a:pt x="10076" y="3854"/>
                      <a:pt x="10451" y="3829"/>
                    </a:cubicBezTo>
                    <a:cubicBezTo>
                      <a:pt x="10691" y="3812"/>
                      <a:pt x="10942" y="3771"/>
                      <a:pt x="11198" y="3771"/>
                    </a:cubicBezTo>
                    <a:cubicBezTo>
                      <a:pt x="11316" y="3771"/>
                      <a:pt x="11435" y="3780"/>
                      <a:pt x="11554" y="3804"/>
                    </a:cubicBezTo>
                    <a:lnTo>
                      <a:pt x="11504" y="3804"/>
                    </a:lnTo>
                    <a:cubicBezTo>
                      <a:pt x="11579" y="3804"/>
                      <a:pt x="11654" y="3804"/>
                      <a:pt x="11730" y="3829"/>
                    </a:cubicBezTo>
                    <a:lnTo>
                      <a:pt x="11680" y="3829"/>
                    </a:lnTo>
                    <a:cubicBezTo>
                      <a:pt x="11730" y="3854"/>
                      <a:pt x="11805" y="3904"/>
                      <a:pt x="11880" y="3929"/>
                    </a:cubicBezTo>
                    <a:cubicBezTo>
                      <a:pt x="12181" y="4030"/>
                      <a:pt x="12582" y="4230"/>
                      <a:pt x="12657" y="4380"/>
                    </a:cubicBezTo>
                    <a:cubicBezTo>
                      <a:pt x="12695" y="4405"/>
                      <a:pt x="12726" y="4418"/>
                      <a:pt x="12745" y="4418"/>
                    </a:cubicBezTo>
                    <a:cubicBezTo>
                      <a:pt x="12763" y="4418"/>
                      <a:pt x="12770" y="4405"/>
                      <a:pt x="12757" y="4380"/>
                    </a:cubicBezTo>
                    <a:lnTo>
                      <a:pt x="12757" y="4380"/>
                    </a:lnTo>
                    <a:lnTo>
                      <a:pt x="12857" y="4481"/>
                    </a:lnTo>
                    <a:lnTo>
                      <a:pt x="12933" y="4556"/>
                    </a:lnTo>
                    <a:cubicBezTo>
                      <a:pt x="12933" y="4581"/>
                      <a:pt x="12933" y="4606"/>
                      <a:pt x="12933" y="4631"/>
                    </a:cubicBezTo>
                    <a:cubicBezTo>
                      <a:pt x="12958" y="4731"/>
                      <a:pt x="12983" y="4832"/>
                      <a:pt x="12983" y="4932"/>
                    </a:cubicBezTo>
                    <a:cubicBezTo>
                      <a:pt x="13008" y="5107"/>
                      <a:pt x="13058" y="5283"/>
                      <a:pt x="13083" y="5483"/>
                    </a:cubicBezTo>
                    <a:lnTo>
                      <a:pt x="13158" y="5784"/>
                    </a:lnTo>
                    <a:cubicBezTo>
                      <a:pt x="13183" y="5884"/>
                      <a:pt x="13233" y="5959"/>
                      <a:pt x="13233" y="6085"/>
                    </a:cubicBezTo>
                    <a:lnTo>
                      <a:pt x="13284" y="6711"/>
                    </a:lnTo>
                    <a:lnTo>
                      <a:pt x="13309" y="7338"/>
                    </a:lnTo>
                    <a:cubicBezTo>
                      <a:pt x="13359" y="7538"/>
                      <a:pt x="13384" y="7739"/>
                      <a:pt x="13409" y="7939"/>
                    </a:cubicBezTo>
                    <a:cubicBezTo>
                      <a:pt x="13409" y="7989"/>
                      <a:pt x="13384" y="7989"/>
                      <a:pt x="13359" y="7989"/>
                    </a:cubicBezTo>
                    <a:lnTo>
                      <a:pt x="13434" y="8365"/>
                    </a:lnTo>
                    <a:cubicBezTo>
                      <a:pt x="13459" y="8491"/>
                      <a:pt x="13459" y="8591"/>
                      <a:pt x="13509" y="8716"/>
                    </a:cubicBezTo>
                    <a:cubicBezTo>
                      <a:pt x="13584" y="8942"/>
                      <a:pt x="13685" y="9167"/>
                      <a:pt x="13810" y="9343"/>
                    </a:cubicBezTo>
                    <a:cubicBezTo>
                      <a:pt x="13910" y="9518"/>
                      <a:pt x="14086" y="9619"/>
                      <a:pt x="14311" y="9644"/>
                    </a:cubicBezTo>
                    <a:cubicBezTo>
                      <a:pt x="14353" y="9652"/>
                      <a:pt x="14395" y="9655"/>
                      <a:pt x="14436" y="9655"/>
                    </a:cubicBezTo>
                    <a:cubicBezTo>
                      <a:pt x="14517" y="9655"/>
                      <a:pt x="14595" y="9644"/>
                      <a:pt x="14662" y="9644"/>
                    </a:cubicBezTo>
                    <a:cubicBezTo>
                      <a:pt x="14712" y="9644"/>
                      <a:pt x="14787" y="9619"/>
                      <a:pt x="14837" y="9619"/>
                    </a:cubicBezTo>
                    <a:cubicBezTo>
                      <a:pt x="14837" y="9619"/>
                      <a:pt x="14913" y="9593"/>
                      <a:pt x="14963" y="9568"/>
                    </a:cubicBezTo>
                    <a:cubicBezTo>
                      <a:pt x="14988" y="9518"/>
                      <a:pt x="14862" y="9568"/>
                      <a:pt x="14938" y="9493"/>
                    </a:cubicBezTo>
                    <a:lnTo>
                      <a:pt x="14938" y="9493"/>
                    </a:lnTo>
                    <a:cubicBezTo>
                      <a:pt x="14888" y="9518"/>
                      <a:pt x="14862" y="9543"/>
                      <a:pt x="14837" y="9543"/>
                    </a:cubicBezTo>
                    <a:cubicBezTo>
                      <a:pt x="14812" y="9543"/>
                      <a:pt x="14837" y="9543"/>
                      <a:pt x="14787" y="9568"/>
                    </a:cubicBezTo>
                    <a:cubicBezTo>
                      <a:pt x="14712" y="9568"/>
                      <a:pt x="14662" y="9593"/>
                      <a:pt x="14587" y="9619"/>
                    </a:cubicBezTo>
                    <a:cubicBezTo>
                      <a:pt x="14535" y="9629"/>
                      <a:pt x="14483" y="9635"/>
                      <a:pt x="14431" y="9635"/>
                    </a:cubicBezTo>
                    <a:cubicBezTo>
                      <a:pt x="14358" y="9635"/>
                      <a:pt x="14284" y="9623"/>
                      <a:pt x="14211" y="9593"/>
                    </a:cubicBezTo>
                    <a:lnTo>
                      <a:pt x="14261" y="9568"/>
                    </a:lnTo>
                    <a:cubicBezTo>
                      <a:pt x="14229" y="9559"/>
                      <a:pt x="14207" y="9556"/>
                      <a:pt x="14190" y="9556"/>
                    </a:cubicBezTo>
                    <a:cubicBezTo>
                      <a:pt x="14142" y="9556"/>
                      <a:pt x="14142" y="9583"/>
                      <a:pt x="14118" y="9583"/>
                    </a:cubicBezTo>
                    <a:cubicBezTo>
                      <a:pt x="14104" y="9583"/>
                      <a:pt x="14081" y="9574"/>
                      <a:pt x="14035" y="9543"/>
                    </a:cubicBezTo>
                    <a:cubicBezTo>
                      <a:pt x="13985" y="9493"/>
                      <a:pt x="14086" y="9518"/>
                      <a:pt x="14060" y="9493"/>
                    </a:cubicBezTo>
                    <a:cubicBezTo>
                      <a:pt x="13985" y="9468"/>
                      <a:pt x="13910" y="9418"/>
                      <a:pt x="13860" y="9343"/>
                    </a:cubicBezTo>
                    <a:cubicBezTo>
                      <a:pt x="13810" y="9268"/>
                      <a:pt x="13760" y="9192"/>
                      <a:pt x="13710" y="9092"/>
                    </a:cubicBezTo>
                    <a:cubicBezTo>
                      <a:pt x="13634" y="8917"/>
                      <a:pt x="13534" y="8691"/>
                      <a:pt x="13484" y="8516"/>
                    </a:cubicBezTo>
                    <a:cubicBezTo>
                      <a:pt x="13534" y="8416"/>
                      <a:pt x="13434" y="8015"/>
                      <a:pt x="13484" y="7839"/>
                    </a:cubicBezTo>
                    <a:cubicBezTo>
                      <a:pt x="13434" y="7739"/>
                      <a:pt x="13434" y="7614"/>
                      <a:pt x="13384" y="7563"/>
                    </a:cubicBezTo>
                    <a:lnTo>
                      <a:pt x="13384" y="7313"/>
                    </a:lnTo>
                    <a:lnTo>
                      <a:pt x="13359" y="7062"/>
                    </a:lnTo>
                    <a:lnTo>
                      <a:pt x="13359" y="6536"/>
                    </a:lnTo>
                    <a:lnTo>
                      <a:pt x="13334" y="6260"/>
                    </a:lnTo>
                    <a:lnTo>
                      <a:pt x="13334" y="6135"/>
                    </a:lnTo>
                    <a:cubicBezTo>
                      <a:pt x="13334" y="6085"/>
                      <a:pt x="13334" y="6060"/>
                      <a:pt x="13309" y="5959"/>
                    </a:cubicBezTo>
                    <a:lnTo>
                      <a:pt x="13183" y="5458"/>
                    </a:lnTo>
                    <a:lnTo>
                      <a:pt x="13108" y="4957"/>
                    </a:lnTo>
                    <a:lnTo>
                      <a:pt x="13058" y="4706"/>
                    </a:lnTo>
                    <a:cubicBezTo>
                      <a:pt x="13058" y="4681"/>
                      <a:pt x="13033" y="4581"/>
                      <a:pt x="13033" y="4506"/>
                    </a:cubicBezTo>
                    <a:lnTo>
                      <a:pt x="12883" y="4380"/>
                    </a:lnTo>
                    <a:cubicBezTo>
                      <a:pt x="12607" y="4105"/>
                      <a:pt x="12331" y="3879"/>
                      <a:pt x="11930" y="3754"/>
                    </a:cubicBezTo>
                    <a:lnTo>
                      <a:pt x="11955" y="3754"/>
                    </a:lnTo>
                    <a:cubicBezTo>
                      <a:pt x="11680" y="3679"/>
                      <a:pt x="11404" y="3629"/>
                      <a:pt x="11128" y="3629"/>
                    </a:cubicBezTo>
                    <a:cubicBezTo>
                      <a:pt x="10928" y="3654"/>
                      <a:pt x="10727" y="3679"/>
                      <a:pt x="10502" y="3704"/>
                    </a:cubicBezTo>
                    <a:lnTo>
                      <a:pt x="10326" y="3729"/>
                    </a:lnTo>
                    <a:cubicBezTo>
                      <a:pt x="10276" y="3729"/>
                      <a:pt x="10226" y="3729"/>
                      <a:pt x="10151" y="3754"/>
                    </a:cubicBezTo>
                    <a:cubicBezTo>
                      <a:pt x="10050" y="3779"/>
                      <a:pt x="9925" y="3829"/>
                      <a:pt x="9825" y="3879"/>
                    </a:cubicBezTo>
                    <a:cubicBezTo>
                      <a:pt x="9725" y="3929"/>
                      <a:pt x="9599" y="4004"/>
                      <a:pt x="9524" y="4055"/>
                    </a:cubicBezTo>
                    <a:cubicBezTo>
                      <a:pt x="9399" y="4130"/>
                      <a:pt x="9299" y="4205"/>
                      <a:pt x="9223" y="4305"/>
                    </a:cubicBezTo>
                    <a:cubicBezTo>
                      <a:pt x="9048" y="4481"/>
                      <a:pt x="8923" y="4681"/>
                      <a:pt x="8797" y="4907"/>
                    </a:cubicBezTo>
                    <a:cubicBezTo>
                      <a:pt x="8672" y="5207"/>
                      <a:pt x="8547" y="5634"/>
                      <a:pt x="8471" y="5984"/>
                    </a:cubicBezTo>
                    <a:cubicBezTo>
                      <a:pt x="8471" y="6009"/>
                      <a:pt x="8446" y="6060"/>
                      <a:pt x="8446" y="6085"/>
                    </a:cubicBezTo>
                    <a:cubicBezTo>
                      <a:pt x="8471" y="6135"/>
                      <a:pt x="8471" y="6160"/>
                      <a:pt x="8471" y="6185"/>
                    </a:cubicBezTo>
                    <a:lnTo>
                      <a:pt x="8522" y="6335"/>
                    </a:lnTo>
                    <a:cubicBezTo>
                      <a:pt x="8522" y="6410"/>
                      <a:pt x="8522" y="6511"/>
                      <a:pt x="8522" y="6586"/>
                    </a:cubicBezTo>
                    <a:cubicBezTo>
                      <a:pt x="8421" y="7614"/>
                      <a:pt x="8296" y="8691"/>
                      <a:pt x="8221" y="9744"/>
                    </a:cubicBezTo>
                    <a:cubicBezTo>
                      <a:pt x="8221" y="9944"/>
                      <a:pt x="8070" y="10195"/>
                      <a:pt x="7945" y="10395"/>
                    </a:cubicBezTo>
                    <a:cubicBezTo>
                      <a:pt x="7920" y="10446"/>
                      <a:pt x="7870" y="10496"/>
                      <a:pt x="7845" y="10546"/>
                    </a:cubicBezTo>
                    <a:cubicBezTo>
                      <a:pt x="7820" y="10571"/>
                      <a:pt x="7795" y="10596"/>
                      <a:pt x="7795" y="10596"/>
                    </a:cubicBezTo>
                    <a:cubicBezTo>
                      <a:pt x="7770" y="10621"/>
                      <a:pt x="7745" y="10646"/>
                      <a:pt x="7720" y="10646"/>
                    </a:cubicBezTo>
                    <a:cubicBezTo>
                      <a:pt x="7644" y="10721"/>
                      <a:pt x="7544" y="10771"/>
                      <a:pt x="7419" y="10796"/>
                    </a:cubicBezTo>
                    <a:cubicBezTo>
                      <a:pt x="7327" y="10822"/>
                      <a:pt x="7231" y="10834"/>
                      <a:pt x="7134" y="10834"/>
                    </a:cubicBezTo>
                    <a:cubicBezTo>
                      <a:pt x="6756" y="10834"/>
                      <a:pt x="6365" y="10650"/>
                      <a:pt x="6166" y="10370"/>
                    </a:cubicBezTo>
                    <a:cubicBezTo>
                      <a:pt x="6091" y="10270"/>
                      <a:pt x="6065" y="10145"/>
                      <a:pt x="6065" y="10045"/>
                    </a:cubicBezTo>
                    <a:lnTo>
                      <a:pt x="6065" y="9994"/>
                    </a:lnTo>
                    <a:cubicBezTo>
                      <a:pt x="6065" y="9994"/>
                      <a:pt x="6065" y="9994"/>
                      <a:pt x="6065" y="9969"/>
                    </a:cubicBezTo>
                    <a:lnTo>
                      <a:pt x="6065" y="9844"/>
                    </a:lnTo>
                    <a:lnTo>
                      <a:pt x="6091" y="9644"/>
                    </a:lnTo>
                    <a:cubicBezTo>
                      <a:pt x="6141" y="9368"/>
                      <a:pt x="6166" y="9092"/>
                      <a:pt x="6216" y="8817"/>
                    </a:cubicBezTo>
                    <a:cubicBezTo>
                      <a:pt x="6266" y="8240"/>
                      <a:pt x="6341" y="7689"/>
                      <a:pt x="6391" y="7162"/>
                    </a:cubicBezTo>
                    <a:lnTo>
                      <a:pt x="6316" y="6210"/>
                    </a:lnTo>
                    <a:cubicBezTo>
                      <a:pt x="6341" y="5283"/>
                      <a:pt x="6166" y="4255"/>
                      <a:pt x="5740" y="3353"/>
                    </a:cubicBezTo>
                    <a:cubicBezTo>
                      <a:pt x="5740" y="3353"/>
                      <a:pt x="5740" y="3347"/>
                      <a:pt x="5743" y="3347"/>
                    </a:cubicBezTo>
                    <a:cubicBezTo>
                      <a:pt x="5746" y="3347"/>
                      <a:pt x="5752" y="3353"/>
                      <a:pt x="5765" y="3378"/>
                    </a:cubicBezTo>
                    <a:lnTo>
                      <a:pt x="5715" y="3253"/>
                    </a:lnTo>
                    <a:lnTo>
                      <a:pt x="5664" y="3177"/>
                    </a:lnTo>
                    <a:cubicBezTo>
                      <a:pt x="5639" y="3152"/>
                      <a:pt x="5614" y="3127"/>
                      <a:pt x="5589" y="3127"/>
                    </a:cubicBezTo>
                    <a:cubicBezTo>
                      <a:pt x="5489" y="3052"/>
                      <a:pt x="5439" y="3002"/>
                      <a:pt x="5339" y="2977"/>
                    </a:cubicBezTo>
                    <a:cubicBezTo>
                      <a:pt x="5188" y="2877"/>
                      <a:pt x="5013" y="2827"/>
                      <a:pt x="4862" y="2776"/>
                    </a:cubicBezTo>
                    <a:cubicBezTo>
                      <a:pt x="4687" y="2751"/>
                      <a:pt x="4512" y="2726"/>
                      <a:pt x="4336" y="2676"/>
                    </a:cubicBezTo>
                    <a:cubicBezTo>
                      <a:pt x="4321" y="2669"/>
                      <a:pt x="4305" y="2666"/>
                      <a:pt x="4287" y="2666"/>
                    </a:cubicBezTo>
                    <a:cubicBezTo>
                      <a:pt x="4244" y="2666"/>
                      <a:pt x="4196" y="2683"/>
                      <a:pt x="4161" y="2701"/>
                    </a:cubicBezTo>
                    <a:lnTo>
                      <a:pt x="4035" y="2776"/>
                    </a:lnTo>
                    <a:lnTo>
                      <a:pt x="3835" y="2877"/>
                    </a:lnTo>
                    <a:lnTo>
                      <a:pt x="3810" y="2852"/>
                    </a:lnTo>
                    <a:cubicBezTo>
                      <a:pt x="3609" y="2952"/>
                      <a:pt x="3484" y="3127"/>
                      <a:pt x="3359" y="3278"/>
                    </a:cubicBezTo>
                    <a:cubicBezTo>
                      <a:pt x="3233" y="3453"/>
                      <a:pt x="3133" y="3629"/>
                      <a:pt x="3058" y="3804"/>
                    </a:cubicBezTo>
                    <a:cubicBezTo>
                      <a:pt x="2983" y="3979"/>
                      <a:pt x="2933" y="4180"/>
                      <a:pt x="2857" y="4355"/>
                    </a:cubicBezTo>
                    <a:lnTo>
                      <a:pt x="2732" y="4932"/>
                    </a:lnTo>
                    <a:cubicBezTo>
                      <a:pt x="2557" y="5709"/>
                      <a:pt x="2532" y="6486"/>
                      <a:pt x="2532" y="7238"/>
                    </a:cubicBezTo>
                    <a:cubicBezTo>
                      <a:pt x="2557" y="7388"/>
                      <a:pt x="2582" y="7513"/>
                      <a:pt x="2607" y="7664"/>
                    </a:cubicBezTo>
                    <a:cubicBezTo>
                      <a:pt x="2632" y="7964"/>
                      <a:pt x="2657" y="8290"/>
                      <a:pt x="2707" y="8641"/>
                    </a:cubicBezTo>
                    <a:cubicBezTo>
                      <a:pt x="2707" y="8992"/>
                      <a:pt x="2657" y="9368"/>
                      <a:pt x="2481" y="9694"/>
                    </a:cubicBezTo>
                    <a:cubicBezTo>
                      <a:pt x="2331" y="10045"/>
                      <a:pt x="1905" y="10120"/>
                      <a:pt x="1529" y="10120"/>
                    </a:cubicBezTo>
                    <a:cubicBezTo>
                      <a:pt x="1354" y="10120"/>
                      <a:pt x="1153" y="10070"/>
                      <a:pt x="953" y="10045"/>
                    </a:cubicBezTo>
                    <a:cubicBezTo>
                      <a:pt x="938" y="10046"/>
                      <a:pt x="923" y="10047"/>
                      <a:pt x="909" y="10047"/>
                    </a:cubicBezTo>
                    <a:cubicBezTo>
                      <a:pt x="734" y="10047"/>
                      <a:pt x="619" y="9906"/>
                      <a:pt x="527" y="9744"/>
                    </a:cubicBezTo>
                    <a:cubicBezTo>
                      <a:pt x="476" y="9669"/>
                      <a:pt x="451" y="9593"/>
                      <a:pt x="426" y="9493"/>
                    </a:cubicBezTo>
                    <a:lnTo>
                      <a:pt x="376" y="9192"/>
                    </a:lnTo>
                    <a:cubicBezTo>
                      <a:pt x="326" y="9017"/>
                      <a:pt x="276" y="8817"/>
                      <a:pt x="251" y="8641"/>
                    </a:cubicBezTo>
                    <a:cubicBezTo>
                      <a:pt x="251" y="8441"/>
                      <a:pt x="251" y="8240"/>
                      <a:pt x="251" y="8065"/>
                    </a:cubicBezTo>
                    <a:lnTo>
                      <a:pt x="276" y="8065"/>
                    </a:lnTo>
                    <a:cubicBezTo>
                      <a:pt x="251" y="7062"/>
                      <a:pt x="301" y="6085"/>
                      <a:pt x="326" y="5082"/>
                    </a:cubicBezTo>
                    <a:cubicBezTo>
                      <a:pt x="451" y="4481"/>
                      <a:pt x="552" y="3854"/>
                      <a:pt x="652" y="3228"/>
                    </a:cubicBezTo>
                    <a:cubicBezTo>
                      <a:pt x="652" y="3127"/>
                      <a:pt x="677" y="3002"/>
                      <a:pt x="702" y="2877"/>
                    </a:cubicBezTo>
                    <a:cubicBezTo>
                      <a:pt x="602" y="2451"/>
                      <a:pt x="502" y="2100"/>
                      <a:pt x="376" y="1699"/>
                    </a:cubicBezTo>
                    <a:lnTo>
                      <a:pt x="301" y="1423"/>
                    </a:lnTo>
                    <a:cubicBezTo>
                      <a:pt x="276" y="1348"/>
                      <a:pt x="301" y="1248"/>
                      <a:pt x="326" y="1147"/>
                    </a:cubicBezTo>
                    <a:cubicBezTo>
                      <a:pt x="351" y="972"/>
                      <a:pt x="476" y="796"/>
                      <a:pt x="602" y="646"/>
                    </a:cubicBezTo>
                    <a:cubicBezTo>
                      <a:pt x="846" y="402"/>
                      <a:pt x="1188" y="237"/>
                      <a:pt x="1559" y="237"/>
                    </a:cubicBezTo>
                    <a:cubicBezTo>
                      <a:pt x="1607" y="237"/>
                      <a:pt x="1656" y="239"/>
                      <a:pt x="1705" y="245"/>
                    </a:cubicBezTo>
                    <a:cubicBezTo>
                      <a:pt x="1905" y="245"/>
                      <a:pt x="2106" y="320"/>
                      <a:pt x="2281" y="420"/>
                    </a:cubicBezTo>
                    <a:cubicBezTo>
                      <a:pt x="2356" y="471"/>
                      <a:pt x="2406" y="571"/>
                      <a:pt x="2456" y="646"/>
                    </a:cubicBezTo>
                    <a:lnTo>
                      <a:pt x="2632" y="897"/>
                    </a:lnTo>
                    <a:cubicBezTo>
                      <a:pt x="2682" y="947"/>
                      <a:pt x="2707" y="1047"/>
                      <a:pt x="2782" y="1122"/>
                    </a:cubicBezTo>
                    <a:cubicBezTo>
                      <a:pt x="2857" y="1047"/>
                      <a:pt x="2983" y="972"/>
                      <a:pt x="3083" y="897"/>
                    </a:cubicBezTo>
                    <a:cubicBezTo>
                      <a:pt x="3183" y="821"/>
                      <a:pt x="3283" y="771"/>
                      <a:pt x="3384" y="696"/>
                    </a:cubicBezTo>
                    <a:cubicBezTo>
                      <a:pt x="3509" y="596"/>
                      <a:pt x="3659" y="521"/>
                      <a:pt x="3810" y="446"/>
                    </a:cubicBezTo>
                    <a:lnTo>
                      <a:pt x="4161" y="320"/>
                    </a:lnTo>
                    <a:cubicBezTo>
                      <a:pt x="4512" y="295"/>
                      <a:pt x="4837" y="295"/>
                      <a:pt x="5163" y="295"/>
                    </a:cubicBezTo>
                    <a:cubicBezTo>
                      <a:pt x="5314" y="320"/>
                      <a:pt x="5464" y="345"/>
                      <a:pt x="5589" y="370"/>
                    </a:cubicBezTo>
                    <a:cubicBezTo>
                      <a:pt x="5639" y="420"/>
                      <a:pt x="5690" y="446"/>
                      <a:pt x="5740" y="471"/>
                    </a:cubicBezTo>
                    <a:lnTo>
                      <a:pt x="6091" y="671"/>
                    </a:lnTo>
                    <a:lnTo>
                      <a:pt x="6617" y="1072"/>
                    </a:lnTo>
                    <a:cubicBezTo>
                      <a:pt x="6692" y="1147"/>
                      <a:pt x="6792" y="1197"/>
                      <a:pt x="6867" y="1273"/>
                    </a:cubicBezTo>
                    <a:cubicBezTo>
                      <a:pt x="6918" y="1348"/>
                      <a:pt x="6993" y="1423"/>
                      <a:pt x="7068" y="1498"/>
                    </a:cubicBezTo>
                    <a:cubicBezTo>
                      <a:pt x="7294" y="1849"/>
                      <a:pt x="7469" y="2250"/>
                      <a:pt x="7695" y="2651"/>
                    </a:cubicBezTo>
                    <a:lnTo>
                      <a:pt x="7745" y="2751"/>
                    </a:lnTo>
                    <a:lnTo>
                      <a:pt x="7820" y="2651"/>
                    </a:lnTo>
                    <a:lnTo>
                      <a:pt x="7929" y="2523"/>
                    </a:lnTo>
                    <a:lnTo>
                      <a:pt x="7945" y="2526"/>
                    </a:lnTo>
                    <a:lnTo>
                      <a:pt x="7945" y="2505"/>
                    </a:lnTo>
                    <a:lnTo>
                      <a:pt x="7970" y="2476"/>
                    </a:lnTo>
                    <a:lnTo>
                      <a:pt x="8547" y="2100"/>
                    </a:lnTo>
                    <a:cubicBezTo>
                      <a:pt x="8822" y="1974"/>
                      <a:pt x="9123" y="1824"/>
                      <a:pt x="9399" y="1699"/>
                    </a:cubicBezTo>
                    <a:cubicBezTo>
                      <a:pt x="9700" y="1598"/>
                      <a:pt x="9975" y="1498"/>
                      <a:pt x="10276" y="1398"/>
                    </a:cubicBezTo>
                    <a:lnTo>
                      <a:pt x="10451" y="1373"/>
                    </a:lnTo>
                    <a:lnTo>
                      <a:pt x="11153" y="1323"/>
                    </a:lnTo>
                    <a:lnTo>
                      <a:pt x="11855" y="1348"/>
                    </a:lnTo>
                    <a:cubicBezTo>
                      <a:pt x="12306" y="1398"/>
                      <a:pt x="12782" y="1473"/>
                      <a:pt x="13233" y="1649"/>
                    </a:cubicBezTo>
                    <a:cubicBezTo>
                      <a:pt x="13685" y="1799"/>
                      <a:pt x="14060" y="2100"/>
                      <a:pt x="14386" y="2451"/>
                    </a:cubicBezTo>
                    <a:cubicBezTo>
                      <a:pt x="14461" y="2526"/>
                      <a:pt x="14512" y="2626"/>
                      <a:pt x="14587" y="2726"/>
                    </a:cubicBezTo>
                    <a:lnTo>
                      <a:pt x="14687" y="2877"/>
                    </a:lnTo>
                    <a:lnTo>
                      <a:pt x="14762" y="3027"/>
                    </a:lnTo>
                    <a:cubicBezTo>
                      <a:pt x="14862" y="3228"/>
                      <a:pt x="14963" y="3428"/>
                      <a:pt x="15063" y="3654"/>
                    </a:cubicBezTo>
                    <a:cubicBezTo>
                      <a:pt x="15163" y="3804"/>
                      <a:pt x="15238" y="3929"/>
                      <a:pt x="15364" y="4130"/>
                    </a:cubicBezTo>
                    <a:lnTo>
                      <a:pt x="15339" y="4330"/>
                    </a:lnTo>
                    <a:cubicBezTo>
                      <a:pt x="15389" y="4957"/>
                      <a:pt x="15339" y="5659"/>
                      <a:pt x="15439" y="6335"/>
                    </a:cubicBezTo>
                    <a:lnTo>
                      <a:pt x="15464" y="6310"/>
                    </a:lnTo>
                    <a:lnTo>
                      <a:pt x="15464" y="6310"/>
                    </a:lnTo>
                    <a:cubicBezTo>
                      <a:pt x="15389" y="6636"/>
                      <a:pt x="15639" y="7012"/>
                      <a:pt x="15564" y="7238"/>
                    </a:cubicBezTo>
                    <a:lnTo>
                      <a:pt x="15564" y="7263"/>
                    </a:lnTo>
                    <a:cubicBezTo>
                      <a:pt x="15564" y="7263"/>
                      <a:pt x="15564" y="7263"/>
                      <a:pt x="15539" y="7288"/>
                    </a:cubicBezTo>
                    <a:lnTo>
                      <a:pt x="15539" y="7263"/>
                    </a:lnTo>
                    <a:lnTo>
                      <a:pt x="15539" y="7263"/>
                    </a:lnTo>
                    <a:cubicBezTo>
                      <a:pt x="15489" y="7438"/>
                      <a:pt x="15765" y="7664"/>
                      <a:pt x="15690" y="7764"/>
                    </a:cubicBezTo>
                    <a:lnTo>
                      <a:pt x="15740" y="7789"/>
                    </a:lnTo>
                    <a:cubicBezTo>
                      <a:pt x="15740" y="7902"/>
                      <a:pt x="15727" y="7908"/>
                      <a:pt x="15715" y="7908"/>
                    </a:cubicBezTo>
                    <a:cubicBezTo>
                      <a:pt x="15713" y="7908"/>
                      <a:pt x="15712" y="7908"/>
                      <a:pt x="15710" y="7908"/>
                    </a:cubicBezTo>
                    <a:cubicBezTo>
                      <a:pt x="15699" y="7908"/>
                      <a:pt x="15690" y="7913"/>
                      <a:pt x="15690" y="7989"/>
                    </a:cubicBezTo>
                    <a:cubicBezTo>
                      <a:pt x="15690" y="8065"/>
                      <a:pt x="15740" y="8015"/>
                      <a:pt x="15740" y="8140"/>
                    </a:cubicBezTo>
                    <a:cubicBezTo>
                      <a:pt x="15589" y="8190"/>
                      <a:pt x="15790" y="8691"/>
                      <a:pt x="15639" y="8716"/>
                    </a:cubicBezTo>
                    <a:cubicBezTo>
                      <a:pt x="15635" y="8693"/>
                      <a:pt x="15630" y="8684"/>
                      <a:pt x="15625" y="8684"/>
                    </a:cubicBezTo>
                    <a:cubicBezTo>
                      <a:pt x="15612" y="8684"/>
                      <a:pt x="15598" y="8744"/>
                      <a:pt x="15580" y="8744"/>
                    </a:cubicBezTo>
                    <a:cubicBezTo>
                      <a:pt x="15568" y="8744"/>
                      <a:pt x="15555" y="8720"/>
                      <a:pt x="15539" y="8641"/>
                    </a:cubicBezTo>
                    <a:lnTo>
                      <a:pt x="15539" y="8641"/>
                    </a:lnTo>
                    <a:cubicBezTo>
                      <a:pt x="15515" y="8714"/>
                      <a:pt x="15538" y="9043"/>
                      <a:pt x="15607" y="9043"/>
                    </a:cubicBezTo>
                    <a:cubicBezTo>
                      <a:pt x="15609" y="9043"/>
                      <a:pt x="15612" y="9043"/>
                      <a:pt x="15614" y="9042"/>
                    </a:cubicBezTo>
                    <a:cubicBezTo>
                      <a:pt x="15657" y="9056"/>
                      <a:pt x="15699" y="9110"/>
                      <a:pt x="15737" y="9110"/>
                    </a:cubicBezTo>
                    <a:cubicBezTo>
                      <a:pt x="15766" y="9110"/>
                      <a:pt x="15793" y="9077"/>
                      <a:pt x="15815" y="8967"/>
                    </a:cubicBezTo>
                    <a:lnTo>
                      <a:pt x="15765" y="8942"/>
                    </a:lnTo>
                    <a:cubicBezTo>
                      <a:pt x="15815" y="8867"/>
                      <a:pt x="15790" y="8867"/>
                      <a:pt x="15815" y="8842"/>
                    </a:cubicBezTo>
                    <a:cubicBezTo>
                      <a:pt x="15815" y="8566"/>
                      <a:pt x="15890" y="8516"/>
                      <a:pt x="15915" y="8315"/>
                    </a:cubicBezTo>
                    <a:lnTo>
                      <a:pt x="15890" y="8315"/>
                    </a:lnTo>
                    <a:cubicBezTo>
                      <a:pt x="15840" y="8165"/>
                      <a:pt x="15865" y="7964"/>
                      <a:pt x="15865" y="7864"/>
                    </a:cubicBezTo>
                    <a:cubicBezTo>
                      <a:pt x="15865" y="7839"/>
                      <a:pt x="15865" y="7814"/>
                      <a:pt x="15890" y="7814"/>
                    </a:cubicBezTo>
                    <a:cubicBezTo>
                      <a:pt x="15890" y="7814"/>
                      <a:pt x="15890" y="7789"/>
                      <a:pt x="15890" y="7764"/>
                    </a:cubicBezTo>
                    <a:cubicBezTo>
                      <a:pt x="15890" y="7739"/>
                      <a:pt x="15890" y="7739"/>
                      <a:pt x="15890" y="7714"/>
                    </a:cubicBezTo>
                    <a:lnTo>
                      <a:pt x="15890" y="7689"/>
                    </a:lnTo>
                    <a:cubicBezTo>
                      <a:pt x="15865" y="7689"/>
                      <a:pt x="15865" y="7664"/>
                      <a:pt x="15840" y="7639"/>
                    </a:cubicBezTo>
                    <a:cubicBezTo>
                      <a:pt x="15821" y="7600"/>
                      <a:pt x="15801" y="7547"/>
                      <a:pt x="15816" y="7547"/>
                    </a:cubicBezTo>
                    <a:cubicBezTo>
                      <a:pt x="15821" y="7547"/>
                      <a:pt x="15828" y="7552"/>
                      <a:pt x="15840" y="7563"/>
                    </a:cubicBezTo>
                    <a:cubicBezTo>
                      <a:pt x="15815" y="7463"/>
                      <a:pt x="15815" y="7338"/>
                      <a:pt x="15790" y="7212"/>
                    </a:cubicBezTo>
                    <a:lnTo>
                      <a:pt x="15790" y="7238"/>
                    </a:lnTo>
                    <a:cubicBezTo>
                      <a:pt x="15740" y="6736"/>
                      <a:pt x="15690" y="6185"/>
                      <a:pt x="15614" y="5634"/>
                    </a:cubicBezTo>
                    <a:cubicBezTo>
                      <a:pt x="15573" y="5550"/>
                      <a:pt x="15583" y="5241"/>
                      <a:pt x="15544" y="5241"/>
                    </a:cubicBezTo>
                    <a:cubicBezTo>
                      <a:pt x="15536" y="5241"/>
                      <a:pt x="15527" y="5253"/>
                      <a:pt x="15514" y="5283"/>
                    </a:cubicBezTo>
                    <a:cubicBezTo>
                      <a:pt x="15589" y="5107"/>
                      <a:pt x="15564" y="4606"/>
                      <a:pt x="15539" y="4431"/>
                    </a:cubicBezTo>
                    <a:lnTo>
                      <a:pt x="15539" y="4431"/>
                    </a:lnTo>
                    <a:cubicBezTo>
                      <a:pt x="15539" y="4431"/>
                      <a:pt x="15564" y="4431"/>
                      <a:pt x="15564" y="4456"/>
                    </a:cubicBezTo>
                    <a:cubicBezTo>
                      <a:pt x="15589" y="4405"/>
                      <a:pt x="15589" y="4330"/>
                      <a:pt x="15589" y="4305"/>
                    </a:cubicBezTo>
                    <a:cubicBezTo>
                      <a:pt x="15589" y="4305"/>
                      <a:pt x="15589" y="4255"/>
                      <a:pt x="15589" y="4230"/>
                    </a:cubicBezTo>
                    <a:cubicBezTo>
                      <a:pt x="15564" y="4180"/>
                      <a:pt x="15564" y="4130"/>
                      <a:pt x="15564" y="4080"/>
                    </a:cubicBezTo>
                    <a:lnTo>
                      <a:pt x="15464" y="3954"/>
                    </a:lnTo>
                    <a:cubicBezTo>
                      <a:pt x="15439" y="3929"/>
                      <a:pt x="15439" y="3904"/>
                      <a:pt x="15414" y="3879"/>
                    </a:cubicBezTo>
                    <a:cubicBezTo>
                      <a:pt x="15389" y="3829"/>
                      <a:pt x="15364" y="3754"/>
                      <a:pt x="15364" y="3654"/>
                    </a:cubicBezTo>
                    <a:cubicBezTo>
                      <a:pt x="15238" y="3654"/>
                      <a:pt x="15088" y="3102"/>
                      <a:pt x="14888" y="3002"/>
                    </a:cubicBezTo>
                    <a:cubicBezTo>
                      <a:pt x="14888" y="2952"/>
                      <a:pt x="14913" y="2927"/>
                      <a:pt x="14938" y="2927"/>
                    </a:cubicBezTo>
                    <a:cubicBezTo>
                      <a:pt x="14587" y="2350"/>
                      <a:pt x="14111" y="1824"/>
                      <a:pt x="13609" y="1573"/>
                    </a:cubicBezTo>
                    <a:cubicBezTo>
                      <a:pt x="13193" y="1420"/>
                      <a:pt x="12680" y="1209"/>
                      <a:pt x="12290" y="1209"/>
                    </a:cubicBezTo>
                    <a:cubicBezTo>
                      <a:pt x="12234" y="1209"/>
                      <a:pt x="12181" y="1213"/>
                      <a:pt x="12131" y="1222"/>
                    </a:cubicBezTo>
                    <a:cubicBezTo>
                      <a:pt x="11980" y="1172"/>
                      <a:pt x="11780" y="1147"/>
                      <a:pt x="11554" y="1122"/>
                    </a:cubicBezTo>
                    <a:cubicBezTo>
                      <a:pt x="11429" y="1122"/>
                      <a:pt x="11329" y="1097"/>
                      <a:pt x="11203" y="1097"/>
                    </a:cubicBezTo>
                    <a:cubicBezTo>
                      <a:pt x="11028" y="1097"/>
                      <a:pt x="10953" y="1122"/>
                      <a:pt x="10852" y="1147"/>
                    </a:cubicBezTo>
                    <a:lnTo>
                      <a:pt x="10878" y="1122"/>
                    </a:lnTo>
                    <a:lnTo>
                      <a:pt x="10878" y="1122"/>
                    </a:lnTo>
                    <a:cubicBezTo>
                      <a:pt x="10677" y="1147"/>
                      <a:pt x="10451" y="1172"/>
                      <a:pt x="10251" y="1197"/>
                    </a:cubicBezTo>
                    <a:cubicBezTo>
                      <a:pt x="9925" y="1298"/>
                      <a:pt x="9649" y="1398"/>
                      <a:pt x="9474" y="1498"/>
                    </a:cubicBezTo>
                    <a:cubicBezTo>
                      <a:pt x="9424" y="1473"/>
                      <a:pt x="9374" y="1473"/>
                      <a:pt x="9324" y="1473"/>
                    </a:cubicBezTo>
                    <a:lnTo>
                      <a:pt x="9299" y="1473"/>
                    </a:lnTo>
                    <a:cubicBezTo>
                      <a:pt x="9173" y="1498"/>
                      <a:pt x="9023" y="1548"/>
                      <a:pt x="8872" y="1598"/>
                    </a:cubicBezTo>
                    <a:cubicBezTo>
                      <a:pt x="8747" y="1649"/>
                      <a:pt x="8647" y="1724"/>
                      <a:pt x="8421" y="1824"/>
                    </a:cubicBezTo>
                    <a:cubicBezTo>
                      <a:pt x="8235" y="1941"/>
                      <a:pt x="8027" y="2079"/>
                      <a:pt x="7817" y="2219"/>
                    </a:cubicBezTo>
                    <a:lnTo>
                      <a:pt x="7817" y="2219"/>
                    </a:lnTo>
                    <a:cubicBezTo>
                      <a:pt x="7783" y="2153"/>
                      <a:pt x="7764" y="2095"/>
                      <a:pt x="7795" y="2075"/>
                    </a:cubicBezTo>
                    <a:cubicBezTo>
                      <a:pt x="7594" y="1774"/>
                      <a:pt x="7419" y="1473"/>
                      <a:pt x="7143" y="1172"/>
                    </a:cubicBezTo>
                    <a:lnTo>
                      <a:pt x="7018" y="1047"/>
                    </a:lnTo>
                    <a:cubicBezTo>
                      <a:pt x="6968" y="1022"/>
                      <a:pt x="6943" y="997"/>
                      <a:pt x="6893" y="972"/>
                    </a:cubicBezTo>
                    <a:lnTo>
                      <a:pt x="6667" y="821"/>
                    </a:lnTo>
                    <a:cubicBezTo>
                      <a:pt x="6492" y="721"/>
                      <a:pt x="6341" y="621"/>
                      <a:pt x="6166" y="521"/>
                    </a:cubicBezTo>
                    <a:lnTo>
                      <a:pt x="5639" y="220"/>
                    </a:lnTo>
                    <a:lnTo>
                      <a:pt x="5188" y="145"/>
                    </a:lnTo>
                    <a:cubicBezTo>
                      <a:pt x="4837" y="120"/>
                      <a:pt x="4487" y="95"/>
                      <a:pt x="4136" y="95"/>
                    </a:cubicBezTo>
                    <a:cubicBezTo>
                      <a:pt x="3985" y="120"/>
                      <a:pt x="3835" y="145"/>
                      <a:pt x="3710" y="170"/>
                    </a:cubicBezTo>
                    <a:cubicBezTo>
                      <a:pt x="3659" y="170"/>
                      <a:pt x="3634" y="195"/>
                      <a:pt x="3609" y="195"/>
                    </a:cubicBezTo>
                    <a:lnTo>
                      <a:pt x="3634" y="195"/>
                    </a:lnTo>
                    <a:cubicBezTo>
                      <a:pt x="3509" y="295"/>
                      <a:pt x="3409" y="420"/>
                      <a:pt x="3283" y="546"/>
                    </a:cubicBezTo>
                    <a:cubicBezTo>
                      <a:pt x="3233" y="596"/>
                      <a:pt x="3208" y="621"/>
                      <a:pt x="3183" y="671"/>
                    </a:cubicBezTo>
                    <a:cubicBezTo>
                      <a:pt x="3158" y="671"/>
                      <a:pt x="3158" y="671"/>
                      <a:pt x="3183" y="646"/>
                    </a:cubicBezTo>
                    <a:lnTo>
                      <a:pt x="3183" y="646"/>
                    </a:lnTo>
                    <a:cubicBezTo>
                      <a:pt x="3108" y="696"/>
                      <a:pt x="3033" y="746"/>
                      <a:pt x="2958" y="796"/>
                    </a:cubicBezTo>
                    <a:lnTo>
                      <a:pt x="2807" y="872"/>
                    </a:lnTo>
                    <a:cubicBezTo>
                      <a:pt x="2782" y="821"/>
                      <a:pt x="2782" y="796"/>
                      <a:pt x="2757" y="771"/>
                    </a:cubicBezTo>
                    <a:lnTo>
                      <a:pt x="2782" y="771"/>
                    </a:lnTo>
                    <a:cubicBezTo>
                      <a:pt x="2757" y="771"/>
                      <a:pt x="2682" y="621"/>
                      <a:pt x="2607" y="521"/>
                    </a:cubicBezTo>
                    <a:cubicBezTo>
                      <a:pt x="2557" y="446"/>
                      <a:pt x="2557" y="395"/>
                      <a:pt x="2456" y="295"/>
                    </a:cubicBezTo>
                    <a:cubicBezTo>
                      <a:pt x="2331" y="220"/>
                      <a:pt x="2306" y="220"/>
                      <a:pt x="2206" y="195"/>
                    </a:cubicBezTo>
                    <a:lnTo>
                      <a:pt x="2206" y="170"/>
                    </a:lnTo>
                    <a:cubicBezTo>
                      <a:pt x="2131" y="145"/>
                      <a:pt x="2055" y="120"/>
                      <a:pt x="1980" y="120"/>
                    </a:cubicBezTo>
                    <a:cubicBezTo>
                      <a:pt x="1980" y="102"/>
                      <a:pt x="1992" y="73"/>
                      <a:pt x="2041" y="73"/>
                    </a:cubicBezTo>
                    <a:cubicBezTo>
                      <a:pt x="2051" y="73"/>
                      <a:pt x="2062" y="74"/>
                      <a:pt x="2076" y="77"/>
                    </a:cubicBezTo>
                    <a:lnTo>
                      <a:pt x="2076" y="77"/>
                    </a:lnTo>
                    <a:cubicBezTo>
                      <a:pt x="1905" y="26"/>
                      <a:pt x="1730" y="1"/>
                      <a:pt x="155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1763;p34"/>
              <p:cNvSpPr/>
              <p:nvPr/>
            </p:nvSpPr>
            <p:spPr>
              <a:xfrm>
                <a:off x="4178725" y="309215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0" y="0"/>
                      <a:pt x="0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1764;p34"/>
              <p:cNvSpPr/>
              <p:nvPr/>
            </p:nvSpPr>
            <p:spPr>
              <a:xfrm>
                <a:off x="4285250" y="3202425"/>
                <a:ext cx="25" cy="1900"/>
              </a:xfrm>
              <a:custGeom>
                <a:avLst/>
                <a:gdLst/>
                <a:ahLst/>
                <a:cxnLst/>
                <a:rect l="l" t="t" r="r" b="b"/>
                <a:pathLst>
                  <a:path w="1" h="76" extrusionOk="0">
                    <a:moveTo>
                      <a:pt x="0" y="0"/>
                    </a:moveTo>
                    <a:cubicBezTo>
                      <a:pt x="0" y="25"/>
                      <a:pt x="0" y="50"/>
                      <a:pt x="0" y="75"/>
                    </a:cubicBezTo>
                    <a:cubicBezTo>
                      <a:pt x="0" y="50"/>
                      <a:pt x="0" y="25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1765;p34"/>
              <p:cNvSpPr/>
              <p:nvPr/>
            </p:nvSpPr>
            <p:spPr>
              <a:xfrm>
                <a:off x="4879850" y="2934875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6" name="Google Shape;1766;p34"/>
              <p:cNvSpPr/>
              <p:nvPr/>
            </p:nvSpPr>
            <p:spPr>
              <a:xfrm>
                <a:off x="4879600" y="2935200"/>
                <a:ext cx="2775" cy="2200"/>
              </a:xfrm>
              <a:custGeom>
                <a:avLst/>
                <a:gdLst/>
                <a:ahLst/>
                <a:cxnLst/>
                <a:rect l="l" t="t" r="r" b="b"/>
                <a:pathLst>
                  <a:path w="111" h="88" extrusionOk="0">
                    <a:moveTo>
                      <a:pt x="2" y="0"/>
                    </a:moveTo>
                    <a:cubicBezTo>
                      <a:pt x="0" y="0"/>
                      <a:pt x="2" y="4"/>
                      <a:pt x="11" y="12"/>
                    </a:cubicBezTo>
                    <a:lnTo>
                      <a:pt x="111" y="88"/>
                    </a:lnTo>
                    <a:cubicBezTo>
                      <a:pt x="111" y="88"/>
                      <a:pt x="86" y="62"/>
                      <a:pt x="86" y="62"/>
                    </a:cubicBezTo>
                    <a:lnTo>
                      <a:pt x="86" y="62"/>
                    </a:lnTo>
                    <a:cubicBezTo>
                      <a:pt x="91" y="65"/>
                      <a:pt x="93" y="66"/>
                      <a:pt x="94" y="66"/>
                    </a:cubicBezTo>
                    <a:cubicBezTo>
                      <a:pt x="103" y="66"/>
                      <a:pt x="12" y="0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7" name="Google Shape;1767;p34"/>
              <p:cNvSpPr/>
              <p:nvPr/>
            </p:nvSpPr>
            <p:spPr>
              <a:xfrm>
                <a:off x="4881350" y="2936575"/>
                <a:ext cx="1025" cy="825"/>
              </a:xfrm>
              <a:custGeom>
                <a:avLst/>
                <a:gdLst/>
                <a:ahLst/>
                <a:cxnLst/>
                <a:rect l="l" t="t" r="r" b="b"/>
                <a:pathLst>
                  <a:path w="41" h="33" extrusionOk="0">
                    <a:moveTo>
                      <a:pt x="6" y="0"/>
                    </a:moveTo>
                    <a:cubicBezTo>
                      <a:pt x="1" y="0"/>
                      <a:pt x="21" y="33"/>
                      <a:pt x="41" y="33"/>
                    </a:cubicBezTo>
                    <a:cubicBezTo>
                      <a:pt x="28" y="20"/>
                      <a:pt x="35" y="20"/>
                      <a:pt x="38" y="20"/>
                    </a:cubicBezTo>
                    <a:cubicBezTo>
                      <a:pt x="41" y="20"/>
                      <a:pt x="41" y="20"/>
                      <a:pt x="16" y="7"/>
                    </a:cubicBezTo>
                    <a:cubicBezTo>
                      <a:pt x="11" y="2"/>
                      <a:pt x="8" y="0"/>
                      <a:pt x="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8" name="Google Shape;1768;p34"/>
              <p:cNvSpPr/>
              <p:nvPr/>
            </p:nvSpPr>
            <p:spPr>
              <a:xfrm>
                <a:off x="4876725" y="29449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9" name="Google Shape;1769;p34"/>
              <p:cNvSpPr/>
              <p:nvPr/>
            </p:nvSpPr>
            <p:spPr>
              <a:xfrm>
                <a:off x="4846100" y="2936125"/>
                <a:ext cx="35725" cy="54000"/>
              </a:xfrm>
              <a:custGeom>
                <a:avLst/>
                <a:gdLst/>
                <a:ahLst/>
                <a:cxnLst/>
                <a:rect l="l" t="t" r="r" b="b"/>
                <a:pathLst>
                  <a:path w="1429" h="2160" extrusionOk="0">
                    <a:moveTo>
                      <a:pt x="1356" y="42"/>
                    </a:moveTo>
                    <a:lnTo>
                      <a:pt x="1356" y="42"/>
                    </a:lnTo>
                    <a:cubicBezTo>
                      <a:pt x="1359" y="44"/>
                      <a:pt x="1362" y="46"/>
                      <a:pt x="1365" y="48"/>
                    </a:cubicBezTo>
                    <a:lnTo>
                      <a:pt x="1365" y="48"/>
                    </a:lnTo>
                    <a:cubicBezTo>
                      <a:pt x="1361" y="47"/>
                      <a:pt x="1358" y="44"/>
                      <a:pt x="1356" y="42"/>
                    </a:cubicBezTo>
                    <a:close/>
                    <a:moveTo>
                      <a:pt x="1225" y="351"/>
                    </a:moveTo>
                    <a:lnTo>
                      <a:pt x="1225" y="351"/>
                    </a:lnTo>
                    <a:cubicBezTo>
                      <a:pt x="1225" y="351"/>
                      <a:pt x="1225" y="351"/>
                      <a:pt x="1225" y="351"/>
                    </a:cubicBezTo>
                    <a:close/>
                    <a:moveTo>
                      <a:pt x="1225" y="351"/>
                    </a:moveTo>
                    <a:lnTo>
                      <a:pt x="1225" y="359"/>
                    </a:lnTo>
                    <a:lnTo>
                      <a:pt x="1225" y="359"/>
                    </a:lnTo>
                    <a:cubicBezTo>
                      <a:pt x="1226" y="359"/>
                      <a:pt x="1226" y="358"/>
                      <a:pt x="1226" y="358"/>
                    </a:cubicBezTo>
                    <a:lnTo>
                      <a:pt x="1226" y="358"/>
                    </a:lnTo>
                    <a:cubicBezTo>
                      <a:pt x="1226" y="356"/>
                      <a:pt x="1225" y="354"/>
                      <a:pt x="1225" y="351"/>
                    </a:cubicBezTo>
                    <a:close/>
                    <a:moveTo>
                      <a:pt x="1225" y="359"/>
                    </a:moveTo>
                    <a:cubicBezTo>
                      <a:pt x="1222" y="363"/>
                      <a:pt x="1221" y="368"/>
                      <a:pt x="1225" y="376"/>
                    </a:cubicBezTo>
                    <a:lnTo>
                      <a:pt x="1225" y="359"/>
                    </a:lnTo>
                    <a:close/>
                    <a:moveTo>
                      <a:pt x="1376" y="0"/>
                    </a:moveTo>
                    <a:cubicBezTo>
                      <a:pt x="1333" y="0"/>
                      <a:pt x="1400" y="56"/>
                      <a:pt x="1389" y="56"/>
                    </a:cubicBezTo>
                    <a:cubicBezTo>
                      <a:pt x="1387" y="56"/>
                      <a:pt x="1383" y="54"/>
                      <a:pt x="1376" y="51"/>
                    </a:cubicBezTo>
                    <a:lnTo>
                      <a:pt x="1376" y="51"/>
                    </a:lnTo>
                    <a:cubicBezTo>
                      <a:pt x="1376" y="51"/>
                      <a:pt x="1376" y="51"/>
                      <a:pt x="1376" y="51"/>
                    </a:cubicBezTo>
                    <a:lnTo>
                      <a:pt x="1351" y="25"/>
                    </a:lnTo>
                    <a:cubicBezTo>
                      <a:pt x="1344" y="25"/>
                      <a:pt x="1345" y="29"/>
                      <a:pt x="1349" y="34"/>
                    </a:cubicBezTo>
                    <a:lnTo>
                      <a:pt x="1349" y="34"/>
                    </a:lnTo>
                    <a:cubicBezTo>
                      <a:pt x="1339" y="51"/>
                      <a:pt x="1307" y="57"/>
                      <a:pt x="1351" y="101"/>
                    </a:cubicBezTo>
                    <a:cubicBezTo>
                      <a:pt x="1339" y="95"/>
                      <a:pt x="1333" y="93"/>
                      <a:pt x="1330" y="93"/>
                    </a:cubicBezTo>
                    <a:cubicBezTo>
                      <a:pt x="1324" y="93"/>
                      <a:pt x="1327" y="99"/>
                      <a:pt x="1325" y="99"/>
                    </a:cubicBezTo>
                    <a:cubicBezTo>
                      <a:pt x="1324" y="99"/>
                      <a:pt x="1319" y="94"/>
                      <a:pt x="1301" y="76"/>
                    </a:cubicBezTo>
                    <a:lnTo>
                      <a:pt x="1301" y="76"/>
                    </a:lnTo>
                    <a:cubicBezTo>
                      <a:pt x="1326" y="101"/>
                      <a:pt x="1301" y="101"/>
                      <a:pt x="1351" y="126"/>
                    </a:cubicBezTo>
                    <a:cubicBezTo>
                      <a:pt x="1276" y="151"/>
                      <a:pt x="1301" y="226"/>
                      <a:pt x="1276" y="276"/>
                    </a:cubicBezTo>
                    <a:cubicBezTo>
                      <a:pt x="1338" y="359"/>
                      <a:pt x="1245" y="339"/>
                      <a:pt x="1226" y="358"/>
                    </a:cubicBezTo>
                    <a:lnTo>
                      <a:pt x="1226" y="358"/>
                    </a:lnTo>
                    <a:cubicBezTo>
                      <a:pt x="1230" y="381"/>
                      <a:pt x="1248" y="401"/>
                      <a:pt x="1225" y="401"/>
                    </a:cubicBezTo>
                    <a:lnTo>
                      <a:pt x="1250" y="452"/>
                    </a:lnTo>
                    <a:cubicBezTo>
                      <a:pt x="1125" y="452"/>
                      <a:pt x="1150" y="552"/>
                      <a:pt x="1075" y="577"/>
                    </a:cubicBezTo>
                    <a:cubicBezTo>
                      <a:pt x="1001" y="626"/>
                      <a:pt x="878" y="627"/>
                      <a:pt x="947" y="795"/>
                    </a:cubicBezTo>
                    <a:lnTo>
                      <a:pt x="947" y="795"/>
                    </a:lnTo>
                    <a:cubicBezTo>
                      <a:pt x="936" y="822"/>
                      <a:pt x="900" y="810"/>
                      <a:pt x="900" y="853"/>
                    </a:cubicBezTo>
                    <a:cubicBezTo>
                      <a:pt x="950" y="953"/>
                      <a:pt x="824" y="928"/>
                      <a:pt x="875" y="1028"/>
                    </a:cubicBezTo>
                    <a:cubicBezTo>
                      <a:pt x="824" y="1078"/>
                      <a:pt x="799" y="1153"/>
                      <a:pt x="799" y="1228"/>
                    </a:cubicBezTo>
                    <a:lnTo>
                      <a:pt x="774" y="1203"/>
                    </a:lnTo>
                    <a:cubicBezTo>
                      <a:pt x="774" y="1279"/>
                      <a:pt x="649" y="1254"/>
                      <a:pt x="649" y="1329"/>
                    </a:cubicBezTo>
                    <a:cubicBezTo>
                      <a:pt x="549" y="1329"/>
                      <a:pt x="699" y="1504"/>
                      <a:pt x="599" y="1504"/>
                    </a:cubicBezTo>
                    <a:cubicBezTo>
                      <a:pt x="585" y="1499"/>
                      <a:pt x="574" y="1496"/>
                      <a:pt x="567" y="1496"/>
                    </a:cubicBezTo>
                    <a:cubicBezTo>
                      <a:pt x="517" y="1496"/>
                      <a:pt x="606" y="1613"/>
                      <a:pt x="555" y="1613"/>
                    </a:cubicBezTo>
                    <a:cubicBezTo>
                      <a:pt x="548" y="1613"/>
                      <a:pt x="538" y="1610"/>
                      <a:pt x="524" y="1604"/>
                    </a:cubicBezTo>
                    <a:cubicBezTo>
                      <a:pt x="478" y="1581"/>
                      <a:pt x="445" y="1572"/>
                      <a:pt x="422" y="1572"/>
                    </a:cubicBezTo>
                    <a:cubicBezTo>
                      <a:pt x="346" y="1572"/>
                      <a:pt x="385" y="1683"/>
                      <a:pt x="423" y="1780"/>
                    </a:cubicBezTo>
                    <a:cubicBezTo>
                      <a:pt x="336" y="1780"/>
                      <a:pt x="401" y="1914"/>
                      <a:pt x="319" y="1914"/>
                    </a:cubicBezTo>
                    <a:cubicBezTo>
                      <a:pt x="307" y="1914"/>
                      <a:pt x="292" y="1911"/>
                      <a:pt x="273" y="1905"/>
                    </a:cubicBezTo>
                    <a:lnTo>
                      <a:pt x="273" y="1905"/>
                    </a:lnTo>
                    <a:cubicBezTo>
                      <a:pt x="287" y="1926"/>
                      <a:pt x="283" y="1934"/>
                      <a:pt x="270" y="1934"/>
                    </a:cubicBezTo>
                    <a:cubicBezTo>
                      <a:pt x="243" y="1934"/>
                      <a:pt x="175" y="1901"/>
                      <a:pt x="154" y="1901"/>
                    </a:cubicBezTo>
                    <a:cubicBezTo>
                      <a:pt x="150" y="1901"/>
                      <a:pt x="148" y="1902"/>
                      <a:pt x="148" y="1905"/>
                    </a:cubicBezTo>
                    <a:lnTo>
                      <a:pt x="173" y="1930"/>
                    </a:lnTo>
                    <a:cubicBezTo>
                      <a:pt x="162" y="1923"/>
                      <a:pt x="156" y="1920"/>
                      <a:pt x="154" y="1920"/>
                    </a:cubicBezTo>
                    <a:lnTo>
                      <a:pt x="154" y="1920"/>
                    </a:lnTo>
                    <a:cubicBezTo>
                      <a:pt x="146" y="1920"/>
                      <a:pt x="207" y="1977"/>
                      <a:pt x="192" y="1977"/>
                    </a:cubicBezTo>
                    <a:cubicBezTo>
                      <a:pt x="187" y="1977"/>
                      <a:pt x="174" y="1971"/>
                      <a:pt x="148" y="1955"/>
                    </a:cubicBezTo>
                    <a:cubicBezTo>
                      <a:pt x="138" y="1949"/>
                      <a:pt x="133" y="1946"/>
                      <a:pt x="131" y="1946"/>
                    </a:cubicBezTo>
                    <a:lnTo>
                      <a:pt x="131" y="1946"/>
                    </a:lnTo>
                    <a:cubicBezTo>
                      <a:pt x="122" y="1946"/>
                      <a:pt x="210" y="2024"/>
                      <a:pt x="215" y="2024"/>
                    </a:cubicBezTo>
                    <a:cubicBezTo>
                      <a:pt x="216" y="2024"/>
                      <a:pt x="211" y="2019"/>
                      <a:pt x="198" y="2006"/>
                    </a:cubicBezTo>
                    <a:lnTo>
                      <a:pt x="198" y="2006"/>
                    </a:lnTo>
                    <a:lnTo>
                      <a:pt x="223" y="2030"/>
                    </a:lnTo>
                    <a:cubicBezTo>
                      <a:pt x="223" y="2035"/>
                      <a:pt x="222" y="2037"/>
                      <a:pt x="220" y="2037"/>
                    </a:cubicBezTo>
                    <a:cubicBezTo>
                      <a:pt x="213" y="2037"/>
                      <a:pt x="193" y="2005"/>
                      <a:pt x="173" y="2005"/>
                    </a:cubicBezTo>
                    <a:cubicBezTo>
                      <a:pt x="173" y="2005"/>
                      <a:pt x="188" y="2021"/>
                      <a:pt x="198" y="2030"/>
                    </a:cubicBezTo>
                    <a:cubicBezTo>
                      <a:pt x="171" y="2010"/>
                      <a:pt x="160" y="2005"/>
                      <a:pt x="157" y="2005"/>
                    </a:cubicBezTo>
                    <a:cubicBezTo>
                      <a:pt x="152" y="2005"/>
                      <a:pt x="159" y="2014"/>
                      <a:pt x="158" y="2014"/>
                    </a:cubicBezTo>
                    <a:cubicBezTo>
                      <a:pt x="157" y="2014"/>
                      <a:pt x="145" y="2003"/>
                      <a:pt x="98" y="1955"/>
                    </a:cubicBezTo>
                    <a:cubicBezTo>
                      <a:pt x="98" y="1955"/>
                      <a:pt x="47" y="1930"/>
                      <a:pt x="22" y="1905"/>
                    </a:cubicBezTo>
                    <a:cubicBezTo>
                      <a:pt x="16" y="1898"/>
                      <a:pt x="11" y="1895"/>
                      <a:pt x="8" y="1895"/>
                    </a:cubicBezTo>
                    <a:cubicBezTo>
                      <a:pt x="1" y="1895"/>
                      <a:pt x="11" y="1919"/>
                      <a:pt x="47" y="1955"/>
                    </a:cubicBezTo>
                    <a:cubicBezTo>
                      <a:pt x="123" y="2005"/>
                      <a:pt x="148" y="2056"/>
                      <a:pt x="198" y="2081"/>
                    </a:cubicBezTo>
                    <a:lnTo>
                      <a:pt x="173" y="2056"/>
                    </a:lnTo>
                    <a:lnTo>
                      <a:pt x="173" y="2056"/>
                    </a:lnTo>
                    <a:cubicBezTo>
                      <a:pt x="198" y="2068"/>
                      <a:pt x="204" y="2068"/>
                      <a:pt x="207" y="2068"/>
                    </a:cubicBezTo>
                    <a:cubicBezTo>
                      <a:pt x="210" y="2068"/>
                      <a:pt x="210" y="2068"/>
                      <a:pt x="223" y="2081"/>
                    </a:cubicBezTo>
                    <a:cubicBezTo>
                      <a:pt x="223" y="2081"/>
                      <a:pt x="298" y="2131"/>
                      <a:pt x="323" y="2156"/>
                    </a:cubicBezTo>
                    <a:cubicBezTo>
                      <a:pt x="298" y="2131"/>
                      <a:pt x="292" y="2124"/>
                      <a:pt x="295" y="2124"/>
                    </a:cubicBezTo>
                    <a:lnTo>
                      <a:pt x="295" y="2124"/>
                    </a:lnTo>
                    <a:cubicBezTo>
                      <a:pt x="298" y="2124"/>
                      <a:pt x="311" y="2131"/>
                      <a:pt x="323" y="2131"/>
                    </a:cubicBezTo>
                    <a:lnTo>
                      <a:pt x="348" y="2156"/>
                    </a:lnTo>
                    <a:cubicBezTo>
                      <a:pt x="353" y="2158"/>
                      <a:pt x="356" y="2159"/>
                      <a:pt x="357" y="2159"/>
                    </a:cubicBezTo>
                    <a:cubicBezTo>
                      <a:pt x="364" y="2159"/>
                      <a:pt x="342" y="2138"/>
                      <a:pt x="324" y="2122"/>
                    </a:cubicBezTo>
                    <a:lnTo>
                      <a:pt x="324" y="2122"/>
                    </a:lnTo>
                    <a:cubicBezTo>
                      <a:pt x="328" y="2100"/>
                      <a:pt x="348" y="2078"/>
                      <a:pt x="348" y="2056"/>
                    </a:cubicBezTo>
                    <a:cubicBezTo>
                      <a:pt x="323" y="2030"/>
                      <a:pt x="373" y="2056"/>
                      <a:pt x="298" y="2005"/>
                    </a:cubicBezTo>
                    <a:lnTo>
                      <a:pt x="298" y="2005"/>
                    </a:lnTo>
                    <a:cubicBezTo>
                      <a:pt x="373" y="2056"/>
                      <a:pt x="398" y="2056"/>
                      <a:pt x="423" y="2056"/>
                    </a:cubicBezTo>
                    <a:cubicBezTo>
                      <a:pt x="445" y="2072"/>
                      <a:pt x="454" y="2077"/>
                      <a:pt x="456" y="2077"/>
                    </a:cubicBezTo>
                    <a:cubicBezTo>
                      <a:pt x="460" y="2077"/>
                      <a:pt x="424" y="2045"/>
                      <a:pt x="426" y="2045"/>
                    </a:cubicBezTo>
                    <a:lnTo>
                      <a:pt x="426" y="2045"/>
                    </a:lnTo>
                    <a:cubicBezTo>
                      <a:pt x="428" y="2045"/>
                      <a:pt x="440" y="2054"/>
                      <a:pt x="474" y="2081"/>
                    </a:cubicBezTo>
                    <a:cubicBezTo>
                      <a:pt x="415" y="2022"/>
                      <a:pt x="463" y="2055"/>
                      <a:pt x="451" y="2024"/>
                    </a:cubicBezTo>
                    <a:lnTo>
                      <a:pt x="451" y="2024"/>
                    </a:lnTo>
                    <a:cubicBezTo>
                      <a:pt x="458" y="2028"/>
                      <a:pt x="466" y="2030"/>
                      <a:pt x="474" y="2030"/>
                    </a:cubicBezTo>
                    <a:cubicBezTo>
                      <a:pt x="474" y="2030"/>
                      <a:pt x="524" y="2030"/>
                      <a:pt x="549" y="2005"/>
                    </a:cubicBezTo>
                    <a:cubicBezTo>
                      <a:pt x="474" y="1955"/>
                      <a:pt x="599" y="2005"/>
                      <a:pt x="499" y="1930"/>
                    </a:cubicBezTo>
                    <a:cubicBezTo>
                      <a:pt x="511" y="1930"/>
                      <a:pt x="530" y="1936"/>
                      <a:pt x="542" y="1936"/>
                    </a:cubicBezTo>
                    <a:cubicBezTo>
                      <a:pt x="555" y="1936"/>
                      <a:pt x="561" y="1930"/>
                      <a:pt x="549" y="1905"/>
                    </a:cubicBezTo>
                    <a:lnTo>
                      <a:pt x="549" y="1905"/>
                    </a:lnTo>
                    <a:lnTo>
                      <a:pt x="574" y="1930"/>
                    </a:lnTo>
                    <a:cubicBezTo>
                      <a:pt x="574" y="1905"/>
                      <a:pt x="574" y="1880"/>
                      <a:pt x="524" y="1830"/>
                    </a:cubicBezTo>
                    <a:lnTo>
                      <a:pt x="524" y="1830"/>
                    </a:lnTo>
                    <a:cubicBezTo>
                      <a:pt x="624" y="1905"/>
                      <a:pt x="599" y="1880"/>
                      <a:pt x="649" y="1905"/>
                    </a:cubicBezTo>
                    <a:cubicBezTo>
                      <a:pt x="599" y="1855"/>
                      <a:pt x="624" y="1855"/>
                      <a:pt x="599" y="1805"/>
                    </a:cubicBezTo>
                    <a:lnTo>
                      <a:pt x="599" y="1805"/>
                    </a:lnTo>
                    <a:cubicBezTo>
                      <a:pt x="610" y="1811"/>
                      <a:pt x="616" y="1812"/>
                      <a:pt x="620" y="1812"/>
                    </a:cubicBezTo>
                    <a:cubicBezTo>
                      <a:pt x="626" y="1812"/>
                      <a:pt x="623" y="1807"/>
                      <a:pt x="624" y="1807"/>
                    </a:cubicBezTo>
                    <a:lnTo>
                      <a:pt x="624" y="1807"/>
                    </a:lnTo>
                    <a:cubicBezTo>
                      <a:pt x="626" y="1807"/>
                      <a:pt x="630" y="1811"/>
                      <a:pt x="649" y="1830"/>
                    </a:cubicBezTo>
                    <a:cubicBezTo>
                      <a:pt x="601" y="1735"/>
                      <a:pt x="614" y="1700"/>
                      <a:pt x="662" y="1700"/>
                    </a:cubicBezTo>
                    <a:cubicBezTo>
                      <a:pt x="689" y="1700"/>
                      <a:pt x="728" y="1711"/>
                      <a:pt x="774" y="1730"/>
                    </a:cubicBezTo>
                    <a:cubicBezTo>
                      <a:pt x="752" y="1707"/>
                      <a:pt x="690" y="1646"/>
                      <a:pt x="659" y="1597"/>
                    </a:cubicBezTo>
                    <a:lnTo>
                      <a:pt x="659" y="1597"/>
                    </a:lnTo>
                    <a:cubicBezTo>
                      <a:pt x="674" y="1598"/>
                      <a:pt x="698" y="1612"/>
                      <a:pt x="703" y="1612"/>
                    </a:cubicBezTo>
                    <a:cubicBezTo>
                      <a:pt x="705" y="1612"/>
                      <a:pt x="704" y="1610"/>
                      <a:pt x="699" y="1604"/>
                    </a:cubicBezTo>
                    <a:cubicBezTo>
                      <a:pt x="721" y="1604"/>
                      <a:pt x="724" y="1604"/>
                      <a:pt x="724" y="1622"/>
                    </a:cubicBezTo>
                    <a:lnTo>
                      <a:pt x="724" y="1622"/>
                    </a:lnTo>
                    <a:cubicBezTo>
                      <a:pt x="724" y="1622"/>
                      <a:pt x="723" y="1622"/>
                      <a:pt x="723" y="1622"/>
                    </a:cubicBezTo>
                    <a:cubicBezTo>
                      <a:pt x="719" y="1622"/>
                      <a:pt x="718" y="1624"/>
                      <a:pt x="724" y="1629"/>
                    </a:cubicBezTo>
                    <a:cubicBezTo>
                      <a:pt x="724" y="1627"/>
                      <a:pt x="724" y="1624"/>
                      <a:pt x="724" y="1622"/>
                    </a:cubicBezTo>
                    <a:lnTo>
                      <a:pt x="724" y="1622"/>
                    </a:lnTo>
                    <a:cubicBezTo>
                      <a:pt x="732" y="1622"/>
                      <a:pt x="748" y="1628"/>
                      <a:pt x="757" y="1628"/>
                    </a:cubicBezTo>
                    <a:cubicBezTo>
                      <a:pt x="766" y="1628"/>
                      <a:pt x="768" y="1623"/>
                      <a:pt x="749" y="1604"/>
                    </a:cubicBezTo>
                    <a:lnTo>
                      <a:pt x="749" y="1604"/>
                    </a:lnTo>
                    <a:lnTo>
                      <a:pt x="749" y="1604"/>
                    </a:lnTo>
                    <a:cubicBezTo>
                      <a:pt x="774" y="1604"/>
                      <a:pt x="799" y="1629"/>
                      <a:pt x="799" y="1629"/>
                    </a:cubicBezTo>
                    <a:cubicBezTo>
                      <a:pt x="875" y="1579"/>
                      <a:pt x="799" y="1429"/>
                      <a:pt x="875" y="1379"/>
                    </a:cubicBezTo>
                    <a:lnTo>
                      <a:pt x="900" y="1379"/>
                    </a:lnTo>
                    <a:lnTo>
                      <a:pt x="893" y="1372"/>
                    </a:lnTo>
                    <a:lnTo>
                      <a:pt x="893" y="1372"/>
                    </a:lnTo>
                    <a:cubicBezTo>
                      <a:pt x="909" y="1354"/>
                      <a:pt x="879" y="1304"/>
                      <a:pt x="900" y="1304"/>
                    </a:cubicBezTo>
                    <a:cubicBezTo>
                      <a:pt x="925" y="1304"/>
                      <a:pt x="925" y="1329"/>
                      <a:pt x="950" y="1329"/>
                    </a:cubicBezTo>
                    <a:cubicBezTo>
                      <a:pt x="938" y="1317"/>
                      <a:pt x="936" y="1314"/>
                      <a:pt x="938" y="1314"/>
                    </a:cubicBezTo>
                    <a:lnTo>
                      <a:pt x="938" y="1314"/>
                    </a:lnTo>
                    <a:cubicBezTo>
                      <a:pt x="942" y="1314"/>
                      <a:pt x="959" y="1325"/>
                      <a:pt x="964" y="1325"/>
                    </a:cubicBezTo>
                    <a:cubicBezTo>
                      <a:pt x="968" y="1325"/>
                      <a:pt x="962" y="1316"/>
                      <a:pt x="925" y="1279"/>
                    </a:cubicBezTo>
                    <a:lnTo>
                      <a:pt x="925" y="1279"/>
                    </a:lnTo>
                    <a:cubicBezTo>
                      <a:pt x="927" y="1281"/>
                      <a:pt x="950" y="1304"/>
                      <a:pt x="950" y="1304"/>
                    </a:cubicBezTo>
                    <a:cubicBezTo>
                      <a:pt x="950" y="1254"/>
                      <a:pt x="975" y="1228"/>
                      <a:pt x="1025" y="1203"/>
                    </a:cubicBezTo>
                    <a:cubicBezTo>
                      <a:pt x="925" y="1103"/>
                      <a:pt x="1050" y="1128"/>
                      <a:pt x="975" y="1053"/>
                    </a:cubicBezTo>
                    <a:lnTo>
                      <a:pt x="1000" y="1053"/>
                    </a:lnTo>
                    <a:cubicBezTo>
                      <a:pt x="950" y="978"/>
                      <a:pt x="1050" y="978"/>
                      <a:pt x="1075" y="928"/>
                    </a:cubicBezTo>
                    <a:cubicBezTo>
                      <a:pt x="1100" y="928"/>
                      <a:pt x="1075" y="903"/>
                      <a:pt x="1075" y="878"/>
                    </a:cubicBezTo>
                    <a:lnTo>
                      <a:pt x="1075" y="878"/>
                    </a:lnTo>
                    <a:lnTo>
                      <a:pt x="1100" y="903"/>
                    </a:lnTo>
                    <a:cubicBezTo>
                      <a:pt x="1063" y="853"/>
                      <a:pt x="1100" y="853"/>
                      <a:pt x="1135" y="853"/>
                    </a:cubicBezTo>
                    <a:cubicBezTo>
                      <a:pt x="1169" y="853"/>
                      <a:pt x="1200" y="853"/>
                      <a:pt x="1150" y="802"/>
                    </a:cubicBezTo>
                    <a:lnTo>
                      <a:pt x="1150" y="802"/>
                    </a:lnTo>
                    <a:lnTo>
                      <a:pt x="1175" y="827"/>
                    </a:lnTo>
                    <a:cubicBezTo>
                      <a:pt x="1126" y="778"/>
                      <a:pt x="1223" y="826"/>
                      <a:pt x="1129" y="755"/>
                    </a:cubicBezTo>
                    <a:lnTo>
                      <a:pt x="1129" y="755"/>
                    </a:lnTo>
                    <a:cubicBezTo>
                      <a:pt x="1103" y="726"/>
                      <a:pt x="1105" y="718"/>
                      <a:pt x="1117" y="718"/>
                    </a:cubicBezTo>
                    <a:cubicBezTo>
                      <a:pt x="1131" y="718"/>
                      <a:pt x="1157" y="728"/>
                      <a:pt x="1173" y="728"/>
                    </a:cubicBezTo>
                    <a:cubicBezTo>
                      <a:pt x="1184" y="728"/>
                      <a:pt x="1189" y="722"/>
                      <a:pt x="1175" y="702"/>
                    </a:cubicBezTo>
                    <a:lnTo>
                      <a:pt x="1200" y="702"/>
                    </a:lnTo>
                    <a:cubicBezTo>
                      <a:pt x="1220" y="712"/>
                      <a:pt x="1233" y="716"/>
                      <a:pt x="1242" y="716"/>
                    </a:cubicBezTo>
                    <a:cubicBezTo>
                      <a:pt x="1275" y="716"/>
                      <a:pt x="1230" y="652"/>
                      <a:pt x="1250" y="652"/>
                    </a:cubicBezTo>
                    <a:lnTo>
                      <a:pt x="1250" y="652"/>
                    </a:lnTo>
                    <a:lnTo>
                      <a:pt x="1276" y="677"/>
                    </a:lnTo>
                    <a:cubicBezTo>
                      <a:pt x="1250" y="627"/>
                      <a:pt x="1301" y="652"/>
                      <a:pt x="1276" y="602"/>
                    </a:cubicBezTo>
                    <a:lnTo>
                      <a:pt x="1326" y="627"/>
                    </a:lnTo>
                    <a:cubicBezTo>
                      <a:pt x="1326" y="627"/>
                      <a:pt x="1301" y="577"/>
                      <a:pt x="1326" y="552"/>
                    </a:cubicBezTo>
                    <a:lnTo>
                      <a:pt x="1351" y="577"/>
                    </a:lnTo>
                    <a:cubicBezTo>
                      <a:pt x="1301" y="527"/>
                      <a:pt x="1376" y="552"/>
                      <a:pt x="1351" y="502"/>
                    </a:cubicBezTo>
                    <a:lnTo>
                      <a:pt x="1351" y="502"/>
                    </a:lnTo>
                    <a:lnTo>
                      <a:pt x="1376" y="527"/>
                    </a:lnTo>
                    <a:cubicBezTo>
                      <a:pt x="1426" y="502"/>
                      <a:pt x="1376" y="401"/>
                      <a:pt x="1376" y="351"/>
                    </a:cubicBezTo>
                    <a:lnTo>
                      <a:pt x="1376" y="351"/>
                    </a:lnTo>
                    <a:cubicBezTo>
                      <a:pt x="1376" y="351"/>
                      <a:pt x="1401" y="351"/>
                      <a:pt x="1401" y="376"/>
                    </a:cubicBezTo>
                    <a:lnTo>
                      <a:pt x="1401" y="376"/>
                    </a:lnTo>
                    <a:cubicBezTo>
                      <a:pt x="1401" y="367"/>
                      <a:pt x="1397" y="358"/>
                      <a:pt x="1393" y="350"/>
                    </a:cubicBezTo>
                    <a:lnTo>
                      <a:pt x="1393" y="350"/>
                    </a:lnTo>
                    <a:cubicBezTo>
                      <a:pt x="1397" y="351"/>
                      <a:pt x="1401" y="351"/>
                      <a:pt x="1401" y="351"/>
                    </a:cubicBezTo>
                    <a:cubicBezTo>
                      <a:pt x="1408" y="355"/>
                      <a:pt x="1413" y="356"/>
                      <a:pt x="1416" y="356"/>
                    </a:cubicBezTo>
                    <a:cubicBezTo>
                      <a:pt x="1429" y="356"/>
                      <a:pt x="1398" y="321"/>
                      <a:pt x="1411" y="321"/>
                    </a:cubicBezTo>
                    <a:cubicBezTo>
                      <a:pt x="1414" y="321"/>
                      <a:pt x="1419" y="323"/>
                      <a:pt x="1426" y="326"/>
                    </a:cubicBezTo>
                    <a:cubicBezTo>
                      <a:pt x="1426" y="326"/>
                      <a:pt x="1401" y="301"/>
                      <a:pt x="1376" y="276"/>
                    </a:cubicBezTo>
                    <a:cubicBezTo>
                      <a:pt x="1376" y="251"/>
                      <a:pt x="1401" y="201"/>
                      <a:pt x="1376" y="126"/>
                    </a:cubicBezTo>
                    <a:lnTo>
                      <a:pt x="1376" y="126"/>
                    </a:lnTo>
                    <a:cubicBezTo>
                      <a:pt x="1376" y="126"/>
                      <a:pt x="1401" y="151"/>
                      <a:pt x="1426" y="176"/>
                    </a:cubicBezTo>
                    <a:cubicBezTo>
                      <a:pt x="1326" y="76"/>
                      <a:pt x="1401" y="76"/>
                      <a:pt x="1426" y="51"/>
                    </a:cubicBezTo>
                    <a:cubicBezTo>
                      <a:pt x="1401" y="25"/>
                      <a:pt x="1401" y="25"/>
                      <a:pt x="13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1770;p34"/>
              <p:cNvSpPr/>
              <p:nvPr/>
            </p:nvSpPr>
            <p:spPr>
              <a:xfrm>
                <a:off x="4881100" y="29449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1771;p34"/>
              <p:cNvSpPr/>
              <p:nvPr/>
            </p:nvSpPr>
            <p:spPr>
              <a:xfrm>
                <a:off x="4854175" y="29900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1772;p34"/>
              <p:cNvSpPr/>
              <p:nvPr/>
            </p:nvSpPr>
            <p:spPr>
              <a:xfrm>
                <a:off x="4669325" y="302007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26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1773;p34"/>
              <p:cNvSpPr/>
              <p:nvPr/>
            </p:nvSpPr>
            <p:spPr>
              <a:xfrm>
                <a:off x="4668075" y="3020700"/>
                <a:ext cx="50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1" h="1" extrusionOk="0">
                    <a:moveTo>
                      <a:pt x="151" y="1"/>
                    </a:moveTo>
                    <a:cubicBezTo>
                      <a:pt x="151" y="1"/>
                      <a:pt x="176" y="1"/>
                      <a:pt x="176" y="1"/>
                    </a:cubicBezTo>
                    <a:lnTo>
                      <a:pt x="51" y="1"/>
                    </a:lnTo>
                    <a:cubicBezTo>
                      <a:pt x="1" y="1"/>
                      <a:pt x="201" y="1"/>
                      <a:pt x="1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1774;p34"/>
              <p:cNvSpPr/>
              <p:nvPr/>
            </p:nvSpPr>
            <p:spPr>
              <a:xfrm>
                <a:off x="4670575" y="3020700"/>
                <a:ext cx="25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01" h="26" extrusionOk="0">
                    <a:moveTo>
                      <a:pt x="51" y="1"/>
                    </a:moveTo>
                    <a:cubicBezTo>
                      <a:pt x="1" y="26"/>
                      <a:pt x="76" y="26"/>
                      <a:pt x="101" y="26"/>
                    </a:cubicBezTo>
                    <a:cubicBezTo>
                      <a:pt x="51" y="26"/>
                      <a:pt x="101" y="1"/>
                      <a:pt x="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1775;p34"/>
              <p:cNvSpPr/>
              <p:nvPr/>
            </p:nvSpPr>
            <p:spPr>
              <a:xfrm>
                <a:off x="4669950" y="30357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1776;p34"/>
              <p:cNvSpPr/>
              <p:nvPr/>
            </p:nvSpPr>
            <p:spPr>
              <a:xfrm>
                <a:off x="4590375" y="3021325"/>
                <a:ext cx="86500" cy="41400"/>
              </a:xfrm>
              <a:custGeom>
                <a:avLst/>
                <a:gdLst/>
                <a:ahLst/>
                <a:cxnLst/>
                <a:rect l="l" t="t" r="r" b="b"/>
                <a:pathLst>
                  <a:path w="3460" h="1656" extrusionOk="0">
                    <a:moveTo>
                      <a:pt x="3209" y="1"/>
                    </a:moveTo>
                    <a:cubicBezTo>
                      <a:pt x="3159" y="26"/>
                      <a:pt x="3284" y="26"/>
                      <a:pt x="3234" y="51"/>
                    </a:cubicBezTo>
                    <a:lnTo>
                      <a:pt x="3184" y="51"/>
                    </a:lnTo>
                    <a:cubicBezTo>
                      <a:pt x="3184" y="64"/>
                      <a:pt x="3209" y="64"/>
                      <a:pt x="3228" y="64"/>
                    </a:cubicBezTo>
                    <a:cubicBezTo>
                      <a:pt x="3246" y="64"/>
                      <a:pt x="3259" y="64"/>
                      <a:pt x="3234" y="76"/>
                    </a:cubicBezTo>
                    <a:lnTo>
                      <a:pt x="3184" y="76"/>
                    </a:lnTo>
                    <a:cubicBezTo>
                      <a:pt x="3209" y="101"/>
                      <a:pt x="3184" y="126"/>
                      <a:pt x="3259" y="151"/>
                    </a:cubicBezTo>
                    <a:cubicBezTo>
                      <a:pt x="3184" y="151"/>
                      <a:pt x="3259" y="176"/>
                      <a:pt x="3184" y="176"/>
                    </a:cubicBezTo>
                    <a:cubicBezTo>
                      <a:pt x="3209" y="176"/>
                      <a:pt x="3209" y="201"/>
                      <a:pt x="3259" y="201"/>
                    </a:cubicBezTo>
                    <a:cubicBezTo>
                      <a:pt x="3209" y="277"/>
                      <a:pt x="3259" y="377"/>
                      <a:pt x="3234" y="452"/>
                    </a:cubicBezTo>
                    <a:cubicBezTo>
                      <a:pt x="3359" y="527"/>
                      <a:pt x="3184" y="527"/>
                      <a:pt x="3209" y="577"/>
                    </a:cubicBezTo>
                    <a:lnTo>
                      <a:pt x="3184" y="577"/>
                    </a:lnTo>
                    <a:cubicBezTo>
                      <a:pt x="3209" y="602"/>
                      <a:pt x="3209" y="627"/>
                      <a:pt x="3209" y="653"/>
                    </a:cubicBezTo>
                    <a:lnTo>
                      <a:pt x="3234" y="703"/>
                    </a:lnTo>
                    <a:cubicBezTo>
                      <a:pt x="3083" y="728"/>
                      <a:pt x="3083" y="878"/>
                      <a:pt x="2933" y="928"/>
                    </a:cubicBezTo>
                    <a:cubicBezTo>
                      <a:pt x="2808" y="978"/>
                      <a:pt x="2707" y="953"/>
                      <a:pt x="2632" y="1154"/>
                    </a:cubicBezTo>
                    <a:cubicBezTo>
                      <a:pt x="2632" y="1154"/>
                      <a:pt x="2632" y="1154"/>
                      <a:pt x="2632" y="1129"/>
                    </a:cubicBezTo>
                    <a:cubicBezTo>
                      <a:pt x="2607" y="1179"/>
                      <a:pt x="2557" y="1154"/>
                      <a:pt x="2532" y="1179"/>
                    </a:cubicBezTo>
                    <a:lnTo>
                      <a:pt x="2532" y="1154"/>
                    </a:lnTo>
                    <a:cubicBezTo>
                      <a:pt x="2457" y="1304"/>
                      <a:pt x="2332" y="1204"/>
                      <a:pt x="2256" y="1329"/>
                    </a:cubicBezTo>
                    <a:lnTo>
                      <a:pt x="2056" y="1329"/>
                    </a:lnTo>
                    <a:cubicBezTo>
                      <a:pt x="2006" y="1354"/>
                      <a:pt x="1931" y="1354"/>
                      <a:pt x="1880" y="1354"/>
                    </a:cubicBezTo>
                    <a:lnTo>
                      <a:pt x="1880" y="1329"/>
                    </a:lnTo>
                    <a:cubicBezTo>
                      <a:pt x="1863" y="1338"/>
                      <a:pt x="1847" y="1341"/>
                      <a:pt x="1830" y="1341"/>
                    </a:cubicBezTo>
                    <a:cubicBezTo>
                      <a:pt x="1770" y="1341"/>
                      <a:pt x="1716" y="1292"/>
                      <a:pt x="1655" y="1292"/>
                    </a:cubicBezTo>
                    <a:cubicBezTo>
                      <a:pt x="1639" y="1292"/>
                      <a:pt x="1622" y="1296"/>
                      <a:pt x="1605" y="1304"/>
                    </a:cubicBezTo>
                    <a:cubicBezTo>
                      <a:pt x="1588" y="1292"/>
                      <a:pt x="1571" y="1287"/>
                      <a:pt x="1552" y="1287"/>
                    </a:cubicBezTo>
                    <a:cubicBezTo>
                      <a:pt x="1476" y="1287"/>
                      <a:pt x="1386" y="1371"/>
                      <a:pt x="1321" y="1371"/>
                    </a:cubicBezTo>
                    <a:cubicBezTo>
                      <a:pt x="1305" y="1371"/>
                      <a:pt x="1291" y="1367"/>
                      <a:pt x="1279" y="1354"/>
                    </a:cubicBezTo>
                    <a:cubicBezTo>
                      <a:pt x="1269" y="1330"/>
                      <a:pt x="1256" y="1321"/>
                      <a:pt x="1242" y="1321"/>
                    </a:cubicBezTo>
                    <a:cubicBezTo>
                      <a:pt x="1199" y="1321"/>
                      <a:pt x="1141" y="1401"/>
                      <a:pt x="1097" y="1401"/>
                    </a:cubicBezTo>
                    <a:cubicBezTo>
                      <a:pt x="1080" y="1401"/>
                      <a:pt x="1065" y="1388"/>
                      <a:pt x="1053" y="1354"/>
                    </a:cubicBezTo>
                    <a:cubicBezTo>
                      <a:pt x="1015" y="1278"/>
                      <a:pt x="974" y="1249"/>
                      <a:pt x="928" y="1249"/>
                    </a:cubicBezTo>
                    <a:cubicBezTo>
                      <a:pt x="854" y="1249"/>
                      <a:pt x="771" y="1327"/>
                      <a:pt x="677" y="1404"/>
                    </a:cubicBezTo>
                    <a:cubicBezTo>
                      <a:pt x="660" y="1392"/>
                      <a:pt x="643" y="1387"/>
                      <a:pt x="625" y="1387"/>
                    </a:cubicBezTo>
                    <a:cubicBezTo>
                      <a:pt x="567" y="1387"/>
                      <a:pt x="503" y="1437"/>
                      <a:pt x="443" y="1437"/>
                    </a:cubicBezTo>
                    <a:cubicBezTo>
                      <a:pt x="412" y="1437"/>
                      <a:pt x="381" y="1423"/>
                      <a:pt x="352" y="1379"/>
                    </a:cubicBezTo>
                    <a:cubicBezTo>
                      <a:pt x="344" y="1391"/>
                      <a:pt x="336" y="1396"/>
                      <a:pt x="328" y="1396"/>
                    </a:cubicBezTo>
                    <a:cubicBezTo>
                      <a:pt x="288" y="1396"/>
                      <a:pt x="246" y="1277"/>
                      <a:pt x="189" y="1277"/>
                    </a:cubicBezTo>
                    <a:cubicBezTo>
                      <a:pt x="185" y="1277"/>
                      <a:pt x="181" y="1278"/>
                      <a:pt x="176" y="1279"/>
                    </a:cubicBezTo>
                    <a:lnTo>
                      <a:pt x="176" y="1304"/>
                    </a:lnTo>
                    <a:cubicBezTo>
                      <a:pt x="176" y="1287"/>
                      <a:pt x="175" y="1280"/>
                      <a:pt x="172" y="1280"/>
                    </a:cubicBezTo>
                    <a:cubicBezTo>
                      <a:pt x="164" y="1280"/>
                      <a:pt x="144" y="1354"/>
                      <a:pt x="133" y="1354"/>
                    </a:cubicBezTo>
                    <a:cubicBezTo>
                      <a:pt x="129" y="1354"/>
                      <a:pt x="126" y="1341"/>
                      <a:pt x="126" y="1304"/>
                    </a:cubicBezTo>
                    <a:cubicBezTo>
                      <a:pt x="126" y="1294"/>
                      <a:pt x="126" y="1290"/>
                      <a:pt x="125" y="1290"/>
                    </a:cubicBezTo>
                    <a:cubicBezTo>
                      <a:pt x="121" y="1290"/>
                      <a:pt x="108" y="1403"/>
                      <a:pt x="103" y="1403"/>
                    </a:cubicBezTo>
                    <a:cubicBezTo>
                      <a:pt x="102" y="1403"/>
                      <a:pt x="101" y="1397"/>
                      <a:pt x="101" y="1379"/>
                    </a:cubicBezTo>
                    <a:lnTo>
                      <a:pt x="101" y="1430"/>
                    </a:lnTo>
                    <a:cubicBezTo>
                      <a:pt x="76" y="1430"/>
                      <a:pt x="101" y="1379"/>
                      <a:pt x="76" y="1354"/>
                    </a:cubicBezTo>
                    <a:cubicBezTo>
                      <a:pt x="76" y="1354"/>
                      <a:pt x="76" y="1391"/>
                      <a:pt x="76" y="1404"/>
                    </a:cubicBezTo>
                    <a:cubicBezTo>
                      <a:pt x="76" y="1350"/>
                      <a:pt x="73" y="1338"/>
                      <a:pt x="68" y="1338"/>
                    </a:cubicBezTo>
                    <a:cubicBezTo>
                      <a:pt x="65" y="1338"/>
                      <a:pt x="62" y="1345"/>
                      <a:pt x="58" y="1345"/>
                    </a:cubicBezTo>
                    <a:cubicBezTo>
                      <a:pt x="54" y="1345"/>
                      <a:pt x="51" y="1333"/>
                      <a:pt x="51" y="1279"/>
                    </a:cubicBezTo>
                    <a:cubicBezTo>
                      <a:pt x="51" y="1279"/>
                      <a:pt x="26" y="1204"/>
                      <a:pt x="51" y="1179"/>
                    </a:cubicBezTo>
                    <a:cubicBezTo>
                      <a:pt x="51" y="1170"/>
                      <a:pt x="47" y="1164"/>
                      <a:pt x="43" y="1164"/>
                    </a:cubicBezTo>
                    <a:cubicBezTo>
                      <a:pt x="36" y="1164"/>
                      <a:pt x="26" y="1181"/>
                      <a:pt x="26" y="1229"/>
                    </a:cubicBezTo>
                    <a:cubicBezTo>
                      <a:pt x="26" y="1304"/>
                      <a:pt x="1" y="1379"/>
                      <a:pt x="26" y="1430"/>
                    </a:cubicBezTo>
                    <a:cubicBezTo>
                      <a:pt x="26" y="1435"/>
                      <a:pt x="26" y="1443"/>
                      <a:pt x="26" y="1455"/>
                    </a:cubicBezTo>
                    <a:cubicBezTo>
                      <a:pt x="51" y="1455"/>
                      <a:pt x="51" y="1530"/>
                      <a:pt x="51" y="1580"/>
                    </a:cubicBezTo>
                    <a:lnTo>
                      <a:pt x="51" y="1555"/>
                    </a:lnTo>
                    <a:cubicBezTo>
                      <a:pt x="61" y="1534"/>
                      <a:pt x="68" y="1526"/>
                      <a:pt x="71" y="1526"/>
                    </a:cubicBezTo>
                    <a:cubicBezTo>
                      <a:pt x="76" y="1526"/>
                      <a:pt x="76" y="1540"/>
                      <a:pt x="76" y="1555"/>
                    </a:cubicBezTo>
                    <a:lnTo>
                      <a:pt x="101" y="1580"/>
                    </a:lnTo>
                    <a:cubicBezTo>
                      <a:pt x="101" y="1573"/>
                      <a:pt x="101" y="1564"/>
                      <a:pt x="101" y="1555"/>
                    </a:cubicBezTo>
                    <a:cubicBezTo>
                      <a:pt x="151" y="1530"/>
                      <a:pt x="176" y="1530"/>
                      <a:pt x="226" y="1530"/>
                    </a:cubicBezTo>
                    <a:cubicBezTo>
                      <a:pt x="226" y="1505"/>
                      <a:pt x="251" y="1530"/>
                      <a:pt x="251" y="1455"/>
                    </a:cubicBezTo>
                    <a:cubicBezTo>
                      <a:pt x="251" y="1555"/>
                      <a:pt x="276" y="1580"/>
                      <a:pt x="301" y="1580"/>
                    </a:cubicBezTo>
                    <a:cubicBezTo>
                      <a:pt x="301" y="1610"/>
                      <a:pt x="303" y="1620"/>
                      <a:pt x="305" y="1620"/>
                    </a:cubicBezTo>
                    <a:cubicBezTo>
                      <a:pt x="309" y="1620"/>
                      <a:pt x="317" y="1576"/>
                      <a:pt x="322" y="1576"/>
                    </a:cubicBezTo>
                    <a:cubicBezTo>
                      <a:pt x="325" y="1576"/>
                      <a:pt x="327" y="1589"/>
                      <a:pt x="327" y="1630"/>
                    </a:cubicBezTo>
                    <a:cubicBezTo>
                      <a:pt x="335" y="1594"/>
                      <a:pt x="344" y="1587"/>
                      <a:pt x="352" y="1587"/>
                    </a:cubicBezTo>
                    <a:cubicBezTo>
                      <a:pt x="357" y="1587"/>
                      <a:pt x="362" y="1590"/>
                      <a:pt x="366" y="1590"/>
                    </a:cubicBezTo>
                    <a:cubicBezTo>
                      <a:pt x="372" y="1590"/>
                      <a:pt x="377" y="1581"/>
                      <a:pt x="377" y="1530"/>
                    </a:cubicBezTo>
                    <a:cubicBezTo>
                      <a:pt x="377" y="1555"/>
                      <a:pt x="377" y="1580"/>
                      <a:pt x="377" y="1605"/>
                    </a:cubicBezTo>
                    <a:cubicBezTo>
                      <a:pt x="427" y="1605"/>
                      <a:pt x="452" y="1630"/>
                      <a:pt x="477" y="1655"/>
                    </a:cubicBezTo>
                    <a:cubicBezTo>
                      <a:pt x="495" y="1619"/>
                      <a:pt x="509" y="1612"/>
                      <a:pt x="522" y="1612"/>
                    </a:cubicBezTo>
                    <a:cubicBezTo>
                      <a:pt x="530" y="1612"/>
                      <a:pt x="538" y="1615"/>
                      <a:pt x="545" y="1615"/>
                    </a:cubicBezTo>
                    <a:cubicBezTo>
                      <a:pt x="557" y="1615"/>
                      <a:pt x="567" y="1606"/>
                      <a:pt x="577" y="1555"/>
                    </a:cubicBezTo>
                    <a:cubicBezTo>
                      <a:pt x="594" y="1572"/>
                      <a:pt x="612" y="1601"/>
                      <a:pt x="629" y="1601"/>
                    </a:cubicBezTo>
                    <a:cubicBezTo>
                      <a:pt x="637" y="1601"/>
                      <a:pt x="645" y="1595"/>
                      <a:pt x="652" y="1580"/>
                    </a:cubicBezTo>
                    <a:lnTo>
                      <a:pt x="652" y="1605"/>
                    </a:lnTo>
                    <a:cubicBezTo>
                      <a:pt x="677" y="1605"/>
                      <a:pt x="702" y="1605"/>
                      <a:pt x="728" y="1505"/>
                    </a:cubicBezTo>
                    <a:cubicBezTo>
                      <a:pt x="728" y="1630"/>
                      <a:pt x="753" y="1605"/>
                      <a:pt x="753" y="1655"/>
                    </a:cubicBezTo>
                    <a:cubicBezTo>
                      <a:pt x="778" y="1605"/>
                      <a:pt x="828" y="1605"/>
                      <a:pt x="853" y="1555"/>
                    </a:cubicBezTo>
                    <a:cubicBezTo>
                      <a:pt x="853" y="1572"/>
                      <a:pt x="856" y="1574"/>
                      <a:pt x="859" y="1574"/>
                    </a:cubicBezTo>
                    <a:cubicBezTo>
                      <a:pt x="861" y="1574"/>
                      <a:pt x="863" y="1574"/>
                      <a:pt x="865" y="1574"/>
                    </a:cubicBezTo>
                    <a:cubicBezTo>
                      <a:pt x="872" y="1574"/>
                      <a:pt x="878" y="1580"/>
                      <a:pt x="878" y="1630"/>
                    </a:cubicBezTo>
                    <a:cubicBezTo>
                      <a:pt x="922" y="1554"/>
                      <a:pt x="965" y="1525"/>
                      <a:pt x="1007" y="1525"/>
                    </a:cubicBezTo>
                    <a:cubicBezTo>
                      <a:pt x="1061" y="1525"/>
                      <a:pt x="1111" y="1573"/>
                      <a:pt x="1154" y="1630"/>
                    </a:cubicBezTo>
                    <a:lnTo>
                      <a:pt x="1154" y="1655"/>
                    </a:lnTo>
                    <a:cubicBezTo>
                      <a:pt x="1154" y="1605"/>
                      <a:pt x="1179" y="1505"/>
                      <a:pt x="1204" y="1455"/>
                    </a:cubicBezTo>
                    <a:cubicBezTo>
                      <a:pt x="1225" y="1455"/>
                      <a:pt x="1228" y="1510"/>
                      <a:pt x="1245" y="1510"/>
                    </a:cubicBezTo>
                    <a:cubicBezTo>
                      <a:pt x="1247" y="1510"/>
                      <a:pt x="1250" y="1508"/>
                      <a:pt x="1254" y="1505"/>
                    </a:cubicBezTo>
                    <a:lnTo>
                      <a:pt x="1254" y="1505"/>
                    </a:lnTo>
                    <a:cubicBezTo>
                      <a:pt x="1254" y="1524"/>
                      <a:pt x="1254" y="1528"/>
                      <a:pt x="1243" y="1529"/>
                    </a:cubicBezTo>
                    <a:lnTo>
                      <a:pt x="1243" y="1529"/>
                    </a:lnTo>
                    <a:cubicBezTo>
                      <a:pt x="1241" y="1527"/>
                      <a:pt x="1239" y="1526"/>
                      <a:pt x="1236" y="1526"/>
                    </a:cubicBezTo>
                    <a:cubicBezTo>
                      <a:pt x="1234" y="1526"/>
                      <a:pt x="1232" y="1527"/>
                      <a:pt x="1229" y="1530"/>
                    </a:cubicBezTo>
                    <a:cubicBezTo>
                      <a:pt x="1235" y="1530"/>
                      <a:pt x="1240" y="1530"/>
                      <a:pt x="1243" y="1529"/>
                    </a:cubicBezTo>
                    <a:lnTo>
                      <a:pt x="1243" y="1529"/>
                    </a:lnTo>
                    <a:cubicBezTo>
                      <a:pt x="1252" y="1540"/>
                      <a:pt x="1257" y="1569"/>
                      <a:pt x="1266" y="1569"/>
                    </a:cubicBezTo>
                    <a:cubicBezTo>
                      <a:pt x="1270" y="1569"/>
                      <a:pt x="1274" y="1565"/>
                      <a:pt x="1279" y="1555"/>
                    </a:cubicBezTo>
                    <a:lnTo>
                      <a:pt x="1304" y="1530"/>
                    </a:lnTo>
                    <a:lnTo>
                      <a:pt x="1304" y="1530"/>
                    </a:lnTo>
                    <a:cubicBezTo>
                      <a:pt x="1304" y="1555"/>
                      <a:pt x="1279" y="1605"/>
                      <a:pt x="1279" y="1605"/>
                    </a:cubicBezTo>
                    <a:cubicBezTo>
                      <a:pt x="1291" y="1607"/>
                      <a:pt x="1302" y="1608"/>
                      <a:pt x="1314" y="1608"/>
                    </a:cubicBezTo>
                    <a:cubicBezTo>
                      <a:pt x="1441" y="1608"/>
                      <a:pt x="1568" y="1502"/>
                      <a:pt x="1695" y="1502"/>
                    </a:cubicBezTo>
                    <a:cubicBezTo>
                      <a:pt x="1707" y="1502"/>
                      <a:pt x="1718" y="1503"/>
                      <a:pt x="1730" y="1505"/>
                    </a:cubicBezTo>
                    <a:lnTo>
                      <a:pt x="1730" y="1530"/>
                    </a:lnTo>
                    <a:lnTo>
                      <a:pt x="1755" y="1480"/>
                    </a:lnTo>
                    <a:cubicBezTo>
                      <a:pt x="1755" y="1505"/>
                      <a:pt x="1755" y="1505"/>
                      <a:pt x="1755" y="1505"/>
                    </a:cubicBezTo>
                    <a:cubicBezTo>
                      <a:pt x="1762" y="1518"/>
                      <a:pt x="1770" y="1522"/>
                      <a:pt x="1779" y="1522"/>
                    </a:cubicBezTo>
                    <a:cubicBezTo>
                      <a:pt x="1799" y="1522"/>
                      <a:pt x="1824" y="1499"/>
                      <a:pt x="1843" y="1499"/>
                    </a:cubicBezTo>
                    <a:cubicBezTo>
                      <a:pt x="1847" y="1499"/>
                      <a:pt x="1852" y="1501"/>
                      <a:pt x="1855" y="1505"/>
                    </a:cubicBezTo>
                    <a:cubicBezTo>
                      <a:pt x="1855" y="1505"/>
                      <a:pt x="1855" y="1530"/>
                      <a:pt x="1855" y="1555"/>
                    </a:cubicBezTo>
                    <a:cubicBezTo>
                      <a:pt x="1860" y="1540"/>
                      <a:pt x="1863" y="1535"/>
                      <a:pt x="1865" y="1535"/>
                    </a:cubicBezTo>
                    <a:cubicBezTo>
                      <a:pt x="1870" y="1535"/>
                      <a:pt x="1869" y="1568"/>
                      <a:pt x="1876" y="1568"/>
                    </a:cubicBezTo>
                    <a:cubicBezTo>
                      <a:pt x="1881" y="1568"/>
                      <a:pt x="1889" y="1553"/>
                      <a:pt x="1905" y="1505"/>
                    </a:cubicBezTo>
                    <a:cubicBezTo>
                      <a:pt x="1905" y="1505"/>
                      <a:pt x="1905" y="1530"/>
                      <a:pt x="1905" y="1555"/>
                    </a:cubicBezTo>
                    <a:cubicBezTo>
                      <a:pt x="1931" y="1530"/>
                      <a:pt x="1931" y="1530"/>
                      <a:pt x="1956" y="1530"/>
                    </a:cubicBezTo>
                    <a:lnTo>
                      <a:pt x="1981" y="1505"/>
                    </a:lnTo>
                    <a:lnTo>
                      <a:pt x="2006" y="1505"/>
                    </a:lnTo>
                    <a:cubicBezTo>
                      <a:pt x="2006" y="1505"/>
                      <a:pt x="2006" y="1513"/>
                      <a:pt x="2007" y="1513"/>
                    </a:cubicBezTo>
                    <a:cubicBezTo>
                      <a:pt x="2010" y="1513"/>
                      <a:pt x="2016" y="1495"/>
                      <a:pt x="2031" y="1404"/>
                    </a:cubicBezTo>
                    <a:lnTo>
                      <a:pt x="2031" y="1505"/>
                    </a:lnTo>
                    <a:cubicBezTo>
                      <a:pt x="2081" y="1505"/>
                      <a:pt x="2131" y="1505"/>
                      <a:pt x="2181" y="1530"/>
                    </a:cubicBezTo>
                    <a:cubicBezTo>
                      <a:pt x="2231" y="1379"/>
                      <a:pt x="2306" y="1505"/>
                      <a:pt x="2357" y="1379"/>
                    </a:cubicBezTo>
                    <a:lnTo>
                      <a:pt x="2357" y="1404"/>
                    </a:lnTo>
                    <a:cubicBezTo>
                      <a:pt x="2394" y="1354"/>
                      <a:pt x="2438" y="1348"/>
                      <a:pt x="2482" y="1348"/>
                    </a:cubicBezTo>
                    <a:cubicBezTo>
                      <a:pt x="2497" y="1348"/>
                      <a:pt x="2511" y="1349"/>
                      <a:pt x="2526" y="1349"/>
                    </a:cubicBezTo>
                    <a:cubicBezTo>
                      <a:pt x="2554" y="1349"/>
                      <a:pt x="2582" y="1346"/>
                      <a:pt x="2607" y="1329"/>
                    </a:cubicBezTo>
                    <a:cubicBezTo>
                      <a:pt x="2657" y="1329"/>
                      <a:pt x="2657" y="1304"/>
                      <a:pt x="2707" y="1279"/>
                    </a:cubicBezTo>
                    <a:lnTo>
                      <a:pt x="2707" y="1329"/>
                    </a:lnTo>
                    <a:cubicBezTo>
                      <a:pt x="2707" y="1281"/>
                      <a:pt x="2726" y="1269"/>
                      <a:pt x="2750" y="1269"/>
                    </a:cubicBezTo>
                    <a:cubicBezTo>
                      <a:pt x="2775" y="1269"/>
                      <a:pt x="2806" y="1281"/>
                      <a:pt x="2832" y="1281"/>
                    </a:cubicBezTo>
                    <a:cubicBezTo>
                      <a:pt x="2854" y="1281"/>
                      <a:pt x="2872" y="1273"/>
                      <a:pt x="2879" y="1241"/>
                    </a:cubicBezTo>
                    <a:lnTo>
                      <a:pt x="2879" y="1241"/>
                    </a:lnTo>
                    <a:cubicBezTo>
                      <a:pt x="2880" y="1245"/>
                      <a:pt x="2881" y="1249"/>
                      <a:pt x="2883" y="1254"/>
                    </a:cubicBezTo>
                    <a:lnTo>
                      <a:pt x="2883" y="1217"/>
                    </a:lnTo>
                    <a:lnTo>
                      <a:pt x="2883" y="1217"/>
                    </a:lnTo>
                    <a:cubicBezTo>
                      <a:pt x="2883" y="1217"/>
                      <a:pt x="2883" y="1217"/>
                      <a:pt x="2883" y="1217"/>
                    </a:cubicBezTo>
                    <a:lnTo>
                      <a:pt x="2883" y="1217"/>
                    </a:lnTo>
                    <a:cubicBezTo>
                      <a:pt x="2882" y="1226"/>
                      <a:pt x="2881" y="1234"/>
                      <a:pt x="2879" y="1241"/>
                    </a:cubicBezTo>
                    <a:lnTo>
                      <a:pt x="2879" y="1241"/>
                    </a:lnTo>
                    <a:cubicBezTo>
                      <a:pt x="2876" y="1226"/>
                      <a:pt x="2878" y="1220"/>
                      <a:pt x="2883" y="1217"/>
                    </a:cubicBezTo>
                    <a:lnTo>
                      <a:pt x="2883" y="1217"/>
                    </a:lnTo>
                    <a:cubicBezTo>
                      <a:pt x="2883" y="1213"/>
                      <a:pt x="2883" y="1209"/>
                      <a:pt x="2883" y="1204"/>
                    </a:cubicBezTo>
                    <a:lnTo>
                      <a:pt x="2883" y="1217"/>
                    </a:lnTo>
                    <a:lnTo>
                      <a:pt x="2883" y="1217"/>
                    </a:lnTo>
                    <a:cubicBezTo>
                      <a:pt x="2894" y="1210"/>
                      <a:pt x="2916" y="1221"/>
                      <a:pt x="2883" y="1154"/>
                    </a:cubicBezTo>
                    <a:lnTo>
                      <a:pt x="2883" y="1154"/>
                    </a:lnTo>
                    <a:lnTo>
                      <a:pt x="2908" y="1179"/>
                    </a:lnTo>
                    <a:cubicBezTo>
                      <a:pt x="2880" y="1113"/>
                      <a:pt x="2887" y="1096"/>
                      <a:pt x="2906" y="1096"/>
                    </a:cubicBezTo>
                    <a:cubicBezTo>
                      <a:pt x="2924" y="1096"/>
                      <a:pt x="2953" y="1112"/>
                      <a:pt x="2970" y="1112"/>
                    </a:cubicBezTo>
                    <a:cubicBezTo>
                      <a:pt x="2983" y="1112"/>
                      <a:pt x="2990" y="1104"/>
                      <a:pt x="2983" y="1079"/>
                    </a:cubicBezTo>
                    <a:lnTo>
                      <a:pt x="2983" y="1079"/>
                    </a:lnTo>
                    <a:lnTo>
                      <a:pt x="3008" y="1104"/>
                    </a:lnTo>
                    <a:cubicBezTo>
                      <a:pt x="3008" y="1079"/>
                      <a:pt x="3008" y="1054"/>
                      <a:pt x="3033" y="1054"/>
                    </a:cubicBezTo>
                    <a:cubicBezTo>
                      <a:pt x="3033" y="1054"/>
                      <a:pt x="3033" y="1079"/>
                      <a:pt x="3033" y="1079"/>
                    </a:cubicBezTo>
                    <a:cubicBezTo>
                      <a:pt x="3054" y="1087"/>
                      <a:pt x="3070" y="1090"/>
                      <a:pt x="3082" y="1090"/>
                    </a:cubicBezTo>
                    <a:cubicBezTo>
                      <a:pt x="3144" y="1090"/>
                      <a:pt x="3113" y="999"/>
                      <a:pt x="3134" y="978"/>
                    </a:cubicBezTo>
                    <a:lnTo>
                      <a:pt x="3134" y="978"/>
                    </a:lnTo>
                    <a:lnTo>
                      <a:pt x="3159" y="1028"/>
                    </a:lnTo>
                    <a:cubicBezTo>
                      <a:pt x="3134" y="953"/>
                      <a:pt x="3209" y="978"/>
                      <a:pt x="3209" y="928"/>
                    </a:cubicBezTo>
                    <a:lnTo>
                      <a:pt x="3234" y="953"/>
                    </a:lnTo>
                    <a:lnTo>
                      <a:pt x="3234" y="953"/>
                    </a:lnTo>
                    <a:lnTo>
                      <a:pt x="3209" y="903"/>
                    </a:lnTo>
                    <a:lnTo>
                      <a:pt x="3259" y="953"/>
                    </a:lnTo>
                    <a:cubicBezTo>
                      <a:pt x="3284" y="928"/>
                      <a:pt x="3259" y="853"/>
                      <a:pt x="3284" y="828"/>
                    </a:cubicBezTo>
                    <a:lnTo>
                      <a:pt x="3309" y="853"/>
                    </a:lnTo>
                    <a:cubicBezTo>
                      <a:pt x="3259" y="778"/>
                      <a:pt x="3359" y="803"/>
                      <a:pt x="3359" y="753"/>
                    </a:cubicBezTo>
                    <a:cubicBezTo>
                      <a:pt x="3434" y="678"/>
                      <a:pt x="3384" y="552"/>
                      <a:pt x="3384" y="477"/>
                    </a:cubicBezTo>
                    <a:lnTo>
                      <a:pt x="3409" y="477"/>
                    </a:lnTo>
                    <a:cubicBezTo>
                      <a:pt x="3384" y="477"/>
                      <a:pt x="3359" y="452"/>
                      <a:pt x="3359" y="452"/>
                    </a:cubicBezTo>
                    <a:lnTo>
                      <a:pt x="3384" y="452"/>
                    </a:lnTo>
                    <a:cubicBezTo>
                      <a:pt x="3459" y="452"/>
                      <a:pt x="3359" y="402"/>
                      <a:pt x="3409" y="402"/>
                    </a:cubicBezTo>
                    <a:cubicBezTo>
                      <a:pt x="3409" y="402"/>
                      <a:pt x="3384" y="377"/>
                      <a:pt x="3359" y="377"/>
                    </a:cubicBezTo>
                    <a:cubicBezTo>
                      <a:pt x="3334" y="302"/>
                      <a:pt x="3334" y="252"/>
                      <a:pt x="3284" y="176"/>
                    </a:cubicBezTo>
                    <a:lnTo>
                      <a:pt x="3334" y="176"/>
                    </a:lnTo>
                    <a:cubicBezTo>
                      <a:pt x="3209" y="126"/>
                      <a:pt x="3259" y="51"/>
                      <a:pt x="328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1777;p34"/>
              <p:cNvSpPr/>
              <p:nvPr/>
            </p:nvSpPr>
            <p:spPr>
              <a:xfrm>
                <a:off x="4674975" y="30326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1778;p34"/>
              <p:cNvSpPr/>
              <p:nvPr/>
            </p:nvSpPr>
            <p:spPr>
              <a:xfrm>
                <a:off x="4591625" y="30608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1"/>
                    </a:moveTo>
                    <a:lnTo>
                      <a:pt x="1" y="1"/>
                    </a:lnTo>
                    <a:cubicBezTo>
                      <a:pt x="1" y="1"/>
                      <a:pt x="26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9" name="Google Shape;1779;p34"/>
              <p:cNvSpPr/>
              <p:nvPr/>
            </p:nvSpPr>
            <p:spPr>
              <a:xfrm>
                <a:off x="4588500" y="2997525"/>
                <a:ext cx="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" h="51" extrusionOk="0">
                    <a:moveTo>
                      <a:pt x="1" y="26"/>
                    </a:moveTo>
                    <a:lnTo>
                      <a:pt x="1" y="5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0" name="Google Shape;1780;p34"/>
              <p:cNvSpPr/>
              <p:nvPr/>
            </p:nvSpPr>
            <p:spPr>
              <a:xfrm>
                <a:off x="4588500" y="2995475"/>
                <a:ext cx="450" cy="3100"/>
              </a:xfrm>
              <a:custGeom>
                <a:avLst/>
                <a:gdLst/>
                <a:ahLst/>
                <a:cxnLst/>
                <a:rect l="l" t="t" r="r" b="b"/>
                <a:pathLst>
                  <a:path w="18" h="124" extrusionOk="0">
                    <a:moveTo>
                      <a:pt x="1" y="0"/>
                    </a:moveTo>
                    <a:cubicBezTo>
                      <a:pt x="1" y="0"/>
                      <a:pt x="1" y="2"/>
                      <a:pt x="1" y="7"/>
                    </a:cubicBezTo>
                    <a:cubicBezTo>
                      <a:pt x="1" y="42"/>
                      <a:pt x="1" y="67"/>
                      <a:pt x="1" y="108"/>
                    </a:cubicBezTo>
                    <a:cubicBezTo>
                      <a:pt x="4" y="119"/>
                      <a:pt x="7" y="123"/>
                      <a:pt x="9" y="123"/>
                    </a:cubicBezTo>
                    <a:cubicBezTo>
                      <a:pt x="18" y="123"/>
                      <a:pt x="4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1781;p34"/>
              <p:cNvSpPr/>
              <p:nvPr/>
            </p:nvSpPr>
            <p:spPr>
              <a:xfrm>
                <a:off x="4588825" y="2994400"/>
                <a:ext cx="3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3" h="51" extrusionOk="0">
                    <a:moveTo>
                      <a:pt x="13" y="0"/>
                    </a:moveTo>
                    <a:cubicBezTo>
                      <a:pt x="13" y="25"/>
                      <a:pt x="6" y="25"/>
                      <a:pt x="3" y="25"/>
                    </a:cubicBezTo>
                    <a:cubicBezTo>
                      <a:pt x="0" y="25"/>
                      <a:pt x="0" y="25"/>
                      <a:pt x="13" y="50"/>
                    </a:cubicBezTo>
                    <a:cubicBezTo>
                      <a:pt x="13" y="35"/>
                      <a:pt x="13" y="12"/>
                      <a:pt x="1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1782;p34"/>
              <p:cNvSpPr/>
              <p:nvPr/>
            </p:nvSpPr>
            <p:spPr>
              <a:xfrm>
                <a:off x="4614200" y="299627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1783;p34"/>
              <p:cNvSpPr/>
              <p:nvPr/>
            </p:nvSpPr>
            <p:spPr>
              <a:xfrm>
                <a:off x="4589125" y="2990625"/>
                <a:ext cx="915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3660" h="1405" extrusionOk="0">
                    <a:moveTo>
                      <a:pt x="2131" y="51"/>
                    </a:moveTo>
                    <a:lnTo>
                      <a:pt x="2119" y="76"/>
                    </a:lnTo>
                    <a:lnTo>
                      <a:pt x="2119" y="76"/>
                    </a:lnTo>
                    <a:cubicBezTo>
                      <a:pt x="2123" y="71"/>
                      <a:pt x="2127" y="63"/>
                      <a:pt x="2131" y="51"/>
                    </a:cubicBezTo>
                    <a:close/>
                    <a:moveTo>
                      <a:pt x="727" y="76"/>
                    </a:moveTo>
                    <a:cubicBezTo>
                      <a:pt x="727" y="76"/>
                      <a:pt x="727" y="101"/>
                      <a:pt x="702" y="101"/>
                    </a:cubicBezTo>
                    <a:cubicBezTo>
                      <a:pt x="702" y="101"/>
                      <a:pt x="727" y="76"/>
                      <a:pt x="727" y="76"/>
                    </a:cubicBezTo>
                    <a:close/>
                    <a:moveTo>
                      <a:pt x="2371" y="323"/>
                    </a:moveTo>
                    <a:lnTo>
                      <a:pt x="2371" y="323"/>
                    </a:lnTo>
                    <a:cubicBezTo>
                      <a:pt x="2366" y="324"/>
                      <a:pt x="2361" y="325"/>
                      <a:pt x="2356" y="327"/>
                    </a:cubicBezTo>
                    <a:cubicBezTo>
                      <a:pt x="2362" y="327"/>
                      <a:pt x="2367" y="325"/>
                      <a:pt x="2371" y="323"/>
                    </a:cubicBezTo>
                    <a:close/>
                    <a:moveTo>
                      <a:pt x="1304" y="1"/>
                    </a:moveTo>
                    <a:cubicBezTo>
                      <a:pt x="1286" y="28"/>
                      <a:pt x="1265" y="35"/>
                      <a:pt x="1243" y="35"/>
                    </a:cubicBezTo>
                    <a:cubicBezTo>
                      <a:pt x="1213" y="35"/>
                      <a:pt x="1181" y="21"/>
                      <a:pt x="1153" y="21"/>
                    </a:cubicBezTo>
                    <a:cubicBezTo>
                      <a:pt x="1145" y="21"/>
                      <a:pt x="1136" y="22"/>
                      <a:pt x="1128" y="26"/>
                    </a:cubicBezTo>
                    <a:cubicBezTo>
                      <a:pt x="1105" y="21"/>
                      <a:pt x="1082" y="19"/>
                      <a:pt x="1059" y="19"/>
                    </a:cubicBezTo>
                    <a:cubicBezTo>
                      <a:pt x="956" y="19"/>
                      <a:pt x="850" y="60"/>
                      <a:pt x="727" y="101"/>
                    </a:cubicBezTo>
                    <a:cubicBezTo>
                      <a:pt x="727" y="76"/>
                      <a:pt x="727" y="76"/>
                      <a:pt x="727" y="76"/>
                    </a:cubicBezTo>
                    <a:cubicBezTo>
                      <a:pt x="721" y="58"/>
                      <a:pt x="712" y="51"/>
                      <a:pt x="702" y="51"/>
                    </a:cubicBezTo>
                    <a:cubicBezTo>
                      <a:pt x="678" y="51"/>
                      <a:pt x="647" y="88"/>
                      <a:pt x="633" y="88"/>
                    </a:cubicBezTo>
                    <a:cubicBezTo>
                      <a:pt x="629" y="88"/>
                      <a:pt x="627" y="85"/>
                      <a:pt x="627" y="76"/>
                    </a:cubicBezTo>
                    <a:cubicBezTo>
                      <a:pt x="602" y="76"/>
                      <a:pt x="602" y="101"/>
                      <a:pt x="602" y="126"/>
                    </a:cubicBezTo>
                    <a:cubicBezTo>
                      <a:pt x="502" y="151"/>
                      <a:pt x="377" y="151"/>
                      <a:pt x="276" y="201"/>
                    </a:cubicBezTo>
                    <a:cubicBezTo>
                      <a:pt x="276" y="176"/>
                      <a:pt x="276" y="151"/>
                      <a:pt x="276" y="126"/>
                    </a:cubicBezTo>
                    <a:cubicBezTo>
                      <a:pt x="226" y="189"/>
                      <a:pt x="182" y="208"/>
                      <a:pt x="138" y="208"/>
                    </a:cubicBezTo>
                    <a:cubicBezTo>
                      <a:pt x="95" y="208"/>
                      <a:pt x="51" y="189"/>
                      <a:pt x="1" y="176"/>
                    </a:cubicBezTo>
                    <a:lnTo>
                      <a:pt x="1" y="176"/>
                    </a:lnTo>
                    <a:cubicBezTo>
                      <a:pt x="1" y="226"/>
                      <a:pt x="26" y="226"/>
                      <a:pt x="26" y="251"/>
                    </a:cubicBezTo>
                    <a:cubicBezTo>
                      <a:pt x="30" y="260"/>
                      <a:pt x="34" y="264"/>
                      <a:pt x="37" y="264"/>
                    </a:cubicBezTo>
                    <a:cubicBezTo>
                      <a:pt x="48" y="264"/>
                      <a:pt x="53" y="214"/>
                      <a:pt x="65" y="214"/>
                    </a:cubicBezTo>
                    <a:cubicBezTo>
                      <a:pt x="68" y="214"/>
                      <a:pt x="71" y="218"/>
                      <a:pt x="76" y="226"/>
                    </a:cubicBezTo>
                    <a:lnTo>
                      <a:pt x="76" y="251"/>
                    </a:lnTo>
                    <a:cubicBezTo>
                      <a:pt x="79" y="254"/>
                      <a:pt x="81" y="256"/>
                      <a:pt x="83" y="256"/>
                    </a:cubicBezTo>
                    <a:cubicBezTo>
                      <a:pt x="93" y="256"/>
                      <a:pt x="85" y="212"/>
                      <a:pt x="91" y="212"/>
                    </a:cubicBezTo>
                    <a:lnTo>
                      <a:pt x="91" y="212"/>
                    </a:lnTo>
                    <a:cubicBezTo>
                      <a:pt x="93" y="212"/>
                      <a:pt x="96" y="216"/>
                      <a:pt x="101" y="226"/>
                    </a:cubicBezTo>
                    <a:cubicBezTo>
                      <a:pt x="101" y="251"/>
                      <a:pt x="101" y="251"/>
                      <a:pt x="101" y="277"/>
                    </a:cubicBezTo>
                    <a:cubicBezTo>
                      <a:pt x="151" y="251"/>
                      <a:pt x="176" y="277"/>
                      <a:pt x="226" y="201"/>
                    </a:cubicBezTo>
                    <a:cubicBezTo>
                      <a:pt x="226" y="277"/>
                      <a:pt x="251" y="226"/>
                      <a:pt x="276" y="277"/>
                    </a:cubicBezTo>
                    <a:cubicBezTo>
                      <a:pt x="276" y="251"/>
                      <a:pt x="301" y="251"/>
                      <a:pt x="301" y="226"/>
                    </a:cubicBezTo>
                    <a:cubicBezTo>
                      <a:pt x="334" y="240"/>
                      <a:pt x="370" y="244"/>
                      <a:pt x="409" y="244"/>
                    </a:cubicBezTo>
                    <a:cubicBezTo>
                      <a:pt x="495" y="244"/>
                      <a:pt x="591" y="221"/>
                      <a:pt x="683" y="221"/>
                    </a:cubicBezTo>
                    <a:cubicBezTo>
                      <a:pt x="707" y="221"/>
                      <a:pt x="730" y="223"/>
                      <a:pt x="752" y="226"/>
                    </a:cubicBezTo>
                    <a:cubicBezTo>
                      <a:pt x="783" y="189"/>
                      <a:pt x="808" y="176"/>
                      <a:pt x="832" y="176"/>
                    </a:cubicBezTo>
                    <a:cubicBezTo>
                      <a:pt x="881" y="176"/>
                      <a:pt x="923" y="229"/>
                      <a:pt x="980" y="229"/>
                    </a:cubicBezTo>
                    <a:cubicBezTo>
                      <a:pt x="987" y="229"/>
                      <a:pt x="995" y="228"/>
                      <a:pt x="1003" y="226"/>
                    </a:cubicBezTo>
                    <a:cubicBezTo>
                      <a:pt x="1028" y="201"/>
                      <a:pt x="1078" y="201"/>
                      <a:pt x="1103" y="201"/>
                    </a:cubicBezTo>
                    <a:lnTo>
                      <a:pt x="1153" y="151"/>
                    </a:lnTo>
                    <a:cubicBezTo>
                      <a:pt x="1329" y="277"/>
                      <a:pt x="1554" y="201"/>
                      <a:pt x="1755" y="251"/>
                    </a:cubicBezTo>
                    <a:cubicBezTo>
                      <a:pt x="1910" y="286"/>
                      <a:pt x="2029" y="356"/>
                      <a:pt x="2170" y="356"/>
                    </a:cubicBezTo>
                    <a:cubicBezTo>
                      <a:pt x="2234" y="356"/>
                      <a:pt x="2303" y="341"/>
                      <a:pt x="2382" y="302"/>
                    </a:cubicBezTo>
                    <a:lnTo>
                      <a:pt x="2382" y="302"/>
                    </a:lnTo>
                    <a:cubicBezTo>
                      <a:pt x="2382" y="302"/>
                      <a:pt x="2382" y="316"/>
                      <a:pt x="2371" y="323"/>
                    </a:cubicBezTo>
                    <a:lnTo>
                      <a:pt x="2371" y="323"/>
                    </a:lnTo>
                    <a:cubicBezTo>
                      <a:pt x="2376" y="322"/>
                      <a:pt x="2382" y="321"/>
                      <a:pt x="2388" y="321"/>
                    </a:cubicBezTo>
                    <a:cubicBezTo>
                      <a:pt x="2436" y="321"/>
                      <a:pt x="2474" y="357"/>
                      <a:pt x="2510" y="357"/>
                    </a:cubicBezTo>
                    <a:cubicBezTo>
                      <a:pt x="2517" y="357"/>
                      <a:pt x="2525" y="355"/>
                      <a:pt x="2532" y="352"/>
                    </a:cubicBezTo>
                    <a:lnTo>
                      <a:pt x="2532" y="377"/>
                    </a:lnTo>
                    <a:cubicBezTo>
                      <a:pt x="2557" y="370"/>
                      <a:pt x="2581" y="366"/>
                      <a:pt x="2604" y="366"/>
                    </a:cubicBezTo>
                    <a:cubicBezTo>
                      <a:pt x="2726" y="366"/>
                      <a:pt x="2815" y="455"/>
                      <a:pt x="2943" y="455"/>
                    </a:cubicBezTo>
                    <a:cubicBezTo>
                      <a:pt x="2956" y="455"/>
                      <a:pt x="2969" y="454"/>
                      <a:pt x="2983" y="452"/>
                    </a:cubicBezTo>
                    <a:cubicBezTo>
                      <a:pt x="3133" y="552"/>
                      <a:pt x="3259" y="652"/>
                      <a:pt x="3384" y="803"/>
                    </a:cubicBezTo>
                    <a:lnTo>
                      <a:pt x="3359" y="828"/>
                    </a:lnTo>
                    <a:cubicBezTo>
                      <a:pt x="3409" y="878"/>
                      <a:pt x="3409" y="953"/>
                      <a:pt x="3384" y="1003"/>
                    </a:cubicBezTo>
                    <a:cubicBezTo>
                      <a:pt x="3384" y="1003"/>
                      <a:pt x="3384" y="1028"/>
                      <a:pt x="3359" y="1053"/>
                    </a:cubicBezTo>
                    <a:cubicBezTo>
                      <a:pt x="3367" y="1062"/>
                      <a:pt x="3370" y="1065"/>
                      <a:pt x="3369" y="1065"/>
                    </a:cubicBezTo>
                    <a:cubicBezTo>
                      <a:pt x="3367" y="1065"/>
                      <a:pt x="3351" y="1053"/>
                      <a:pt x="3334" y="1053"/>
                    </a:cubicBezTo>
                    <a:cubicBezTo>
                      <a:pt x="3334" y="1053"/>
                      <a:pt x="3309" y="1053"/>
                      <a:pt x="3309" y="1079"/>
                    </a:cubicBezTo>
                    <a:cubicBezTo>
                      <a:pt x="3286" y="1063"/>
                      <a:pt x="3267" y="1057"/>
                      <a:pt x="3251" y="1057"/>
                    </a:cubicBezTo>
                    <a:cubicBezTo>
                      <a:pt x="3216" y="1057"/>
                      <a:pt x="3193" y="1086"/>
                      <a:pt x="3159" y="1104"/>
                    </a:cubicBezTo>
                    <a:cubicBezTo>
                      <a:pt x="3128" y="1135"/>
                      <a:pt x="3077" y="1156"/>
                      <a:pt x="3026" y="1156"/>
                    </a:cubicBezTo>
                    <a:cubicBezTo>
                      <a:pt x="2994" y="1156"/>
                      <a:pt x="2962" y="1148"/>
                      <a:pt x="2933" y="1129"/>
                    </a:cubicBezTo>
                    <a:cubicBezTo>
                      <a:pt x="2913" y="1104"/>
                      <a:pt x="2893" y="1095"/>
                      <a:pt x="2872" y="1095"/>
                    </a:cubicBezTo>
                    <a:cubicBezTo>
                      <a:pt x="2809" y="1095"/>
                      <a:pt x="2741" y="1175"/>
                      <a:pt x="2678" y="1175"/>
                    </a:cubicBezTo>
                    <a:cubicBezTo>
                      <a:pt x="2654" y="1175"/>
                      <a:pt x="2630" y="1163"/>
                      <a:pt x="2607" y="1129"/>
                    </a:cubicBezTo>
                    <a:cubicBezTo>
                      <a:pt x="2539" y="1051"/>
                      <a:pt x="2471" y="1022"/>
                      <a:pt x="2401" y="1022"/>
                    </a:cubicBezTo>
                    <a:cubicBezTo>
                      <a:pt x="2291" y="1022"/>
                      <a:pt x="2178" y="1093"/>
                      <a:pt x="2056" y="1154"/>
                    </a:cubicBezTo>
                    <a:cubicBezTo>
                      <a:pt x="2027" y="1139"/>
                      <a:pt x="1996" y="1134"/>
                      <a:pt x="1964" y="1134"/>
                    </a:cubicBezTo>
                    <a:cubicBezTo>
                      <a:pt x="1884" y="1134"/>
                      <a:pt x="1796" y="1167"/>
                      <a:pt x="1713" y="1167"/>
                    </a:cubicBezTo>
                    <a:cubicBezTo>
                      <a:pt x="1657" y="1167"/>
                      <a:pt x="1603" y="1152"/>
                      <a:pt x="1554" y="1104"/>
                    </a:cubicBezTo>
                    <a:cubicBezTo>
                      <a:pt x="1541" y="1122"/>
                      <a:pt x="1527" y="1129"/>
                      <a:pt x="1513" y="1129"/>
                    </a:cubicBezTo>
                    <a:cubicBezTo>
                      <a:pt x="1455" y="1129"/>
                      <a:pt x="1394" y="1001"/>
                      <a:pt x="1320" y="1001"/>
                    </a:cubicBezTo>
                    <a:cubicBezTo>
                      <a:pt x="1314" y="1001"/>
                      <a:pt x="1309" y="1002"/>
                      <a:pt x="1304" y="1003"/>
                    </a:cubicBezTo>
                    <a:lnTo>
                      <a:pt x="1304" y="1053"/>
                    </a:lnTo>
                    <a:cubicBezTo>
                      <a:pt x="1299" y="1034"/>
                      <a:pt x="1293" y="1027"/>
                      <a:pt x="1287" y="1027"/>
                    </a:cubicBezTo>
                    <a:cubicBezTo>
                      <a:pt x="1270" y="1027"/>
                      <a:pt x="1249" y="1082"/>
                      <a:pt x="1238" y="1082"/>
                    </a:cubicBezTo>
                    <a:cubicBezTo>
                      <a:pt x="1232" y="1082"/>
                      <a:pt x="1229" y="1068"/>
                      <a:pt x="1229" y="1028"/>
                    </a:cubicBezTo>
                    <a:cubicBezTo>
                      <a:pt x="1225" y="1018"/>
                      <a:pt x="1222" y="1014"/>
                      <a:pt x="1219" y="1014"/>
                    </a:cubicBezTo>
                    <a:cubicBezTo>
                      <a:pt x="1202" y="1014"/>
                      <a:pt x="1186" y="1128"/>
                      <a:pt x="1181" y="1128"/>
                    </a:cubicBezTo>
                    <a:cubicBezTo>
                      <a:pt x="1179" y="1128"/>
                      <a:pt x="1179" y="1121"/>
                      <a:pt x="1179" y="1104"/>
                    </a:cubicBezTo>
                    <a:lnTo>
                      <a:pt x="1153" y="1154"/>
                    </a:lnTo>
                    <a:cubicBezTo>
                      <a:pt x="1153" y="1154"/>
                      <a:pt x="1153" y="1104"/>
                      <a:pt x="1153" y="1104"/>
                    </a:cubicBezTo>
                    <a:cubicBezTo>
                      <a:pt x="1153" y="1104"/>
                      <a:pt x="1153" y="1136"/>
                      <a:pt x="1141" y="1136"/>
                    </a:cubicBezTo>
                    <a:cubicBezTo>
                      <a:pt x="1137" y="1136"/>
                      <a:pt x="1133" y="1134"/>
                      <a:pt x="1128" y="1129"/>
                    </a:cubicBezTo>
                    <a:cubicBezTo>
                      <a:pt x="1128" y="1080"/>
                      <a:pt x="1123" y="1068"/>
                      <a:pt x="1116" y="1068"/>
                    </a:cubicBezTo>
                    <a:cubicBezTo>
                      <a:pt x="1109" y="1068"/>
                      <a:pt x="1100" y="1081"/>
                      <a:pt x="1093" y="1081"/>
                    </a:cubicBezTo>
                    <a:cubicBezTo>
                      <a:pt x="1085" y="1081"/>
                      <a:pt x="1078" y="1066"/>
                      <a:pt x="1078" y="1003"/>
                    </a:cubicBezTo>
                    <a:cubicBezTo>
                      <a:pt x="1103" y="1003"/>
                      <a:pt x="1078" y="928"/>
                      <a:pt x="1103" y="903"/>
                    </a:cubicBezTo>
                    <a:cubicBezTo>
                      <a:pt x="1103" y="894"/>
                      <a:pt x="1097" y="888"/>
                      <a:pt x="1088" y="888"/>
                    </a:cubicBezTo>
                    <a:cubicBezTo>
                      <a:pt x="1073" y="888"/>
                      <a:pt x="1053" y="906"/>
                      <a:pt x="1053" y="953"/>
                    </a:cubicBezTo>
                    <a:cubicBezTo>
                      <a:pt x="1053" y="1028"/>
                      <a:pt x="1028" y="1104"/>
                      <a:pt x="1053" y="1154"/>
                    </a:cubicBezTo>
                    <a:lnTo>
                      <a:pt x="1053" y="1104"/>
                    </a:lnTo>
                    <a:cubicBezTo>
                      <a:pt x="1078" y="1154"/>
                      <a:pt x="1078" y="1129"/>
                      <a:pt x="1078" y="1179"/>
                    </a:cubicBezTo>
                    <a:cubicBezTo>
                      <a:pt x="1103" y="1179"/>
                      <a:pt x="1103" y="1254"/>
                      <a:pt x="1103" y="1304"/>
                    </a:cubicBezTo>
                    <a:cubicBezTo>
                      <a:pt x="1114" y="1272"/>
                      <a:pt x="1125" y="1263"/>
                      <a:pt x="1134" y="1263"/>
                    </a:cubicBezTo>
                    <a:cubicBezTo>
                      <a:pt x="1145" y="1263"/>
                      <a:pt x="1153" y="1279"/>
                      <a:pt x="1153" y="1279"/>
                    </a:cubicBezTo>
                    <a:lnTo>
                      <a:pt x="1153" y="1304"/>
                    </a:lnTo>
                    <a:cubicBezTo>
                      <a:pt x="1153" y="1317"/>
                      <a:pt x="1155" y="1322"/>
                      <a:pt x="1157" y="1322"/>
                    </a:cubicBezTo>
                    <a:cubicBezTo>
                      <a:pt x="1165" y="1322"/>
                      <a:pt x="1182" y="1262"/>
                      <a:pt x="1185" y="1262"/>
                    </a:cubicBezTo>
                    <a:lnTo>
                      <a:pt x="1185" y="1262"/>
                    </a:lnTo>
                    <a:cubicBezTo>
                      <a:pt x="1186" y="1262"/>
                      <a:pt x="1185" y="1273"/>
                      <a:pt x="1179" y="1304"/>
                    </a:cubicBezTo>
                    <a:cubicBezTo>
                      <a:pt x="1229" y="1279"/>
                      <a:pt x="1304" y="1279"/>
                      <a:pt x="1354" y="1279"/>
                    </a:cubicBezTo>
                    <a:cubicBezTo>
                      <a:pt x="1379" y="1229"/>
                      <a:pt x="1404" y="1279"/>
                      <a:pt x="1404" y="1204"/>
                    </a:cubicBezTo>
                    <a:cubicBezTo>
                      <a:pt x="1404" y="1279"/>
                      <a:pt x="1454" y="1304"/>
                      <a:pt x="1479" y="1304"/>
                    </a:cubicBezTo>
                    <a:cubicBezTo>
                      <a:pt x="1479" y="1329"/>
                      <a:pt x="1479" y="1329"/>
                      <a:pt x="1454" y="1329"/>
                    </a:cubicBezTo>
                    <a:cubicBezTo>
                      <a:pt x="1466" y="1358"/>
                      <a:pt x="1475" y="1368"/>
                      <a:pt x="1482" y="1368"/>
                    </a:cubicBezTo>
                    <a:cubicBezTo>
                      <a:pt x="1499" y="1368"/>
                      <a:pt x="1506" y="1315"/>
                      <a:pt x="1515" y="1315"/>
                    </a:cubicBezTo>
                    <a:cubicBezTo>
                      <a:pt x="1519" y="1315"/>
                      <a:pt x="1524" y="1325"/>
                      <a:pt x="1529" y="1354"/>
                    </a:cubicBezTo>
                    <a:cubicBezTo>
                      <a:pt x="1537" y="1326"/>
                      <a:pt x="1544" y="1317"/>
                      <a:pt x="1551" y="1317"/>
                    </a:cubicBezTo>
                    <a:cubicBezTo>
                      <a:pt x="1560" y="1317"/>
                      <a:pt x="1570" y="1332"/>
                      <a:pt x="1580" y="1332"/>
                    </a:cubicBezTo>
                    <a:cubicBezTo>
                      <a:pt x="1588" y="1332"/>
                      <a:pt x="1596" y="1321"/>
                      <a:pt x="1605" y="1279"/>
                    </a:cubicBezTo>
                    <a:cubicBezTo>
                      <a:pt x="1605" y="1304"/>
                      <a:pt x="1605" y="1329"/>
                      <a:pt x="1605" y="1329"/>
                    </a:cubicBezTo>
                    <a:cubicBezTo>
                      <a:pt x="1655" y="1354"/>
                      <a:pt x="1730" y="1379"/>
                      <a:pt x="1780" y="1379"/>
                    </a:cubicBezTo>
                    <a:cubicBezTo>
                      <a:pt x="1787" y="1359"/>
                      <a:pt x="1795" y="1353"/>
                      <a:pt x="1805" y="1353"/>
                    </a:cubicBezTo>
                    <a:cubicBezTo>
                      <a:pt x="1818" y="1353"/>
                      <a:pt x="1833" y="1363"/>
                      <a:pt x="1850" y="1363"/>
                    </a:cubicBezTo>
                    <a:cubicBezTo>
                      <a:pt x="1867" y="1363"/>
                      <a:pt x="1886" y="1352"/>
                      <a:pt x="1905" y="1304"/>
                    </a:cubicBezTo>
                    <a:cubicBezTo>
                      <a:pt x="1924" y="1323"/>
                      <a:pt x="1958" y="1371"/>
                      <a:pt x="1995" y="1371"/>
                    </a:cubicBezTo>
                    <a:cubicBezTo>
                      <a:pt x="2007" y="1371"/>
                      <a:pt x="2019" y="1366"/>
                      <a:pt x="2031" y="1354"/>
                    </a:cubicBezTo>
                    <a:lnTo>
                      <a:pt x="2006" y="1354"/>
                    </a:lnTo>
                    <a:cubicBezTo>
                      <a:pt x="2056" y="1354"/>
                      <a:pt x="2106" y="1354"/>
                      <a:pt x="2156" y="1279"/>
                    </a:cubicBezTo>
                    <a:cubicBezTo>
                      <a:pt x="2156" y="1379"/>
                      <a:pt x="2181" y="1379"/>
                      <a:pt x="2206" y="1404"/>
                    </a:cubicBezTo>
                    <a:cubicBezTo>
                      <a:pt x="2231" y="1354"/>
                      <a:pt x="2281" y="1379"/>
                      <a:pt x="2331" y="1329"/>
                    </a:cubicBezTo>
                    <a:cubicBezTo>
                      <a:pt x="2331" y="1344"/>
                      <a:pt x="2336" y="1348"/>
                      <a:pt x="2342" y="1348"/>
                    </a:cubicBezTo>
                    <a:cubicBezTo>
                      <a:pt x="2349" y="1348"/>
                      <a:pt x="2357" y="1344"/>
                      <a:pt x="2365" y="1344"/>
                    </a:cubicBezTo>
                    <a:cubicBezTo>
                      <a:pt x="2374" y="1344"/>
                      <a:pt x="2382" y="1350"/>
                      <a:pt x="2382" y="1379"/>
                    </a:cubicBezTo>
                    <a:cubicBezTo>
                      <a:pt x="2436" y="1314"/>
                      <a:pt x="2495" y="1287"/>
                      <a:pt x="2557" y="1287"/>
                    </a:cubicBezTo>
                    <a:cubicBezTo>
                      <a:pt x="2632" y="1287"/>
                      <a:pt x="2712" y="1328"/>
                      <a:pt x="2792" y="1392"/>
                    </a:cubicBezTo>
                    <a:lnTo>
                      <a:pt x="2792" y="1392"/>
                    </a:lnTo>
                    <a:cubicBezTo>
                      <a:pt x="2814" y="1355"/>
                      <a:pt x="2836" y="1273"/>
                      <a:pt x="2858" y="1229"/>
                    </a:cubicBezTo>
                    <a:cubicBezTo>
                      <a:pt x="2879" y="1229"/>
                      <a:pt x="2901" y="1284"/>
                      <a:pt x="2922" y="1284"/>
                    </a:cubicBezTo>
                    <a:cubicBezTo>
                      <a:pt x="2926" y="1284"/>
                      <a:pt x="2929" y="1283"/>
                      <a:pt x="2933" y="1279"/>
                    </a:cubicBezTo>
                    <a:lnTo>
                      <a:pt x="2933" y="1279"/>
                    </a:lnTo>
                    <a:cubicBezTo>
                      <a:pt x="2933" y="1296"/>
                      <a:pt x="2933" y="1302"/>
                      <a:pt x="2925" y="1303"/>
                    </a:cubicBezTo>
                    <a:lnTo>
                      <a:pt x="2925" y="1303"/>
                    </a:lnTo>
                    <a:cubicBezTo>
                      <a:pt x="2922" y="1301"/>
                      <a:pt x="2919" y="1300"/>
                      <a:pt x="2916" y="1300"/>
                    </a:cubicBezTo>
                    <a:cubicBezTo>
                      <a:pt x="2914" y="1300"/>
                      <a:pt x="2911" y="1301"/>
                      <a:pt x="2908" y="1304"/>
                    </a:cubicBezTo>
                    <a:cubicBezTo>
                      <a:pt x="2916" y="1304"/>
                      <a:pt x="2921" y="1304"/>
                      <a:pt x="2925" y="1303"/>
                    </a:cubicBezTo>
                    <a:lnTo>
                      <a:pt x="2925" y="1303"/>
                    </a:lnTo>
                    <a:cubicBezTo>
                      <a:pt x="2939" y="1313"/>
                      <a:pt x="2953" y="1343"/>
                      <a:pt x="2968" y="1343"/>
                    </a:cubicBezTo>
                    <a:cubicBezTo>
                      <a:pt x="2973" y="1343"/>
                      <a:pt x="2978" y="1339"/>
                      <a:pt x="2983" y="1329"/>
                    </a:cubicBezTo>
                    <a:lnTo>
                      <a:pt x="3008" y="1354"/>
                    </a:lnTo>
                    <a:cubicBezTo>
                      <a:pt x="3008" y="1368"/>
                      <a:pt x="3008" y="1379"/>
                      <a:pt x="3008" y="1379"/>
                    </a:cubicBezTo>
                    <a:cubicBezTo>
                      <a:pt x="3108" y="1379"/>
                      <a:pt x="3384" y="1379"/>
                      <a:pt x="3484" y="1329"/>
                    </a:cubicBezTo>
                    <a:cubicBezTo>
                      <a:pt x="3560" y="1304"/>
                      <a:pt x="3610" y="1304"/>
                      <a:pt x="3660" y="1279"/>
                    </a:cubicBezTo>
                    <a:cubicBezTo>
                      <a:pt x="3635" y="1179"/>
                      <a:pt x="3610" y="1104"/>
                      <a:pt x="3610" y="1053"/>
                    </a:cubicBezTo>
                    <a:lnTo>
                      <a:pt x="3610" y="1053"/>
                    </a:lnTo>
                    <a:lnTo>
                      <a:pt x="3635" y="1079"/>
                    </a:lnTo>
                    <a:lnTo>
                      <a:pt x="3635" y="1079"/>
                    </a:lnTo>
                    <a:lnTo>
                      <a:pt x="3585" y="1003"/>
                    </a:lnTo>
                    <a:lnTo>
                      <a:pt x="3610" y="1003"/>
                    </a:lnTo>
                    <a:cubicBezTo>
                      <a:pt x="3635" y="953"/>
                      <a:pt x="3534" y="853"/>
                      <a:pt x="3509" y="803"/>
                    </a:cubicBezTo>
                    <a:cubicBezTo>
                      <a:pt x="3534" y="803"/>
                      <a:pt x="3560" y="803"/>
                      <a:pt x="3585" y="778"/>
                    </a:cubicBezTo>
                    <a:cubicBezTo>
                      <a:pt x="3498" y="756"/>
                      <a:pt x="3598" y="698"/>
                      <a:pt x="3515" y="698"/>
                    </a:cubicBezTo>
                    <a:cubicBezTo>
                      <a:pt x="3502" y="698"/>
                      <a:pt x="3484" y="699"/>
                      <a:pt x="3459" y="703"/>
                    </a:cubicBezTo>
                    <a:cubicBezTo>
                      <a:pt x="3459" y="678"/>
                      <a:pt x="3509" y="678"/>
                      <a:pt x="3509" y="678"/>
                    </a:cubicBezTo>
                    <a:cubicBezTo>
                      <a:pt x="3459" y="627"/>
                      <a:pt x="3409" y="577"/>
                      <a:pt x="3359" y="527"/>
                    </a:cubicBezTo>
                    <a:cubicBezTo>
                      <a:pt x="3309" y="477"/>
                      <a:pt x="3259" y="427"/>
                      <a:pt x="3234" y="377"/>
                    </a:cubicBezTo>
                    <a:cubicBezTo>
                      <a:pt x="3211" y="383"/>
                      <a:pt x="3191" y="386"/>
                      <a:pt x="3173" y="386"/>
                    </a:cubicBezTo>
                    <a:cubicBezTo>
                      <a:pt x="3075" y="386"/>
                      <a:pt x="3033" y="308"/>
                      <a:pt x="2954" y="308"/>
                    </a:cubicBezTo>
                    <a:cubicBezTo>
                      <a:pt x="2933" y="308"/>
                      <a:pt x="2910" y="313"/>
                      <a:pt x="2883" y="327"/>
                    </a:cubicBezTo>
                    <a:lnTo>
                      <a:pt x="2908" y="302"/>
                    </a:lnTo>
                    <a:lnTo>
                      <a:pt x="2908" y="302"/>
                    </a:lnTo>
                    <a:cubicBezTo>
                      <a:pt x="2894" y="304"/>
                      <a:pt x="2881" y="305"/>
                      <a:pt x="2868" y="305"/>
                    </a:cubicBezTo>
                    <a:cubicBezTo>
                      <a:pt x="2739" y="305"/>
                      <a:pt x="2646" y="199"/>
                      <a:pt x="2532" y="176"/>
                    </a:cubicBezTo>
                    <a:cubicBezTo>
                      <a:pt x="2507" y="164"/>
                      <a:pt x="2482" y="164"/>
                      <a:pt x="2457" y="164"/>
                    </a:cubicBezTo>
                    <a:cubicBezTo>
                      <a:pt x="2432" y="164"/>
                      <a:pt x="2407" y="164"/>
                      <a:pt x="2382" y="151"/>
                    </a:cubicBezTo>
                    <a:lnTo>
                      <a:pt x="2407" y="126"/>
                    </a:lnTo>
                    <a:lnTo>
                      <a:pt x="2407" y="126"/>
                    </a:lnTo>
                    <a:cubicBezTo>
                      <a:pt x="2385" y="144"/>
                      <a:pt x="2365" y="150"/>
                      <a:pt x="2347" y="150"/>
                    </a:cubicBezTo>
                    <a:cubicBezTo>
                      <a:pt x="2283" y="150"/>
                      <a:pt x="2238" y="65"/>
                      <a:pt x="2176" y="65"/>
                    </a:cubicBezTo>
                    <a:cubicBezTo>
                      <a:pt x="2155" y="65"/>
                      <a:pt x="2132" y="75"/>
                      <a:pt x="2106" y="101"/>
                    </a:cubicBezTo>
                    <a:lnTo>
                      <a:pt x="2119" y="76"/>
                    </a:lnTo>
                    <a:lnTo>
                      <a:pt x="2119" y="76"/>
                    </a:lnTo>
                    <a:cubicBezTo>
                      <a:pt x="2113" y="82"/>
                      <a:pt x="2108" y="83"/>
                      <a:pt x="2103" y="83"/>
                    </a:cubicBezTo>
                    <a:cubicBezTo>
                      <a:pt x="2100" y="83"/>
                      <a:pt x="2096" y="82"/>
                      <a:pt x="2093" y="82"/>
                    </a:cubicBezTo>
                    <a:cubicBezTo>
                      <a:pt x="2081" y="82"/>
                      <a:pt x="2068" y="89"/>
                      <a:pt x="2056" y="151"/>
                    </a:cubicBezTo>
                    <a:lnTo>
                      <a:pt x="2056" y="101"/>
                    </a:lnTo>
                    <a:cubicBezTo>
                      <a:pt x="2036" y="141"/>
                      <a:pt x="2018" y="155"/>
                      <a:pt x="2000" y="155"/>
                    </a:cubicBezTo>
                    <a:cubicBezTo>
                      <a:pt x="1965" y="155"/>
                      <a:pt x="1933" y="99"/>
                      <a:pt x="1897" y="99"/>
                    </a:cubicBezTo>
                    <a:cubicBezTo>
                      <a:pt x="1884" y="99"/>
                      <a:pt x="1870" y="107"/>
                      <a:pt x="1855" y="126"/>
                    </a:cubicBezTo>
                    <a:lnTo>
                      <a:pt x="1855" y="101"/>
                    </a:lnTo>
                    <a:cubicBezTo>
                      <a:pt x="1839" y="101"/>
                      <a:pt x="1822" y="112"/>
                      <a:pt x="1813" y="112"/>
                    </a:cubicBezTo>
                    <a:cubicBezTo>
                      <a:pt x="1808" y="112"/>
                      <a:pt x="1805" y="109"/>
                      <a:pt x="1805" y="101"/>
                    </a:cubicBezTo>
                    <a:cubicBezTo>
                      <a:pt x="1805" y="101"/>
                      <a:pt x="1805" y="76"/>
                      <a:pt x="1805" y="76"/>
                    </a:cubicBezTo>
                    <a:cubicBezTo>
                      <a:pt x="1788" y="34"/>
                      <a:pt x="1769" y="20"/>
                      <a:pt x="1748" y="20"/>
                    </a:cubicBezTo>
                    <a:cubicBezTo>
                      <a:pt x="1705" y="20"/>
                      <a:pt x="1655" y="76"/>
                      <a:pt x="1605" y="76"/>
                    </a:cubicBezTo>
                    <a:lnTo>
                      <a:pt x="1605" y="26"/>
                    </a:lnTo>
                    <a:cubicBezTo>
                      <a:pt x="1596" y="53"/>
                      <a:pt x="1584" y="60"/>
                      <a:pt x="1570" y="60"/>
                    </a:cubicBezTo>
                    <a:cubicBezTo>
                      <a:pt x="1550" y="60"/>
                      <a:pt x="1527" y="46"/>
                      <a:pt x="1503" y="46"/>
                    </a:cubicBezTo>
                    <a:cubicBezTo>
                      <a:pt x="1495" y="46"/>
                      <a:pt x="1487" y="47"/>
                      <a:pt x="1479" y="51"/>
                    </a:cubicBezTo>
                    <a:lnTo>
                      <a:pt x="1479" y="26"/>
                    </a:lnTo>
                    <a:lnTo>
                      <a:pt x="1454" y="76"/>
                    </a:lnTo>
                    <a:lnTo>
                      <a:pt x="1454" y="1"/>
                    </a:lnTo>
                    <a:cubicBezTo>
                      <a:pt x="1404" y="1"/>
                      <a:pt x="1354" y="51"/>
                      <a:pt x="1304" y="51"/>
                    </a:cubicBezTo>
                    <a:lnTo>
                      <a:pt x="1304" y="1"/>
                    </a:lnTo>
                    <a:close/>
                    <a:moveTo>
                      <a:pt x="2792" y="1392"/>
                    </a:moveTo>
                    <a:lnTo>
                      <a:pt x="2792" y="1392"/>
                    </a:lnTo>
                    <a:cubicBezTo>
                      <a:pt x="2789" y="1397"/>
                      <a:pt x="2786" y="1401"/>
                      <a:pt x="2783" y="1404"/>
                    </a:cubicBezTo>
                    <a:lnTo>
                      <a:pt x="2808" y="1404"/>
                    </a:lnTo>
                    <a:cubicBezTo>
                      <a:pt x="2802" y="1400"/>
                      <a:pt x="2797" y="1396"/>
                      <a:pt x="2792" y="139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4" name="Google Shape;1784;p34"/>
              <p:cNvSpPr/>
              <p:nvPr/>
            </p:nvSpPr>
            <p:spPr>
              <a:xfrm>
                <a:off x="4607300" y="29925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5" name="Google Shape;1785;p34"/>
              <p:cNvSpPr/>
              <p:nvPr/>
            </p:nvSpPr>
            <p:spPr>
              <a:xfrm>
                <a:off x="4616700" y="30232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0"/>
                    </a:moveTo>
                    <a:cubicBezTo>
                      <a:pt x="25" y="0"/>
                      <a:pt x="0" y="0"/>
                      <a:pt x="0" y="0"/>
                    </a:cubicBezTo>
                    <a:cubicBezTo>
                      <a:pt x="0" y="0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6" name="Google Shape;1786;p34"/>
              <p:cNvSpPr/>
              <p:nvPr/>
            </p:nvSpPr>
            <p:spPr>
              <a:xfrm>
                <a:off x="4634250" y="3189250"/>
                <a:ext cx="1275" cy="1900"/>
              </a:xfrm>
              <a:custGeom>
                <a:avLst/>
                <a:gdLst/>
                <a:ahLst/>
                <a:cxnLst/>
                <a:rect l="l" t="t" r="r" b="b"/>
                <a:pathLst>
                  <a:path w="51" h="76" extrusionOk="0">
                    <a:moveTo>
                      <a:pt x="25" y="1"/>
                    </a:moveTo>
                    <a:lnTo>
                      <a:pt x="0" y="26"/>
                    </a:lnTo>
                    <a:lnTo>
                      <a:pt x="50" y="76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7" name="Google Shape;1787;p34"/>
              <p:cNvSpPr/>
              <p:nvPr/>
            </p:nvSpPr>
            <p:spPr>
              <a:xfrm>
                <a:off x="4634250" y="3193025"/>
                <a:ext cx="2525" cy="342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137" extrusionOk="0">
                    <a:moveTo>
                      <a:pt x="25" y="0"/>
                    </a:moveTo>
                    <a:cubicBezTo>
                      <a:pt x="0" y="25"/>
                      <a:pt x="0" y="25"/>
                      <a:pt x="0" y="25"/>
                    </a:cubicBezTo>
                    <a:cubicBezTo>
                      <a:pt x="25" y="25"/>
                      <a:pt x="25" y="25"/>
                      <a:pt x="50" y="50"/>
                    </a:cubicBezTo>
                    <a:cubicBezTo>
                      <a:pt x="75" y="75"/>
                      <a:pt x="100" y="125"/>
                      <a:pt x="50" y="125"/>
                    </a:cubicBezTo>
                    <a:cubicBezTo>
                      <a:pt x="67" y="125"/>
                      <a:pt x="73" y="137"/>
                      <a:pt x="82" y="137"/>
                    </a:cubicBezTo>
                    <a:cubicBezTo>
                      <a:pt x="86" y="137"/>
                      <a:pt x="92" y="134"/>
                      <a:pt x="100" y="125"/>
                    </a:cubicBezTo>
                    <a:cubicBezTo>
                      <a:pt x="100" y="100"/>
                      <a:pt x="100" y="50"/>
                      <a:pt x="75" y="50"/>
                    </a:cubicBezTo>
                    <a:cubicBezTo>
                      <a:pt x="50" y="25"/>
                      <a:pt x="25" y="25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8" name="Google Shape;1788;p34"/>
              <p:cNvSpPr/>
              <p:nvPr/>
            </p:nvSpPr>
            <p:spPr>
              <a:xfrm>
                <a:off x="4633325" y="3197400"/>
                <a:ext cx="2625" cy="3150"/>
              </a:xfrm>
              <a:custGeom>
                <a:avLst/>
                <a:gdLst/>
                <a:ahLst/>
                <a:cxnLst/>
                <a:rect l="l" t="t" r="r" b="b"/>
                <a:pathLst>
                  <a:path w="105" h="126" extrusionOk="0">
                    <a:moveTo>
                      <a:pt x="62" y="1"/>
                    </a:moveTo>
                    <a:lnTo>
                      <a:pt x="62" y="1"/>
                    </a:lnTo>
                    <a:cubicBezTo>
                      <a:pt x="0" y="42"/>
                      <a:pt x="24" y="83"/>
                      <a:pt x="34" y="111"/>
                    </a:cubicBezTo>
                    <a:lnTo>
                      <a:pt x="34" y="111"/>
                    </a:lnTo>
                    <a:cubicBezTo>
                      <a:pt x="40" y="78"/>
                      <a:pt x="104" y="22"/>
                      <a:pt x="62" y="1"/>
                    </a:cubicBezTo>
                    <a:close/>
                    <a:moveTo>
                      <a:pt x="34" y="111"/>
                    </a:moveTo>
                    <a:cubicBezTo>
                      <a:pt x="32" y="117"/>
                      <a:pt x="33" y="122"/>
                      <a:pt x="37" y="126"/>
                    </a:cubicBezTo>
                    <a:cubicBezTo>
                      <a:pt x="37" y="122"/>
                      <a:pt x="36" y="116"/>
                      <a:pt x="34" y="11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9" name="Google Shape;1789;p34"/>
              <p:cNvSpPr/>
              <p:nvPr/>
            </p:nvSpPr>
            <p:spPr>
              <a:xfrm>
                <a:off x="4487625" y="324125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0" y="1"/>
                    </a:moveTo>
                    <a:cubicBezTo>
                      <a:pt x="0" y="1"/>
                      <a:pt x="25" y="1"/>
                      <a:pt x="25" y="1"/>
                    </a:cubicBezTo>
                    <a:cubicBezTo>
                      <a:pt x="25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0" name="Google Shape;1790;p34"/>
              <p:cNvSpPr/>
              <p:nvPr/>
            </p:nvSpPr>
            <p:spPr>
              <a:xfrm>
                <a:off x="4411175" y="2984600"/>
                <a:ext cx="234375" cy="270375"/>
              </a:xfrm>
              <a:custGeom>
                <a:avLst/>
                <a:gdLst/>
                <a:ahLst/>
                <a:cxnLst/>
                <a:rect l="l" t="t" r="r" b="b"/>
                <a:pathLst>
                  <a:path w="9375" h="10815" extrusionOk="0">
                    <a:moveTo>
                      <a:pt x="1390" y="2856"/>
                    </a:moveTo>
                    <a:cubicBezTo>
                      <a:pt x="1387" y="2862"/>
                      <a:pt x="1383" y="2868"/>
                      <a:pt x="1379" y="2873"/>
                    </a:cubicBezTo>
                    <a:cubicBezTo>
                      <a:pt x="1387" y="2866"/>
                      <a:pt x="1390" y="2861"/>
                      <a:pt x="1390" y="2856"/>
                    </a:cubicBezTo>
                    <a:close/>
                    <a:moveTo>
                      <a:pt x="4326" y="3240"/>
                    </a:moveTo>
                    <a:lnTo>
                      <a:pt x="4326" y="3240"/>
                    </a:lnTo>
                    <a:cubicBezTo>
                      <a:pt x="4321" y="3243"/>
                      <a:pt x="4316" y="3246"/>
                      <a:pt x="4312" y="3249"/>
                    </a:cubicBezTo>
                    <a:cubicBezTo>
                      <a:pt x="4317" y="3246"/>
                      <a:pt x="4322" y="3243"/>
                      <a:pt x="4326" y="3240"/>
                    </a:cubicBezTo>
                    <a:close/>
                    <a:moveTo>
                      <a:pt x="3546" y="3810"/>
                    </a:moveTo>
                    <a:cubicBezTo>
                      <a:pt x="3542" y="3815"/>
                      <a:pt x="3538" y="3820"/>
                      <a:pt x="3535" y="3826"/>
                    </a:cubicBezTo>
                    <a:cubicBezTo>
                      <a:pt x="3542" y="3819"/>
                      <a:pt x="3545" y="3814"/>
                      <a:pt x="3546" y="3810"/>
                    </a:cubicBezTo>
                    <a:close/>
                    <a:moveTo>
                      <a:pt x="5966" y="0"/>
                    </a:moveTo>
                    <a:cubicBezTo>
                      <a:pt x="5813" y="0"/>
                      <a:pt x="5662" y="6"/>
                      <a:pt x="5515" y="16"/>
                    </a:cubicBezTo>
                    <a:cubicBezTo>
                      <a:pt x="4913" y="142"/>
                      <a:pt x="4211" y="192"/>
                      <a:pt x="3660" y="518"/>
                    </a:cubicBezTo>
                    <a:lnTo>
                      <a:pt x="3660" y="492"/>
                    </a:lnTo>
                    <a:cubicBezTo>
                      <a:pt x="3284" y="693"/>
                      <a:pt x="2933" y="893"/>
                      <a:pt x="2557" y="1119"/>
                    </a:cubicBezTo>
                    <a:cubicBezTo>
                      <a:pt x="2256" y="1420"/>
                      <a:pt x="2006" y="1746"/>
                      <a:pt x="1755" y="2071"/>
                    </a:cubicBezTo>
                    <a:cubicBezTo>
                      <a:pt x="1530" y="2347"/>
                      <a:pt x="1404" y="2548"/>
                      <a:pt x="1204" y="2848"/>
                    </a:cubicBezTo>
                    <a:lnTo>
                      <a:pt x="1179" y="2823"/>
                    </a:lnTo>
                    <a:cubicBezTo>
                      <a:pt x="928" y="3375"/>
                      <a:pt x="452" y="3876"/>
                      <a:pt x="377" y="4528"/>
                    </a:cubicBezTo>
                    <a:lnTo>
                      <a:pt x="327" y="4452"/>
                    </a:lnTo>
                    <a:lnTo>
                      <a:pt x="327" y="4452"/>
                    </a:lnTo>
                    <a:cubicBezTo>
                      <a:pt x="374" y="4572"/>
                      <a:pt x="217" y="4805"/>
                      <a:pt x="311" y="4805"/>
                    </a:cubicBezTo>
                    <a:cubicBezTo>
                      <a:pt x="315" y="4805"/>
                      <a:pt x="321" y="4804"/>
                      <a:pt x="327" y="4803"/>
                    </a:cubicBezTo>
                    <a:lnTo>
                      <a:pt x="327" y="4803"/>
                    </a:lnTo>
                    <a:lnTo>
                      <a:pt x="276" y="4904"/>
                    </a:lnTo>
                    <a:cubicBezTo>
                      <a:pt x="352" y="5355"/>
                      <a:pt x="51" y="5655"/>
                      <a:pt x="151" y="6182"/>
                    </a:cubicBezTo>
                    <a:lnTo>
                      <a:pt x="126" y="6132"/>
                    </a:lnTo>
                    <a:lnTo>
                      <a:pt x="126" y="6132"/>
                    </a:lnTo>
                    <a:cubicBezTo>
                      <a:pt x="126" y="6282"/>
                      <a:pt x="151" y="6432"/>
                      <a:pt x="126" y="6533"/>
                    </a:cubicBezTo>
                    <a:cubicBezTo>
                      <a:pt x="126" y="6533"/>
                      <a:pt x="126" y="6533"/>
                      <a:pt x="101" y="6508"/>
                    </a:cubicBezTo>
                    <a:lnTo>
                      <a:pt x="101" y="6508"/>
                    </a:lnTo>
                    <a:cubicBezTo>
                      <a:pt x="1" y="6934"/>
                      <a:pt x="151" y="7410"/>
                      <a:pt x="276" y="7836"/>
                    </a:cubicBezTo>
                    <a:lnTo>
                      <a:pt x="201" y="7811"/>
                    </a:lnTo>
                    <a:lnTo>
                      <a:pt x="201" y="7811"/>
                    </a:lnTo>
                    <a:cubicBezTo>
                      <a:pt x="276" y="7911"/>
                      <a:pt x="327" y="8061"/>
                      <a:pt x="377" y="8212"/>
                    </a:cubicBezTo>
                    <a:cubicBezTo>
                      <a:pt x="452" y="8362"/>
                      <a:pt x="552" y="8513"/>
                      <a:pt x="627" y="8613"/>
                    </a:cubicBezTo>
                    <a:lnTo>
                      <a:pt x="602" y="8613"/>
                    </a:lnTo>
                    <a:lnTo>
                      <a:pt x="703" y="8738"/>
                    </a:lnTo>
                    <a:lnTo>
                      <a:pt x="652" y="8763"/>
                    </a:lnTo>
                    <a:cubicBezTo>
                      <a:pt x="753" y="8939"/>
                      <a:pt x="878" y="9064"/>
                      <a:pt x="1003" y="9189"/>
                    </a:cubicBezTo>
                    <a:cubicBezTo>
                      <a:pt x="1129" y="9315"/>
                      <a:pt x="1254" y="9440"/>
                      <a:pt x="1404" y="9565"/>
                    </a:cubicBezTo>
                    <a:lnTo>
                      <a:pt x="1354" y="9590"/>
                    </a:lnTo>
                    <a:cubicBezTo>
                      <a:pt x="1655" y="9766"/>
                      <a:pt x="1931" y="10066"/>
                      <a:pt x="2281" y="10167"/>
                    </a:cubicBezTo>
                    <a:lnTo>
                      <a:pt x="2256" y="10167"/>
                    </a:lnTo>
                    <a:cubicBezTo>
                      <a:pt x="2607" y="10317"/>
                      <a:pt x="2933" y="10467"/>
                      <a:pt x="3284" y="10593"/>
                    </a:cubicBezTo>
                    <a:cubicBezTo>
                      <a:pt x="3785" y="10643"/>
                      <a:pt x="4286" y="10718"/>
                      <a:pt x="4813" y="10768"/>
                    </a:cubicBezTo>
                    <a:cubicBezTo>
                      <a:pt x="4813" y="10793"/>
                      <a:pt x="4788" y="10793"/>
                      <a:pt x="4788" y="10793"/>
                    </a:cubicBezTo>
                    <a:cubicBezTo>
                      <a:pt x="4838" y="10793"/>
                      <a:pt x="4888" y="10768"/>
                      <a:pt x="4913" y="10768"/>
                    </a:cubicBezTo>
                    <a:cubicBezTo>
                      <a:pt x="4938" y="10793"/>
                      <a:pt x="4913" y="10793"/>
                      <a:pt x="4888" y="10793"/>
                    </a:cubicBezTo>
                    <a:cubicBezTo>
                      <a:pt x="4930" y="10809"/>
                      <a:pt x="4978" y="10815"/>
                      <a:pt x="5029" y="10815"/>
                    </a:cubicBezTo>
                    <a:cubicBezTo>
                      <a:pt x="5188" y="10815"/>
                      <a:pt x="5377" y="10758"/>
                      <a:pt x="5495" y="10758"/>
                    </a:cubicBezTo>
                    <a:cubicBezTo>
                      <a:pt x="5523" y="10758"/>
                      <a:pt x="5546" y="10761"/>
                      <a:pt x="5565" y="10768"/>
                    </a:cubicBezTo>
                    <a:cubicBezTo>
                      <a:pt x="5615" y="10743"/>
                      <a:pt x="5640" y="10718"/>
                      <a:pt x="5590" y="10693"/>
                    </a:cubicBezTo>
                    <a:cubicBezTo>
                      <a:pt x="6292" y="10593"/>
                      <a:pt x="7018" y="10342"/>
                      <a:pt x="7570" y="9941"/>
                    </a:cubicBezTo>
                    <a:cubicBezTo>
                      <a:pt x="7595" y="9941"/>
                      <a:pt x="7620" y="9941"/>
                      <a:pt x="7620" y="9966"/>
                    </a:cubicBezTo>
                    <a:cubicBezTo>
                      <a:pt x="8071" y="9565"/>
                      <a:pt x="8547" y="9189"/>
                      <a:pt x="8873" y="8688"/>
                    </a:cubicBezTo>
                    <a:cubicBezTo>
                      <a:pt x="8866" y="8673"/>
                      <a:pt x="8858" y="8669"/>
                      <a:pt x="8851" y="8669"/>
                    </a:cubicBezTo>
                    <a:cubicBezTo>
                      <a:pt x="8844" y="8669"/>
                      <a:pt x="8838" y="8674"/>
                      <a:pt x="8833" y="8674"/>
                    </a:cubicBezTo>
                    <a:cubicBezTo>
                      <a:pt x="8827" y="8674"/>
                      <a:pt x="8823" y="8667"/>
                      <a:pt x="8823" y="8638"/>
                    </a:cubicBezTo>
                    <a:cubicBezTo>
                      <a:pt x="8672" y="8788"/>
                      <a:pt x="8698" y="8989"/>
                      <a:pt x="8522" y="9089"/>
                    </a:cubicBezTo>
                    <a:lnTo>
                      <a:pt x="8522" y="9039"/>
                    </a:lnTo>
                    <a:lnTo>
                      <a:pt x="8522" y="9039"/>
                    </a:lnTo>
                    <a:cubicBezTo>
                      <a:pt x="8422" y="9114"/>
                      <a:pt x="8572" y="9114"/>
                      <a:pt x="8447" y="9189"/>
                    </a:cubicBezTo>
                    <a:cubicBezTo>
                      <a:pt x="8440" y="9193"/>
                      <a:pt x="8434" y="9194"/>
                      <a:pt x="8429" y="9194"/>
                    </a:cubicBezTo>
                    <a:cubicBezTo>
                      <a:pt x="8408" y="9194"/>
                      <a:pt x="8414" y="9159"/>
                      <a:pt x="8405" y="9159"/>
                    </a:cubicBezTo>
                    <a:cubicBezTo>
                      <a:pt x="8403" y="9159"/>
                      <a:pt x="8400" y="9161"/>
                      <a:pt x="8397" y="9164"/>
                    </a:cubicBezTo>
                    <a:cubicBezTo>
                      <a:pt x="8246" y="9365"/>
                      <a:pt x="8021" y="9515"/>
                      <a:pt x="7845" y="9741"/>
                    </a:cubicBezTo>
                    <a:cubicBezTo>
                      <a:pt x="7840" y="9739"/>
                      <a:pt x="7835" y="9738"/>
                      <a:pt x="7829" y="9738"/>
                    </a:cubicBezTo>
                    <a:cubicBezTo>
                      <a:pt x="7747" y="9738"/>
                      <a:pt x="7588" y="9891"/>
                      <a:pt x="7495" y="9891"/>
                    </a:cubicBezTo>
                    <a:cubicBezTo>
                      <a:pt x="7444" y="9941"/>
                      <a:pt x="7369" y="9966"/>
                      <a:pt x="7369" y="10041"/>
                    </a:cubicBezTo>
                    <a:cubicBezTo>
                      <a:pt x="6943" y="10242"/>
                      <a:pt x="6492" y="10417"/>
                      <a:pt x="6016" y="10518"/>
                    </a:cubicBezTo>
                    <a:cubicBezTo>
                      <a:pt x="5790" y="10568"/>
                      <a:pt x="5540" y="10618"/>
                      <a:pt x="5289" y="10618"/>
                    </a:cubicBezTo>
                    <a:lnTo>
                      <a:pt x="4938" y="10643"/>
                    </a:lnTo>
                    <a:cubicBezTo>
                      <a:pt x="4905" y="10643"/>
                      <a:pt x="4905" y="10654"/>
                      <a:pt x="4894" y="10654"/>
                    </a:cubicBezTo>
                    <a:cubicBezTo>
                      <a:pt x="4888" y="10654"/>
                      <a:pt x="4880" y="10651"/>
                      <a:pt x="4863" y="10643"/>
                    </a:cubicBezTo>
                    <a:lnTo>
                      <a:pt x="4763" y="10643"/>
                    </a:lnTo>
                    <a:lnTo>
                      <a:pt x="4587" y="10593"/>
                    </a:lnTo>
                    <a:cubicBezTo>
                      <a:pt x="4538" y="10599"/>
                      <a:pt x="4489" y="10602"/>
                      <a:pt x="4439" y="10602"/>
                    </a:cubicBezTo>
                    <a:cubicBezTo>
                      <a:pt x="4077" y="10602"/>
                      <a:pt x="3686" y="10458"/>
                      <a:pt x="3334" y="10392"/>
                    </a:cubicBezTo>
                    <a:cubicBezTo>
                      <a:pt x="3259" y="10367"/>
                      <a:pt x="3159" y="10317"/>
                      <a:pt x="3058" y="10292"/>
                    </a:cubicBezTo>
                    <a:cubicBezTo>
                      <a:pt x="3058" y="10267"/>
                      <a:pt x="3058" y="10267"/>
                      <a:pt x="3058" y="10267"/>
                    </a:cubicBezTo>
                    <a:cubicBezTo>
                      <a:pt x="2883" y="10217"/>
                      <a:pt x="2632" y="10142"/>
                      <a:pt x="2432" y="10041"/>
                    </a:cubicBezTo>
                    <a:lnTo>
                      <a:pt x="2231" y="10016"/>
                    </a:lnTo>
                    <a:cubicBezTo>
                      <a:pt x="1680" y="9691"/>
                      <a:pt x="1229" y="9189"/>
                      <a:pt x="878" y="8663"/>
                    </a:cubicBezTo>
                    <a:cubicBezTo>
                      <a:pt x="703" y="8387"/>
                      <a:pt x="502" y="8137"/>
                      <a:pt x="427" y="7811"/>
                    </a:cubicBezTo>
                    <a:cubicBezTo>
                      <a:pt x="352" y="7510"/>
                      <a:pt x="302" y="7184"/>
                      <a:pt x="302" y="6858"/>
                    </a:cubicBezTo>
                    <a:cubicBezTo>
                      <a:pt x="276" y="6107"/>
                      <a:pt x="377" y="5405"/>
                      <a:pt x="552" y="4753"/>
                    </a:cubicBezTo>
                    <a:cubicBezTo>
                      <a:pt x="627" y="4427"/>
                      <a:pt x="803" y="4127"/>
                      <a:pt x="928" y="3801"/>
                    </a:cubicBezTo>
                    <a:cubicBezTo>
                      <a:pt x="1028" y="3475"/>
                      <a:pt x="1204" y="3174"/>
                      <a:pt x="1379" y="2823"/>
                    </a:cubicBezTo>
                    <a:cubicBezTo>
                      <a:pt x="1379" y="2841"/>
                      <a:pt x="1392" y="2846"/>
                      <a:pt x="1390" y="2856"/>
                    </a:cubicBezTo>
                    <a:lnTo>
                      <a:pt x="1390" y="2856"/>
                    </a:lnTo>
                    <a:cubicBezTo>
                      <a:pt x="1614" y="2514"/>
                      <a:pt x="1884" y="2241"/>
                      <a:pt x="2106" y="1896"/>
                    </a:cubicBezTo>
                    <a:lnTo>
                      <a:pt x="2131" y="1921"/>
                    </a:lnTo>
                    <a:cubicBezTo>
                      <a:pt x="2256" y="1695"/>
                      <a:pt x="2407" y="1495"/>
                      <a:pt x="2557" y="1294"/>
                    </a:cubicBezTo>
                    <a:cubicBezTo>
                      <a:pt x="2607" y="1219"/>
                      <a:pt x="2733" y="1144"/>
                      <a:pt x="2833" y="1094"/>
                    </a:cubicBezTo>
                    <a:cubicBezTo>
                      <a:pt x="2958" y="1019"/>
                      <a:pt x="3058" y="944"/>
                      <a:pt x="3184" y="893"/>
                    </a:cubicBezTo>
                    <a:cubicBezTo>
                      <a:pt x="3635" y="668"/>
                      <a:pt x="4086" y="492"/>
                      <a:pt x="4562" y="317"/>
                    </a:cubicBezTo>
                    <a:cubicBezTo>
                      <a:pt x="4687" y="292"/>
                      <a:pt x="4838" y="267"/>
                      <a:pt x="4988" y="242"/>
                    </a:cubicBezTo>
                    <a:cubicBezTo>
                      <a:pt x="5139" y="242"/>
                      <a:pt x="5289" y="217"/>
                      <a:pt x="5439" y="217"/>
                    </a:cubicBezTo>
                    <a:cubicBezTo>
                      <a:pt x="5652" y="199"/>
                      <a:pt x="5877" y="181"/>
                      <a:pt x="6097" y="181"/>
                    </a:cubicBezTo>
                    <a:cubicBezTo>
                      <a:pt x="6188" y="181"/>
                      <a:pt x="6279" y="184"/>
                      <a:pt x="6367" y="192"/>
                    </a:cubicBezTo>
                    <a:cubicBezTo>
                      <a:pt x="6693" y="217"/>
                      <a:pt x="6993" y="292"/>
                      <a:pt x="7294" y="392"/>
                    </a:cubicBezTo>
                    <a:cubicBezTo>
                      <a:pt x="7570" y="518"/>
                      <a:pt x="7845" y="693"/>
                      <a:pt x="8021" y="944"/>
                    </a:cubicBezTo>
                    <a:lnTo>
                      <a:pt x="7996" y="969"/>
                    </a:lnTo>
                    <a:cubicBezTo>
                      <a:pt x="8271" y="1370"/>
                      <a:pt x="8246" y="1946"/>
                      <a:pt x="7921" y="2297"/>
                    </a:cubicBezTo>
                    <a:cubicBezTo>
                      <a:pt x="7845" y="2397"/>
                      <a:pt x="7770" y="2472"/>
                      <a:pt x="7670" y="2523"/>
                    </a:cubicBezTo>
                    <a:cubicBezTo>
                      <a:pt x="7570" y="2598"/>
                      <a:pt x="7469" y="2648"/>
                      <a:pt x="7344" y="2673"/>
                    </a:cubicBezTo>
                    <a:cubicBezTo>
                      <a:pt x="7294" y="2698"/>
                      <a:pt x="7244" y="2723"/>
                      <a:pt x="7194" y="2723"/>
                    </a:cubicBezTo>
                    <a:lnTo>
                      <a:pt x="6642" y="2723"/>
                    </a:lnTo>
                    <a:cubicBezTo>
                      <a:pt x="6392" y="2673"/>
                      <a:pt x="6091" y="2598"/>
                      <a:pt x="5790" y="2548"/>
                    </a:cubicBezTo>
                    <a:lnTo>
                      <a:pt x="5515" y="2523"/>
                    </a:lnTo>
                    <a:cubicBezTo>
                      <a:pt x="5485" y="2515"/>
                      <a:pt x="5454" y="2512"/>
                      <a:pt x="5422" y="2512"/>
                    </a:cubicBezTo>
                    <a:cubicBezTo>
                      <a:pt x="5345" y="2512"/>
                      <a:pt x="5267" y="2530"/>
                      <a:pt x="5214" y="2548"/>
                    </a:cubicBezTo>
                    <a:cubicBezTo>
                      <a:pt x="5013" y="2573"/>
                      <a:pt x="4838" y="2648"/>
                      <a:pt x="4687" y="2748"/>
                    </a:cubicBezTo>
                    <a:cubicBezTo>
                      <a:pt x="4362" y="2924"/>
                      <a:pt x="4061" y="3149"/>
                      <a:pt x="3785" y="3375"/>
                    </a:cubicBezTo>
                    <a:cubicBezTo>
                      <a:pt x="3510" y="3550"/>
                      <a:pt x="3309" y="3901"/>
                      <a:pt x="3159" y="4227"/>
                    </a:cubicBezTo>
                    <a:cubicBezTo>
                      <a:pt x="3033" y="4578"/>
                      <a:pt x="2908" y="4904"/>
                      <a:pt x="2758" y="5154"/>
                    </a:cubicBezTo>
                    <a:cubicBezTo>
                      <a:pt x="2607" y="5455"/>
                      <a:pt x="2557" y="5756"/>
                      <a:pt x="2482" y="6031"/>
                    </a:cubicBezTo>
                    <a:lnTo>
                      <a:pt x="2432" y="6282"/>
                    </a:lnTo>
                    <a:cubicBezTo>
                      <a:pt x="2432" y="6357"/>
                      <a:pt x="2432" y="6432"/>
                      <a:pt x="2432" y="6508"/>
                    </a:cubicBezTo>
                    <a:cubicBezTo>
                      <a:pt x="2457" y="6683"/>
                      <a:pt x="2482" y="6833"/>
                      <a:pt x="2532" y="6984"/>
                    </a:cubicBezTo>
                    <a:cubicBezTo>
                      <a:pt x="2808" y="7585"/>
                      <a:pt x="3384" y="7911"/>
                      <a:pt x="3936" y="8112"/>
                    </a:cubicBezTo>
                    <a:cubicBezTo>
                      <a:pt x="4286" y="8212"/>
                      <a:pt x="4637" y="8362"/>
                      <a:pt x="4988" y="8412"/>
                    </a:cubicBezTo>
                    <a:cubicBezTo>
                      <a:pt x="5105" y="8412"/>
                      <a:pt x="5222" y="8423"/>
                      <a:pt x="5339" y="8423"/>
                    </a:cubicBezTo>
                    <a:cubicBezTo>
                      <a:pt x="5398" y="8423"/>
                      <a:pt x="5456" y="8421"/>
                      <a:pt x="5515" y="8412"/>
                    </a:cubicBezTo>
                    <a:cubicBezTo>
                      <a:pt x="5690" y="8362"/>
                      <a:pt x="5840" y="8312"/>
                      <a:pt x="5991" y="8212"/>
                    </a:cubicBezTo>
                    <a:lnTo>
                      <a:pt x="6041" y="8187"/>
                    </a:lnTo>
                    <a:cubicBezTo>
                      <a:pt x="6241" y="8036"/>
                      <a:pt x="6492" y="7886"/>
                      <a:pt x="6718" y="7736"/>
                    </a:cubicBezTo>
                    <a:cubicBezTo>
                      <a:pt x="6793" y="7685"/>
                      <a:pt x="6868" y="7610"/>
                      <a:pt x="6968" y="7560"/>
                    </a:cubicBezTo>
                    <a:cubicBezTo>
                      <a:pt x="7018" y="7485"/>
                      <a:pt x="7094" y="7385"/>
                      <a:pt x="7169" y="7310"/>
                    </a:cubicBezTo>
                    <a:cubicBezTo>
                      <a:pt x="7244" y="7234"/>
                      <a:pt x="7344" y="7184"/>
                      <a:pt x="7394" y="7109"/>
                    </a:cubicBezTo>
                    <a:cubicBezTo>
                      <a:pt x="7575" y="6974"/>
                      <a:pt x="7773" y="6920"/>
                      <a:pt x="7968" y="6920"/>
                    </a:cubicBezTo>
                    <a:cubicBezTo>
                      <a:pt x="8098" y="6920"/>
                      <a:pt x="8226" y="6944"/>
                      <a:pt x="8347" y="6984"/>
                    </a:cubicBezTo>
                    <a:lnTo>
                      <a:pt x="8347" y="6959"/>
                    </a:lnTo>
                    <a:cubicBezTo>
                      <a:pt x="8422" y="7034"/>
                      <a:pt x="8522" y="7059"/>
                      <a:pt x="8622" y="7109"/>
                    </a:cubicBezTo>
                    <a:cubicBezTo>
                      <a:pt x="8723" y="7134"/>
                      <a:pt x="8798" y="7209"/>
                      <a:pt x="8798" y="7284"/>
                    </a:cubicBezTo>
                    <a:lnTo>
                      <a:pt x="8773" y="7284"/>
                    </a:lnTo>
                    <a:cubicBezTo>
                      <a:pt x="8798" y="7410"/>
                      <a:pt x="9073" y="7385"/>
                      <a:pt x="9023" y="7485"/>
                    </a:cubicBezTo>
                    <a:lnTo>
                      <a:pt x="9073" y="7485"/>
                    </a:lnTo>
                    <a:cubicBezTo>
                      <a:pt x="9149" y="7585"/>
                      <a:pt x="9048" y="7510"/>
                      <a:pt x="9099" y="7610"/>
                    </a:cubicBezTo>
                    <a:cubicBezTo>
                      <a:pt x="9099" y="7660"/>
                      <a:pt x="9149" y="7610"/>
                      <a:pt x="9174" y="7685"/>
                    </a:cubicBezTo>
                    <a:cubicBezTo>
                      <a:pt x="9048" y="7761"/>
                      <a:pt x="9324" y="7986"/>
                      <a:pt x="9149" y="8036"/>
                    </a:cubicBezTo>
                    <a:cubicBezTo>
                      <a:pt x="9145" y="8030"/>
                      <a:pt x="9142" y="8027"/>
                      <a:pt x="9139" y="8027"/>
                    </a:cubicBezTo>
                    <a:cubicBezTo>
                      <a:pt x="9124" y="8027"/>
                      <a:pt x="9108" y="8074"/>
                      <a:pt x="9081" y="8074"/>
                    </a:cubicBezTo>
                    <a:cubicBezTo>
                      <a:pt x="9066" y="8074"/>
                      <a:pt x="9047" y="8059"/>
                      <a:pt x="9023" y="8011"/>
                    </a:cubicBezTo>
                    <a:lnTo>
                      <a:pt x="9023" y="8011"/>
                    </a:lnTo>
                    <a:cubicBezTo>
                      <a:pt x="9023" y="8061"/>
                      <a:pt x="9048" y="8237"/>
                      <a:pt x="9124" y="8237"/>
                    </a:cubicBezTo>
                    <a:cubicBezTo>
                      <a:pt x="9170" y="8237"/>
                      <a:pt x="9207" y="8275"/>
                      <a:pt x="9246" y="8275"/>
                    </a:cubicBezTo>
                    <a:cubicBezTo>
                      <a:pt x="9270" y="8275"/>
                      <a:pt x="9295" y="8260"/>
                      <a:pt x="9324" y="8212"/>
                    </a:cubicBezTo>
                    <a:lnTo>
                      <a:pt x="9274" y="8162"/>
                    </a:lnTo>
                    <a:cubicBezTo>
                      <a:pt x="9324" y="8112"/>
                      <a:pt x="9299" y="8137"/>
                      <a:pt x="9324" y="8112"/>
                    </a:cubicBezTo>
                    <a:cubicBezTo>
                      <a:pt x="9324" y="7911"/>
                      <a:pt x="9374" y="7886"/>
                      <a:pt x="9374" y="7736"/>
                    </a:cubicBezTo>
                    <a:lnTo>
                      <a:pt x="9349" y="7736"/>
                    </a:lnTo>
                    <a:cubicBezTo>
                      <a:pt x="9274" y="7660"/>
                      <a:pt x="9249" y="7535"/>
                      <a:pt x="9199" y="7460"/>
                    </a:cubicBezTo>
                    <a:lnTo>
                      <a:pt x="9224" y="7410"/>
                    </a:lnTo>
                    <a:cubicBezTo>
                      <a:pt x="9249" y="7335"/>
                      <a:pt x="8998" y="7284"/>
                      <a:pt x="9124" y="7284"/>
                    </a:cubicBezTo>
                    <a:cubicBezTo>
                      <a:pt x="8998" y="7134"/>
                      <a:pt x="8823" y="6959"/>
                      <a:pt x="8647" y="6833"/>
                    </a:cubicBezTo>
                    <a:cubicBezTo>
                      <a:pt x="8473" y="6746"/>
                      <a:pt x="8261" y="6678"/>
                      <a:pt x="8044" y="6678"/>
                    </a:cubicBezTo>
                    <a:cubicBezTo>
                      <a:pt x="8012" y="6678"/>
                      <a:pt x="7979" y="6680"/>
                      <a:pt x="7946" y="6683"/>
                    </a:cubicBezTo>
                    <a:cubicBezTo>
                      <a:pt x="7873" y="6707"/>
                      <a:pt x="7586" y="6755"/>
                      <a:pt x="7686" y="6804"/>
                    </a:cubicBezTo>
                    <a:lnTo>
                      <a:pt x="7686" y="6804"/>
                    </a:lnTo>
                    <a:cubicBezTo>
                      <a:pt x="7669" y="6798"/>
                      <a:pt x="7651" y="6795"/>
                      <a:pt x="7631" y="6795"/>
                    </a:cubicBezTo>
                    <a:cubicBezTo>
                      <a:pt x="7524" y="6795"/>
                      <a:pt x="7371" y="6877"/>
                      <a:pt x="7269" y="6959"/>
                    </a:cubicBezTo>
                    <a:lnTo>
                      <a:pt x="7319" y="7084"/>
                    </a:lnTo>
                    <a:cubicBezTo>
                      <a:pt x="7294" y="7084"/>
                      <a:pt x="7244" y="7034"/>
                      <a:pt x="7219" y="7034"/>
                    </a:cubicBezTo>
                    <a:lnTo>
                      <a:pt x="7194" y="7034"/>
                    </a:lnTo>
                    <a:cubicBezTo>
                      <a:pt x="7194" y="7059"/>
                      <a:pt x="7194" y="7059"/>
                      <a:pt x="7194" y="7059"/>
                    </a:cubicBezTo>
                    <a:cubicBezTo>
                      <a:pt x="7169" y="7059"/>
                      <a:pt x="7169" y="7034"/>
                      <a:pt x="7194" y="7034"/>
                    </a:cubicBezTo>
                    <a:cubicBezTo>
                      <a:pt x="7094" y="7034"/>
                      <a:pt x="7068" y="7109"/>
                      <a:pt x="7018" y="7184"/>
                    </a:cubicBezTo>
                    <a:cubicBezTo>
                      <a:pt x="6993" y="7234"/>
                      <a:pt x="6968" y="7284"/>
                      <a:pt x="6843" y="7310"/>
                    </a:cubicBezTo>
                    <a:cubicBezTo>
                      <a:pt x="6893" y="7385"/>
                      <a:pt x="6667" y="7510"/>
                      <a:pt x="6592" y="7610"/>
                    </a:cubicBezTo>
                    <a:cubicBezTo>
                      <a:pt x="6592" y="7610"/>
                      <a:pt x="6567" y="7660"/>
                      <a:pt x="6567" y="7685"/>
                    </a:cubicBezTo>
                    <a:cubicBezTo>
                      <a:pt x="6542" y="7685"/>
                      <a:pt x="6517" y="7660"/>
                      <a:pt x="6517" y="7635"/>
                    </a:cubicBezTo>
                    <a:cubicBezTo>
                      <a:pt x="6317" y="7786"/>
                      <a:pt x="6066" y="7936"/>
                      <a:pt x="5941" y="8011"/>
                    </a:cubicBezTo>
                    <a:cubicBezTo>
                      <a:pt x="5941" y="8024"/>
                      <a:pt x="5934" y="8024"/>
                      <a:pt x="5928" y="8024"/>
                    </a:cubicBezTo>
                    <a:cubicBezTo>
                      <a:pt x="5922" y="8024"/>
                      <a:pt x="5916" y="8024"/>
                      <a:pt x="5916" y="8036"/>
                    </a:cubicBezTo>
                    <a:lnTo>
                      <a:pt x="5891" y="8036"/>
                    </a:lnTo>
                    <a:cubicBezTo>
                      <a:pt x="5790" y="8087"/>
                      <a:pt x="5715" y="8112"/>
                      <a:pt x="5665" y="8137"/>
                    </a:cubicBezTo>
                    <a:cubicBezTo>
                      <a:pt x="5590" y="8193"/>
                      <a:pt x="5500" y="8221"/>
                      <a:pt x="5408" y="8221"/>
                    </a:cubicBezTo>
                    <a:cubicBezTo>
                      <a:pt x="5377" y="8221"/>
                      <a:pt x="5345" y="8218"/>
                      <a:pt x="5314" y="8212"/>
                    </a:cubicBezTo>
                    <a:cubicBezTo>
                      <a:pt x="5270" y="8204"/>
                      <a:pt x="5228" y="8201"/>
                      <a:pt x="5188" y="8201"/>
                    </a:cubicBezTo>
                    <a:cubicBezTo>
                      <a:pt x="5092" y="8201"/>
                      <a:pt x="5009" y="8219"/>
                      <a:pt x="4938" y="8237"/>
                    </a:cubicBezTo>
                    <a:cubicBezTo>
                      <a:pt x="4888" y="8237"/>
                      <a:pt x="4888" y="8237"/>
                      <a:pt x="4888" y="8212"/>
                    </a:cubicBezTo>
                    <a:cubicBezTo>
                      <a:pt x="4863" y="8212"/>
                      <a:pt x="4838" y="8187"/>
                      <a:pt x="4813" y="8187"/>
                    </a:cubicBezTo>
                    <a:cubicBezTo>
                      <a:pt x="4763" y="8162"/>
                      <a:pt x="4687" y="8137"/>
                      <a:pt x="4637" y="8112"/>
                    </a:cubicBezTo>
                    <a:cubicBezTo>
                      <a:pt x="4512" y="8061"/>
                      <a:pt x="4387" y="8011"/>
                      <a:pt x="4236" y="8011"/>
                    </a:cubicBezTo>
                    <a:lnTo>
                      <a:pt x="4261" y="7986"/>
                    </a:lnTo>
                    <a:cubicBezTo>
                      <a:pt x="4211" y="7986"/>
                      <a:pt x="4136" y="7961"/>
                      <a:pt x="4061" y="7936"/>
                    </a:cubicBezTo>
                    <a:cubicBezTo>
                      <a:pt x="4011" y="7936"/>
                      <a:pt x="3961" y="7911"/>
                      <a:pt x="3961" y="7911"/>
                    </a:cubicBezTo>
                    <a:lnTo>
                      <a:pt x="3860" y="7861"/>
                    </a:lnTo>
                    <a:cubicBezTo>
                      <a:pt x="3735" y="7811"/>
                      <a:pt x="3610" y="7761"/>
                      <a:pt x="3510" y="7736"/>
                    </a:cubicBezTo>
                    <a:cubicBezTo>
                      <a:pt x="3510" y="7610"/>
                      <a:pt x="3409" y="7560"/>
                      <a:pt x="3334" y="7435"/>
                    </a:cubicBezTo>
                    <a:cubicBezTo>
                      <a:pt x="3159" y="7360"/>
                      <a:pt x="2958" y="7109"/>
                      <a:pt x="2808" y="6883"/>
                    </a:cubicBezTo>
                    <a:cubicBezTo>
                      <a:pt x="2858" y="6833"/>
                      <a:pt x="2733" y="6683"/>
                      <a:pt x="2808" y="6633"/>
                    </a:cubicBezTo>
                    <a:cubicBezTo>
                      <a:pt x="2783" y="6558"/>
                      <a:pt x="2758" y="6457"/>
                      <a:pt x="2733" y="6357"/>
                    </a:cubicBezTo>
                    <a:cubicBezTo>
                      <a:pt x="2733" y="6282"/>
                      <a:pt x="2708" y="6307"/>
                      <a:pt x="2733" y="6232"/>
                    </a:cubicBezTo>
                    <a:lnTo>
                      <a:pt x="2758" y="6056"/>
                    </a:lnTo>
                    <a:cubicBezTo>
                      <a:pt x="2783" y="5831"/>
                      <a:pt x="2808" y="5605"/>
                      <a:pt x="2858" y="5380"/>
                    </a:cubicBezTo>
                    <a:cubicBezTo>
                      <a:pt x="2908" y="5179"/>
                      <a:pt x="3033" y="4954"/>
                      <a:pt x="3134" y="4753"/>
                    </a:cubicBezTo>
                    <a:cubicBezTo>
                      <a:pt x="3234" y="4553"/>
                      <a:pt x="3359" y="4352"/>
                      <a:pt x="3510" y="4202"/>
                    </a:cubicBezTo>
                    <a:cubicBezTo>
                      <a:pt x="3510" y="4102"/>
                      <a:pt x="3510" y="3926"/>
                      <a:pt x="3535" y="3801"/>
                    </a:cubicBezTo>
                    <a:cubicBezTo>
                      <a:pt x="3535" y="3801"/>
                      <a:pt x="3548" y="3801"/>
                      <a:pt x="3546" y="3810"/>
                    </a:cubicBezTo>
                    <a:lnTo>
                      <a:pt x="3546" y="3810"/>
                    </a:lnTo>
                    <a:cubicBezTo>
                      <a:pt x="3646" y="3672"/>
                      <a:pt x="3789" y="3621"/>
                      <a:pt x="3885" y="3500"/>
                    </a:cubicBezTo>
                    <a:cubicBezTo>
                      <a:pt x="3885" y="3525"/>
                      <a:pt x="3885" y="3525"/>
                      <a:pt x="3885" y="3550"/>
                    </a:cubicBezTo>
                    <a:cubicBezTo>
                      <a:pt x="3961" y="3400"/>
                      <a:pt x="4136" y="3400"/>
                      <a:pt x="4236" y="3249"/>
                    </a:cubicBezTo>
                    <a:lnTo>
                      <a:pt x="4261" y="3249"/>
                    </a:lnTo>
                    <a:lnTo>
                      <a:pt x="4337" y="3149"/>
                    </a:lnTo>
                    <a:lnTo>
                      <a:pt x="4337" y="3149"/>
                    </a:lnTo>
                    <a:cubicBezTo>
                      <a:pt x="4337" y="3171"/>
                      <a:pt x="4356" y="3213"/>
                      <a:pt x="4326" y="3240"/>
                    </a:cubicBezTo>
                    <a:lnTo>
                      <a:pt x="4326" y="3240"/>
                    </a:lnTo>
                    <a:cubicBezTo>
                      <a:pt x="4691" y="2997"/>
                      <a:pt x="5056" y="2790"/>
                      <a:pt x="5462" y="2790"/>
                    </a:cubicBezTo>
                    <a:cubicBezTo>
                      <a:pt x="5552" y="2790"/>
                      <a:pt x="5645" y="2801"/>
                      <a:pt x="5740" y="2823"/>
                    </a:cubicBezTo>
                    <a:lnTo>
                      <a:pt x="6367" y="2924"/>
                    </a:lnTo>
                    <a:cubicBezTo>
                      <a:pt x="6417" y="2949"/>
                      <a:pt x="6467" y="2949"/>
                      <a:pt x="6517" y="2974"/>
                    </a:cubicBezTo>
                    <a:lnTo>
                      <a:pt x="7043" y="2974"/>
                    </a:lnTo>
                    <a:cubicBezTo>
                      <a:pt x="7068" y="2961"/>
                      <a:pt x="7094" y="2961"/>
                      <a:pt x="7125" y="2961"/>
                    </a:cubicBezTo>
                    <a:cubicBezTo>
                      <a:pt x="7156" y="2961"/>
                      <a:pt x="7194" y="2961"/>
                      <a:pt x="7244" y="2949"/>
                    </a:cubicBezTo>
                    <a:cubicBezTo>
                      <a:pt x="7319" y="2924"/>
                      <a:pt x="7369" y="2924"/>
                      <a:pt x="7419" y="2899"/>
                    </a:cubicBezTo>
                    <a:cubicBezTo>
                      <a:pt x="7520" y="2848"/>
                      <a:pt x="7645" y="2798"/>
                      <a:pt x="7745" y="2723"/>
                    </a:cubicBezTo>
                    <a:cubicBezTo>
                      <a:pt x="7946" y="2598"/>
                      <a:pt x="8096" y="2422"/>
                      <a:pt x="8221" y="2197"/>
                    </a:cubicBezTo>
                    <a:lnTo>
                      <a:pt x="8221" y="2272"/>
                    </a:lnTo>
                    <a:cubicBezTo>
                      <a:pt x="8246" y="2172"/>
                      <a:pt x="8271" y="2046"/>
                      <a:pt x="8297" y="1946"/>
                    </a:cubicBezTo>
                    <a:cubicBezTo>
                      <a:pt x="8297" y="1946"/>
                      <a:pt x="8297" y="1971"/>
                      <a:pt x="8297" y="1996"/>
                    </a:cubicBezTo>
                    <a:cubicBezTo>
                      <a:pt x="8397" y="1796"/>
                      <a:pt x="8372" y="1595"/>
                      <a:pt x="8322" y="1395"/>
                    </a:cubicBezTo>
                    <a:cubicBezTo>
                      <a:pt x="8297" y="1194"/>
                      <a:pt x="8221" y="1019"/>
                      <a:pt x="8121" y="843"/>
                    </a:cubicBezTo>
                    <a:lnTo>
                      <a:pt x="8121" y="843"/>
                    </a:lnTo>
                    <a:cubicBezTo>
                      <a:pt x="8121" y="843"/>
                      <a:pt x="8140" y="850"/>
                      <a:pt x="8156" y="850"/>
                    </a:cubicBezTo>
                    <a:cubicBezTo>
                      <a:pt x="8171" y="850"/>
                      <a:pt x="8184" y="843"/>
                      <a:pt x="8171" y="818"/>
                    </a:cubicBezTo>
                    <a:cubicBezTo>
                      <a:pt x="7967" y="637"/>
                      <a:pt x="7907" y="435"/>
                      <a:pt x="7749" y="435"/>
                    </a:cubicBezTo>
                    <a:cubicBezTo>
                      <a:pt x="7732" y="435"/>
                      <a:pt x="7714" y="438"/>
                      <a:pt x="7695" y="442"/>
                    </a:cubicBezTo>
                    <a:cubicBezTo>
                      <a:pt x="7695" y="417"/>
                      <a:pt x="7695" y="392"/>
                      <a:pt x="7720" y="392"/>
                    </a:cubicBezTo>
                    <a:cubicBezTo>
                      <a:pt x="7181" y="93"/>
                      <a:pt x="6563" y="0"/>
                      <a:pt x="596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1" name="Google Shape;1791;p34"/>
              <p:cNvSpPr/>
              <p:nvPr/>
            </p:nvSpPr>
            <p:spPr>
              <a:xfrm>
                <a:off x="4532725" y="32544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0"/>
                    </a:moveTo>
                    <a:lnTo>
                      <a:pt x="26" y="0"/>
                    </a:lnTo>
                    <a:cubicBezTo>
                      <a:pt x="1" y="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2" name="Google Shape;1792;p34"/>
              <p:cNvSpPr/>
              <p:nvPr/>
            </p:nvSpPr>
            <p:spPr>
              <a:xfrm>
                <a:off x="4644900" y="3176100"/>
                <a:ext cx="650" cy="1900"/>
              </a:xfrm>
              <a:custGeom>
                <a:avLst/>
                <a:gdLst/>
                <a:ahLst/>
                <a:cxnLst/>
                <a:rect l="l" t="t" r="r" b="b"/>
                <a:pathLst>
                  <a:path w="26" h="76" extrusionOk="0">
                    <a:moveTo>
                      <a:pt x="0" y="0"/>
                    </a:moveTo>
                    <a:cubicBezTo>
                      <a:pt x="0" y="26"/>
                      <a:pt x="0" y="51"/>
                      <a:pt x="25" y="76"/>
                    </a:cubicBezTo>
                    <a:cubicBezTo>
                      <a:pt x="25" y="51"/>
                      <a:pt x="0" y="26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3" name="Google Shape;1793;p34"/>
              <p:cNvSpPr/>
              <p:nvPr/>
            </p:nvSpPr>
            <p:spPr>
              <a:xfrm>
                <a:off x="4942525" y="3008175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0" y="1"/>
                    </a:moveTo>
                    <a:lnTo>
                      <a:pt x="0" y="26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4" name="Google Shape;1794;p34"/>
              <p:cNvSpPr/>
              <p:nvPr/>
            </p:nvSpPr>
            <p:spPr>
              <a:xfrm>
                <a:off x="4941675" y="3008525"/>
                <a:ext cx="3775" cy="300"/>
              </a:xfrm>
              <a:custGeom>
                <a:avLst/>
                <a:gdLst/>
                <a:ahLst/>
                <a:cxnLst/>
                <a:rect l="l" t="t" r="r" b="b"/>
                <a:pathLst>
                  <a:path w="151" h="12" extrusionOk="0">
                    <a:moveTo>
                      <a:pt x="119" y="1"/>
                    </a:moveTo>
                    <a:cubicBezTo>
                      <a:pt x="79" y="1"/>
                      <a:pt x="1" y="12"/>
                      <a:pt x="34" y="12"/>
                    </a:cubicBezTo>
                    <a:lnTo>
                      <a:pt x="134" y="12"/>
                    </a:lnTo>
                    <a:cubicBezTo>
                      <a:pt x="151" y="3"/>
                      <a:pt x="140" y="1"/>
                      <a:pt x="11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5" name="Google Shape;1795;p34"/>
              <p:cNvSpPr/>
              <p:nvPr/>
            </p:nvSpPr>
            <p:spPr>
              <a:xfrm>
                <a:off x="4944400" y="3008800"/>
                <a:ext cx="19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76" h="1" extrusionOk="0">
                    <a:moveTo>
                      <a:pt x="25" y="1"/>
                    </a:moveTo>
                    <a:cubicBezTo>
                      <a:pt x="0" y="1"/>
                      <a:pt x="50" y="1"/>
                      <a:pt x="75" y="1"/>
                    </a:cubicBezTo>
                    <a:cubicBezTo>
                      <a:pt x="25" y="1"/>
                      <a:pt x="75" y="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6" name="Google Shape;1796;p34"/>
              <p:cNvSpPr/>
              <p:nvPr/>
            </p:nvSpPr>
            <p:spPr>
              <a:xfrm>
                <a:off x="4944400" y="30194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7" name="Google Shape;1797;p34"/>
              <p:cNvSpPr/>
              <p:nvPr/>
            </p:nvSpPr>
            <p:spPr>
              <a:xfrm>
                <a:off x="4886125" y="3008800"/>
                <a:ext cx="64550" cy="28850"/>
              </a:xfrm>
              <a:custGeom>
                <a:avLst/>
                <a:gdLst/>
                <a:ahLst/>
                <a:cxnLst/>
                <a:rect l="l" t="t" r="r" b="b"/>
                <a:pathLst>
                  <a:path w="2582" h="1154" extrusionOk="0">
                    <a:moveTo>
                      <a:pt x="2331" y="427"/>
                    </a:moveTo>
                    <a:lnTo>
                      <a:pt x="2356" y="452"/>
                    </a:lnTo>
                    <a:cubicBezTo>
                      <a:pt x="2354" y="448"/>
                      <a:pt x="2353" y="444"/>
                      <a:pt x="2353" y="440"/>
                    </a:cubicBezTo>
                    <a:lnTo>
                      <a:pt x="2353" y="440"/>
                    </a:lnTo>
                    <a:cubicBezTo>
                      <a:pt x="2347" y="436"/>
                      <a:pt x="2340" y="431"/>
                      <a:pt x="2331" y="427"/>
                    </a:cubicBezTo>
                    <a:close/>
                    <a:moveTo>
                      <a:pt x="2381" y="1"/>
                    </a:moveTo>
                    <a:lnTo>
                      <a:pt x="2381" y="1"/>
                    </a:lnTo>
                    <a:cubicBezTo>
                      <a:pt x="2331" y="26"/>
                      <a:pt x="2331" y="26"/>
                      <a:pt x="2306" y="26"/>
                    </a:cubicBezTo>
                    <a:cubicBezTo>
                      <a:pt x="2256" y="26"/>
                      <a:pt x="2381" y="26"/>
                      <a:pt x="2331" y="51"/>
                    </a:cubicBezTo>
                    <a:cubicBezTo>
                      <a:pt x="2319" y="63"/>
                      <a:pt x="2312" y="63"/>
                      <a:pt x="2306" y="63"/>
                    </a:cubicBezTo>
                    <a:cubicBezTo>
                      <a:pt x="2300" y="63"/>
                      <a:pt x="2294" y="63"/>
                      <a:pt x="2281" y="76"/>
                    </a:cubicBezTo>
                    <a:cubicBezTo>
                      <a:pt x="2306" y="76"/>
                      <a:pt x="2281" y="101"/>
                      <a:pt x="2356" y="126"/>
                    </a:cubicBezTo>
                    <a:cubicBezTo>
                      <a:pt x="2281" y="126"/>
                      <a:pt x="2356" y="126"/>
                      <a:pt x="2281" y="151"/>
                    </a:cubicBezTo>
                    <a:lnTo>
                      <a:pt x="2356" y="151"/>
                    </a:lnTo>
                    <a:cubicBezTo>
                      <a:pt x="2331" y="251"/>
                      <a:pt x="2381" y="251"/>
                      <a:pt x="2356" y="326"/>
                    </a:cubicBezTo>
                    <a:cubicBezTo>
                      <a:pt x="2471" y="395"/>
                      <a:pt x="2355" y="401"/>
                      <a:pt x="2353" y="440"/>
                    </a:cubicBezTo>
                    <a:lnTo>
                      <a:pt x="2353" y="440"/>
                    </a:lnTo>
                    <a:cubicBezTo>
                      <a:pt x="2381" y="461"/>
                      <a:pt x="2377" y="481"/>
                      <a:pt x="2356" y="502"/>
                    </a:cubicBezTo>
                    <a:lnTo>
                      <a:pt x="2406" y="527"/>
                    </a:lnTo>
                    <a:cubicBezTo>
                      <a:pt x="2281" y="552"/>
                      <a:pt x="2306" y="627"/>
                      <a:pt x="2206" y="627"/>
                    </a:cubicBezTo>
                    <a:cubicBezTo>
                      <a:pt x="2181" y="627"/>
                      <a:pt x="2005" y="627"/>
                      <a:pt x="2030" y="652"/>
                    </a:cubicBezTo>
                    <a:cubicBezTo>
                      <a:pt x="2030" y="677"/>
                      <a:pt x="2005" y="702"/>
                      <a:pt x="1980" y="753"/>
                    </a:cubicBezTo>
                    <a:cubicBezTo>
                      <a:pt x="1980" y="727"/>
                      <a:pt x="1980" y="727"/>
                      <a:pt x="1980" y="727"/>
                    </a:cubicBezTo>
                    <a:cubicBezTo>
                      <a:pt x="1975" y="733"/>
                      <a:pt x="1969" y="735"/>
                      <a:pt x="1962" y="735"/>
                    </a:cubicBezTo>
                    <a:cubicBezTo>
                      <a:pt x="1942" y="735"/>
                      <a:pt x="1918" y="720"/>
                      <a:pt x="1899" y="720"/>
                    </a:cubicBezTo>
                    <a:cubicBezTo>
                      <a:pt x="1892" y="720"/>
                      <a:pt x="1885" y="722"/>
                      <a:pt x="1880" y="727"/>
                    </a:cubicBezTo>
                    <a:lnTo>
                      <a:pt x="1880" y="702"/>
                    </a:lnTo>
                    <a:cubicBezTo>
                      <a:pt x="1849" y="754"/>
                      <a:pt x="1819" y="763"/>
                      <a:pt x="1788" y="763"/>
                    </a:cubicBezTo>
                    <a:cubicBezTo>
                      <a:pt x="1770" y="763"/>
                      <a:pt x="1752" y="760"/>
                      <a:pt x="1735" y="760"/>
                    </a:cubicBezTo>
                    <a:cubicBezTo>
                      <a:pt x="1708" y="760"/>
                      <a:pt x="1681" y="767"/>
                      <a:pt x="1654" y="803"/>
                    </a:cubicBezTo>
                    <a:cubicBezTo>
                      <a:pt x="1579" y="803"/>
                      <a:pt x="1479" y="803"/>
                      <a:pt x="1379" y="853"/>
                    </a:cubicBezTo>
                    <a:lnTo>
                      <a:pt x="1379" y="828"/>
                    </a:lnTo>
                    <a:cubicBezTo>
                      <a:pt x="1368" y="835"/>
                      <a:pt x="1357" y="838"/>
                      <a:pt x="1346" y="838"/>
                    </a:cubicBezTo>
                    <a:cubicBezTo>
                      <a:pt x="1293" y="838"/>
                      <a:pt x="1239" y="767"/>
                      <a:pt x="1186" y="767"/>
                    </a:cubicBezTo>
                    <a:cubicBezTo>
                      <a:pt x="1175" y="767"/>
                      <a:pt x="1164" y="770"/>
                      <a:pt x="1153" y="778"/>
                    </a:cubicBezTo>
                    <a:cubicBezTo>
                      <a:pt x="1145" y="772"/>
                      <a:pt x="1136" y="769"/>
                      <a:pt x="1128" y="769"/>
                    </a:cubicBezTo>
                    <a:cubicBezTo>
                      <a:pt x="1073" y="769"/>
                      <a:pt x="1019" y="870"/>
                      <a:pt x="964" y="870"/>
                    </a:cubicBezTo>
                    <a:cubicBezTo>
                      <a:pt x="952" y="870"/>
                      <a:pt x="940" y="865"/>
                      <a:pt x="928" y="853"/>
                    </a:cubicBezTo>
                    <a:cubicBezTo>
                      <a:pt x="918" y="828"/>
                      <a:pt x="908" y="819"/>
                      <a:pt x="898" y="819"/>
                    </a:cubicBezTo>
                    <a:cubicBezTo>
                      <a:pt x="869" y="819"/>
                      <a:pt x="840" y="899"/>
                      <a:pt x="811" y="899"/>
                    </a:cubicBezTo>
                    <a:cubicBezTo>
                      <a:pt x="800" y="899"/>
                      <a:pt x="789" y="887"/>
                      <a:pt x="777" y="853"/>
                    </a:cubicBezTo>
                    <a:cubicBezTo>
                      <a:pt x="741" y="781"/>
                      <a:pt x="708" y="754"/>
                      <a:pt x="677" y="754"/>
                    </a:cubicBezTo>
                    <a:cubicBezTo>
                      <a:pt x="620" y="754"/>
                      <a:pt x="566" y="839"/>
                      <a:pt x="502" y="903"/>
                    </a:cubicBezTo>
                    <a:cubicBezTo>
                      <a:pt x="492" y="896"/>
                      <a:pt x="481" y="894"/>
                      <a:pt x="470" y="894"/>
                    </a:cubicBezTo>
                    <a:cubicBezTo>
                      <a:pt x="426" y="894"/>
                      <a:pt x="375" y="940"/>
                      <a:pt x="328" y="940"/>
                    </a:cubicBezTo>
                    <a:cubicBezTo>
                      <a:pt x="301" y="940"/>
                      <a:pt x="275" y="925"/>
                      <a:pt x="251" y="878"/>
                    </a:cubicBezTo>
                    <a:cubicBezTo>
                      <a:pt x="242" y="896"/>
                      <a:pt x="233" y="904"/>
                      <a:pt x="226" y="904"/>
                    </a:cubicBezTo>
                    <a:cubicBezTo>
                      <a:pt x="193" y="904"/>
                      <a:pt x="170" y="776"/>
                      <a:pt x="133" y="776"/>
                    </a:cubicBezTo>
                    <a:cubicBezTo>
                      <a:pt x="131" y="776"/>
                      <a:pt x="128" y="776"/>
                      <a:pt x="126" y="778"/>
                    </a:cubicBezTo>
                    <a:lnTo>
                      <a:pt x="126" y="828"/>
                    </a:lnTo>
                    <a:cubicBezTo>
                      <a:pt x="121" y="808"/>
                      <a:pt x="117" y="801"/>
                      <a:pt x="114" y="801"/>
                    </a:cubicBezTo>
                    <a:cubicBezTo>
                      <a:pt x="104" y="801"/>
                      <a:pt x="99" y="856"/>
                      <a:pt x="91" y="856"/>
                    </a:cubicBezTo>
                    <a:cubicBezTo>
                      <a:pt x="87" y="856"/>
                      <a:pt x="82" y="843"/>
                      <a:pt x="76" y="803"/>
                    </a:cubicBezTo>
                    <a:cubicBezTo>
                      <a:pt x="76" y="793"/>
                      <a:pt x="75" y="788"/>
                      <a:pt x="74" y="788"/>
                    </a:cubicBezTo>
                    <a:cubicBezTo>
                      <a:pt x="70" y="788"/>
                      <a:pt x="56" y="917"/>
                      <a:pt x="52" y="917"/>
                    </a:cubicBezTo>
                    <a:cubicBezTo>
                      <a:pt x="51" y="917"/>
                      <a:pt x="50" y="913"/>
                      <a:pt x="50" y="903"/>
                    </a:cubicBezTo>
                    <a:cubicBezTo>
                      <a:pt x="50" y="912"/>
                      <a:pt x="50" y="922"/>
                      <a:pt x="50" y="928"/>
                    </a:cubicBezTo>
                    <a:cubicBezTo>
                      <a:pt x="50" y="870"/>
                      <a:pt x="47" y="861"/>
                      <a:pt x="42" y="861"/>
                    </a:cubicBezTo>
                    <a:cubicBezTo>
                      <a:pt x="40" y="861"/>
                      <a:pt x="37" y="863"/>
                      <a:pt x="35" y="863"/>
                    </a:cubicBezTo>
                    <a:cubicBezTo>
                      <a:pt x="30" y="863"/>
                      <a:pt x="25" y="851"/>
                      <a:pt x="25" y="778"/>
                    </a:cubicBezTo>
                    <a:cubicBezTo>
                      <a:pt x="25" y="778"/>
                      <a:pt x="0" y="727"/>
                      <a:pt x="25" y="677"/>
                    </a:cubicBezTo>
                    <a:lnTo>
                      <a:pt x="25" y="677"/>
                    </a:lnTo>
                    <a:cubicBezTo>
                      <a:pt x="25" y="677"/>
                      <a:pt x="0" y="677"/>
                      <a:pt x="0" y="753"/>
                    </a:cubicBezTo>
                    <a:cubicBezTo>
                      <a:pt x="0" y="828"/>
                      <a:pt x="0" y="878"/>
                      <a:pt x="0" y="953"/>
                    </a:cubicBezTo>
                    <a:cubicBezTo>
                      <a:pt x="25" y="978"/>
                      <a:pt x="25" y="1053"/>
                      <a:pt x="25" y="1078"/>
                    </a:cubicBezTo>
                    <a:cubicBezTo>
                      <a:pt x="36" y="1046"/>
                      <a:pt x="42" y="1037"/>
                      <a:pt x="46" y="1037"/>
                    </a:cubicBezTo>
                    <a:cubicBezTo>
                      <a:pt x="50" y="1037"/>
                      <a:pt x="50" y="1053"/>
                      <a:pt x="50" y="1053"/>
                    </a:cubicBezTo>
                    <a:lnTo>
                      <a:pt x="50" y="1078"/>
                    </a:lnTo>
                    <a:cubicBezTo>
                      <a:pt x="50" y="1091"/>
                      <a:pt x="51" y="1096"/>
                      <a:pt x="52" y="1096"/>
                    </a:cubicBezTo>
                    <a:cubicBezTo>
                      <a:pt x="56" y="1096"/>
                      <a:pt x="66" y="1036"/>
                      <a:pt x="72" y="1036"/>
                    </a:cubicBezTo>
                    <a:cubicBezTo>
                      <a:pt x="74" y="1036"/>
                      <a:pt x="76" y="1047"/>
                      <a:pt x="76" y="1078"/>
                    </a:cubicBezTo>
                    <a:cubicBezTo>
                      <a:pt x="101" y="1053"/>
                      <a:pt x="126" y="1053"/>
                      <a:pt x="151" y="1053"/>
                    </a:cubicBezTo>
                    <a:cubicBezTo>
                      <a:pt x="151" y="1003"/>
                      <a:pt x="176" y="1053"/>
                      <a:pt x="176" y="978"/>
                    </a:cubicBezTo>
                    <a:cubicBezTo>
                      <a:pt x="176" y="1053"/>
                      <a:pt x="201" y="1078"/>
                      <a:pt x="201" y="1078"/>
                    </a:cubicBezTo>
                    <a:cubicBezTo>
                      <a:pt x="201" y="1078"/>
                      <a:pt x="201" y="1103"/>
                      <a:pt x="201" y="1103"/>
                    </a:cubicBezTo>
                    <a:cubicBezTo>
                      <a:pt x="206" y="1130"/>
                      <a:pt x="210" y="1140"/>
                      <a:pt x="214" y="1140"/>
                    </a:cubicBezTo>
                    <a:cubicBezTo>
                      <a:pt x="223" y="1140"/>
                      <a:pt x="228" y="1079"/>
                      <a:pt x="236" y="1079"/>
                    </a:cubicBezTo>
                    <a:cubicBezTo>
                      <a:pt x="240" y="1079"/>
                      <a:pt x="245" y="1091"/>
                      <a:pt x="251" y="1128"/>
                    </a:cubicBezTo>
                    <a:cubicBezTo>
                      <a:pt x="251" y="1095"/>
                      <a:pt x="254" y="1087"/>
                      <a:pt x="257" y="1087"/>
                    </a:cubicBezTo>
                    <a:cubicBezTo>
                      <a:pt x="261" y="1087"/>
                      <a:pt x="266" y="1095"/>
                      <a:pt x="270" y="1095"/>
                    </a:cubicBezTo>
                    <a:cubicBezTo>
                      <a:pt x="273" y="1095"/>
                      <a:pt x="276" y="1087"/>
                      <a:pt x="276" y="1053"/>
                    </a:cubicBezTo>
                    <a:cubicBezTo>
                      <a:pt x="276" y="1078"/>
                      <a:pt x="276" y="1078"/>
                      <a:pt x="276" y="1103"/>
                    </a:cubicBezTo>
                    <a:cubicBezTo>
                      <a:pt x="301" y="1103"/>
                      <a:pt x="326" y="1154"/>
                      <a:pt x="351" y="1154"/>
                    </a:cubicBezTo>
                    <a:cubicBezTo>
                      <a:pt x="358" y="1125"/>
                      <a:pt x="366" y="1117"/>
                      <a:pt x="373" y="1117"/>
                    </a:cubicBezTo>
                    <a:cubicBezTo>
                      <a:pt x="382" y="1117"/>
                      <a:pt x="392" y="1131"/>
                      <a:pt x="401" y="1131"/>
                    </a:cubicBezTo>
                    <a:cubicBezTo>
                      <a:pt x="410" y="1131"/>
                      <a:pt x="418" y="1120"/>
                      <a:pt x="426" y="1078"/>
                    </a:cubicBezTo>
                    <a:cubicBezTo>
                      <a:pt x="426" y="1096"/>
                      <a:pt x="438" y="1125"/>
                      <a:pt x="454" y="1125"/>
                    </a:cubicBezTo>
                    <a:cubicBezTo>
                      <a:pt x="461" y="1125"/>
                      <a:pt x="469" y="1119"/>
                      <a:pt x="477" y="1103"/>
                    </a:cubicBezTo>
                    <a:cubicBezTo>
                      <a:pt x="502" y="1103"/>
                      <a:pt x="527" y="1103"/>
                      <a:pt x="552" y="1028"/>
                    </a:cubicBezTo>
                    <a:cubicBezTo>
                      <a:pt x="552" y="1128"/>
                      <a:pt x="552" y="1103"/>
                      <a:pt x="577" y="1154"/>
                    </a:cubicBezTo>
                    <a:cubicBezTo>
                      <a:pt x="577" y="1103"/>
                      <a:pt x="602" y="1103"/>
                      <a:pt x="627" y="1053"/>
                    </a:cubicBezTo>
                    <a:cubicBezTo>
                      <a:pt x="627" y="1078"/>
                      <a:pt x="630" y="1084"/>
                      <a:pt x="633" y="1084"/>
                    </a:cubicBezTo>
                    <a:cubicBezTo>
                      <a:pt x="636" y="1084"/>
                      <a:pt x="640" y="1080"/>
                      <a:pt x="643" y="1080"/>
                    </a:cubicBezTo>
                    <a:cubicBezTo>
                      <a:pt x="648" y="1080"/>
                      <a:pt x="652" y="1088"/>
                      <a:pt x="652" y="1128"/>
                    </a:cubicBezTo>
                    <a:cubicBezTo>
                      <a:pt x="685" y="1052"/>
                      <a:pt x="717" y="1023"/>
                      <a:pt x="748" y="1023"/>
                    </a:cubicBezTo>
                    <a:cubicBezTo>
                      <a:pt x="788" y="1023"/>
                      <a:pt x="824" y="1072"/>
                      <a:pt x="852" y="1128"/>
                    </a:cubicBezTo>
                    <a:cubicBezTo>
                      <a:pt x="878" y="1103"/>
                      <a:pt x="878" y="1003"/>
                      <a:pt x="878" y="953"/>
                    </a:cubicBezTo>
                    <a:cubicBezTo>
                      <a:pt x="899" y="953"/>
                      <a:pt x="902" y="1008"/>
                      <a:pt x="918" y="1008"/>
                    </a:cubicBezTo>
                    <a:cubicBezTo>
                      <a:pt x="921" y="1008"/>
                      <a:pt x="924" y="1007"/>
                      <a:pt x="928" y="1003"/>
                    </a:cubicBezTo>
                    <a:cubicBezTo>
                      <a:pt x="928" y="1028"/>
                      <a:pt x="928" y="1028"/>
                      <a:pt x="928" y="1028"/>
                    </a:cubicBezTo>
                    <a:cubicBezTo>
                      <a:pt x="928" y="1025"/>
                      <a:pt x="928" y="1024"/>
                      <a:pt x="929" y="1024"/>
                    </a:cubicBezTo>
                    <a:cubicBezTo>
                      <a:pt x="932" y="1024"/>
                      <a:pt x="942" y="1057"/>
                      <a:pt x="948" y="1057"/>
                    </a:cubicBezTo>
                    <a:cubicBezTo>
                      <a:pt x="951" y="1057"/>
                      <a:pt x="953" y="1050"/>
                      <a:pt x="953" y="1028"/>
                    </a:cubicBezTo>
                    <a:lnTo>
                      <a:pt x="953" y="1053"/>
                    </a:lnTo>
                    <a:lnTo>
                      <a:pt x="978" y="1028"/>
                    </a:lnTo>
                    <a:lnTo>
                      <a:pt x="978" y="1028"/>
                    </a:lnTo>
                    <a:cubicBezTo>
                      <a:pt x="978" y="1044"/>
                      <a:pt x="978" y="1071"/>
                      <a:pt x="971" y="1081"/>
                    </a:cubicBezTo>
                    <a:lnTo>
                      <a:pt x="971" y="1081"/>
                    </a:lnTo>
                    <a:cubicBezTo>
                      <a:pt x="965" y="1080"/>
                      <a:pt x="959" y="1080"/>
                      <a:pt x="953" y="1078"/>
                    </a:cubicBezTo>
                    <a:lnTo>
                      <a:pt x="953" y="1078"/>
                    </a:lnTo>
                    <a:cubicBezTo>
                      <a:pt x="958" y="1083"/>
                      <a:pt x="961" y="1085"/>
                      <a:pt x="965" y="1085"/>
                    </a:cubicBezTo>
                    <a:cubicBezTo>
                      <a:pt x="967" y="1085"/>
                      <a:pt x="969" y="1084"/>
                      <a:pt x="971" y="1081"/>
                    </a:cubicBezTo>
                    <a:lnTo>
                      <a:pt x="971" y="1081"/>
                    </a:lnTo>
                    <a:cubicBezTo>
                      <a:pt x="976" y="1081"/>
                      <a:pt x="982" y="1082"/>
                      <a:pt x="987" y="1082"/>
                    </a:cubicBezTo>
                    <a:cubicBezTo>
                      <a:pt x="1085" y="1082"/>
                      <a:pt x="1169" y="1000"/>
                      <a:pt x="1251" y="1000"/>
                    </a:cubicBezTo>
                    <a:cubicBezTo>
                      <a:pt x="1260" y="1000"/>
                      <a:pt x="1269" y="1001"/>
                      <a:pt x="1279" y="1003"/>
                    </a:cubicBezTo>
                    <a:lnTo>
                      <a:pt x="1279" y="1028"/>
                    </a:lnTo>
                    <a:lnTo>
                      <a:pt x="1304" y="978"/>
                    </a:lnTo>
                    <a:cubicBezTo>
                      <a:pt x="1304" y="978"/>
                      <a:pt x="1304" y="1003"/>
                      <a:pt x="1304" y="1003"/>
                    </a:cubicBezTo>
                    <a:cubicBezTo>
                      <a:pt x="1310" y="1016"/>
                      <a:pt x="1316" y="1020"/>
                      <a:pt x="1322" y="1020"/>
                    </a:cubicBezTo>
                    <a:cubicBezTo>
                      <a:pt x="1341" y="1020"/>
                      <a:pt x="1360" y="978"/>
                      <a:pt x="1379" y="978"/>
                    </a:cubicBezTo>
                    <a:cubicBezTo>
                      <a:pt x="1379" y="1003"/>
                      <a:pt x="1379" y="1028"/>
                      <a:pt x="1379" y="1028"/>
                    </a:cubicBezTo>
                    <a:cubicBezTo>
                      <a:pt x="1384" y="1014"/>
                      <a:pt x="1388" y="1009"/>
                      <a:pt x="1391" y="1009"/>
                    </a:cubicBezTo>
                    <a:cubicBezTo>
                      <a:pt x="1399" y="1009"/>
                      <a:pt x="1404" y="1041"/>
                      <a:pt x="1411" y="1041"/>
                    </a:cubicBezTo>
                    <a:cubicBezTo>
                      <a:pt x="1415" y="1041"/>
                      <a:pt x="1421" y="1027"/>
                      <a:pt x="1429" y="978"/>
                    </a:cubicBezTo>
                    <a:cubicBezTo>
                      <a:pt x="1429" y="978"/>
                      <a:pt x="1429" y="1028"/>
                      <a:pt x="1429" y="1028"/>
                    </a:cubicBezTo>
                    <a:cubicBezTo>
                      <a:pt x="1458" y="999"/>
                      <a:pt x="1488" y="987"/>
                      <a:pt x="1517" y="987"/>
                    </a:cubicBezTo>
                    <a:cubicBezTo>
                      <a:pt x="1538" y="987"/>
                      <a:pt x="1559" y="993"/>
                      <a:pt x="1579" y="1003"/>
                    </a:cubicBezTo>
                    <a:cubicBezTo>
                      <a:pt x="1604" y="941"/>
                      <a:pt x="1629" y="941"/>
                      <a:pt x="1654" y="941"/>
                    </a:cubicBezTo>
                    <a:cubicBezTo>
                      <a:pt x="1680" y="941"/>
                      <a:pt x="1705" y="941"/>
                      <a:pt x="1730" y="878"/>
                    </a:cubicBezTo>
                    <a:lnTo>
                      <a:pt x="1730" y="928"/>
                    </a:lnTo>
                    <a:cubicBezTo>
                      <a:pt x="1747" y="893"/>
                      <a:pt x="1768" y="882"/>
                      <a:pt x="1789" y="882"/>
                    </a:cubicBezTo>
                    <a:cubicBezTo>
                      <a:pt x="1822" y="882"/>
                      <a:pt x="1857" y="907"/>
                      <a:pt x="1886" y="907"/>
                    </a:cubicBezTo>
                    <a:cubicBezTo>
                      <a:pt x="1893" y="907"/>
                      <a:pt x="1899" y="906"/>
                      <a:pt x="1905" y="903"/>
                    </a:cubicBezTo>
                    <a:cubicBezTo>
                      <a:pt x="1930" y="903"/>
                      <a:pt x="1955" y="878"/>
                      <a:pt x="1980" y="878"/>
                    </a:cubicBezTo>
                    <a:lnTo>
                      <a:pt x="1980" y="903"/>
                    </a:lnTo>
                    <a:cubicBezTo>
                      <a:pt x="1988" y="879"/>
                      <a:pt x="1996" y="870"/>
                      <a:pt x="2005" y="870"/>
                    </a:cubicBezTo>
                    <a:cubicBezTo>
                      <a:pt x="2024" y="870"/>
                      <a:pt x="2046" y="911"/>
                      <a:pt x="2081" y="928"/>
                    </a:cubicBezTo>
                    <a:cubicBezTo>
                      <a:pt x="2106" y="928"/>
                      <a:pt x="2131" y="928"/>
                      <a:pt x="2131" y="878"/>
                    </a:cubicBezTo>
                    <a:lnTo>
                      <a:pt x="2156" y="903"/>
                    </a:lnTo>
                    <a:cubicBezTo>
                      <a:pt x="2131" y="853"/>
                      <a:pt x="2181" y="928"/>
                      <a:pt x="2131" y="803"/>
                    </a:cubicBezTo>
                    <a:lnTo>
                      <a:pt x="2131" y="803"/>
                    </a:lnTo>
                    <a:lnTo>
                      <a:pt x="2156" y="853"/>
                    </a:lnTo>
                    <a:cubicBezTo>
                      <a:pt x="2148" y="799"/>
                      <a:pt x="2152" y="783"/>
                      <a:pt x="2162" y="783"/>
                    </a:cubicBezTo>
                    <a:cubicBezTo>
                      <a:pt x="2175" y="783"/>
                      <a:pt x="2201" y="818"/>
                      <a:pt x="2217" y="818"/>
                    </a:cubicBezTo>
                    <a:cubicBezTo>
                      <a:pt x="2225" y="818"/>
                      <a:pt x="2231" y="808"/>
                      <a:pt x="2231" y="778"/>
                    </a:cubicBezTo>
                    <a:lnTo>
                      <a:pt x="2231" y="803"/>
                    </a:lnTo>
                    <a:cubicBezTo>
                      <a:pt x="2231" y="785"/>
                      <a:pt x="2243" y="767"/>
                      <a:pt x="2251" y="767"/>
                    </a:cubicBezTo>
                    <a:cubicBezTo>
                      <a:pt x="2254" y="767"/>
                      <a:pt x="2256" y="770"/>
                      <a:pt x="2256" y="778"/>
                    </a:cubicBezTo>
                    <a:cubicBezTo>
                      <a:pt x="2256" y="778"/>
                      <a:pt x="2256" y="803"/>
                      <a:pt x="2281" y="803"/>
                    </a:cubicBezTo>
                    <a:cubicBezTo>
                      <a:pt x="2300" y="828"/>
                      <a:pt x="2312" y="837"/>
                      <a:pt x="2321" y="837"/>
                    </a:cubicBezTo>
                    <a:cubicBezTo>
                      <a:pt x="2347" y="837"/>
                      <a:pt x="2337" y="753"/>
                      <a:pt x="2356" y="753"/>
                    </a:cubicBezTo>
                    <a:lnTo>
                      <a:pt x="2381" y="803"/>
                    </a:lnTo>
                    <a:cubicBezTo>
                      <a:pt x="2356" y="727"/>
                      <a:pt x="2431" y="753"/>
                      <a:pt x="2431" y="727"/>
                    </a:cubicBezTo>
                    <a:lnTo>
                      <a:pt x="2431" y="702"/>
                    </a:lnTo>
                    <a:lnTo>
                      <a:pt x="2457" y="727"/>
                    </a:lnTo>
                    <a:cubicBezTo>
                      <a:pt x="2482" y="702"/>
                      <a:pt x="2457" y="652"/>
                      <a:pt x="2482" y="627"/>
                    </a:cubicBezTo>
                    <a:lnTo>
                      <a:pt x="2507" y="652"/>
                    </a:lnTo>
                    <a:cubicBezTo>
                      <a:pt x="2464" y="609"/>
                      <a:pt x="2531" y="603"/>
                      <a:pt x="2536" y="571"/>
                    </a:cubicBezTo>
                    <a:lnTo>
                      <a:pt x="2536" y="571"/>
                    </a:lnTo>
                    <a:cubicBezTo>
                      <a:pt x="2578" y="498"/>
                      <a:pt x="2507" y="425"/>
                      <a:pt x="2507" y="352"/>
                    </a:cubicBezTo>
                    <a:cubicBezTo>
                      <a:pt x="2582" y="352"/>
                      <a:pt x="2482" y="301"/>
                      <a:pt x="2532" y="301"/>
                    </a:cubicBezTo>
                    <a:cubicBezTo>
                      <a:pt x="2532" y="301"/>
                      <a:pt x="2482" y="301"/>
                      <a:pt x="2457" y="276"/>
                    </a:cubicBezTo>
                    <a:cubicBezTo>
                      <a:pt x="2457" y="251"/>
                      <a:pt x="2431" y="201"/>
                      <a:pt x="2381" y="151"/>
                    </a:cubicBezTo>
                    <a:cubicBezTo>
                      <a:pt x="2381" y="126"/>
                      <a:pt x="2406" y="126"/>
                      <a:pt x="2431" y="126"/>
                    </a:cubicBezTo>
                    <a:cubicBezTo>
                      <a:pt x="2306" y="101"/>
                      <a:pt x="2356" y="51"/>
                      <a:pt x="238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8" name="Google Shape;1798;p34"/>
              <p:cNvSpPr/>
              <p:nvPr/>
            </p:nvSpPr>
            <p:spPr>
              <a:xfrm>
                <a:off x="4948775" y="30175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9" name="Google Shape;1799;p34"/>
              <p:cNvSpPr/>
              <p:nvPr/>
            </p:nvSpPr>
            <p:spPr>
              <a:xfrm>
                <a:off x="4886750" y="30357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5"/>
                    </a:moveTo>
                    <a:lnTo>
                      <a:pt x="0" y="0"/>
                    </a:lnTo>
                    <a:cubicBezTo>
                      <a:pt x="0" y="25"/>
                      <a:pt x="0" y="0"/>
                      <a:pt x="0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0" name="Google Shape;1800;p34"/>
              <p:cNvSpPr/>
              <p:nvPr/>
            </p:nvSpPr>
            <p:spPr>
              <a:xfrm>
                <a:off x="4889250" y="29931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5"/>
                    </a:moveTo>
                    <a:lnTo>
                      <a:pt x="1" y="2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1" name="Google Shape;1801;p34"/>
              <p:cNvSpPr/>
              <p:nvPr/>
            </p:nvSpPr>
            <p:spPr>
              <a:xfrm>
                <a:off x="4889250" y="2990000"/>
                <a:ext cx="25" cy="5675"/>
              </a:xfrm>
              <a:custGeom>
                <a:avLst/>
                <a:gdLst/>
                <a:ahLst/>
                <a:cxnLst/>
                <a:rect l="l" t="t" r="r" b="b"/>
                <a:pathLst>
                  <a:path w="1" h="227" extrusionOk="0">
                    <a:moveTo>
                      <a:pt x="1" y="51"/>
                    </a:moveTo>
                    <a:lnTo>
                      <a:pt x="1" y="26"/>
                    </a:lnTo>
                    <a:lnTo>
                      <a:pt x="1" y="151"/>
                    </a:lnTo>
                    <a:cubicBezTo>
                      <a:pt x="1" y="226"/>
                      <a:pt x="1" y="1"/>
                      <a:pt x="1" y="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2" name="Google Shape;1802;p34"/>
              <p:cNvSpPr/>
              <p:nvPr/>
            </p:nvSpPr>
            <p:spPr>
              <a:xfrm>
                <a:off x="4889250" y="2990000"/>
                <a:ext cx="25" cy="2550"/>
              </a:xfrm>
              <a:custGeom>
                <a:avLst/>
                <a:gdLst/>
                <a:ahLst/>
                <a:cxnLst/>
                <a:rect l="l" t="t" r="r" b="b"/>
                <a:pathLst>
                  <a:path w="1" h="102" extrusionOk="0">
                    <a:moveTo>
                      <a:pt x="1" y="76"/>
                    </a:moveTo>
                    <a:cubicBezTo>
                      <a:pt x="1" y="101"/>
                      <a:pt x="1" y="26"/>
                      <a:pt x="1" y="26"/>
                    </a:cubicBezTo>
                    <a:cubicBezTo>
                      <a:pt x="1" y="51"/>
                      <a:pt x="1" y="1"/>
                      <a:pt x="1" y="7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3" name="Google Shape;1803;p34"/>
              <p:cNvSpPr/>
              <p:nvPr/>
            </p:nvSpPr>
            <p:spPr>
              <a:xfrm>
                <a:off x="4890500" y="29912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4" name="Google Shape;1804;p34"/>
              <p:cNvSpPr/>
              <p:nvPr/>
            </p:nvSpPr>
            <p:spPr>
              <a:xfrm>
                <a:off x="4889250" y="2979975"/>
                <a:ext cx="11550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462" h="528" extrusionOk="0">
                    <a:moveTo>
                      <a:pt x="458" y="42"/>
                    </a:moveTo>
                    <a:cubicBezTo>
                      <a:pt x="457" y="42"/>
                      <a:pt x="455" y="44"/>
                      <a:pt x="452" y="51"/>
                    </a:cubicBezTo>
                    <a:lnTo>
                      <a:pt x="452" y="82"/>
                    </a:lnTo>
                    <a:lnTo>
                      <a:pt x="452" y="82"/>
                    </a:lnTo>
                    <a:cubicBezTo>
                      <a:pt x="456" y="64"/>
                      <a:pt x="461" y="42"/>
                      <a:pt x="458" y="42"/>
                    </a:cubicBezTo>
                    <a:close/>
                    <a:moveTo>
                      <a:pt x="452" y="82"/>
                    </a:moveTo>
                    <a:cubicBezTo>
                      <a:pt x="452" y="92"/>
                      <a:pt x="451" y="97"/>
                      <a:pt x="447" y="99"/>
                    </a:cubicBezTo>
                    <a:lnTo>
                      <a:pt x="447" y="99"/>
                    </a:lnTo>
                    <a:cubicBezTo>
                      <a:pt x="449" y="94"/>
                      <a:pt x="450" y="89"/>
                      <a:pt x="452" y="82"/>
                    </a:cubicBezTo>
                    <a:close/>
                    <a:moveTo>
                      <a:pt x="151" y="201"/>
                    </a:moveTo>
                    <a:cubicBezTo>
                      <a:pt x="151" y="201"/>
                      <a:pt x="151" y="201"/>
                      <a:pt x="151" y="201"/>
                    </a:cubicBezTo>
                    <a:lnTo>
                      <a:pt x="151" y="201"/>
                    </a:lnTo>
                    <a:close/>
                    <a:moveTo>
                      <a:pt x="427" y="226"/>
                    </a:moveTo>
                    <a:cubicBezTo>
                      <a:pt x="427" y="236"/>
                      <a:pt x="427" y="244"/>
                      <a:pt x="427" y="251"/>
                    </a:cubicBezTo>
                    <a:lnTo>
                      <a:pt x="427" y="251"/>
                    </a:lnTo>
                    <a:cubicBezTo>
                      <a:pt x="427" y="251"/>
                      <a:pt x="427" y="251"/>
                      <a:pt x="427" y="251"/>
                    </a:cubicBezTo>
                    <a:cubicBezTo>
                      <a:pt x="427" y="242"/>
                      <a:pt x="427" y="232"/>
                      <a:pt x="427" y="226"/>
                    </a:cubicBezTo>
                    <a:close/>
                    <a:moveTo>
                      <a:pt x="426" y="304"/>
                    </a:moveTo>
                    <a:cubicBezTo>
                      <a:pt x="422" y="336"/>
                      <a:pt x="418" y="366"/>
                      <a:pt x="420" y="366"/>
                    </a:cubicBezTo>
                    <a:cubicBezTo>
                      <a:pt x="421" y="366"/>
                      <a:pt x="423" y="362"/>
                      <a:pt x="427" y="352"/>
                    </a:cubicBezTo>
                    <a:lnTo>
                      <a:pt x="427" y="327"/>
                    </a:lnTo>
                    <a:cubicBezTo>
                      <a:pt x="427" y="317"/>
                      <a:pt x="427" y="310"/>
                      <a:pt x="426" y="304"/>
                    </a:cubicBezTo>
                    <a:close/>
                    <a:moveTo>
                      <a:pt x="430" y="288"/>
                    </a:moveTo>
                    <a:lnTo>
                      <a:pt x="430" y="288"/>
                    </a:lnTo>
                    <a:cubicBezTo>
                      <a:pt x="427" y="316"/>
                      <a:pt x="427" y="346"/>
                      <a:pt x="427" y="376"/>
                    </a:cubicBezTo>
                    <a:lnTo>
                      <a:pt x="427" y="376"/>
                    </a:lnTo>
                    <a:cubicBezTo>
                      <a:pt x="437" y="303"/>
                      <a:pt x="439" y="291"/>
                      <a:pt x="437" y="291"/>
                    </a:cubicBezTo>
                    <a:lnTo>
                      <a:pt x="437" y="291"/>
                    </a:lnTo>
                    <a:cubicBezTo>
                      <a:pt x="437" y="291"/>
                      <a:pt x="435" y="294"/>
                      <a:pt x="434" y="294"/>
                    </a:cubicBezTo>
                    <a:cubicBezTo>
                      <a:pt x="432" y="294"/>
                      <a:pt x="431" y="293"/>
                      <a:pt x="430" y="288"/>
                    </a:cubicBezTo>
                    <a:close/>
                    <a:moveTo>
                      <a:pt x="427" y="376"/>
                    </a:moveTo>
                    <a:lnTo>
                      <a:pt x="427" y="376"/>
                    </a:lnTo>
                    <a:cubicBezTo>
                      <a:pt x="427" y="377"/>
                      <a:pt x="427" y="377"/>
                      <a:pt x="427" y="377"/>
                    </a:cubicBezTo>
                    <a:cubicBezTo>
                      <a:pt x="427" y="377"/>
                      <a:pt x="402" y="427"/>
                      <a:pt x="402" y="477"/>
                    </a:cubicBezTo>
                    <a:cubicBezTo>
                      <a:pt x="402" y="477"/>
                      <a:pt x="402" y="477"/>
                      <a:pt x="427" y="402"/>
                    </a:cubicBezTo>
                    <a:cubicBezTo>
                      <a:pt x="427" y="393"/>
                      <a:pt x="427" y="385"/>
                      <a:pt x="427" y="376"/>
                    </a:cubicBezTo>
                    <a:close/>
                    <a:moveTo>
                      <a:pt x="352" y="1"/>
                    </a:moveTo>
                    <a:cubicBezTo>
                      <a:pt x="326" y="51"/>
                      <a:pt x="326" y="151"/>
                      <a:pt x="326" y="201"/>
                    </a:cubicBezTo>
                    <a:cubicBezTo>
                      <a:pt x="326" y="201"/>
                      <a:pt x="326" y="189"/>
                      <a:pt x="326" y="181"/>
                    </a:cubicBezTo>
                    <a:cubicBezTo>
                      <a:pt x="326" y="181"/>
                      <a:pt x="326" y="126"/>
                      <a:pt x="326" y="126"/>
                    </a:cubicBezTo>
                    <a:cubicBezTo>
                      <a:pt x="326" y="126"/>
                      <a:pt x="326" y="126"/>
                      <a:pt x="326" y="101"/>
                    </a:cubicBezTo>
                    <a:cubicBezTo>
                      <a:pt x="326" y="76"/>
                      <a:pt x="326" y="51"/>
                      <a:pt x="326" y="51"/>
                    </a:cubicBezTo>
                    <a:cubicBezTo>
                      <a:pt x="325" y="49"/>
                      <a:pt x="323" y="48"/>
                      <a:pt x="321" y="48"/>
                    </a:cubicBezTo>
                    <a:cubicBezTo>
                      <a:pt x="300" y="48"/>
                      <a:pt x="280" y="154"/>
                      <a:pt x="277" y="154"/>
                    </a:cubicBezTo>
                    <a:cubicBezTo>
                      <a:pt x="277" y="154"/>
                      <a:pt x="276" y="153"/>
                      <a:pt x="276" y="151"/>
                    </a:cubicBezTo>
                    <a:lnTo>
                      <a:pt x="276" y="126"/>
                    </a:lnTo>
                    <a:cubicBezTo>
                      <a:pt x="276" y="122"/>
                      <a:pt x="276" y="121"/>
                      <a:pt x="275" y="121"/>
                    </a:cubicBezTo>
                    <a:cubicBezTo>
                      <a:pt x="273" y="121"/>
                      <a:pt x="268" y="130"/>
                      <a:pt x="264" y="139"/>
                    </a:cubicBezTo>
                    <a:lnTo>
                      <a:pt x="264" y="139"/>
                    </a:lnTo>
                    <a:lnTo>
                      <a:pt x="251" y="151"/>
                    </a:lnTo>
                    <a:cubicBezTo>
                      <a:pt x="253" y="151"/>
                      <a:pt x="255" y="151"/>
                      <a:pt x="257" y="151"/>
                    </a:cubicBezTo>
                    <a:lnTo>
                      <a:pt x="257" y="151"/>
                    </a:lnTo>
                    <a:cubicBezTo>
                      <a:pt x="255" y="154"/>
                      <a:pt x="254" y="156"/>
                      <a:pt x="253" y="156"/>
                    </a:cubicBezTo>
                    <a:cubicBezTo>
                      <a:pt x="252" y="156"/>
                      <a:pt x="251" y="155"/>
                      <a:pt x="251" y="151"/>
                    </a:cubicBezTo>
                    <a:cubicBezTo>
                      <a:pt x="251" y="127"/>
                      <a:pt x="251" y="111"/>
                      <a:pt x="251" y="101"/>
                    </a:cubicBezTo>
                    <a:cubicBezTo>
                      <a:pt x="251" y="130"/>
                      <a:pt x="243" y="143"/>
                      <a:pt x="236" y="143"/>
                    </a:cubicBezTo>
                    <a:cubicBezTo>
                      <a:pt x="231" y="143"/>
                      <a:pt x="226" y="136"/>
                      <a:pt x="226" y="126"/>
                    </a:cubicBezTo>
                    <a:cubicBezTo>
                      <a:pt x="201" y="251"/>
                      <a:pt x="201" y="151"/>
                      <a:pt x="201" y="251"/>
                    </a:cubicBezTo>
                    <a:lnTo>
                      <a:pt x="201" y="226"/>
                    </a:lnTo>
                    <a:cubicBezTo>
                      <a:pt x="194" y="256"/>
                      <a:pt x="189" y="266"/>
                      <a:pt x="185" y="266"/>
                    </a:cubicBezTo>
                    <a:cubicBezTo>
                      <a:pt x="177" y="266"/>
                      <a:pt x="176" y="223"/>
                      <a:pt x="176" y="223"/>
                    </a:cubicBezTo>
                    <a:cubicBezTo>
                      <a:pt x="176" y="223"/>
                      <a:pt x="176" y="224"/>
                      <a:pt x="176" y="226"/>
                    </a:cubicBezTo>
                    <a:cubicBezTo>
                      <a:pt x="176" y="226"/>
                      <a:pt x="176" y="251"/>
                      <a:pt x="151" y="251"/>
                    </a:cubicBezTo>
                    <a:lnTo>
                      <a:pt x="151" y="201"/>
                    </a:lnTo>
                    <a:cubicBezTo>
                      <a:pt x="151" y="229"/>
                      <a:pt x="151" y="233"/>
                      <a:pt x="150" y="233"/>
                    </a:cubicBezTo>
                    <a:cubicBezTo>
                      <a:pt x="149" y="233"/>
                      <a:pt x="149" y="233"/>
                      <a:pt x="148" y="233"/>
                    </a:cubicBezTo>
                    <a:cubicBezTo>
                      <a:pt x="145" y="233"/>
                      <a:pt x="139" y="239"/>
                      <a:pt x="126" y="302"/>
                    </a:cubicBezTo>
                    <a:cubicBezTo>
                      <a:pt x="126" y="291"/>
                      <a:pt x="126" y="275"/>
                      <a:pt x="126" y="251"/>
                    </a:cubicBezTo>
                    <a:cubicBezTo>
                      <a:pt x="126" y="210"/>
                      <a:pt x="123" y="196"/>
                      <a:pt x="119" y="196"/>
                    </a:cubicBezTo>
                    <a:cubicBezTo>
                      <a:pt x="112" y="196"/>
                      <a:pt x="101" y="251"/>
                      <a:pt x="101" y="251"/>
                    </a:cubicBezTo>
                    <a:lnTo>
                      <a:pt x="101" y="201"/>
                    </a:lnTo>
                    <a:cubicBezTo>
                      <a:pt x="101" y="201"/>
                      <a:pt x="101" y="226"/>
                      <a:pt x="76" y="251"/>
                    </a:cubicBezTo>
                    <a:lnTo>
                      <a:pt x="76" y="226"/>
                    </a:lnTo>
                    <a:cubicBezTo>
                      <a:pt x="76" y="223"/>
                      <a:pt x="75" y="221"/>
                      <a:pt x="75" y="221"/>
                    </a:cubicBezTo>
                    <a:cubicBezTo>
                      <a:pt x="69" y="221"/>
                      <a:pt x="51" y="280"/>
                      <a:pt x="51" y="302"/>
                    </a:cubicBezTo>
                    <a:cubicBezTo>
                      <a:pt x="51" y="318"/>
                      <a:pt x="51" y="335"/>
                      <a:pt x="51" y="352"/>
                    </a:cubicBezTo>
                    <a:cubicBezTo>
                      <a:pt x="26" y="377"/>
                      <a:pt x="26" y="377"/>
                      <a:pt x="26" y="452"/>
                    </a:cubicBezTo>
                    <a:cubicBezTo>
                      <a:pt x="26" y="427"/>
                      <a:pt x="26" y="427"/>
                      <a:pt x="26" y="377"/>
                    </a:cubicBezTo>
                    <a:cubicBezTo>
                      <a:pt x="12" y="446"/>
                      <a:pt x="6" y="462"/>
                      <a:pt x="3" y="462"/>
                    </a:cubicBezTo>
                    <a:cubicBezTo>
                      <a:pt x="1" y="462"/>
                      <a:pt x="1" y="452"/>
                      <a:pt x="1" y="452"/>
                    </a:cubicBezTo>
                    <a:lnTo>
                      <a:pt x="1" y="477"/>
                    </a:lnTo>
                    <a:cubicBezTo>
                      <a:pt x="1" y="502"/>
                      <a:pt x="7" y="502"/>
                      <a:pt x="13" y="502"/>
                    </a:cubicBezTo>
                    <a:cubicBezTo>
                      <a:pt x="19" y="502"/>
                      <a:pt x="26" y="502"/>
                      <a:pt x="26" y="527"/>
                    </a:cubicBezTo>
                    <a:cubicBezTo>
                      <a:pt x="26" y="502"/>
                      <a:pt x="26" y="502"/>
                      <a:pt x="26" y="477"/>
                    </a:cubicBezTo>
                    <a:cubicBezTo>
                      <a:pt x="26" y="481"/>
                      <a:pt x="26" y="482"/>
                      <a:pt x="26" y="482"/>
                    </a:cubicBezTo>
                    <a:cubicBezTo>
                      <a:pt x="26" y="482"/>
                      <a:pt x="28" y="447"/>
                      <a:pt x="41" y="447"/>
                    </a:cubicBezTo>
                    <a:cubicBezTo>
                      <a:pt x="44" y="447"/>
                      <a:pt x="47" y="448"/>
                      <a:pt x="51" y="452"/>
                    </a:cubicBezTo>
                    <a:cubicBezTo>
                      <a:pt x="76" y="402"/>
                      <a:pt x="76" y="402"/>
                      <a:pt x="76" y="402"/>
                    </a:cubicBezTo>
                    <a:lnTo>
                      <a:pt x="76" y="352"/>
                    </a:lnTo>
                    <a:cubicBezTo>
                      <a:pt x="76" y="406"/>
                      <a:pt x="81" y="418"/>
                      <a:pt x="86" y="418"/>
                    </a:cubicBezTo>
                    <a:cubicBezTo>
                      <a:pt x="90" y="418"/>
                      <a:pt x="94" y="412"/>
                      <a:pt x="97" y="412"/>
                    </a:cubicBezTo>
                    <a:cubicBezTo>
                      <a:pt x="100" y="412"/>
                      <a:pt x="101" y="415"/>
                      <a:pt x="101" y="427"/>
                    </a:cubicBezTo>
                    <a:cubicBezTo>
                      <a:pt x="115" y="456"/>
                      <a:pt x="121" y="501"/>
                      <a:pt x="129" y="501"/>
                    </a:cubicBezTo>
                    <a:cubicBezTo>
                      <a:pt x="134" y="501"/>
                      <a:pt x="140" y="476"/>
                      <a:pt x="151" y="402"/>
                    </a:cubicBezTo>
                    <a:cubicBezTo>
                      <a:pt x="151" y="402"/>
                      <a:pt x="151" y="402"/>
                      <a:pt x="151" y="427"/>
                    </a:cubicBezTo>
                    <a:cubicBezTo>
                      <a:pt x="151" y="421"/>
                      <a:pt x="151" y="419"/>
                      <a:pt x="151" y="419"/>
                    </a:cubicBezTo>
                    <a:cubicBezTo>
                      <a:pt x="152" y="419"/>
                      <a:pt x="153" y="425"/>
                      <a:pt x="157" y="425"/>
                    </a:cubicBezTo>
                    <a:cubicBezTo>
                      <a:pt x="161" y="425"/>
                      <a:pt x="167" y="420"/>
                      <a:pt x="176" y="402"/>
                    </a:cubicBezTo>
                    <a:lnTo>
                      <a:pt x="176" y="427"/>
                    </a:lnTo>
                    <a:cubicBezTo>
                      <a:pt x="176" y="391"/>
                      <a:pt x="176" y="384"/>
                      <a:pt x="177" y="384"/>
                    </a:cubicBezTo>
                    <a:cubicBezTo>
                      <a:pt x="178" y="384"/>
                      <a:pt x="179" y="387"/>
                      <a:pt x="181" y="387"/>
                    </a:cubicBezTo>
                    <a:cubicBezTo>
                      <a:pt x="185" y="387"/>
                      <a:pt x="191" y="378"/>
                      <a:pt x="201" y="327"/>
                    </a:cubicBezTo>
                    <a:cubicBezTo>
                      <a:pt x="201" y="327"/>
                      <a:pt x="226" y="327"/>
                      <a:pt x="251" y="302"/>
                    </a:cubicBezTo>
                    <a:lnTo>
                      <a:pt x="251" y="327"/>
                    </a:lnTo>
                    <a:cubicBezTo>
                      <a:pt x="251" y="311"/>
                      <a:pt x="251" y="305"/>
                      <a:pt x="252" y="305"/>
                    </a:cubicBezTo>
                    <a:cubicBezTo>
                      <a:pt x="252" y="305"/>
                      <a:pt x="255" y="362"/>
                      <a:pt x="267" y="362"/>
                    </a:cubicBezTo>
                    <a:cubicBezTo>
                      <a:pt x="269" y="362"/>
                      <a:pt x="273" y="359"/>
                      <a:pt x="276" y="352"/>
                    </a:cubicBezTo>
                    <a:cubicBezTo>
                      <a:pt x="276" y="363"/>
                      <a:pt x="277" y="367"/>
                      <a:pt x="278" y="367"/>
                    </a:cubicBezTo>
                    <a:cubicBezTo>
                      <a:pt x="282" y="367"/>
                      <a:pt x="294" y="275"/>
                      <a:pt x="299" y="275"/>
                    </a:cubicBezTo>
                    <a:cubicBezTo>
                      <a:pt x="301" y="275"/>
                      <a:pt x="301" y="283"/>
                      <a:pt x="301" y="302"/>
                    </a:cubicBezTo>
                    <a:cubicBezTo>
                      <a:pt x="301" y="326"/>
                      <a:pt x="302" y="335"/>
                      <a:pt x="304" y="335"/>
                    </a:cubicBezTo>
                    <a:cubicBezTo>
                      <a:pt x="309" y="335"/>
                      <a:pt x="319" y="243"/>
                      <a:pt x="324" y="243"/>
                    </a:cubicBezTo>
                    <a:cubicBezTo>
                      <a:pt x="326" y="243"/>
                      <a:pt x="326" y="252"/>
                      <a:pt x="326" y="276"/>
                    </a:cubicBezTo>
                    <a:cubicBezTo>
                      <a:pt x="326" y="353"/>
                      <a:pt x="330" y="382"/>
                      <a:pt x="336" y="382"/>
                    </a:cubicBezTo>
                    <a:cubicBezTo>
                      <a:pt x="346" y="382"/>
                      <a:pt x="361" y="304"/>
                      <a:pt x="377" y="226"/>
                    </a:cubicBezTo>
                    <a:cubicBezTo>
                      <a:pt x="377" y="241"/>
                      <a:pt x="378" y="246"/>
                      <a:pt x="379" y="246"/>
                    </a:cubicBezTo>
                    <a:cubicBezTo>
                      <a:pt x="383" y="246"/>
                      <a:pt x="390" y="213"/>
                      <a:pt x="396" y="213"/>
                    </a:cubicBezTo>
                    <a:cubicBezTo>
                      <a:pt x="399" y="213"/>
                      <a:pt x="402" y="228"/>
                      <a:pt x="402" y="276"/>
                    </a:cubicBezTo>
                    <a:cubicBezTo>
                      <a:pt x="407" y="256"/>
                      <a:pt x="410" y="248"/>
                      <a:pt x="411" y="248"/>
                    </a:cubicBezTo>
                    <a:lnTo>
                      <a:pt x="411" y="248"/>
                    </a:lnTo>
                    <a:cubicBezTo>
                      <a:pt x="417" y="248"/>
                      <a:pt x="406" y="333"/>
                      <a:pt x="403" y="351"/>
                    </a:cubicBezTo>
                    <a:lnTo>
                      <a:pt x="403" y="351"/>
                    </a:lnTo>
                    <a:cubicBezTo>
                      <a:pt x="402" y="347"/>
                      <a:pt x="402" y="340"/>
                      <a:pt x="402" y="327"/>
                    </a:cubicBezTo>
                    <a:lnTo>
                      <a:pt x="402" y="352"/>
                    </a:lnTo>
                    <a:cubicBezTo>
                      <a:pt x="402" y="353"/>
                      <a:pt x="402" y="354"/>
                      <a:pt x="402" y="354"/>
                    </a:cubicBezTo>
                    <a:cubicBezTo>
                      <a:pt x="402" y="354"/>
                      <a:pt x="402" y="353"/>
                      <a:pt x="403" y="351"/>
                    </a:cubicBezTo>
                    <a:lnTo>
                      <a:pt x="403" y="351"/>
                    </a:lnTo>
                    <a:cubicBezTo>
                      <a:pt x="403" y="352"/>
                      <a:pt x="404" y="353"/>
                      <a:pt x="404" y="353"/>
                    </a:cubicBezTo>
                    <a:cubicBezTo>
                      <a:pt x="409" y="353"/>
                      <a:pt x="418" y="288"/>
                      <a:pt x="423" y="288"/>
                    </a:cubicBezTo>
                    <a:cubicBezTo>
                      <a:pt x="425" y="288"/>
                      <a:pt x="426" y="292"/>
                      <a:pt x="426" y="304"/>
                    </a:cubicBezTo>
                    <a:lnTo>
                      <a:pt x="426" y="304"/>
                    </a:lnTo>
                    <a:cubicBezTo>
                      <a:pt x="427" y="297"/>
                      <a:pt x="428" y="290"/>
                      <a:pt x="429" y="284"/>
                    </a:cubicBezTo>
                    <a:lnTo>
                      <a:pt x="429" y="284"/>
                    </a:lnTo>
                    <a:cubicBezTo>
                      <a:pt x="430" y="286"/>
                      <a:pt x="430" y="287"/>
                      <a:pt x="430" y="288"/>
                    </a:cubicBezTo>
                    <a:lnTo>
                      <a:pt x="430" y="288"/>
                    </a:lnTo>
                    <a:cubicBezTo>
                      <a:pt x="433" y="265"/>
                      <a:pt x="436" y="243"/>
                      <a:pt x="443" y="224"/>
                    </a:cubicBezTo>
                    <a:lnTo>
                      <a:pt x="443" y="224"/>
                    </a:lnTo>
                    <a:cubicBezTo>
                      <a:pt x="452" y="211"/>
                      <a:pt x="452" y="219"/>
                      <a:pt x="452" y="201"/>
                    </a:cubicBezTo>
                    <a:lnTo>
                      <a:pt x="452" y="201"/>
                    </a:lnTo>
                    <a:cubicBezTo>
                      <a:pt x="452" y="201"/>
                      <a:pt x="452" y="201"/>
                      <a:pt x="452" y="201"/>
                    </a:cubicBezTo>
                    <a:cubicBezTo>
                      <a:pt x="452" y="178"/>
                      <a:pt x="452" y="112"/>
                      <a:pt x="452" y="82"/>
                    </a:cubicBezTo>
                    <a:lnTo>
                      <a:pt x="452" y="82"/>
                    </a:lnTo>
                    <a:cubicBezTo>
                      <a:pt x="452" y="82"/>
                      <a:pt x="452" y="82"/>
                      <a:pt x="452" y="82"/>
                    </a:cubicBezTo>
                    <a:lnTo>
                      <a:pt x="452" y="82"/>
                    </a:lnTo>
                    <a:cubicBezTo>
                      <a:pt x="452" y="80"/>
                      <a:pt x="452" y="78"/>
                      <a:pt x="452" y="76"/>
                    </a:cubicBezTo>
                    <a:lnTo>
                      <a:pt x="452" y="76"/>
                    </a:lnTo>
                    <a:cubicBezTo>
                      <a:pt x="449" y="87"/>
                      <a:pt x="447" y="95"/>
                      <a:pt x="446" y="100"/>
                    </a:cubicBezTo>
                    <a:lnTo>
                      <a:pt x="446" y="100"/>
                    </a:lnTo>
                    <a:cubicBezTo>
                      <a:pt x="447" y="99"/>
                      <a:pt x="447" y="99"/>
                      <a:pt x="447" y="99"/>
                    </a:cubicBezTo>
                    <a:lnTo>
                      <a:pt x="447" y="99"/>
                    </a:lnTo>
                    <a:cubicBezTo>
                      <a:pt x="446" y="104"/>
                      <a:pt x="445" y="107"/>
                      <a:pt x="445" y="107"/>
                    </a:cubicBezTo>
                    <a:cubicBezTo>
                      <a:pt x="444" y="107"/>
                      <a:pt x="445" y="105"/>
                      <a:pt x="446" y="100"/>
                    </a:cubicBezTo>
                    <a:lnTo>
                      <a:pt x="446" y="100"/>
                    </a:lnTo>
                    <a:cubicBezTo>
                      <a:pt x="442" y="101"/>
                      <a:pt x="436" y="101"/>
                      <a:pt x="427" y="101"/>
                    </a:cubicBezTo>
                    <a:cubicBezTo>
                      <a:pt x="427" y="70"/>
                      <a:pt x="427" y="56"/>
                      <a:pt x="427" y="51"/>
                    </a:cubicBezTo>
                    <a:cubicBezTo>
                      <a:pt x="427" y="50"/>
                      <a:pt x="427" y="50"/>
                      <a:pt x="427" y="49"/>
                    </a:cubicBezTo>
                    <a:lnTo>
                      <a:pt x="427" y="49"/>
                    </a:lnTo>
                    <a:cubicBezTo>
                      <a:pt x="428" y="61"/>
                      <a:pt x="429" y="65"/>
                      <a:pt x="430" y="65"/>
                    </a:cubicBezTo>
                    <a:cubicBezTo>
                      <a:pt x="434" y="65"/>
                      <a:pt x="440" y="12"/>
                      <a:pt x="437" y="12"/>
                    </a:cubicBezTo>
                    <a:lnTo>
                      <a:pt x="437" y="12"/>
                    </a:lnTo>
                    <a:cubicBezTo>
                      <a:pt x="436" y="12"/>
                      <a:pt x="433" y="21"/>
                      <a:pt x="427" y="49"/>
                    </a:cubicBezTo>
                    <a:lnTo>
                      <a:pt x="427" y="49"/>
                    </a:lnTo>
                    <a:cubicBezTo>
                      <a:pt x="427" y="43"/>
                      <a:pt x="427" y="35"/>
                      <a:pt x="427" y="26"/>
                    </a:cubicBezTo>
                    <a:cubicBezTo>
                      <a:pt x="427" y="13"/>
                      <a:pt x="427" y="1"/>
                      <a:pt x="427" y="1"/>
                    </a:cubicBezTo>
                    <a:cubicBezTo>
                      <a:pt x="420" y="29"/>
                      <a:pt x="417" y="38"/>
                      <a:pt x="415" y="38"/>
                    </a:cubicBezTo>
                    <a:cubicBezTo>
                      <a:pt x="413" y="38"/>
                      <a:pt x="415" y="23"/>
                      <a:pt x="414" y="23"/>
                    </a:cubicBezTo>
                    <a:lnTo>
                      <a:pt x="414" y="23"/>
                    </a:lnTo>
                    <a:cubicBezTo>
                      <a:pt x="413" y="23"/>
                      <a:pt x="410" y="34"/>
                      <a:pt x="402" y="76"/>
                    </a:cubicBezTo>
                    <a:cubicBezTo>
                      <a:pt x="402" y="69"/>
                      <a:pt x="402" y="59"/>
                      <a:pt x="402" y="51"/>
                    </a:cubicBezTo>
                    <a:lnTo>
                      <a:pt x="402" y="26"/>
                    </a:lnTo>
                    <a:cubicBezTo>
                      <a:pt x="402" y="40"/>
                      <a:pt x="394" y="46"/>
                      <a:pt x="387" y="62"/>
                    </a:cubicBezTo>
                    <a:lnTo>
                      <a:pt x="387" y="62"/>
                    </a:lnTo>
                    <a:cubicBezTo>
                      <a:pt x="392" y="9"/>
                      <a:pt x="377" y="20"/>
                      <a:pt x="377" y="1"/>
                    </a:cubicBezTo>
                    <a:cubicBezTo>
                      <a:pt x="377" y="51"/>
                      <a:pt x="377" y="26"/>
                      <a:pt x="377" y="76"/>
                    </a:cubicBezTo>
                    <a:cubicBezTo>
                      <a:pt x="377" y="61"/>
                      <a:pt x="374" y="57"/>
                      <a:pt x="372" y="57"/>
                    </a:cubicBezTo>
                    <a:cubicBezTo>
                      <a:pt x="372" y="57"/>
                      <a:pt x="371" y="57"/>
                      <a:pt x="371" y="57"/>
                    </a:cubicBezTo>
                    <a:lnTo>
                      <a:pt x="371" y="57"/>
                    </a:lnTo>
                    <a:cubicBezTo>
                      <a:pt x="373" y="48"/>
                      <a:pt x="375" y="38"/>
                      <a:pt x="377" y="26"/>
                    </a:cubicBezTo>
                    <a:lnTo>
                      <a:pt x="377" y="26"/>
                    </a:lnTo>
                    <a:cubicBezTo>
                      <a:pt x="367" y="55"/>
                      <a:pt x="365" y="62"/>
                      <a:pt x="366" y="62"/>
                    </a:cubicBezTo>
                    <a:cubicBezTo>
                      <a:pt x="366" y="62"/>
                      <a:pt x="369" y="58"/>
                      <a:pt x="371" y="57"/>
                    </a:cubicBezTo>
                    <a:lnTo>
                      <a:pt x="371" y="57"/>
                    </a:lnTo>
                    <a:cubicBezTo>
                      <a:pt x="364" y="100"/>
                      <a:pt x="359" y="119"/>
                      <a:pt x="356" y="119"/>
                    </a:cubicBezTo>
                    <a:cubicBezTo>
                      <a:pt x="352" y="119"/>
                      <a:pt x="352" y="72"/>
                      <a:pt x="35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5" name="Google Shape;1805;p34"/>
              <p:cNvSpPr/>
              <p:nvPr/>
            </p:nvSpPr>
            <p:spPr>
              <a:xfrm>
                <a:off x="4890500" y="2987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6" name="Google Shape;1806;p34"/>
              <p:cNvSpPr/>
              <p:nvPr/>
            </p:nvSpPr>
            <p:spPr>
              <a:xfrm>
                <a:off x="4900525" y="298122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1"/>
                    </a:moveTo>
                    <a:cubicBezTo>
                      <a:pt x="1" y="1"/>
                      <a:pt x="1" y="26"/>
                      <a:pt x="1" y="26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7" name="Google Shape;1807;p34"/>
              <p:cNvSpPr/>
              <p:nvPr/>
            </p:nvSpPr>
            <p:spPr>
              <a:xfrm>
                <a:off x="4891125" y="2993775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1" y="25"/>
                    </a:moveTo>
                    <a:lnTo>
                      <a:pt x="1" y="25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8" name="Google Shape;1808;p34"/>
              <p:cNvSpPr/>
              <p:nvPr/>
            </p:nvSpPr>
            <p:spPr>
              <a:xfrm>
                <a:off x="4891750" y="2991250"/>
                <a:ext cx="650" cy="35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142" extrusionOk="0">
                    <a:moveTo>
                      <a:pt x="26" y="1"/>
                    </a:moveTo>
                    <a:lnTo>
                      <a:pt x="1" y="126"/>
                    </a:lnTo>
                    <a:cubicBezTo>
                      <a:pt x="1" y="137"/>
                      <a:pt x="1" y="142"/>
                      <a:pt x="2" y="142"/>
                    </a:cubicBezTo>
                    <a:cubicBezTo>
                      <a:pt x="7" y="142"/>
                      <a:pt x="22" y="19"/>
                      <a:pt x="25" y="19"/>
                    </a:cubicBezTo>
                    <a:cubicBezTo>
                      <a:pt x="26" y="19"/>
                      <a:pt x="26" y="21"/>
                      <a:pt x="26" y="26"/>
                    </a:cubicBezTo>
                    <a:cubicBezTo>
                      <a:pt x="26" y="26"/>
                      <a:pt x="26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9" name="Google Shape;1809;p34"/>
              <p:cNvSpPr/>
              <p:nvPr/>
            </p:nvSpPr>
            <p:spPr>
              <a:xfrm>
                <a:off x="4892375" y="2990625"/>
                <a:ext cx="675" cy="1700"/>
              </a:xfrm>
              <a:custGeom>
                <a:avLst/>
                <a:gdLst/>
                <a:ahLst/>
                <a:cxnLst/>
                <a:rect l="l" t="t" r="r" b="b"/>
                <a:pathLst>
                  <a:path w="27" h="68" extrusionOk="0">
                    <a:moveTo>
                      <a:pt x="26" y="1"/>
                    </a:moveTo>
                    <a:cubicBezTo>
                      <a:pt x="26" y="6"/>
                      <a:pt x="25" y="13"/>
                      <a:pt x="23" y="20"/>
                    </a:cubicBezTo>
                    <a:lnTo>
                      <a:pt x="23" y="20"/>
                    </a:lnTo>
                    <a:cubicBezTo>
                      <a:pt x="25" y="17"/>
                      <a:pt x="26" y="11"/>
                      <a:pt x="26" y="1"/>
                    </a:cubicBezTo>
                    <a:close/>
                    <a:moveTo>
                      <a:pt x="23" y="20"/>
                    </a:moveTo>
                    <a:lnTo>
                      <a:pt x="23" y="20"/>
                    </a:lnTo>
                    <a:cubicBezTo>
                      <a:pt x="21" y="26"/>
                      <a:pt x="17" y="26"/>
                      <a:pt x="14" y="26"/>
                    </a:cubicBezTo>
                    <a:cubicBezTo>
                      <a:pt x="7" y="26"/>
                      <a:pt x="1" y="26"/>
                      <a:pt x="1" y="51"/>
                    </a:cubicBezTo>
                    <a:cubicBezTo>
                      <a:pt x="1" y="63"/>
                      <a:pt x="2" y="68"/>
                      <a:pt x="5" y="68"/>
                    </a:cubicBezTo>
                    <a:cubicBezTo>
                      <a:pt x="10" y="68"/>
                      <a:pt x="19" y="42"/>
                      <a:pt x="23" y="2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0" name="Google Shape;1810;p34"/>
              <p:cNvSpPr/>
              <p:nvPr/>
            </p:nvSpPr>
            <p:spPr>
              <a:xfrm>
                <a:off x="4911175" y="2991250"/>
                <a:ext cx="650" cy="3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3" extrusionOk="0">
                    <a:moveTo>
                      <a:pt x="1" y="1"/>
                    </a:moveTo>
                    <a:cubicBezTo>
                      <a:pt x="1" y="9"/>
                      <a:pt x="4" y="12"/>
                      <a:pt x="7" y="12"/>
                    </a:cubicBezTo>
                    <a:cubicBezTo>
                      <a:pt x="15" y="12"/>
                      <a:pt x="26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1" name="Google Shape;1811;p34"/>
              <p:cNvSpPr/>
              <p:nvPr/>
            </p:nvSpPr>
            <p:spPr>
              <a:xfrm>
                <a:off x="4893025" y="2985000"/>
                <a:ext cx="63300" cy="31975"/>
              </a:xfrm>
              <a:custGeom>
                <a:avLst/>
                <a:gdLst/>
                <a:ahLst/>
                <a:cxnLst/>
                <a:rect l="l" t="t" r="r" b="b"/>
                <a:pathLst>
                  <a:path w="2532" h="1279" extrusionOk="0">
                    <a:moveTo>
                      <a:pt x="952" y="25"/>
                    </a:moveTo>
                    <a:lnTo>
                      <a:pt x="928" y="49"/>
                    </a:lnTo>
                    <a:lnTo>
                      <a:pt x="928" y="49"/>
                    </a:lnTo>
                    <a:cubicBezTo>
                      <a:pt x="936" y="45"/>
                      <a:pt x="944" y="37"/>
                      <a:pt x="952" y="25"/>
                    </a:cubicBezTo>
                    <a:close/>
                    <a:moveTo>
                      <a:pt x="376" y="1028"/>
                    </a:moveTo>
                    <a:cubicBezTo>
                      <a:pt x="376" y="1028"/>
                      <a:pt x="376" y="1028"/>
                      <a:pt x="376" y="1028"/>
                    </a:cubicBezTo>
                    <a:lnTo>
                      <a:pt x="376" y="1028"/>
                    </a:lnTo>
                    <a:close/>
                    <a:moveTo>
                      <a:pt x="1529" y="0"/>
                    </a:moveTo>
                    <a:cubicBezTo>
                      <a:pt x="1529" y="28"/>
                      <a:pt x="1525" y="32"/>
                      <a:pt x="1521" y="32"/>
                    </a:cubicBezTo>
                    <a:cubicBezTo>
                      <a:pt x="1519" y="32"/>
                      <a:pt x="1518" y="32"/>
                      <a:pt x="1516" y="32"/>
                    </a:cubicBezTo>
                    <a:cubicBezTo>
                      <a:pt x="1510" y="32"/>
                      <a:pt x="1504" y="38"/>
                      <a:pt x="1504" y="101"/>
                    </a:cubicBezTo>
                    <a:lnTo>
                      <a:pt x="1479" y="75"/>
                    </a:lnTo>
                    <a:cubicBezTo>
                      <a:pt x="1472" y="115"/>
                      <a:pt x="1464" y="129"/>
                      <a:pt x="1454" y="129"/>
                    </a:cubicBezTo>
                    <a:cubicBezTo>
                      <a:pt x="1434" y="129"/>
                      <a:pt x="1409" y="74"/>
                      <a:pt x="1383" y="74"/>
                    </a:cubicBezTo>
                    <a:cubicBezTo>
                      <a:pt x="1373" y="74"/>
                      <a:pt x="1363" y="81"/>
                      <a:pt x="1353" y="101"/>
                    </a:cubicBezTo>
                    <a:lnTo>
                      <a:pt x="1353" y="75"/>
                    </a:lnTo>
                    <a:cubicBezTo>
                      <a:pt x="1336" y="93"/>
                      <a:pt x="1331" y="111"/>
                      <a:pt x="1320" y="111"/>
                    </a:cubicBezTo>
                    <a:cubicBezTo>
                      <a:pt x="1316" y="111"/>
                      <a:pt x="1311" y="108"/>
                      <a:pt x="1303" y="101"/>
                    </a:cubicBezTo>
                    <a:cubicBezTo>
                      <a:pt x="1303" y="75"/>
                      <a:pt x="1303" y="75"/>
                      <a:pt x="1303" y="75"/>
                    </a:cubicBezTo>
                    <a:cubicBezTo>
                      <a:pt x="1295" y="34"/>
                      <a:pt x="1281" y="20"/>
                      <a:pt x="1265" y="20"/>
                    </a:cubicBezTo>
                    <a:cubicBezTo>
                      <a:pt x="1234" y="20"/>
                      <a:pt x="1195" y="75"/>
                      <a:pt x="1178" y="75"/>
                    </a:cubicBezTo>
                    <a:lnTo>
                      <a:pt x="1178" y="25"/>
                    </a:lnTo>
                    <a:cubicBezTo>
                      <a:pt x="1169" y="44"/>
                      <a:pt x="1156" y="49"/>
                      <a:pt x="1142" y="49"/>
                    </a:cubicBezTo>
                    <a:cubicBezTo>
                      <a:pt x="1128" y="49"/>
                      <a:pt x="1112" y="43"/>
                      <a:pt x="1098" y="43"/>
                    </a:cubicBezTo>
                    <a:cubicBezTo>
                      <a:pt x="1090" y="43"/>
                      <a:pt x="1083" y="45"/>
                      <a:pt x="1078" y="50"/>
                    </a:cubicBezTo>
                    <a:lnTo>
                      <a:pt x="1078" y="25"/>
                    </a:lnTo>
                    <a:lnTo>
                      <a:pt x="1053" y="75"/>
                    </a:lnTo>
                    <a:lnTo>
                      <a:pt x="1053" y="25"/>
                    </a:lnTo>
                    <a:cubicBezTo>
                      <a:pt x="1048" y="20"/>
                      <a:pt x="1042" y="18"/>
                      <a:pt x="1035" y="18"/>
                    </a:cubicBezTo>
                    <a:cubicBezTo>
                      <a:pt x="1008" y="18"/>
                      <a:pt x="967" y="50"/>
                      <a:pt x="927" y="50"/>
                    </a:cubicBezTo>
                    <a:lnTo>
                      <a:pt x="928" y="49"/>
                    </a:lnTo>
                    <a:lnTo>
                      <a:pt x="928" y="49"/>
                    </a:lnTo>
                    <a:cubicBezTo>
                      <a:pt x="922" y="53"/>
                      <a:pt x="915" y="54"/>
                      <a:pt x="909" y="54"/>
                    </a:cubicBezTo>
                    <a:cubicBezTo>
                      <a:pt x="885" y="54"/>
                      <a:pt x="864" y="36"/>
                      <a:pt x="847" y="36"/>
                    </a:cubicBezTo>
                    <a:cubicBezTo>
                      <a:pt x="839" y="36"/>
                      <a:pt x="833" y="39"/>
                      <a:pt x="827" y="50"/>
                    </a:cubicBezTo>
                    <a:lnTo>
                      <a:pt x="827" y="25"/>
                    </a:lnTo>
                    <a:cubicBezTo>
                      <a:pt x="727" y="25"/>
                      <a:pt x="627" y="101"/>
                      <a:pt x="526" y="126"/>
                    </a:cubicBezTo>
                    <a:cubicBezTo>
                      <a:pt x="520" y="107"/>
                      <a:pt x="514" y="101"/>
                      <a:pt x="508" y="101"/>
                    </a:cubicBezTo>
                    <a:cubicBezTo>
                      <a:pt x="495" y="101"/>
                      <a:pt x="483" y="126"/>
                      <a:pt x="470" y="126"/>
                    </a:cubicBezTo>
                    <a:cubicBezTo>
                      <a:pt x="464" y="126"/>
                      <a:pt x="457" y="119"/>
                      <a:pt x="451" y="101"/>
                    </a:cubicBezTo>
                    <a:cubicBezTo>
                      <a:pt x="451" y="126"/>
                      <a:pt x="451" y="151"/>
                      <a:pt x="451" y="176"/>
                    </a:cubicBezTo>
                    <a:cubicBezTo>
                      <a:pt x="376" y="201"/>
                      <a:pt x="276" y="201"/>
                      <a:pt x="201" y="276"/>
                    </a:cubicBezTo>
                    <a:cubicBezTo>
                      <a:pt x="201" y="251"/>
                      <a:pt x="201" y="226"/>
                      <a:pt x="201" y="201"/>
                    </a:cubicBezTo>
                    <a:cubicBezTo>
                      <a:pt x="159" y="270"/>
                      <a:pt x="125" y="286"/>
                      <a:pt x="90" y="286"/>
                    </a:cubicBezTo>
                    <a:cubicBezTo>
                      <a:pt x="62" y="286"/>
                      <a:pt x="33" y="276"/>
                      <a:pt x="0" y="276"/>
                    </a:cubicBezTo>
                    <a:cubicBezTo>
                      <a:pt x="0" y="301"/>
                      <a:pt x="0" y="301"/>
                      <a:pt x="0" y="326"/>
                    </a:cubicBezTo>
                    <a:cubicBezTo>
                      <a:pt x="4" y="335"/>
                      <a:pt x="9" y="338"/>
                      <a:pt x="13" y="338"/>
                    </a:cubicBezTo>
                    <a:cubicBezTo>
                      <a:pt x="29" y="338"/>
                      <a:pt x="43" y="289"/>
                      <a:pt x="48" y="289"/>
                    </a:cubicBezTo>
                    <a:cubicBezTo>
                      <a:pt x="49" y="289"/>
                      <a:pt x="50" y="292"/>
                      <a:pt x="50" y="301"/>
                    </a:cubicBezTo>
                    <a:lnTo>
                      <a:pt x="50" y="351"/>
                    </a:lnTo>
                    <a:cubicBezTo>
                      <a:pt x="53" y="354"/>
                      <a:pt x="55" y="355"/>
                      <a:pt x="57" y="355"/>
                    </a:cubicBezTo>
                    <a:cubicBezTo>
                      <a:pt x="69" y="355"/>
                      <a:pt x="57" y="297"/>
                      <a:pt x="69" y="297"/>
                    </a:cubicBezTo>
                    <a:cubicBezTo>
                      <a:pt x="70" y="297"/>
                      <a:pt x="72" y="298"/>
                      <a:pt x="75" y="301"/>
                    </a:cubicBezTo>
                    <a:cubicBezTo>
                      <a:pt x="75" y="326"/>
                      <a:pt x="75" y="351"/>
                      <a:pt x="75" y="351"/>
                    </a:cubicBezTo>
                    <a:cubicBezTo>
                      <a:pt x="100" y="326"/>
                      <a:pt x="150" y="351"/>
                      <a:pt x="175" y="276"/>
                    </a:cubicBezTo>
                    <a:cubicBezTo>
                      <a:pt x="175" y="351"/>
                      <a:pt x="201" y="301"/>
                      <a:pt x="226" y="351"/>
                    </a:cubicBezTo>
                    <a:cubicBezTo>
                      <a:pt x="226" y="326"/>
                      <a:pt x="226" y="326"/>
                      <a:pt x="226" y="301"/>
                    </a:cubicBezTo>
                    <a:cubicBezTo>
                      <a:pt x="244" y="305"/>
                      <a:pt x="262" y="306"/>
                      <a:pt x="279" y="306"/>
                    </a:cubicBezTo>
                    <a:cubicBezTo>
                      <a:pt x="363" y="306"/>
                      <a:pt x="436" y="271"/>
                      <a:pt x="507" y="271"/>
                    </a:cubicBezTo>
                    <a:cubicBezTo>
                      <a:pt x="522" y="271"/>
                      <a:pt x="537" y="272"/>
                      <a:pt x="551" y="276"/>
                    </a:cubicBezTo>
                    <a:cubicBezTo>
                      <a:pt x="575" y="229"/>
                      <a:pt x="596" y="214"/>
                      <a:pt x="616" y="214"/>
                    </a:cubicBezTo>
                    <a:cubicBezTo>
                      <a:pt x="652" y="214"/>
                      <a:pt x="685" y="260"/>
                      <a:pt x="723" y="260"/>
                    </a:cubicBezTo>
                    <a:cubicBezTo>
                      <a:pt x="732" y="260"/>
                      <a:pt x="742" y="258"/>
                      <a:pt x="752" y="251"/>
                    </a:cubicBezTo>
                    <a:cubicBezTo>
                      <a:pt x="752" y="233"/>
                      <a:pt x="764" y="215"/>
                      <a:pt x="781" y="215"/>
                    </a:cubicBezTo>
                    <a:cubicBezTo>
                      <a:pt x="787" y="215"/>
                      <a:pt x="795" y="219"/>
                      <a:pt x="802" y="226"/>
                    </a:cubicBezTo>
                    <a:lnTo>
                      <a:pt x="827" y="176"/>
                    </a:lnTo>
                    <a:cubicBezTo>
                      <a:pt x="902" y="226"/>
                      <a:pt x="977" y="232"/>
                      <a:pt x="1053" y="232"/>
                    </a:cubicBezTo>
                    <a:cubicBezTo>
                      <a:pt x="1078" y="232"/>
                      <a:pt x="1103" y="231"/>
                      <a:pt x="1128" y="231"/>
                    </a:cubicBezTo>
                    <a:cubicBezTo>
                      <a:pt x="1178" y="231"/>
                      <a:pt x="1228" y="234"/>
                      <a:pt x="1278" y="251"/>
                    </a:cubicBezTo>
                    <a:cubicBezTo>
                      <a:pt x="1362" y="265"/>
                      <a:pt x="1453" y="302"/>
                      <a:pt x="1540" y="302"/>
                    </a:cubicBezTo>
                    <a:cubicBezTo>
                      <a:pt x="1608" y="302"/>
                      <a:pt x="1674" y="279"/>
                      <a:pt x="1729" y="201"/>
                    </a:cubicBezTo>
                    <a:cubicBezTo>
                      <a:pt x="1729" y="226"/>
                      <a:pt x="1729" y="226"/>
                      <a:pt x="1729" y="226"/>
                    </a:cubicBezTo>
                    <a:cubicBezTo>
                      <a:pt x="1749" y="226"/>
                      <a:pt x="1769" y="258"/>
                      <a:pt x="1790" y="258"/>
                    </a:cubicBezTo>
                    <a:cubicBezTo>
                      <a:pt x="1795" y="258"/>
                      <a:pt x="1800" y="256"/>
                      <a:pt x="1805" y="251"/>
                    </a:cubicBezTo>
                    <a:lnTo>
                      <a:pt x="1805" y="276"/>
                    </a:lnTo>
                    <a:cubicBezTo>
                      <a:pt x="1820" y="270"/>
                      <a:pt x="1834" y="267"/>
                      <a:pt x="1846" y="267"/>
                    </a:cubicBezTo>
                    <a:cubicBezTo>
                      <a:pt x="1932" y="267"/>
                      <a:pt x="1949" y="401"/>
                      <a:pt x="2080" y="401"/>
                    </a:cubicBezTo>
                    <a:cubicBezTo>
                      <a:pt x="2105" y="451"/>
                      <a:pt x="2130" y="527"/>
                      <a:pt x="2155" y="577"/>
                    </a:cubicBezTo>
                    <a:lnTo>
                      <a:pt x="2231" y="752"/>
                    </a:lnTo>
                    <a:lnTo>
                      <a:pt x="2206" y="752"/>
                    </a:lnTo>
                    <a:cubicBezTo>
                      <a:pt x="2231" y="802"/>
                      <a:pt x="2231" y="852"/>
                      <a:pt x="2206" y="852"/>
                    </a:cubicBezTo>
                    <a:cubicBezTo>
                      <a:pt x="2155" y="852"/>
                      <a:pt x="2105" y="841"/>
                      <a:pt x="2070" y="841"/>
                    </a:cubicBezTo>
                    <a:cubicBezTo>
                      <a:pt x="2052" y="841"/>
                      <a:pt x="2038" y="844"/>
                      <a:pt x="2030" y="852"/>
                    </a:cubicBezTo>
                    <a:cubicBezTo>
                      <a:pt x="2021" y="848"/>
                      <a:pt x="2012" y="846"/>
                      <a:pt x="2004" y="846"/>
                    </a:cubicBezTo>
                    <a:cubicBezTo>
                      <a:pt x="1970" y="846"/>
                      <a:pt x="1945" y="882"/>
                      <a:pt x="1905" y="903"/>
                    </a:cubicBezTo>
                    <a:cubicBezTo>
                      <a:pt x="1868" y="939"/>
                      <a:pt x="1831" y="963"/>
                      <a:pt x="1795" y="963"/>
                    </a:cubicBezTo>
                    <a:cubicBezTo>
                      <a:pt x="1781" y="963"/>
                      <a:pt x="1768" y="959"/>
                      <a:pt x="1754" y="953"/>
                    </a:cubicBezTo>
                    <a:cubicBezTo>
                      <a:pt x="1740" y="928"/>
                      <a:pt x="1724" y="919"/>
                      <a:pt x="1708" y="919"/>
                    </a:cubicBezTo>
                    <a:cubicBezTo>
                      <a:pt x="1658" y="919"/>
                      <a:pt x="1604" y="1011"/>
                      <a:pt x="1563" y="1011"/>
                    </a:cubicBezTo>
                    <a:cubicBezTo>
                      <a:pt x="1550" y="1011"/>
                      <a:pt x="1539" y="1002"/>
                      <a:pt x="1529" y="978"/>
                    </a:cubicBezTo>
                    <a:cubicBezTo>
                      <a:pt x="1472" y="902"/>
                      <a:pt x="1418" y="872"/>
                      <a:pt x="1366" y="872"/>
                    </a:cubicBezTo>
                    <a:cubicBezTo>
                      <a:pt x="1280" y="872"/>
                      <a:pt x="1196" y="950"/>
                      <a:pt x="1103" y="1028"/>
                    </a:cubicBezTo>
                    <a:cubicBezTo>
                      <a:pt x="1083" y="1013"/>
                      <a:pt x="1062" y="1008"/>
                      <a:pt x="1040" y="1008"/>
                    </a:cubicBezTo>
                    <a:cubicBezTo>
                      <a:pt x="984" y="1008"/>
                      <a:pt x="921" y="1041"/>
                      <a:pt x="861" y="1041"/>
                    </a:cubicBezTo>
                    <a:cubicBezTo>
                      <a:pt x="822" y="1041"/>
                      <a:pt x="784" y="1026"/>
                      <a:pt x="752" y="978"/>
                    </a:cubicBezTo>
                    <a:cubicBezTo>
                      <a:pt x="740" y="990"/>
                      <a:pt x="729" y="995"/>
                      <a:pt x="718" y="995"/>
                    </a:cubicBezTo>
                    <a:cubicBezTo>
                      <a:pt x="665" y="995"/>
                      <a:pt x="625" y="875"/>
                      <a:pt x="585" y="875"/>
                    </a:cubicBezTo>
                    <a:cubicBezTo>
                      <a:pt x="582" y="875"/>
                      <a:pt x="579" y="876"/>
                      <a:pt x="576" y="877"/>
                    </a:cubicBezTo>
                    <a:lnTo>
                      <a:pt x="576" y="903"/>
                    </a:lnTo>
                    <a:cubicBezTo>
                      <a:pt x="572" y="883"/>
                      <a:pt x="566" y="876"/>
                      <a:pt x="560" y="876"/>
                    </a:cubicBezTo>
                    <a:cubicBezTo>
                      <a:pt x="541" y="876"/>
                      <a:pt x="519" y="942"/>
                      <a:pt x="508" y="942"/>
                    </a:cubicBezTo>
                    <a:cubicBezTo>
                      <a:pt x="504" y="942"/>
                      <a:pt x="501" y="931"/>
                      <a:pt x="501" y="903"/>
                    </a:cubicBezTo>
                    <a:lnTo>
                      <a:pt x="501" y="877"/>
                    </a:lnTo>
                    <a:cubicBezTo>
                      <a:pt x="501" y="867"/>
                      <a:pt x="501" y="863"/>
                      <a:pt x="500" y="863"/>
                    </a:cubicBezTo>
                    <a:cubicBezTo>
                      <a:pt x="496" y="863"/>
                      <a:pt x="482" y="992"/>
                      <a:pt x="477" y="992"/>
                    </a:cubicBezTo>
                    <a:cubicBezTo>
                      <a:pt x="477" y="992"/>
                      <a:pt x="476" y="988"/>
                      <a:pt x="476" y="978"/>
                    </a:cubicBezTo>
                    <a:lnTo>
                      <a:pt x="476" y="1003"/>
                    </a:lnTo>
                    <a:cubicBezTo>
                      <a:pt x="451" y="1003"/>
                      <a:pt x="476" y="953"/>
                      <a:pt x="451" y="953"/>
                    </a:cubicBezTo>
                    <a:cubicBezTo>
                      <a:pt x="451" y="953"/>
                      <a:pt x="451" y="1003"/>
                      <a:pt x="451" y="1003"/>
                    </a:cubicBezTo>
                    <a:cubicBezTo>
                      <a:pt x="451" y="945"/>
                      <a:pt x="444" y="935"/>
                      <a:pt x="435" y="935"/>
                    </a:cubicBezTo>
                    <a:cubicBezTo>
                      <a:pt x="430" y="935"/>
                      <a:pt x="425" y="938"/>
                      <a:pt x="420" y="938"/>
                    </a:cubicBezTo>
                    <a:cubicBezTo>
                      <a:pt x="410" y="938"/>
                      <a:pt x="401" y="926"/>
                      <a:pt x="401" y="852"/>
                    </a:cubicBezTo>
                    <a:cubicBezTo>
                      <a:pt x="426" y="852"/>
                      <a:pt x="401" y="777"/>
                      <a:pt x="426" y="752"/>
                    </a:cubicBezTo>
                    <a:cubicBezTo>
                      <a:pt x="426" y="746"/>
                      <a:pt x="425" y="743"/>
                      <a:pt x="422" y="743"/>
                    </a:cubicBezTo>
                    <a:cubicBezTo>
                      <a:pt x="415" y="743"/>
                      <a:pt x="401" y="771"/>
                      <a:pt x="401" y="827"/>
                    </a:cubicBezTo>
                    <a:cubicBezTo>
                      <a:pt x="376" y="903"/>
                      <a:pt x="376" y="953"/>
                      <a:pt x="376" y="1028"/>
                    </a:cubicBezTo>
                    <a:lnTo>
                      <a:pt x="401" y="953"/>
                    </a:lnTo>
                    <a:cubicBezTo>
                      <a:pt x="401" y="1028"/>
                      <a:pt x="401" y="978"/>
                      <a:pt x="401" y="1028"/>
                    </a:cubicBezTo>
                    <a:cubicBezTo>
                      <a:pt x="401" y="1028"/>
                      <a:pt x="401" y="1128"/>
                      <a:pt x="426" y="1153"/>
                    </a:cubicBezTo>
                    <a:cubicBezTo>
                      <a:pt x="426" y="1121"/>
                      <a:pt x="431" y="1112"/>
                      <a:pt x="436" y="1112"/>
                    </a:cubicBezTo>
                    <a:cubicBezTo>
                      <a:pt x="443" y="1112"/>
                      <a:pt x="451" y="1128"/>
                      <a:pt x="451" y="1128"/>
                    </a:cubicBezTo>
                    <a:lnTo>
                      <a:pt x="451" y="1153"/>
                    </a:lnTo>
                    <a:cubicBezTo>
                      <a:pt x="451" y="1166"/>
                      <a:pt x="452" y="1171"/>
                      <a:pt x="453" y="1171"/>
                    </a:cubicBezTo>
                    <a:cubicBezTo>
                      <a:pt x="457" y="1171"/>
                      <a:pt x="467" y="1111"/>
                      <a:pt x="472" y="1111"/>
                    </a:cubicBezTo>
                    <a:cubicBezTo>
                      <a:pt x="475" y="1111"/>
                      <a:pt x="476" y="1122"/>
                      <a:pt x="476" y="1153"/>
                    </a:cubicBezTo>
                    <a:cubicBezTo>
                      <a:pt x="501" y="1128"/>
                      <a:pt x="551" y="1128"/>
                      <a:pt x="602" y="1128"/>
                    </a:cubicBezTo>
                    <a:cubicBezTo>
                      <a:pt x="602" y="1078"/>
                      <a:pt x="627" y="1128"/>
                      <a:pt x="627" y="1053"/>
                    </a:cubicBezTo>
                    <a:cubicBezTo>
                      <a:pt x="627" y="1153"/>
                      <a:pt x="677" y="1178"/>
                      <a:pt x="677" y="1178"/>
                    </a:cubicBezTo>
                    <a:cubicBezTo>
                      <a:pt x="683" y="1208"/>
                      <a:pt x="687" y="1218"/>
                      <a:pt x="691" y="1218"/>
                    </a:cubicBezTo>
                    <a:cubicBezTo>
                      <a:pt x="699" y="1218"/>
                      <a:pt x="704" y="1174"/>
                      <a:pt x="711" y="1174"/>
                    </a:cubicBezTo>
                    <a:cubicBezTo>
                      <a:pt x="715" y="1174"/>
                      <a:pt x="720" y="1188"/>
                      <a:pt x="727" y="1228"/>
                    </a:cubicBezTo>
                    <a:cubicBezTo>
                      <a:pt x="727" y="1193"/>
                      <a:pt x="733" y="1186"/>
                      <a:pt x="741" y="1186"/>
                    </a:cubicBezTo>
                    <a:cubicBezTo>
                      <a:pt x="747" y="1186"/>
                      <a:pt x="753" y="1189"/>
                      <a:pt x="759" y="1189"/>
                    </a:cubicBezTo>
                    <a:cubicBezTo>
                      <a:pt x="769" y="1189"/>
                      <a:pt x="777" y="1179"/>
                      <a:pt x="777" y="1128"/>
                    </a:cubicBezTo>
                    <a:cubicBezTo>
                      <a:pt x="777" y="1153"/>
                      <a:pt x="777" y="1178"/>
                      <a:pt x="777" y="1203"/>
                    </a:cubicBezTo>
                    <a:cubicBezTo>
                      <a:pt x="827" y="1203"/>
                      <a:pt x="877" y="1253"/>
                      <a:pt x="902" y="1253"/>
                    </a:cubicBezTo>
                    <a:cubicBezTo>
                      <a:pt x="909" y="1225"/>
                      <a:pt x="919" y="1217"/>
                      <a:pt x="929" y="1217"/>
                    </a:cubicBezTo>
                    <a:cubicBezTo>
                      <a:pt x="942" y="1217"/>
                      <a:pt x="957" y="1231"/>
                      <a:pt x="971" y="1231"/>
                    </a:cubicBezTo>
                    <a:cubicBezTo>
                      <a:pt x="983" y="1231"/>
                      <a:pt x="994" y="1220"/>
                      <a:pt x="1003" y="1178"/>
                    </a:cubicBezTo>
                    <a:cubicBezTo>
                      <a:pt x="1020" y="1196"/>
                      <a:pt x="1037" y="1225"/>
                      <a:pt x="1054" y="1225"/>
                    </a:cubicBezTo>
                    <a:cubicBezTo>
                      <a:pt x="1062" y="1225"/>
                      <a:pt x="1070" y="1219"/>
                      <a:pt x="1078" y="1203"/>
                    </a:cubicBezTo>
                    <a:lnTo>
                      <a:pt x="1078" y="1228"/>
                    </a:lnTo>
                    <a:cubicBezTo>
                      <a:pt x="1103" y="1203"/>
                      <a:pt x="1153" y="1203"/>
                      <a:pt x="1178" y="1128"/>
                    </a:cubicBezTo>
                    <a:cubicBezTo>
                      <a:pt x="1178" y="1253"/>
                      <a:pt x="1203" y="1228"/>
                      <a:pt x="1203" y="1278"/>
                    </a:cubicBezTo>
                    <a:cubicBezTo>
                      <a:pt x="1228" y="1203"/>
                      <a:pt x="1278" y="1228"/>
                      <a:pt x="1328" y="1178"/>
                    </a:cubicBezTo>
                    <a:cubicBezTo>
                      <a:pt x="1328" y="1193"/>
                      <a:pt x="1331" y="1197"/>
                      <a:pt x="1334" y="1197"/>
                    </a:cubicBezTo>
                    <a:cubicBezTo>
                      <a:pt x="1337" y="1197"/>
                      <a:pt x="1341" y="1193"/>
                      <a:pt x="1345" y="1193"/>
                    </a:cubicBezTo>
                    <a:cubicBezTo>
                      <a:pt x="1350" y="1193"/>
                      <a:pt x="1353" y="1199"/>
                      <a:pt x="1353" y="1228"/>
                    </a:cubicBezTo>
                    <a:cubicBezTo>
                      <a:pt x="1397" y="1163"/>
                      <a:pt x="1440" y="1136"/>
                      <a:pt x="1484" y="1136"/>
                    </a:cubicBezTo>
                    <a:cubicBezTo>
                      <a:pt x="1541" y="1136"/>
                      <a:pt x="1597" y="1182"/>
                      <a:pt x="1654" y="1253"/>
                    </a:cubicBezTo>
                    <a:cubicBezTo>
                      <a:pt x="1679" y="1203"/>
                      <a:pt x="1679" y="1103"/>
                      <a:pt x="1704" y="1053"/>
                    </a:cubicBezTo>
                    <a:cubicBezTo>
                      <a:pt x="1704" y="1053"/>
                      <a:pt x="1704" y="1078"/>
                      <a:pt x="1704" y="1078"/>
                    </a:cubicBezTo>
                    <a:cubicBezTo>
                      <a:pt x="1704" y="1074"/>
                      <a:pt x="1705" y="1073"/>
                      <a:pt x="1706" y="1073"/>
                    </a:cubicBezTo>
                    <a:cubicBezTo>
                      <a:pt x="1711" y="1073"/>
                      <a:pt x="1726" y="1108"/>
                      <a:pt x="1744" y="1108"/>
                    </a:cubicBezTo>
                    <a:cubicBezTo>
                      <a:pt x="1747" y="1108"/>
                      <a:pt x="1751" y="1107"/>
                      <a:pt x="1754" y="1103"/>
                    </a:cubicBezTo>
                    <a:cubicBezTo>
                      <a:pt x="1754" y="1128"/>
                      <a:pt x="1754" y="1128"/>
                      <a:pt x="1754" y="1128"/>
                    </a:cubicBezTo>
                    <a:cubicBezTo>
                      <a:pt x="1754" y="1125"/>
                      <a:pt x="1755" y="1124"/>
                      <a:pt x="1755" y="1124"/>
                    </a:cubicBezTo>
                    <a:cubicBezTo>
                      <a:pt x="1759" y="1124"/>
                      <a:pt x="1770" y="1157"/>
                      <a:pt x="1784" y="1157"/>
                    </a:cubicBezTo>
                    <a:cubicBezTo>
                      <a:pt x="1790" y="1157"/>
                      <a:pt x="1797" y="1149"/>
                      <a:pt x="1805" y="1128"/>
                    </a:cubicBezTo>
                    <a:lnTo>
                      <a:pt x="1805" y="1153"/>
                    </a:lnTo>
                    <a:lnTo>
                      <a:pt x="1830" y="1128"/>
                    </a:lnTo>
                    <a:lnTo>
                      <a:pt x="1830" y="1128"/>
                    </a:lnTo>
                    <a:cubicBezTo>
                      <a:pt x="1830" y="1147"/>
                      <a:pt x="1830" y="1179"/>
                      <a:pt x="1819" y="1184"/>
                    </a:cubicBezTo>
                    <a:lnTo>
                      <a:pt x="1819" y="1184"/>
                    </a:lnTo>
                    <a:cubicBezTo>
                      <a:pt x="1815" y="1183"/>
                      <a:pt x="1810" y="1181"/>
                      <a:pt x="1805" y="1178"/>
                    </a:cubicBezTo>
                    <a:lnTo>
                      <a:pt x="1805" y="1178"/>
                    </a:lnTo>
                    <a:cubicBezTo>
                      <a:pt x="1809" y="1183"/>
                      <a:pt x="1813" y="1185"/>
                      <a:pt x="1816" y="1185"/>
                    </a:cubicBezTo>
                    <a:cubicBezTo>
                      <a:pt x="1817" y="1185"/>
                      <a:pt x="1819" y="1185"/>
                      <a:pt x="1819" y="1184"/>
                    </a:cubicBezTo>
                    <a:lnTo>
                      <a:pt x="1819" y="1184"/>
                    </a:lnTo>
                    <a:cubicBezTo>
                      <a:pt x="1831" y="1188"/>
                      <a:pt x="1843" y="1189"/>
                      <a:pt x="1854" y="1189"/>
                    </a:cubicBezTo>
                    <a:cubicBezTo>
                      <a:pt x="1885" y="1189"/>
                      <a:pt x="1913" y="1178"/>
                      <a:pt x="1930" y="1178"/>
                    </a:cubicBezTo>
                    <a:cubicBezTo>
                      <a:pt x="1980" y="1153"/>
                      <a:pt x="2055" y="1128"/>
                      <a:pt x="2105" y="1128"/>
                    </a:cubicBezTo>
                    <a:cubicBezTo>
                      <a:pt x="2231" y="1078"/>
                      <a:pt x="2306" y="1028"/>
                      <a:pt x="2406" y="1028"/>
                    </a:cubicBezTo>
                    <a:cubicBezTo>
                      <a:pt x="2406" y="1028"/>
                      <a:pt x="2418" y="1016"/>
                      <a:pt x="2417" y="1008"/>
                    </a:cubicBezTo>
                    <a:lnTo>
                      <a:pt x="2417" y="1008"/>
                    </a:lnTo>
                    <a:lnTo>
                      <a:pt x="2456" y="1028"/>
                    </a:lnTo>
                    <a:lnTo>
                      <a:pt x="2456" y="1028"/>
                    </a:lnTo>
                    <a:lnTo>
                      <a:pt x="2381" y="953"/>
                    </a:lnTo>
                    <a:cubicBezTo>
                      <a:pt x="2406" y="953"/>
                      <a:pt x="2406" y="978"/>
                      <a:pt x="2431" y="978"/>
                    </a:cubicBezTo>
                    <a:cubicBezTo>
                      <a:pt x="2456" y="953"/>
                      <a:pt x="2381" y="852"/>
                      <a:pt x="2381" y="802"/>
                    </a:cubicBezTo>
                    <a:lnTo>
                      <a:pt x="2381" y="802"/>
                    </a:lnTo>
                    <a:cubicBezTo>
                      <a:pt x="2381" y="802"/>
                      <a:pt x="2431" y="827"/>
                      <a:pt x="2431" y="827"/>
                    </a:cubicBezTo>
                    <a:cubicBezTo>
                      <a:pt x="2356" y="752"/>
                      <a:pt x="2531" y="777"/>
                      <a:pt x="2356" y="727"/>
                    </a:cubicBezTo>
                    <a:lnTo>
                      <a:pt x="2406" y="727"/>
                    </a:lnTo>
                    <a:cubicBezTo>
                      <a:pt x="2331" y="602"/>
                      <a:pt x="2306" y="502"/>
                      <a:pt x="2306" y="426"/>
                    </a:cubicBezTo>
                    <a:cubicBezTo>
                      <a:pt x="2155" y="401"/>
                      <a:pt x="2206" y="276"/>
                      <a:pt x="2080" y="276"/>
                    </a:cubicBezTo>
                    <a:lnTo>
                      <a:pt x="2105" y="251"/>
                    </a:lnTo>
                    <a:cubicBezTo>
                      <a:pt x="1955" y="251"/>
                      <a:pt x="1955" y="101"/>
                      <a:pt x="1855" y="75"/>
                    </a:cubicBezTo>
                    <a:cubicBezTo>
                      <a:pt x="1846" y="67"/>
                      <a:pt x="1835" y="64"/>
                      <a:pt x="1822" y="64"/>
                    </a:cubicBezTo>
                    <a:cubicBezTo>
                      <a:pt x="1796" y="64"/>
                      <a:pt x="1763" y="75"/>
                      <a:pt x="1729" y="75"/>
                    </a:cubicBezTo>
                    <a:lnTo>
                      <a:pt x="1754" y="50"/>
                    </a:lnTo>
                    <a:lnTo>
                      <a:pt x="1754" y="50"/>
                    </a:lnTo>
                    <a:cubicBezTo>
                      <a:pt x="1735" y="70"/>
                      <a:pt x="1718" y="77"/>
                      <a:pt x="1702" y="77"/>
                    </a:cubicBezTo>
                    <a:cubicBezTo>
                      <a:pt x="1653" y="77"/>
                      <a:pt x="1617" y="11"/>
                      <a:pt x="1578" y="11"/>
                    </a:cubicBezTo>
                    <a:cubicBezTo>
                      <a:pt x="1562" y="11"/>
                      <a:pt x="1546" y="22"/>
                      <a:pt x="1529" y="50"/>
                    </a:cubicBezTo>
                    <a:lnTo>
                      <a:pt x="152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2" name="Google Shape;1812;p34"/>
              <p:cNvSpPr/>
              <p:nvPr/>
            </p:nvSpPr>
            <p:spPr>
              <a:xfrm>
                <a:off x="4906175" y="29881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3" name="Google Shape;1813;p34"/>
              <p:cNvSpPr/>
              <p:nvPr/>
            </p:nvSpPr>
            <p:spPr>
              <a:xfrm>
                <a:off x="4903675" y="30138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4" name="Google Shape;1814;p34"/>
              <p:cNvSpPr/>
              <p:nvPr/>
            </p:nvSpPr>
            <p:spPr>
              <a:xfrm>
                <a:off x="4905550" y="2901650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0" y="1"/>
                    </a:moveTo>
                    <a:lnTo>
                      <a:pt x="25" y="26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5" name="Google Shape;1815;p34"/>
              <p:cNvSpPr/>
              <p:nvPr/>
            </p:nvSpPr>
            <p:spPr>
              <a:xfrm>
                <a:off x="4905000" y="2901575"/>
                <a:ext cx="3075" cy="2625"/>
              </a:xfrm>
              <a:custGeom>
                <a:avLst/>
                <a:gdLst/>
                <a:ahLst/>
                <a:cxnLst/>
                <a:rect l="l" t="t" r="r" b="b"/>
                <a:pathLst>
                  <a:path w="123" h="105" extrusionOk="0">
                    <a:moveTo>
                      <a:pt x="13" y="1"/>
                    </a:moveTo>
                    <a:cubicBezTo>
                      <a:pt x="1" y="1"/>
                      <a:pt x="81" y="69"/>
                      <a:pt x="98" y="81"/>
                    </a:cubicBezTo>
                    <a:lnTo>
                      <a:pt x="98" y="81"/>
                    </a:lnTo>
                    <a:cubicBezTo>
                      <a:pt x="99" y="104"/>
                      <a:pt x="123" y="104"/>
                      <a:pt x="123" y="104"/>
                    </a:cubicBezTo>
                    <a:lnTo>
                      <a:pt x="22" y="4"/>
                    </a:lnTo>
                    <a:cubicBezTo>
                      <a:pt x="18" y="2"/>
                      <a:pt x="15" y="1"/>
                      <a:pt x="1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6" name="Google Shape;1816;p34"/>
              <p:cNvSpPr/>
              <p:nvPr/>
            </p:nvSpPr>
            <p:spPr>
              <a:xfrm>
                <a:off x="4906350" y="2903550"/>
                <a:ext cx="17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69" h="51" extrusionOk="0">
                    <a:moveTo>
                      <a:pt x="18" y="0"/>
                    </a:moveTo>
                    <a:cubicBezTo>
                      <a:pt x="1" y="0"/>
                      <a:pt x="20" y="12"/>
                      <a:pt x="42" y="28"/>
                    </a:cubicBezTo>
                    <a:lnTo>
                      <a:pt x="42" y="28"/>
                    </a:lnTo>
                    <a:cubicBezTo>
                      <a:pt x="39" y="23"/>
                      <a:pt x="33" y="15"/>
                      <a:pt x="18" y="0"/>
                    </a:cubicBezTo>
                    <a:close/>
                    <a:moveTo>
                      <a:pt x="42" y="28"/>
                    </a:moveTo>
                    <a:lnTo>
                      <a:pt x="42" y="28"/>
                    </a:lnTo>
                    <a:cubicBezTo>
                      <a:pt x="47" y="40"/>
                      <a:pt x="33" y="33"/>
                      <a:pt x="69" y="50"/>
                    </a:cubicBezTo>
                    <a:cubicBezTo>
                      <a:pt x="61" y="43"/>
                      <a:pt x="51" y="35"/>
                      <a:pt x="42" y="2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7" name="Google Shape;1817;p34"/>
              <p:cNvSpPr/>
              <p:nvPr/>
            </p:nvSpPr>
            <p:spPr>
              <a:xfrm>
                <a:off x="4898650" y="29148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8" name="Google Shape;1818;p34"/>
              <p:cNvSpPr/>
              <p:nvPr/>
            </p:nvSpPr>
            <p:spPr>
              <a:xfrm>
                <a:off x="4840375" y="2903400"/>
                <a:ext cx="67075" cy="43400"/>
              </a:xfrm>
              <a:custGeom>
                <a:avLst/>
                <a:gdLst/>
                <a:ahLst/>
                <a:cxnLst/>
                <a:rect l="l" t="t" r="r" b="b"/>
                <a:pathLst>
                  <a:path w="2683" h="1736" extrusionOk="0">
                    <a:moveTo>
                      <a:pt x="2578" y="26"/>
                    </a:moveTo>
                    <a:lnTo>
                      <a:pt x="2578" y="26"/>
                    </a:lnTo>
                    <a:cubicBezTo>
                      <a:pt x="2578" y="26"/>
                      <a:pt x="2579" y="28"/>
                      <a:pt x="2582" y="31"/>
                    </a:cubicBezTo>
                    <a:lnTo>
                      <a:pt x="2587" y="31"/>
                    </a:lnTo>
                    <a:cubicBezTo>
                      <a:pt x="2583" y="28"/>
                      <a:pt x="2579" y="26"/>
                      <a:pt x="2578" y="26"/>
                    </a:cubicBezTo>
                    <a:close/>
                    <a:moveTo>
                      <a:pt x="2618" y="1"/>
                    </a:moveTo>
                    <a:cubicBezTo>
                      <a:pt x="2604" y="1"/>
                      <a:pt x="2635" y="36"/>
                      <a:pt x="2622" y="36"/>
                    </a:cubicBezTo>
                    <a:cubicBezTo>
                      <a:pt x="2619" y="36"/>
                      <a:pt x="2615" y="35"/>
                      <a:pt x="2607" y="31"/>
                    </a:cubicBezTo>
                    <a:lnTo>
                      <a:pt x="2587" y="31"/>
                    </a:lnTo>
                    <a:cubicBezTo>
                      <a:pt x="2602" y="41"/>
                      <a:pt x="2627" y="61"/>
                      <a:pt x="2621" y="61"/>
                    </a:cubicBezTo>
                    <a:cubicBezTo>
                      <a:pt x="2619" y="61"/>
                      <a:pt x="2615" y="60"/>
                      <a:pt x="2607" y="56"/>
                    </a:cubicBezTo>
                    <a:cubicBezTo>
                      <a:pt x="2582" y="31"/>
                      <a:pt x="2582" y="31"/>
                      <a:pt x="2582" y="31"/>
                    </a:cubicBezTo>
                    <a:cubicBezTo>
                      <a:pt x="2557" y="56"/>
                      <a:pt x="2532" y="56"/>
                      <a:pt x="2582" y="131"/>
                    </a:cubicBezTo>
                    <a:cubicBezTo>
                      <a:pt x="2564" y="113"/>
                      <a:pt x="2555" y="108"/>
                      <a:pt x="2550" y="108"/>
                    </a:cubicBezTo>
                    <a:cubicBezTo>
                      <a:pt x="2544" y="108"/>
                      <a:pt x="2541" y="114"/>
                      <a:pt x="2531" y="114"/>
                    </a:cubicBezTo>
                    <a:cubicBezTo>
                      <a:pt x="2526" y="114"/>
                      <a:pt x="2518" y="112"/>
                      <a:pt x="2507" y="106"/>
                    </a:cubicBezTo>
                    <a:lnTo>
                      <a:pt x="2507" y="106"/>
                    </a:lnTo>
                    <a:cubicBezTo>
                      <a:pt x="2532" y="131"/>
                      <a:pt x="2507" y="131"/>
                      <a:pt x="2557" y="156"/>
                    </a:cubicBezTo>
                    <a:cubicBezTo>
                      <a:pt x="2457" y="207"/>
                      <a:pt x="2482" y="307"/>
                      <a:pt x="2407" y="357"/>
                    </a:cubicBezTo>
                    <a:cubicBezTo>
                      <a:pt x="2507" y="482"/>
                      <a:pt x="2332" y="407"/>
                      <a:pt x="2357" y="482"/>
                    </a:cubicBezTo>
                    <a:lnTo>
                      <a:pt x="2332" y="457"/>
                    </a:lnTo>
                    <a:lnTo>
                      <a:pt x="2332" y="457"/>
                    </a:lnTo>
                    <a:cubicBezTo>
                      <a:pt x="2357" y="507"/>
                      <a:pt x="2357" y="532"/>
                      <a:pt x="2332" y="532"/>
                    </a:cubicBezTo>
                    <a:lnTo>
                      <a:pt x="2357" y="583"/>
                    </a:lnTo>
                    <a:cubicBezTo>
                      <a:pt x="2206" y="583"/>
                      <a:pt x="2206" y="733"/>
                      <a:pt x="2106" y="783"/>
                    </a:cubicBezTo>
                    <a:cubicBezTo>
                      <a:pt x="1981" y="858"/>
                      <a:pt x="1855" y="883"/>
                      <a:pt x="1931" y="1084"/>
                    </a:cubicBezTo>
                    <a:lnTo>
                      <a:pt x="1906" y="1084"/>
                    </a:lnTo>
                    <a:cubicBezTo>
                      <a:pt x="1906" y="1109"/>
                      <a:pt x="1855" y="1109"/>
                      <a:pt x="1855" y="1159"/>
                    </a:cubicBezTo>
                    <a:lnTo>
                      <a:pt x="1830" y="1159"/>
                    </a:lnTo>
                    <a:cubicBezTo>
                      <a:pt x="1855" y="1309"/>
                      <a:pt x="1755" y="1234"/>
                      <a:pt x="1780" y="1385"/>
                    </a:cubicBezTo>
                    <a:cubicBezTo>
                      <a:pt x="1705" y="1385"/>
                      <a:pt x="1605" y="1385"/>
                      <a:pt x="1505" y="1435"/>
                    </a:cubicBezTo>
                    <a:lnTo>
                      <a:pt x="1505" y="1410"/>
                    </a:lnTo>
                    <a:cubicBezTo>
                      <a:pt x="1494" y="1417"/>
                      <a:pt x="1483" y="1420"/>
                      <a:pt x="1471" y="1420"/>
                    </a:cubicBezTo>
                    <a:cubicBezTo>
                      <a:pt x="1418" y="1420"/>
                      <a:pt x="1362" y="1349"/>
                      <a:pt x="1296" y="1349"/>
                    </a:cubicBezTo>
                    <a:cubicBezTo>
                      <a:pt x="1283" y="1349"/>
                      <a:pt x="1269" y="1352"/>
                      <a:pt x="1254" y="1360"/>
                    </a:cubicBezTo>
                    <a:cubicBezTo>
                      <a:pt x="1245" y="1354"/>
                      <a:pt x="1237" y="1351"/>
                      <a:pt x="1228" y="1351"/>
                    </a:cubicBezTo>
                    <a:cubicBezTo>
                      <a:pt x="1173" y="1351"/>
                      <a:pt x="1117" y="1452"/>
                      <a:pt x="1050" y="1452"/>
                    </a:cubicBezTo>
                    <a:cubicBezTo>
                      <a:pt x="1035" y="1452"/>
                      <a:pt x="1019" y="1447"/>
                      <a:pt x="1003" y="1435"/>
                    </a:cubicBezTo>
                    <a:cubicBezTo>
                      <a:pt x="994" y="1410"/>
                      <a:pt x="984" y="1401"/>
                      <a:pt x="974" y="1401"/>
                    </a:cubicBezTo>
                    <a:cubicBezTo>
                      <a:pt x="943" y="1401"/>
                      <a:pt x="913" y="1493"/>
                      <a:pt x="882" y="1493"/>
                    </a:cubicBezTo>
                    <a:cubicBezTo>
                      <a:pt x="872" y="1493"/>
                      <a:pt x="863" y="1484"/>
                      <a:pt x="853" y="1460"/>
                    </a:cubicBezTo>
                    <a:cubicBezTo>
                      <a:pt x="815" y="1384"/>
                      <a:pt x="777" y="1354"/>
                      <a:pt x="739" y="1354"/>
                    </a:cubicBezTo>
                    <a:cubicBezTo>
                      <a:pt x="676" y="1354"/>
                      <a:pt x="614" y="1432"/>
                      <a:pt x="552" y="1510"/>
                    </a:cubicBezTo>
                    <a:cubicBezTo>
                      <a:pt x="533" y="1495"/>
                      <a:pt x="514" y="1490"/>
                      <a:pt x="497" y="1490"/>
                    </a:cubicBezTo>
                    <a:cubicBezTo>
                      <a:pt x="452" y="1490"/>
                      <a:pt x="411" y="1523"/>
                      <a:pt x="367" y="1523"/>
                    </a:cubicBezTo>
                    <a:cubicBezTo>
                      <a:pt x="339" y="1523"/>
                      <a:pt x="309" y="1508"/>
                      <a:pt x="276" y="1460"/>
                    </a:cubicBezTo>
                    <a:cubicBezTo>
                      <a:pt x="266" y="1480"/>
                      <a:pt x="256" y="1488"/>
                      <a:pt x="246" y="1488"/>
                    </a:cubicBezTo>
                    <a:cubicBezTo>
                      <a:pt x="210" y="1488"/>
                      <a:pt x="177" y="1382"/>
                      <a:pt x="156" y="1382"/>
                    </a:cubicBezTo>
                    <a:cubicBezTo>
                      <a:pt x="154" y="1382"/>
                      <a:pt x="153" y="1383"/>
                      <a:pt x="151" y="1385"/>
                    </a:cubicBezTo>
                    <a:lnTo>
                      <a:pt x="151" y="1410"/>
                    </a:lnTo>
                    <a:cubicBezTo>
                      <a:pt x="147" y="1392"/>
                      <a:pt x="142" y="1385"/>
                      <a:pt x="138" y="1385"/>
                    </a:cubicBezTo>
                    <a:cubicBezTo>
                      <a:pt x="124" y="1385"/>
                      <a:pt x="111" y="1459"/>
                      <a:pt x="105" y="1459"/>
                    </a:cubicBezTo>
                    <a:cubicBezTo>
                      <a:pt x="102" y="1459"/>
                      <a:pt x="101" y="1446"/>
                      <a:pt x="101" y="1410"/>
                    </a:cubicBezTo>
                    <a:cubicBezTo>
                      <a:pt x="98" y="1400"/>
                      <a:pt x="95" y="1395"/>
                      <a:pt x="92" y="1395"/>
                    </a:cubicBezTo>
                    <a:cubicBezTo>
                      <a:pt x="79" y="1395"/>
                      <a:pt x="77" y="1509"/>
                      <a:pt x="76" y="1509"/>
                    </a:cubicBezTo>
                    <a:cubicBezTo>
                      <a:pt x="76" y="1509"/>
                      <a:pt x="76" y="1502"/>
                      <a:pt x="76" y="1485"/>
                    </a:cubicBezTo>
                    <a:lnTo>
                      <a:pt x="76" y="1535"/>
                    </a:lnTo>
                    <a:cubicBezTo>
                      <a:pt x="51" y="1535"/>
                      <a:pt x="76" y="1485"/>
                      <a:pt x="51" y="1460"/>
                    </a:cubicBezTo>
                    <a:cubicBezTo>
                      <a:pt x="51" y="1475"/>
                      <a:pt x="51" y="1498"/>
                      <a:pt x="51" y="1510"/>
                    </a:cubicBezTo>
                    <a:cubicBezTo>
                      <a:pt x="51" y="1462"/>
                      <a:pt x="48" y="1449"/>
                      <a:pt x="45" y="1449"/>
                    </a:cubicBezTo>
                    <a:cubicBezTo>
                      <a:pt x="41" y="1449"/>
                      <a:pt x="37" y="1462"/>
                      <a:pt x="33" y="1462"/>
                    </a:cubicBezTo>
                    <a:cubicBezTo>
                      <a:pt x="29" y="1462"/>
                      <a:pt x="26" y="1447"/>
                      <a:pt x="26" y="1385"/>
                    </a:cubicBezTo>
                    <a:cubicBezTo>
                      <a:pt x="26" y="1385"/>
                      <a:pt x="1" y="1309"/>
                      <a:pt x="26" y="1284"/>
                    </a:cubicBezTo>
                    <a:cubicBezTo>
                      <a:pt x="26" y="1275"/>
                      <a:pt x="22" y="1269"/>
                      <a:pt x="18" y="1269"/>
                    </a:cubicBezTo>
                    <a:cubicBezTo>
                      <a:pt x="11" y="1269"/>
                      <a:pt x="1" y="1287"/>
                      <a:pt x="1" y="1334"/>
                    </a:cubicBezTo>
                    <a:cubicBezTo>
                      <a:pt x="1" y="1410"/>
                      <a:pt x="1" y="1485"/>
                      <a:pt x="1" y="1535"/>
                    </a:cubicBezTo>
                    <a:lnTo>
                      <a:pt x="26" y="1485"/>
                    </a:lnTo>
                    <a:cubicBezTo>
                      <a:pt x="26" y="1535"/>
                      <a:pt x="26" y="1510"/>
                      <a:pt x="26" y="1560"/>
                    </a:cubicBezTo>
                    <a:cubicBezTo>
                      <a:pt x="26" y="1560"/>
                      <a:pt x="26" y="1635"/>
                      <a:pt x="51" y="1685"/>
                    </a:cubicBezTo>
                    <a:cubicBezTo>
                      <a:pt x="51" y="1685"/>
                      <a:pt x="51" y="1685"/>
                      <a:pt x="51" y="1660"/>
                    </a:cubicBezTo>
                    <a:cubicBezTo>
                      <a:pt x="51" y="1639"/>
                      <a:pt x="55" y="1631"/>
                      <a:pt x="61" y="1631"/>
                    </a:cubicBezTo>
                    <a:cubicBezTo>
                      <a:pt x="68" y="1631"/>
                      <a:pt x="76" y="1646"/>
                      <a:pt x="76" y="1660"/>
                    </a:cubicBezTo>
                    <a:cubicBezTo>
                      <a:pt x="101" y="1635"/>
                      <a:pt x="151" y="1635"/>
                      <a:pt x="176" y="1635"/>
                    </a:cubicBezTo>
                    <a:cubicBezTo>
                      <a:pt x="176" y="1610"/>
                      <a:pt x="201" y="1635"/>
                      <a:pt x="201" y="1560"/>
                    </a:cubicBezTo>
                    <a:cubicBezTo>
                      <a:pt x="201" y="1660"/>
                      <a:pt x="226" y="1685"/>
                      <a:pt x="226" y="1685"/>
                    </a:cubicBezTo>
                    <a:cubicBezTo>
                      <a:pt x="232" y="1715"/>
                      <a:pt x="237" y="1725"/>
                      <a:pt x="241" y="1725"/>
                    </a:cubicBezTo>
                    <a:cubicBezTo>
                      <a:pt x="248" y="1725"/>
                      <a:pt x="253" y="1682"/>
                      <a:pt x="261" y="1682"/>
                    </a:cubicBezTo>
                    <a:cubicBezTo>
                      <a:pt x="265" y="1682"/>
                      <a:pt x="270" y="1695"/>
                      <a:pt x="276" y="1735"/>
                    </a:cubicBezTo>
                    <a:cubicBezTo>
                      <a:pt x="276" y="1692"/>
                      <a:pt x="280" y="1682"/>
                      <a:pt x="283" y="1682"/>
                    </a:cubicBezTo>
                    <a:cubicBezTo>
                      <a:pt x="287" y="1682"/>
                      <a:pt x="291" y="1689"/>
                      <a:pt x="294" y="1689"/>
                    </a:cubicBezTo>
                    <a:cubicBezTo>
                      <a:pt x="298" y="1689"/>
                      <a:pt x="302" y="1679"/>
                      <a:pt x="302" y="1635"/>
                    </a:cubicBezTo>
                    <a:cubicBezTo>
                      <a:pt x="327" y="1660"/>
                      <a:pt x="327" y="1685"/>
                      <a:pt x="327" y="1710"/>
                    </a:cubicBezTo>
                    <a:cubicBezTo>
                      <a:pt x="352" y="1710"/>
                      <a:pt x="377" y="1735"/>
                      <a:pt x="402" y="1735"/>
                    </a:cubicBezTo>
                    <a:cubicBezTo>
                      <a:pt x="409" y="1715"/>
                      <a:pt x="415" y="1710"/>
                      <a:pt x="422" y="1710"/>
                    </a:cubicBezTo>
                    <a:cubicBezTo>
                      <a:pt x="431" y="1710"/>
                      <a:pt x="440" y="1719"/>
                      <a:pt x="448" y="1719"/>
                    </a:cubicBezTo>
                    <a:cubicBezTo>
                      <a:pt x="458" y="1719"/>
                      <a:pt x="467" y="1708"/>
                      <a:pt x="477" y="1660"/>
                    </a:cubicBezTo>
                    <a:cubicBezTo>
                      <a:pt x="477" y="1678"/>
                      <a:pt x="489" y="1707"/>
                      <a:pt x="505" y="1707"/>
                    </a:cubicBezTo>
                    <a:cubicBezTo>
                      <a:pt x="512" y="1707"/>
                      <a:pt x="519" y="1701"/>
                      <a:pt x="527" y="1685"/>
                    </a:cubicBezTo>
                    <a:lnTo>
                      <a:pt x="527" y="1710"/>
                    </a:lnTo>
                    <a:cubicBezTo>
                      <a:pt x="552" y="1685"/>
                      <a:pt x="577" y="1685"/>
                      <a:pt x="602" y="1610"/>
                    </a:cubicBezTo>
                    <a:cubicBezTo>
                      <a:pt x="602" y="1735"/>
                      <a:pt x="627" y="1710"/>
                      <a:pt x="627" y="1735"/>
                    </a:cubicBezTo>
                    <a:cubicBezTo>
                      <a:pt x="652" y="1685"/>
                      <a:pt x="677" y="1710"/>
                      <a:pt x="703" y="1660"/>
                    </a:cubicBezTo>
                    <a:cubicBezTo>
                      <a:pt x="703" y="1675"/>
                      <a:pt x="705" y="1679"/>
                      <a:pt x="708" y="1679"/>
                    </a:cubicBezTo>
                    <a:cubicBezTo>
                      <a:pt x="711" y="1679"/>
                      <a:pt x="715" y="1675"/>
                      <a:pt x="719" y="1675"/>
                    </a:cubicBezTo>
                    <a:cubicBezTo>
                      <a:pt x="724" y="1675"/>
                      <a:pt x="728" y="1681"/>
                      <a:pt x="728" y="1710"/>
                    </a:cubicBezTo>
                    <a:cubicBezTo>
                      <a:pt x="750" y="1643"/>
                      <a:pt x="783" y="1615"/>
                      <a:pt x="819" y="1615"/>
                    </a:cubicBezTo>
                    <a:cubicBezTo>
                      <a:pt x="863" y="1615"/>
                      <a:pt x="912" y="1655"/>
                      <a:pt x="953" y="1710"/>
                    </a:cubicBezTo>
                    <a:lnTo>
                      <a:pt x="953" y="1735"/>
                    </a:lnTo>
                    <a:cubicBezTo>
                      <a:pt x="953" y="1685"/>
                      <a:pt x="953" y="1585"/>
                      <a:pt x="978" y="1535"/>
                    </a:cubicBezTo>
                    <a:cubicBezTo>
                      <a:pt x="978" y="1535"/>
                      <a:pt x="997" y="1590"/>
                      <a:pt x="1002" y="1590"/>
                    </a:cubicBezTo>
                    <a:cubicBezTo>
                      <a:pt x="1003" y="1590"/>
                      <a:pt x="1003" y="1589"/>
                      <a:pt x="1003" y="1585"/>
                    </a:cubicBezTo>
                    <a:cubicBezTo>
                      <a:pt x="1003" y="1610"/>
                      <a:pt x="1003" y="1610"/>
                      <a:pt x="1003" y="1610"/>
                    </a:cubicBezTo>
                    <a:cubicBezTo>
                      <a:pt x="1006" y="1607"/>
                      <a:pt x="1009" y="1606"/>
                      <a:pt x="1011" y="1606"/>
                    </a:cubicBezTo>
                    <a:cubicBezTo>
                      <a:pt x="1023" y="1606"/>
                      <a:pt x="1028" y="1639"/>
                      <a:pt x="1037" y="1639"/>
                    </a:cubicBezTo>
                    <a:cubicBezTo>
                      <a:pt x="1041" y="1639"/>
                      <a:pt x="1046" y="1631"/>
                      <a:pt x="1053" y="1610"/>
                    </a:cubicBezTo>
                    <a:cubicBezTo>
                      <a:pt x="1053" y="1625"/>
                      <a:pt x="1053" y="1649"/>
                      <a:pt x="1053" y="1660"/>
                    </a:cubicBezTo>
                    <a:cubicBezTo>
                      <a:pt x="1065" y="1663"/>
                      <a:pt x="1076" y="1664"/>
                      <a:pt x="1087" y="1664"/>
                    </a:cubicBezTo>
                    <a:cubicBezTo>
                      <a:pt x="1186" y="1664"/>
                      <a:pt x="1271" y="1582"/>
                      <a:pt x="1370" y="1582"/>
                    </a:cubicBezTo>
                    <a:cubicBezTo>
                      <a:pt x="1382" y="1582"/>
                      <a:pt x="1393" y="1583"/>
                      <a:pt x="1404" y="1585"/>
                    </a:cubicBezTo>
                    <a:lnTo>
                      <a:pt x="1404" y="1610"/>
                    </a:lnTo>
                    <a:lnTo>
                      <a:pt x="1429" y="1560"/>
                    </a:lnTo>
                    <a:cubicBezTo>
                      <a:pt x="1429" y="1560"/>
                      <a:pt x="1429" y="1585"/>
                      <a:pt x="1429" y="1585"/>
                    </a:cubicBezTo>
                    <a:cubicBezTo>
                      <a:pt x="1436" y="1598"/>
                      <a:pt x="1442" y="1602"/>
                      <a:pt x="1448" y="1602"/>
                    </a:cubicBezTo>
                    <a:cubicBezTo>
                      <a:pt x="1467" y="1602"/>
                      <a:pt x="1486" y="1560"/>
                      <a:pt x="1505" y="1560"/>
                    </a:cubicBezTo>
                    <a:cubicBezTo>
                      <a:pt x="1505" y="1585"/>
                      <a:pt x="1505" y="1610"/>
                      <a:pt x="1505" y="1610"/>
                    </a:cubicBezTo>
                    <a:cubicBezTo>
                      <a:pt x="1509" y="1596"/>
                      <a:pt x="1513" y="1590"/>
                      <a:pt x="1517" y="1590"/>
                    </a:cubicBezTo>
                    <a:cubicBezTo>
                      <a:pt x="1525" y="1590"/>
                      <a:pt x="1530" y="1623"/>
                      <a:pt x="1537" y="1623"/>
                    </a:cubicBezTo>
                    <a:cubicBezTo>
                      <a:pt x="1541" y="1623"/>
                      <a:pt x="1547" y="1609"/>
                      <a:pt x="1555" y="1560"/>
                    </a:cubicBezTo>
                    <a:cubicBezTo>
                      <a:pt x="1555" y="1560"/>
                      <a:pt x="1555" y="1610"/>
                      <a:pt x="1555" y="1610"/>
                    </a:cubicBezTo>
                    <a:cubicBezTo>
                      <a:pt x="1584" y="1581"/>
                      <a:pt x="1613" y="1569"/>
                      <a:pt x="1653" y="1569"/>
                    </a:cubicBezTo>
                    <a:cubicBezTo>
                      <a:pt x="1681" y="1569"/>
                      <a:pt x="1714" y="1575"/>
                      <a:pt x="1755" y="1585"/>
                    </a:cubicBezTo>
                    <a:cubicBezTo>
                      <a:pt x="1780" y="1510"/>
                      <a:pt x="1805" y="1510"/>
                      <a:pt x="1830" y="1510"/>
                    </a:cubicBezTo>
                    <a:cubicBezTo>
                      <a:pt x="1880" y="1510"/>
                      <a:pt x="1880" y="1460"/>
                      <a:pt x="1880" y="1410"/>
                    </a:cubicBezTo>
                    <a:lnTo>
                      <a:pt x="1880" y="1435"/>
                    </a:lnTo>
                    <a:cubicBezTo>
                      <a:pt x="1880" y="1284"/>
                      <a:pt x="1981" y="1309"/>
                      <a:pt x="2006" y="1234"/>
                    </a:cubicBezTo>
                    <a:cubicBezTo>
                      <a:pt x="2031" y="1234"/>
                      <a:pt x="2031" y="1184"/>
                      <a:pt x="2031" y="1159"/>
                    </a:cubicBezTo>
                    <a:lnTo>
                      <a:pt x="2056" y="1184"/>
                    </a:lnTo>
                    <a:cubicBezTo>
                      <a:pt x="1981" y="1084"/>
                      <a:pt x="2206" y="1184"/>
                      <a:pt x="2131" y="1059"/>
                    </a:cubicBezTo>
                    <a:lnTo>
                      <a:pt x="2131" y="1059"/>
                    </a:lnTo>
                    <a:lnTo>
                      <a:pt x="2156" y="1084"/>
                    </a:lnTo>
                    <a:cubicBezTo>
                      <a:pt x="2106" y="1034"/>
                      <a:pt x="2206" y="1084"/>
                      <a:pt x="2106" y="1009"/>
                    </a:cubicBezTo>
                    <a:lnTo>
                      <a:pt x="2131" y="1009"/>
                    </a:lnTo>
                    <a:cubicBezTo>
                      <a:pt x="2090" y="957"/>
                      <a:pt x="2099" y="948"/>
                      <a:pt x="2121" y="948"/>
                    </a:cubicBezTo>
                    <a:cubicBezTo>
                      <a:pt x="2134" y="948"/>
                      <a:pt x="2151" y="951"/>
                      <a:pt x="2164" y="951"/>
                    </a:cubicBezTo>
                    <a:cubicBezTo>
                      <a:pt x="2185" y="951"/>
                      <a:pt x="2199" y="944"/>
                      <a:pt x="2181" y="908"/>
                    </a:cubicBezTo>
                    <a:lnTo>
                      <a:pt x="2181" y="908"/>
                    </a:lnTo>
                    <a:lnTo>
                      <a:pt x="2206" y="933"/>
                    </a:lnTo>
                    <a:cubicBezTo>
                      <a:pt x="2189" y="916"/>
                      <a:pt x="2183" y="898"/>
                      <a:pt x="2191" y="898"/>
                    </a:cubicBezTo>
                    <a:cubicBezTo>
                      <a:pt x="2194" y="898"/>
                      <a:pt x="2199" y="901"/>
                      <a:pt x="2206" y="908"/>
                    </a:cubicBezTo>
                    <a:lnTo>
                      <a:pt x="2231" y="908"/>
                    </a:lnTo>
                    <a:cubicBezTo>
                      <a:pt x="2251" y="918"/>
                      <a:pt x="2264" y="922"/>
                      <a:pt x="2272" y="922"/>
                    </a:cubicBezTo>
                    <a:cubicBezTo>
                      <a:pt x="2306" y="922"/>
                      <a:pt x="2261" y="853"/>
                      <a:pt x="2281" y="833"/>
                    </a:cubicBezTo>
                    <a:lnTo>
                      <a:pt x="2281" y="833"/>
                    </a:lnTo>
                    <a:lnTo>
                      <a:pt x="2332" y="858"/>
                    </a:lnTo>
                    <a:cubicBezTo>
                      <a:pt x="2290" y="817"/>
                      <a:pt x="2335" y="827"/>
                      <a:pt x="2351" y="803"/>
                    </a:cubicBezTo>
                    <a:lnTo>
                      <a:pt x="2351" y="803"/>
                    </a:lnTo>
                    <a:lnTo>
                      <a:pt x="2357" y="808"/>
                    </a:lnTo>
                    <a:lnTo>
                      <a:pt x="2357" y="796"/>
                    </a:lnTo>
                    <a:lnTo>
                      <a:pt x="2357" y="796"/>
                    </a:lnTo>
                    <a:lnTo>
                      <a:pt x="2355" y="795"/>
                    </a:lnTo>
                    <a:lnTo>
                      <a:pt x="2355" y="795"/>
                    </a:lnTo>
                    <a:cubicBezTo>
                      <a:pt x="2354" y="798"/>
                      <a:pt x="2353" y="800"/>
                      <a:pt x="2351" y="803"/>
                    </a:cubicBezTo>
                    <a:lnTo>
                      <a:pt x="2351" y="803"/>
                    </a:lnTo>
                    <a:lnTo>
                      <a:pt x="2332" y="783"/>
                    </a:lnTo>
                    <a:lnTo>
                      <a:pt x="2355" y="795"/>
                    </a:lnTo>
                    <a:lnTo>
                      <a:pt x="2355" y="795"/>
                    </a:lnTo>
                    <a:cubicBezTo>
                      <a:pt x="2356" y="791"/>
                      <a:pt x="2357" y="788"/>
                      <a:pt x="2357" y="783"/>
                    </a:cubicBezTo>
                    <a:lnTo>
                      <a:pt x="2357" y="796"/>
                    </a:lnTo>
                    <a:lnTo>
                      <a:pt x="2357" y="796"/>
                    </a:lnTo>
                    <a:lnTo>
                      <a:pt x="2382" y="808"/>
                    </a:lnTo>
                    <a:cubicBezTo>
                      <a:pt x="2407" y="783"/>
                      <a:pt x="2382" y="733"/>
                      <a:pt x="2407" y="708"/>
                    </a:cubicBezTo>
                    <a:lnTo>
                      <a:pt x="2432" y="733"/>
                    </a:lnTo>
                    <a:cubicBezTo>
                      <a:pt x="2382" y="658"/>
                      <a:pt x="2482" y="683"/>
                      <a:pt x="2457" y="658"/>
                    </a:cubicBezTo>
                    <a:lnTo>
                      <a:pt x="2482" y="658"/>
                    </a:lnTo>
                    <a:cubicBezTo>
                      <a:pt x="2532" y="608"/>
                      <a:pt x="2507" y="507"/>
                      <a:pt x="2532" y="432"/>
                    </a:cubicBezTo>
                    <a:lnTo>
                      <a:pt x="2557" y="457"/>
                    </a:lnTo>
                    <a:cubicBezTo>
                      <a:pt x="2548" y="448"/>
                      <a:pt x="2542" y="439"/>
                      <a:pt x="2538" y="431"/>
                    </a:cubicBezTo>
                    <a:lnTo>
                      <a:pt x="2538" y="431"/>
                    </a:lnTo>
                    <a:cubicBezTo>
                      <a:pt x="2542" y="432"/>
                      <a:pt x="2548" y="432"/>
                      <a:pt x="2557" y="432"/>
                    </a:cubicBezTo>
                    <a:cubicBezTo>
                      <a:pt x="2563" y="435"/>
                      <a:pt x="2567" y="436"/>
                      <a:pt x="2570" y="436"/>
                    </a:cubicBezTo>
                    <a:cubicBezTo>
                      <a:pt x="2587" y="436"/>
                      <a:pt x="2559" y="393"/>
                      <a:pt x="2565" y="393"/>
                    </a:cubicBezTo>
                    <a:lnTo>
                      <a:pt x="2565" y="393"/>
                    </a:lnTo>
                    <a:cubicBezTo>
                      <a:pt x="2567" y="393"/>
                      <a:pt x="2572" y="397"/>
                      <a:pt x="2582" y="407"/>
                    </a:cubicBezTo>
                    <a:cubicBezTo>
                      <a:pt x="2582" y="382"/>
                      <a:pt x="2557" y="357"/>
                      <a:pt x="2532" y="357"/>
                    </a:cubicBezTo>
                    <a:cubicBezTo>
                      <a:pt x="2557" y="307"/>
                      <a:pt x="2582" y="232"/>
                      <a:pt x="2582" y="156"/>
                    </a:cubicBezTo>
                    <a:cubicBezTo>
                      <a:pt x="2582" y="156"/>
                      <a:pt x="2607" y="182"/>
                      <a:pt x="2632" y="182"/>
                    </a:cubicBezTo>
                    <a:cubicBezTo>
                      <a:pt x="2557" y="81"/>
                      <a:pt x="2632" y="56"/>
                      <a:pt x="2682" y="31"/>
                    </a:cubicBezTo>
                    <a:cubicBezTo>
                      <a:pt x="2670" y="19"/>
                      <a:pt x="2657" y="19"/>
                      <a:pt x="2648" y="19"/>
                    </a:cubicBezTo>
                    <a:cubicBezTo>
                      <a:pt x="2639" y="19"/>
                      <a:pt x="2632" y="19"/>
                      <a:pt x="2632" y="6"/>
                    </a:cubicBezTo>
                    <a:cubicBezTo>
                      <a:pt x="2625" y="2"/>
                      <a:pt x="2620" y="1"/>
                      <a:pt x="261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79" name="Google Shape;1819;p34"/>
              <p:cNvSpPr/>
              <p:nvPr/>
            </p:nvSpPr>
            <p:spPr>
              <a:xfrm>
                <a:off x="4903675" y="29142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0"/>
                    </a:moveTo>
                    <a:lnTo>
                      <a:pt x="0" y="0"/>
                    </a:lnTo>
                    <a:cubicBezTo>
                      <a:pt x="25" y="0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0" name="Google Shape;1820;p34"/>
              <p:cNvSpPr/>
              <p:nvPr/>
            </p:nvSpPr>
            <p:spPr>
              <a:xfrm>
                <a:off x="4841625" y="29455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1" name="Google Shape;1821;p34"/>
              <p:cNvSpPr/>
              <p:nvPr/>
            </p:nvSpPr>
            <p:spPr>
              <a:xfrm>
                <a:off x="4931225" y="285967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1" y="1"/>
                    </a:moveTo>
                    <a:lnTo>
                      <a:pt x="1" y="1"/>
                    </a:lnTo>
                    <a:lnTo>
                      <a:pt x="26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2" name="Google Shape;1822;p34"/>
              <p:cNvSpPr/>
              <p:nvPr/>
            </p:nvSpPr>
            <p:spPr>
              <a:xfrm>
                <a:off x="4929975" y="2859675"/>
                <a:ext cx="50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51" extrusionOk="0">
                    <a:moveTo>
                      <a:pt x="51" y="1"/>
                    </a:moveTo>
                    <a:cubicBezTo>
                      <a:pt x="1" y="1"/>
                      <a:pt x="201" y="51"/>
                      <a:pt x="151" y="51"/>
                    </a:cubicBezTo>
                    <a:lnTo>
                      <a:pt x="176" y="51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3" name="Google Shape;1823;p34"/>
              <p:cNvSpPr/>
              <p:nvPr/>
            </p:nvSpPr>
            <p:spPr>
              <a:xfrm>
                <a:off x="4932475" y="2860925"/>
                <a:ext cx="25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02" h="26" extrusionOk="0">
                    <a:moveTo>
                      <a:pt x="26" y="1"/>
                    </a:moveTo>
                    <a:cubicBezTo>
                      <a:pt x="1" y="1"/>
                      <a:pt x="51" y="26"/>
                      <a:pt x="76" y="26"/>
                    </a:cubicBezTo>
                    <a:cubicBezTo>
                      <a:pt x="26" y="1"/>
                      <a:pt x="101" y="1"/>
                      <a:pt x="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4" name="Google Shape;1824;p34"/>
              <p:cNvSpPr/>
              <p:nvPr/>
            </p:nvSpPr>
            <p:spPr>
              <a:xfrm>
                <a:off x="4928725" y="28753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5" name="Google Shape;1825;p34"/>
              <p:cNvSpPr/>
              <p:nvPr/>
            </p:nvSpPr>
            <p:spPr>
              <a:xfrm>
                <a:off x="4864825" y="2860925"/>
                <a:ext cx="70275" cy="52675"/>
              </a:xfrm>
              <a:custGeom>
                <a:avLst/>
                <a:gdLst/>
                <a:ahLst/>
                <a:cxnLst/>
                <a:rect l="l" t="t" r="r" b="b"/>
                <a:pathLst>
                  <a:path w="2811" h="2107" extrusionOk="0">
                    <a:moveTo>
                      <a:pt x="2732" y="452"/>
                    </a:moveTo>
                    <a:cubicBezTo>
                      <a:pt x="2748" y="452"/>
                      <a:pt x="2754" y="462"/>
                      <a:pt x="2756" y="469"/>
                    </a:cubicBezTo>
                    <a:lnTo>
                      <a:pt x="2756" y="469"/>
                    </a:lnTo>
                    <a:cubicBezTo>
                      <a:pt x="2742" y="462"/>
                      <a:pt x="2732" y="452"/>
                      <a:pt x="2732" y="452"/>
                    </a:cubicBezTo>
                    <a:close/>
                    <a:moveTo>
                      <a:pt x="2055" y="1329"/>
                    </a:moveTo>
                    <a:lnTo>
                      <a:pt x="2055" y="1354"/>
                    </a:lnTo>
                    <a:cubicBezTo>
                      <a:pt x="2055" y="1350"/>
                      <a:pt x="2056" y="1346"/>
                      <a:pt x="2057" y="1342"/>
                    </a:cubicBezTo>
                    <a:lnTo>
                      <a:pt x="2057" y="1342"/>
                    </a:lnTo>
                    <a:cubicBezTo>
                      <a:pt x="2057" y="1338"/>
                      <a:pt x="2056" y="1334"/>
                      <a:pt x="2055" y="1329"/>
                    </a:cubicBezTo>
                    <a:close/>
                    <a:moveTo>
                      <a:pt x="1128" y="1881"/>
                    </a:moveTo>
                    <a:cubicBezTo>
                      <a:pt x="1128" y="1898"/>
                      <a:pt x="1128" y="1903"/>
                      <a:pt x="1120" y="1905"/>
                    </a:cubicBezTo>
                    <a:lnTo>
                      <a:pt x="1120" y="1905"/>
                    </a:lnTo>
                    <a:cubicBezTo>
                      <a:pt x="1123" y="1897"/>
                      <a:pt x="1125" y="1888"/>
                      <a:pt x="1128" y="1881"/>
                    </a:cubicBezTo>
                    <a:close/>
                    <a:moveTo>
                      <a:pt x="2682" y="1"/>
                    </a:moveTo>
                    <a:cubicBezTo>
                      <a:pt x="2657" y="1"/>
                      <a:pt x="2757" y="51"/>
                      <a:pt x="2707" y="51"/>
                    </a:cubicBezTo>
                    <a:lnTo>
                      <a:pt x="2682" y="51"/>
                    </a:lnTo>
                    <a:cubicBezTo>
                      <a:pt x="2657" y="51"/>
                      <a:pt x="2757" y="76"/>
                      <a:pt x="2707" y="76"/>
                    </a:cubicBezTo>
                    <a:cubicBezTo>
                      <a:pt x="2682" y="76"/>
                      <a:pt x="2657" y="51"/>
                      <a:pt x="2657" y="51"/>
                    </a:cubicBezTo>
                    <a:lnTo>
                      <a:pt x="2657" y="51"/>
                    </a:lnTo>
                    <a:cubicBezTo>
                      <a:pt x="2682" y="76"/>
                      <a:pt x="2632" y="101"/>
                      <a:pt x="2707" y="151"/>
                    </a:cubicBezTo>
                    <a:cubicBezTo>
                      <a:pt x="2691" y="146"/>
                      <a:pt x="2681" y="144"/>
                      <a:pt x="2674" y="144"/>
                    </a:cubicBezTo>
                    <a:cubicBezTo>
                      <a:pt x="2655" y="144"/>
                      <a:pt x="2663" y="158"/>
                      <a:pt x="2652" y="158"/>
                    </a:cubicBezTo>
                    <a:cubicBezTo>
                      <a:pt x="2649" y="158"/>
                      <a:pt x="2642" y="157"/>
                      <a:pt x="2632" y="151"/>
                    </a:cubicBezTo>
                    <a:lnTo>
                      <a:pt x="2632" y="151"/>
                    </a:lnTo>
                    <a:cubicBezTo>
                      <a:pt x="2657" y="176"/>
                      <a:pt x="2657" y="176"/>
                      <a:pt x="2682" y="201"/>
                    </a:cubicBezTo>
                    <a:cubicBezTo>
                      <a:pt x="2632" y="251"/>
                      <a:pt x="2657" y="352"/>
                      <a:pt x="2632" y="452"/>
                    </a:cubicBezTo>
                    <a:cubicBezTo>
                      <a:pt x="2732" y="527"/>
                      <a:pt x="2557" y="527"/>
                      <a:pt x="2582" y="577"/>
                    </a:cubicBezTo>
                    <a:lnTo>
                      <a:pt x="2557" y="577"/>
                    </a:lnTo>
                    <a:cubicBezTo>
                      <a:pt x="2582" y="602"/>
                      <a:pt x="2582" y="627"/>
                      <a:pt x="2557" y="627"/>
                    </a:cubicBezTo>
                    <a:lnTo>
                      <a:pt x="2607" y="678"/>
                    </a:lnTo>
                    <a:cubicBezTo>
                      <a:pt x="2456" y="728"/>
                      <a:pt x="2456" y="878"/>
                      <a:pt x="2356" y="928"/>
                    </a:cubicBezTo>
                    <a:cubicBezTo>
                      <a:pt x="2256" y="1028"/>
                      <a:pt x="2105" y="1053"/>
                      <a:pt x="2156" y="1279"/>
                    </a:cubicBezTo>
                    <a:cubicBezTo>
                      <a:pt x="2131" y="1254"/>
                      <a:pt x="2131" y="1254"/>
                      <a:pt x="2131" y="1254"/>
                    </a:cubicBezTo>
                    <a:cubicBezTo>
                      <a:pt x="2131" y="1300"/>
                      <a:pt x="2068" y="1304"/>
                      <a:pt x="2057" y="1342"/>
                    </a:cubicBezTo>
                    <a:lnTo>
                      <a:pt x="2057" y="1342"/>
                    </a:lnTo>
                    <a:cubicBezTo>
                      <a:pt x="2072" y="1480"/>
                      <a:pt x="1931" y="1484"/>
                      <a:pt x="1955" y="1630"/>
                    </a:cubicBezTo>
                    <a:cubicBezTo>
                      <a:pt x="1905" y="1680"/>
                      <a:pt x="1880" y="1705"/>
                      <a:pt x="1855" y="1755"/>
                    </a:cubicBezTo>
                    <a:cubicBezTo>
                      <a:pt x="1805" y="1780"/>
                      <a:pt x="1755" y="1780"/>
                      <a:pt x="1730" y="1805"/>
                    </a:cubicBezTo>
                    <a:lnTo>
                      <a:pt x="1730" y="1780"/>
                    </a:lnTo>
                    <a:cubicBezTo>
                      <a:pt x="1715" y="1788"/>
                      <a:pt x="1700" y="1791"/>
                      <a:pt x="1686" y="1791"/>
                    </a:cubicBezTo>
                    <a:cubicBezTo>
                      <a:pt x="1615" y="1791"/>
                      <a:pt x="1546" y="1720"/>
                      <a:pt x="1488" y="1720"/>
                    </a:cubicBezTo>
                    <a:cubicBezTo>
                      <a:pt x="1476" y="1720"/>
                      <a:pt x="1465" y="1723"/>
                      <a:pt x="1454" y="1730"/>
                    </a:cubicBezTo>
                    <a:cubicBezTo>
                      <a:pt x="1442" y="1724"/>
                      <a:pt x="1431" y="1722"/>
                      <a:pt x="1420" y="1722"/>
                    </a:cubicBezTo>
                    <a:cubicBezTo>
                      <a:pt x="1347" y="1722"/>
                      <a:pt x="1274" y="1822"/>
                      <a:pt x="1202" y="1822"/>
                    </a:cubicBezTo>
                    <a:cubicBezTo>
                      <a:pt x="1185" y="1822"/>
                      <a:pt x="1169" y="1817"/>
                      <a:pt x="1153" y="1805"/>
                    </a:cubicBezTo>
                    <a:cubicBezTo>
                      <a:pt x="1143" y="1781"/>
                      <a:pt x="1133" y="1772"/>
                      <a:pt x="1121" y="1772"/>
                    </a:cubicBezTo>
                    <a:cubicBezTo>
                      <a:pt x="1088" y="1772"/>
                      <a:pt x="1049" y="1852"/>
                      <a:pt x="1015" y="1852"/>
                    </a:cubicBezTo>
                    <a:cubicBezTo>
                      <a:pt x="1002" y="1852"/>
                      <a:pt x="989" y="1839"/>
                      <a:pt x="978" y="1805"/>
                    </a:cubicBezTo>
                    <a:cubicBezTo>
                      <a:pt x="930" y="1729"/>
                      <a:pt x="886" y="1700"/>
                      <a:pt x="843" y="1700"/>
                    </a:cubicBezTo>
                    <a:cubicBezTo>
                      <a:pt x="773" y="1700"/>
                      <a:pt x="705" y="1778"/>
                      <a:pt x="627" y="1855"/>
                    </a:cubicBezTo>
                    <a:cubicBezTo>
                      <a:pt x="610" y="1843"/>
                      <a:pt x="593" y="1838"/>
                      <a:pt x="576" y="1838"/>
                    </a:cubicBezTo>
                    <a:cubicBezTo>
                      <a:pt x="522" y="1838"/>
                      <a:pt x="467" y="1888"/>
                      <a:pt x="413" y="1888"/>
                    </a:cubicBezTo>
                    <a:cubicBezTo>
                      <a:pt x="384" y="1888"/>
                      <a:pt x="355" y="1874"/>
                      <a:pt x="326" y="1830"/>
                    </a:cubicBezTo>
                    <a:cubicBezTo>
                      <a:pt x="317" y="1849"/>
                      <a:pt x="308" y="1856"/>
                      <a:pt x="298" y="1856"/>
                    </a:cubicBezTo>
                    <a:cubicBezTo>
                      <a:pt x="260" y="1856"/>
                      <a:pt x="222" y="1728"/>
                      <a:pt x="184" y="1728"/>
                    </a:cubicBezTo>
                    <a:cubicBezTo>
                      <a:pt x="181" y="1728"/>
                      <a:pt x="178" y="1729"/>
                      <a:pt x="176" y="1730"/>
                    </a:cubicBezTo>
                    <a:lnTo>
                      <a:pt x="176" y="1780"/>
                    </a:lnTo>
                    <a:cubicBezTo>
                      <a:pt x="171" y="1761"/>
                      <a:pt x="166" y="1754"/>
                      <a:pt x="161" y="1754"/>
                    </a:cubicBezTo>
                    <a:cubicBezTo>
                      <a:pt x="148" y="1754"/>
                      <a:pt x="137" y="1809"/>
                      <a:pt x="130" y="1809"/>
                    </a:cubicBezTo>
                    <a:cubicBezTo>
                      <a:pt x="127" y="1809"/>
                      <a:pt x="126" y="1795"/>
                      <a:pt x="126" y="1755"/>
                    </a:cubicBezTo>
                    <a:cubicBezTo>
                      <a:pt x="122" y="1745"/>
                      <a:pt x="119" y="1741"/>
                      <a:pt x="117" y="1741"/>
                    </a:cubicBezTo>
                    <a:cubicBezTo>
                      <a:pt x="104" y="1741"/>
                      <a:pt x="101" y="1854"/>
                      <a:pt x="101" y="1854"/>
                    </a:cubicBezTo>
                    <a:cubicBezTo>
                      <a:pt x="100" y="1854"/>
                      <a:pt x="100" y="1848"/>
                      <a:pt x="100" y="1830"/>
                    </a:cubicBezTo>
                    <a:lnTo>
                      <a:pt x="75" y="1881"/>
                    </a:lnTo>
                    <a:cubicBezTo>
                      <a:pt x="75" y="1823"/>
                      <a:pt x="68" y="1813"/>
                      <a:pt x="59" y="1813"/>
                    </a:cubicBezTo>
                    <a:cubicBezTo>
                      <a:pt x="54" y="1813"/>
                      <a:pt x="49" y="1816"/>
                      <a:pt x="44" y="1816"/>
                    </a:cubicBezTo>
                    <a:cubicBezTo>
                      <a:pt x="34" y="1816"/>
                      <a:pt x="25" y="1804"/>
                      <a:pt x="25" y="1730"/>
                    </a:cubicBezTo>
                    <a:cubicBezTo>
                      <a:pt x="50" y="1730"/>
                      <a:pt x="25" y="1655"/>
                      <a:pt x="50" y="1630"/>
                    </a:cubicBezTo>
                    <a:cubicBezTo>
                      <a:pt x="44" y="1624"/>
                      <a:pt x="39" y="1621"/>
                      <a:pt x="36" y="1621"/>
                    </a:cubicBezTo>
                    <a:cubicBezTo>
                      <a:pt x="25" y="1621"/>
                      <a:pt x="25" y="1649"/>
                      <a:pt x="25" y="1705"/>
                    </a:cubicBezTo>
                    <a:cubicBezTo>
                      <a:pt x="25" y="1780"/>
                      <a:pt x="0" y="1830"/>
                      <a:pt x="25" y="1906"/>
                    </a:cubicBezTo>
                    <a:cubicBezTo>
                      <a:pt x="50" y="1906"/>
                      <a:pt x="50" y="2006"/>
                      <a:pt x="50" y="2031"/>
                    </a:cubicBezTo>
                    <a:cubicBezTo>
                      <a:pt x="61" y="1999"/>
                      <a:pt x="67" y="1990"/>
                      <a:pt x="71" y="1990"/>
                    </a:cubicBezTo>
                    <a:cubicBezTo>
                      <a:pt x="75" y="1990"/>
                      <a:pt x="75" y="2006"/>
                      <a:pt x="75" y="2006"/>
                    </a:cubicBezTo>
                    <a:lnTo>
                      <a:pt x="75" y="2031"/>
                    </a:lnTo>
                    <a:cubicBezTo>
                      <a:pt x="80" y="2043"/>
                      <a:pt x="83" y="2048"/>
                      <a:pt x="86" y="2048"/>
                    </a:cubicBezTo>
                    <a:cubicBezTo>
                      <a:pt x="96" y="2048"/>
                      <a:pt x="99" y="1989"/>
                      <a:pt x="100" y="1989"/>
                    </a:cubicBezTo>
                    <a:cubicBezTo>
                      <a:pt x="100" y="1989"/>
                      <a:pt x="100" y="2000"/>
                      <a:pt x="100" y="2031"/>
                    </a:cubicBezTo>
                    <a:cubicBezTo>
                      <a:pt x="126" y="2006"/>
                      <a:pt x="176" y="2006"/>
                      <a:pt x="201" y="2006"/>
                    </a:cubicBezTo>
                    <a:cubicBezTo>
                      <a:pt x="201" y="1956"/>
                      <a:pt x="226" y="2006"/>
                      <a:pt x="226" y="1931"/>
                    </a:cubicBezTo>
                    <a:cubicBezTo>
                      <a:pt x="226" y="2006"/>
                      <a:pt x="276" y="2031"/>
                      <a:pt x="276" y="2031"/>
                    </a:cubicBezTo>
                    <a:cubicBezTo>
                      <a:pt x="276" y="2031"/>
                      <a:pt x="276" y="2056"/>
                      <a:pt x="276" y="2056"/>
                    </a:cubicBezTo>
                    <a:cubicBezTo>
                      <a:pt x="281" y="2076"/>
                      <a:pt x="285" y="2083"/>
                      <a:pt x="288" y="2083"/>
                    </a:cubicBezTo>
                    <a:cubicBezTo>
                      <a:pt x="297" y="2083"/>
                      <a:pt x="302" y="2028"/>
                      <a:pt x="310" y="2028"/>
                    </a:cubicBezTo>
                    <a:cubicBezTo>
                      <a:pt x="314" y="2028"/>
                      <a:pt x="319" y="2041"/>
                      <a:pt x="326" y="2081"/>
                    </a:cubicBezTo>
                    <a:cubicBezTo>
                      <a:pt x="326" y="2045"/>
                      <a:pt x="329" y="2038"/>
                      <a:pt x="333" y="2038"/>
                    </a:cubicBezTo>
                    <a:cubicBezTo>
                      <a:pt x="336" y="2038"/>
                      <a:pt x="339" y="2041"/>
                      <a:pt x="342" y="2041"/>
                    </a:cubicBezTo>
                    <a:cubicBezTo>
                      <a:pt x="347" y="2041"/>
                      <a:pt x="351" y="2032"/>
                      <a:pt x="351" y="1981"/>
                    </a:cubicBezTo>
                    <a:cubicBezTo>
                      <a:pt x="351" y="2006"/>
                      <a:pt x="351" y="2031"/>
                      <a:pt x="351" y="2056"/>
                    </a:cubicBezTo>
                    <a:cubicBezTo>
                      <a:pt x="401" y="2056"/>
                      <a:pt x="426" y="2106"/>
                      <a:pt x="451" y="2106"/>
                    </a:cubicBezTo>
                    <a:cubicBezTo>
                      <a:pt x="460" y="2070"/>
                      <a:pt x="472" y="2063"/>
                      <a:pt x="485" y="2063"/>
                    </a:cubicBezTo>
                    <a:cubicBezTo>
                      <a:pt x="494" y="2063"/>
                      <a:pt x="503" y="2066"/>
                      <a:pt x="512" y="2066"/>
                    </a:cubicBezTo>
                    <a:cubicBezTo>
                      <a:pt x="527" y="2066"/>
                      <a:pt x="541" y="2057"/>
                      <a:pt x="552" y="2006"/>
                    </a:cubicBezTo>
                    <a:cubicBezTo>
                      <a:pt x="552" y="2025"/>
                      <a:pt x="566" y="2073"/>
                      <a:pt x="584" y="2073"/>
                    </a:cubicBezTo>
                    <a:cubicBezTo>
                      <a:pt x="590" y="2073"/>
                      <a:pt x="596" y="2068"/>
                      <a:pt x="602" y="2056"/>
                    </a:cubicBezTo>
                    <a:cubicBezTo>
                      <a:pt x="627" y="2056"/>
                      <a:pt x="677" y="2056"/>
                      <a:pt x="677" y="1956"/>
                    </a:cubicBezTo>
                    <a:cubicBezTo>
                      <a:pt x="702" y="2081"/>
                      <a:pt x="702" y="2056"/>
                      <a:pt x="727" y="2106"/>
                    </a:cubicBezTo>
                    <a:cubicBezTo>
                      <a:pt x="727" y="2056"/>
                      <a:pt x="777" y="2056"/>
                      <a:pt x="802" y="2006"/>
                    </a:cubicBezTo>
                    <a:cubicBezTo>
                      <a:pt x="802" y="2021"/>
                      <a:pt x="804" y="2025"/>
                      <a:pt x="808" y="2025"/>
                    </a:cubicBezTo>
                    <a:cubicBezTo>
                      <a:pt x="811" y="2025"/>
                      <a:pt x="815" y="2020"/>
                      <a:pt x="819" y="2020"/>
                    </a:cubicBezTo>
                    <a:cubicBezTo>
                      <a:pt x="824" y="2020"/>
                      <a:pt x="827" y="2027"/>
                      <a:pt x="827" y="2056"/>
                    </a:cubicBezTo>
                    <a:cubicBezTo>
                      <a:pt x="860" y="1991"/>
                      <a:pt x="897" y="1963"/>
                      <a:pt x="935" y="1963"/>
                    </a:cubicBezTo>
                    <a:cubicBezTo>
                      <a:pt x="985" y="1963"/>
                      <a:pt x="1035" y="2010"/>
                      <a:pt x="1078" y="2081"/>
                    </a:cubicBezTo>
                    <a:cubicBezTo>
                      <a:pt x="1078" y="2059"/>
                      <a:pt x="1096" y="1982"/>
                      <a:pt x="1118" y="1913"/>
                    </a:cubicBezTo>
                    <a:lnTo>
                      <a:pt x="1118" y="1913"/>
                    </a:lnTo>
                    <a:cubicBezTo>
                      <a:pt x="1134" y="1928"/>
                      <a:pt x="1147" y="1961"/>
                      <a:pt x="1152" y="1961"/>
                    </a:cubicBezTo>
                    <a:cubicBezTo>
                      <a:pt x="1153" y="1961"/>
                      <a:pt x="1153" y="1959"/>
                      <a:pt x="1153" y="1956"/>
                    </a:cubicBezTo>
                    <a:cubicBezTo>
                      <a:pt x="1153" y="1981"/>
                      <a:pt x="1153" y="1981"/>
                      <a:pt x="1153" y="1981"/>
                    </a:cubicBezTo>
                    <a:cubicBezTo>
                      <a:pt x="1156" y="1978"/>
                      <a:pt x="1159" y="1977"/>
                      <a:pt x="1161" y="1977"/>
                    </a:cubicBezTo>
                    <a:cubicBezTo>
                      <a:pt x="1173" y="1977"/>
                      <a:pt x="1178" y="2009"/>
                      <a:pt x="1187" y="2009"/>
                    </a:cubicBezTo>
                    <a:cubicBezTo>
                      <a:pt x="1191" y="2009"/>
                      <a:pt x="1196" y="2002"/>
                      <a:pt x="1203" y="1981"/>
                    </a:cubicBezTo>
                    <a:cubicBezTo>
                      <a:pt x="1203" y="1996"/>
                      <a:pt x="1203" y="2019"/>
                      <a:pt x="1203" y="2031"/>
                    </a:cubicBezTo>
                    <a:cubicBezTo>
                      <a:pt x="1215" y="2033"/>
                      <a:pt x="1226" y="2034"/>
                      <a:pt x="1238" y="2034"/>
                    </a:cubicBezTo>
                    <a:cubicBezTo>
                      <a:pt x="1344" y="2034"/>
                      <a:pt x="1463" y="1952"/>
                      <a:pt x="1569" y="1952"/>
                    </a:cubicBezTo>
                    <a:cubicBezTo>
                      <a:pt x="1581" y="1952"/>
                      <a:pt x="1593" y="1953"/>
                      <a:pt x="1604" y="1956"/>
                    </a:cubicBezTo>
                    <a:lnTo>
                      <a:pt x="1604" y="1981"/>
                    </a:lnTo>
                    <a:lnTo>
                      <a:pt x="1629" y="1931"/>
                    </a:lnTo>
                    <a:cubicBezTo>
                      <a:pt x="1629" y="1931"/>
                      <a:pt x="1629" y="1956"/>
                      <a:pt x="1629" y="1956"/>
                    </a:cubicBezTo>
                    <a:cubicBezTo>
                      <a:pt x="1636" y="1968"/>
                      <a:pt x="1642" y="1973"/>
                      <a:pt x="1648" y="1973"/>
                    </a:cubicBezTo>
                    <a:cubicBezTo>
                      <a:pt x="1668" y="1973"/>
                      <a:pt x="1692" y="1931"/>
                      <a:pt x="1730" y="1931"/>
                    </a:cubicBezTo>
                    <a:cubicBezTo>
                      <a:pt x="1730" y="1956"/>
                      <a:pt x="1730" y="1981"/>
                      <a:pt x="1730" y="1981"/>
                    </a:cubicBezTo>
                    <a:cubicBezTo>
                      <a:pt x="1734" y="1966"/>
                      <a:pt x="1740" y="1961"/>
                      <a:pt x="1746" y="1961"/>
                    </a:cubicBezTo>
                    <a:cubicBezTo>
                      <a:pt x="1762" y="1961"/>
                      <a:pt x="1780" y="1994"/>
                      <a:pt x="1792" y="1994"/>
                    </a:cubicBezTo>
                    <a:cubicBezTo>
                      <a:pt x="1800" y="1994"/>
                      <a:pt x="1805" y="1979"/>
                      <a:pt x="1805" y="1931"/>
                    </a:cubicBezTo>
                    <a:cubicBezTo>
                      <a:pt x="1805" y="1931"/>
                      <a:pt x="1805" y="1981"/>
                      <a:pt x="1805" y="1981"/>
                    </a:cubicBezTo>
                    <a:cubicBezTo>
                      <a:pt x="1855" y="1956"/>
                      <a:pt x="1880" y="1956"/>
                      <a:pt x="1930" y="1956"/>
                    </a:cubicBezTo>
                    <a:cubicBezTo>
                      <a:pt x="1955" y="1906"/>
                      <a:pt x="2005" y="1855"/>
                      <a:pt x="2030" y="1830"/>
                    </a:cubicBezTo>
                    <a:cubicBezTo>
                      <a:pt x="1980" y="1680"/>
                      <a:pt x="2105" y="1730"/>
                      <a:pt x="2055" y="1605"/>
                    </a:cubicBezTo>
                    <a:lnTo>
                      <a:pt x="2055" y="1605"/>
                    </a:lnTo>
                    <a:lnTo>
                      <a:pt x="2080" y="1630"/>
                    </a:lnTo>
                    <a:cubicBezTo>
                      <a:pt x="2055" y="1505"/>
                      <a:pt x="2181" y="1505"/>
                      <a:pt x="2231" y="1429"/>
                    </a:cubicBezTo>
                    <a:cubicBezTo>
                      <a:pt x="2256" y="1404"/>
                      <a:pt x="2231" y="1379"/>
                      <a:pt x="2256" y="1354"/>
                    </a:cubicBezTo>
                    <a:lnTo>
                      <a:pt x="2281" y="1379"/>
                    </a:lnTo>
                    <a:cubicBezTo>
                      <a:pt x="2231" y="1254"/>
                      <a:pt x="2456" y="1354"/>
                      <a:pt x="2381" y="1229"/>
                    </a:cubicBezTo>
                    <a:lnTo>
                      <a:pt x="2381" y="1229"/>
                    </a:lnTo>
                    <a:lnTo>
                      <a:pt x="2406" y="1254"/>
                    </a:lnTo>
                    <a:cubicBezTo>
                      <a:pt x="2356" y="1204"/>
                      <a:pt x="2456" y="1254"/>
                      <a:pt x="2356" y="1179"/>
                    </a:cubicBezTo>
                    <a:lnTo>
                      <a:pt x="2381" y="1179"/>
                    </a:lnTo>
                    <a:cubicBezTo>
                      <a:pt x="2340" y="1128"/>
                      <a:pt x="2349" y="1118"/>
                      <a:pt x="2371" y="1118"/>
                    </a:cubicBezTo>
                    <a:cubicBezTo>
                      <a:pt x="2384" y="1118"/>
                      <a:pt x="2401" y="1121"/>
                      <a:pt x="2414" y="1121"/>
                    </a:cubicBezTo>
                    <a:cubicBezTo>
                      <a:pt x="2435" y="1121"/>
                      <a:pt x="2449" y="1114"/>
                      <a:pt x="2431" y="1079"/>
                    </a:cubicBezTo>
                    <a:lnTo>
                      <a:pt x="2431" y="1079"/>
                    </a:lnTo>
                    <a:lnTo>
                      <a:pt x="2456" y="1104"/>
                    </a:lnTo>
                    <a:cubicBezTo>
                      <a:pt x="2456" y="1079"/>
                      <a:pt x="2431" y="1053"/>
                      <a:pt x="2481" y="1053"/>
                    </a:cubicBezTo>
                    <a:cubicBezTo>
                      <a:pt x="2481" y="1053"/>
                      <a:pt x="2481" y="1053"/>
                      <a:pt x="2481" y="1079"/>
                    </a:cubicBezTo>
                    <a:cubicBezTo>
                      <a:pt x="2495" y="1081"/>
                      <a:pt x="2506" y="1083"/>
                      <a:pt x="2515" y="1083"/>
                    </a:cubicBezTo>
                    <a:cubicBezTo>
                      <a:pt x="2592" y="1083"/>
                      <a:pt x="2534" y="998"/>
                      <a:pt x="2557" y="953"/>
                    </a:cubicBezTo>
                    <a:lnTo>
                      <a:pt x="2557" y="953"/>
                    </a:lnTo>
                    <a:lnTo>
                      <a:pt x="2582" y="1003"/>
                    </a:lnTo>
                    <a:cubicBezTo>
                      <a:pt x="2557" y="953"/>
                      <a:pt x="2632" y="953"/>
                      <a:pt x="2607" y="903"/>
                    </a:cubicBezTo>
                    <a:lnTo>
                      <a:pt x="2657" y="928"/>
                    </a:lnTo>
                    <a:cubicBezTo>
                      <a:pt x="2682" y="903"/>
                      <a:pt x="2657" y="828"/>
                      <a:pt x="2657" y="803"/>
                    </a:cubicBezTo>
                    <a:lnTo>
                      <a:pt x="2657" y="803"/>
                    </a:lnTo>
                    <a:lnTo>
                      <a:pt x="2707" y="828"/>
                    </a:lnTo>
                    <a:cubicBezTo>
                      <a:pt x="2657" y="753"/>
                      <a:pt x="2732" y="778"/>
                      <a:pt x="2732" y="728"/>
                    </a:cubicBezTo>
                    <a:cubicBezTo>
                      <a:pt x="2782" y="678"/>
                      <a:pt x="2757" y="552"/>
                      <a:pt x="2757" y="477"/>
                    </a:cubicBezTo>
                    <a:lnTo>
                      <a:pt x="2782" y="477"/>
                    </a:lnTo>
                    <a:cubicBezTo>
                      <a:pt x="2779" y="477"/>
                      <a:pt x="2775" y="477"/>
                      <a:pt x="2772" y="476"/>
                    </a:cubicBezTo>
                    <a:lnTo>
                      <a:pt x="2772" y="476"/>
                    </a:lnTo>
                    <a:cubicBezTo>
                      <a:pt x="2810" y="467"/>
                      <a:pt x="2760" y="422"/>
                      <a:pt x="2785" y="422"/>
                    </a:cubicBezTo>
                    <a:cubicBezTo>
                      <a:pt x="2789" y="422"/>
                      <a:pt x="2797" y="423"/>
                      <a:pt x="2807" y="427"/>
                    </a:cubicBezTo>
                    <a:cubicBezTo>
                      <a:pt x="2782" y="402"/>
                      <a:pt x="2757" y="402"/>
                      <a:pt x="2732" y="402"/>
                    </a:cubicBezTo>
                    <a:cubicBezTo>
                      <a:pt x="2732" y="327"/>
                      <a:pt x="2757" y="251"/>
                      <a:pt x="2707" y="176"/>
                    </a:cubicBezTo>
                    <a:cubicBezTo>
                      <a:pt x="2732" y="176"/>
                      <a:pt x="2732" y="176"/>
                      <a:pt x="2757" y="201"/>
                    </a:cubicBezTo>
                    <a:cubicBezTo>
                      <a:pt x="2657" y="101"/>
                      <a:pt x="2732" y="76"/>
                      <a:pt x="2757" y="26"/>
                    </a:cubicBezTo>
                    <a:cubicBezTo>
                      <a:pt x="2745" y="13"/>
                      <a:pt x="2738" y="13"/>
                      <a:pt x="2729" y="13"/>
                    </a:cubicBezTo>
                    <a:cubicBezTo>
                      <a:pt x="2720" y="13"/>
                      <a:pt x="2707" y="13"/>
                      <a:pt x="2682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6" name="Google Shape;1826;p34"/>
              <p:cNvSpPr/>
              <p:nvPr/>
            </p:nvSpPr>
            <p:spPr>
              <a:xfrm>
                <a:off x="4933750" y="28728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7" name="Google Shape;1827;p34"/>
              <p:cNvSpPr/>
              <p:nvPr/>
            </p:nvSpPr>
            <p:spPr>
              <a:xfrm>
                <a:off x="4866075" y="29116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8" name="Google Shape;1828;p34"/>
              <p:cNvSpPr/>
              <p:nvPr/>
            </p:nvSpPr>
            <p:spPr>
              <a:xfrm>
                <a:off x="4860425" y="27976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26"/>
                    </a:moveTo>
                    <a:lnTo>
                      <a:pt x="1" y="2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9" name="Google Shape;1829;p34"/>
              <p:cNvSpPr/>
              <p:nvPr/>
            </p:nvSpPr>
            <p:spPr>
              <a:xfrm>
                <a:off x="4860425" y="2795150"/>
                <a:ext cx="650" cy="35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142" extrusionOk="0">
                    <a:moveTo>
                      <a:pt x="26" y="0"/>
                    </a:moveTo>
                    <a:lnTo>
                      <a:pt x="22" y="19"/>
                    </a:lnTo>
                    <a:lnTo>
                      <a:pt x="22" y="19"/>
                    </a:lnTo>
                    <a:cubicBezTo>
                      <a:pt x="21" y="18"/>
                      <a:pt x="20" y="18"/>
                      <a:pt x="20" y="18"/>
                    </a:cubicBezTo>
                    <a:cubicBezTo>
                      <a:pt x="15" y="18"/>
                      <a:pt x="14" y="38"/>
                      <a:pt x="13" y="63"/>
                    </a:cubicBezTo>
                    <a:lnTo>
                      <a:pt x="13" y="63"/>
                    </a:lnTo>
                    <a:lnTo>
                      <a:pt x="22" y="19"/>
                    </a:lnTo>
                    <a:lnTo>
                      <a:pt x="22" y="19"/>
                    </a:lnTo>
                    <a:cubicBezTo>
                      <a:pt x="23" y="21"/>
                      <a:pt x="24" y="22"/>
                      <a:pt x="26" y="25"/>
                    </a:cubicBezTo>
                    <a:cubicBezTo>
                      <a:pt x="26" y="25"/>
                      <a:pt x="26" y="0"/>
                      <a:pt x="26" y="0"/>
                    </a:cubicBezTo>
                    <a:close/>
                    <a:moveTo>
                      <a:pt x="13" y="63"/>
                    </a:moveTo>
                    <a:lnTo>
                      <a:pt x="1" y="126"/>
                    </a:lnTo>
                    <a:cubicBezTo>
                      <a:pt x="4" y="136"/>
                      <a:pt x="7" y="141"/>
                      <a:pt x="9" y="141"/>
                    </a:cubicBezTo>
                    <a:cubicBezTo>
                      <a:pt x="14" y="141"/>
                      <a:pt x="13" y="98"/>
                      <a:pt x="13" y="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0" name="Google Shape;1830;p34"/>
              <p:cNvSpPr/>
              <p:nvPr/>
            </p:nvSpPr>
            <p:spPr>
              <a:xfrm>
                <a:off x="4861050" y="2794525"/>
                <a:ext cx="25" cy="25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01" extrusionOk="0">
                    <a:moveTo>
                      <a:pt x="1" y="50"/>
                    </a:moveTo>
                    <a:cubicBezTo>
                      <a:pt x="1" y="100"/>
                      <a:pt x="1" y="25"/>
                      <a:pt x="1" y="0"/>
                    </a:cubicBezTo>
                    <a:cubicBezTo>
                      <a:pt x="1" y="50"/>
                      <a:pt x="1" y="0"/>
                      <a:pt x="1" y="5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1" name="Google Shape;1831;p34"/>
              <p:cNvSpPr/>
              <p:nvPr/>
            </p:nvSpPr>
            <p:spPr>
              <a:xfrm>
                <a:off x="4875475" y="27951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2" name="Google Shape;1832;p34"/>
              <p:cNvSpPr/>
              <p:nvPr/>
            </p:nvSpPr>
            <p:spPr>
              <a:xfrm>
                <a:off x="4861675" y="2788225"/>
                <a:ext cx="80525" cy="33725"/>
              </a:xfrm>
              <a:custGeom>
                <a:avLst/>
                <a:gdLst/>
                <a:ahLst/>
                <a:cxnLst/>
                <a:rect l="l" t="t" r="r" b="b"/>
                <a:pathLst>
                  <a:path w="3221" h="1349" extrusionOk="0">
                    <a:moveTo>
                      <a:pt x="1316" y="248"/>
                    </a:moveTo>
                    <a:lnTo>
                      <a:pt x="1316" y="248"/>
                    </a:lnTo>
                    <a:cubicBezTo>
                      <a:pt x="1313" y="248"/>
                      <a:pt x="1311" y="249"/>
                      <a:pt x="1308" y="250"/>
                    </a:cubicBezTo>
                    <a:lnTo>
                      <a:pt x="1308" y="250"/>
                    </a:lnTo>
                    <a:cubicBezTo>
                      <a:pt x="1307" y="251"/>
                      <a:pt x="1307" y="252"/>
                      <a:pt x="1306" y="252"/>
                    </a:cubicBezTo>
                    <a:lnTo>
                      <a:pt x="1306" y="252"/>
                    </a:lnTo>
                    <a:cubicBezTo>
                      <a:pt x="1312" y="252"/>
                      <a:pt x="1314" y="250"/>
                      <a:pt x="1316" y="248"/>
                    </a:cubicBezTo>
                    <a:close/>
                    <a:moveTo>
                      <a:pt x="2005" y="0"/>
                    </a:moveTo>
                    <a:cubicBezTo>
                      <a:pt x="2002" y="0"/>
                      <a:pt x="1996" y="13"/>
                      <a:pt x="1981" y="52"/>
                    </a:cubicBezTo>
                    <a:cubicBezTo>
                      <a:pt x="1981" y="52"/>
                      <a:pt x="1981" y="27"/>
                      <a:pt x="1981" y="2"/>
                    </a:cubicBezTo>
                    <a:cubicBezTo>
                      <a:pt x="1949" y="23"/>
                      <a:pt x="1922" y="31"/>
                      <a:pt x="1895" y="31"/>
                    </a:cubicBezTo>
                    <a:cubicBezTo>
                      <a:pt x="1859" y="31"/>
                      <a:pt x="1824" y="16"/>
                      <a:pt x="1780" y="2"/>
                    </a:cubicBezTo>
                    <a:cubicBezTo>
                      <a:pt x="1750" y="53"/>
                      <a:pt x="1727" y="62"/>
                      <a:pt x="1706" y="62"/>
                    </a:cubicBezTo>
                    <a:cubicBezTo>
                      <a:pt x="1694" y="62"/>
                      <a:pt x="1683" y="59"/>
                      <a:pt x="1671" y="59"/>
                    </a:cubicBezTo>
                    <a:cubicBezTo>
                      <a:pt x="1652" y="59"/>
                      <a:pt x="1632" y="66"/>
                      <a:pt x="1605" y="102"/>
                    </a:cubicBezTo>
                    <a:lnTo>
                      <a:pt x="1605" y="77"/>
                    </a:lnTo>
                    <a:cubicBezTo>
                      <a:pt x="1584" y="98"/>
                      <a:pt x="1562" y="105"/>
                      <a:pt x="1542" y="105"/>
                    </a:cubicBezTo>
                    <a:cubicBezTo>
                      <a:pt x="1498" y="105"/>
                      <a:pt x="1456" y="73"/>
                      <a:pt x="1423" y="73"/>
                    </a:cubicBezTo>
                    <a:cubicBezTo>
                      <a:pt x="1416" y="73"/>
                      <a:pt x="1410" y="74"/>
                      <a:pt x="1404" y="77"/>
                    </a:cubicBezTo>
                    <a:cubicBezTo>
                      <a:pt x="1388" y="68"/>
                      <a:pt x="1377" y="66"/>
                      <a:pt x="1367" y="66"/>
                    </a:cubicBezTo>
                    <a:cubicBezTo>
                      <a:pt x="1349" y="66"/>
                      <a:pt x="1338" y="77"/>
                      <a:pt x="1304" y="77"/>
                    </a:cubicBezTo>
                    <a:lnTo>
                      <a:pt x="1304" y="52"/>
                    </a:lnTo>
                    <a:cubicBezTo>
                      <a:pt x="1293" y="79"/>
                      <a:pt x="1283" y="88"/>
                      <a:pt x="1272" y="88"/>
                    </a:cubicBezTo>
                    <a:cubicBezTo>
                      <a:pt x="1245" y="88"/>
                      <a:pt x="1218" y="27"/>
                      <a:pt x="1191" y="27"/>
                    </a:cubicBezTo>
                    <a:cubicBezTo>
                      <a:pt x="1178" y="27"/>
                      <a:pt x="1166" y="40"/>
                      <a:pt x="1154" y="77"/>
                    </a:cubicBezTo>
                    <a:lnTo>
                      <a:pt x="1154" y="27"/>
                    </a:lnTo>
                    <a:cubicBezTo>
                      <a:pt x="1154" y="55"/>
                      <a:pt x="1150" y="58"/>
                      <a:pt x="1146" y="58"/>
                    </a:cubicBezTo>
                    <a:cubicBezTo>
                      <a:pt x="1144" y="58"/>
                      <a:pt x="1143" y="58"/>
                      <a:pt x="1141" y="58"/>
                    </a:cubicBezTo>
                    <a:cubicBezTo>
                      <a:pt x="1135" y="58"/>
                      <a:pt x="1129" y="64"/>
                      <a:pt x="1129" y="127"/>
                    </a:cubicBezTo>
                    <a:lnTo>
                      <a:pt x="1129" y="77"/>
                    </a:lnTo>
                    <a:cubicBezTo>
                      <a:pt x="1115" y="125"/>
                      <a:pt x="1103" y="141"/>
                      <a:pt x="1093" y="141"/>
                    </a:cubicBezTo>
                    <a:cubicBezTo>
                      <a:pt x="1072" y="141"/>
                      <a:pt x="1056" y="77"/>
                      <a:pt x="1042" y="77"/>
                    </a:cubicBezTo>
                    <a:cubicBezTo>
                      <a:pt x="1037" y="77"/>
                      <a:pt x="1033" y="84"/>
                      <a:pt x="1028" y="102"/>
                    </a:cubicBezTo>
                    <a:lnTo>
                      <a:pt x="1028" y="77"/>
                    </a:lnTo>
                    <a:cubicBezTo>
                      <a:pt x="1011" y="94"/>
                      <a:pt x="1006" y="112"/>
                      <a:pt x="995" y="112"/>
                    </a:cubicBezTo>
                    <a:cubicBezTo>
                      <a:pt x="991" y="112"/>
                      <a:pt x="986" y="109"/>
                      <a:pt x="978" y="102"/>
                    </a:cubicBezTo>
                    <a:cubicBezTo>
                      <a:pt x="978" y="102"/>
                      <a:pt x="978" y="77"/>
                      <a:pt x="978" y="77"/>
                    </a:cubicBezTo>
                    <a:cubicBezTo>
                      <a:pt x="970" y="35"/>
                      <a:pt x="959" y="21"/>
                      <a:pt x="947" y="21"/>
                    </a:cubicBezTo>
                    <a:cubicBezTo>
                      <a:pt x="923" y="21"/>
                      <a:pt x="895" y="77"/>
                      <a:pt x="878" y="77"/>
                    </a:cubicBezTo>
                    <a:lnTo>
                      <a:pt x="878" y="27"/>
                    </a:lnTo>
                    <a:cubicBezTo>
                      <a:pt x="869" y="53"/>
                      <a:pt x="860" y="61"/>
                      <a:pt x="851" y="61"/>
                    </a:cubicBezTo>
                    <a:cubicBezTo>
                      <a:pt x="839" y="61"/>
                      <a:pt x="827" y="46"/>
                      <a:pt x="815" y="46"/>
                    </a:cubicBezTo>
                    <a:cubicBezTo>
                      <a:pt x="811" y="46"/>
                      <a:pt x="807" y="48"/>
                      <a:pt x="803" y="52"/>
                    </a:cubicBezTo>
                    <a:lnTo>
                      <a:pt x="803" y="27"/>
                    </a:lnTo>
                    <a:cubicBezTo>
                      <a:pt x="753" y="27"/>
                      <a:pt x="728" y="52"/>
                      <a:pt x="703" y="77"/>
                    </a:cubicBezTo>
                    <a:lnTo>
                      <a:pt x="703" y="27"/>
                    </a:lnTo>
                    <a:cubicBezTo>
                      <a:pt x="694" y="53"/>
                      <a:pt x="685" y="61"/>
                      <a:pt x="675" y="61"/>
                    </a:cubicBezTo>
                    <a:cubicBezTo>
                      <a:pt x="661" y="61"/>
                      <a:pt x="645" y="46"/>
                      <a:pt x="624" y="46"/>
                    </a:cubicBezTo>
                    <a:cubicBezTo>
                      <a:pt x="617" y="46"/>
                      <a:pt x="610" y="48"/>
                      <a:pt x="602" y="52"/>
                    </a:cubicBezTo>
                    <a:cubicBezTo>
                      <a:pt x="592" y="48"/>
                      <a:pt x="582" y="47"/>
                      <a:pt x="573" y="47"/>
                    </a:cubicBezTo>
                    <a:cubicBezTo>
                      <a:pt x="513" y="47"/>
                      <a:pt x="467" y="109"/>
                      <a:pt x="402" y="152"/>
                    </a:cubicBezTo>
                    <a:cubicBezTo>
                      <a:pt x="402" y="127"/>
                      <a:pt x="402" y="127"/>
                      <a:pt x="402" y="127"/>
                    </a:cubicBezTo>
                    <a:cubicBezTo>
                      <a:pt x="402" y="127"/>
                      <a:pt x="402" y="152"/>
                      <a:pt x="377" y="152"/>
                    </a:cubicBezTo>
                    <a:cubicBezTo>
                      <a:pt x="377" y="152"/>
                      <a:pt x="377" y="127"/>
                      <a:pt x="377" y="127"/>
                    </a:cubicBezTo>
                    <a:cubicBezTo>
                      <a:pt x="377" y="109"/>
                      <a:pt x="375" y="102"/>
                      <a:pt x="373" y="102"/>
                    </a:cubicBezTo>
                    <a:cubicBezTo>
                      <a:pt x="367" y="102"/>
                      <a:pt x="354" y="139"/>
                      <a:pt x="340" y="139"/>
                    </a:cubicBezTo>
                    <a:cubicBezTo>
                      <a:pt x="336" y="139"/>
                      <a:pt x="331" y="136"/>
                      <a:pt x="327" y="127"/>
                    </a:cubicBezTo>
                    <a:cubicBezTo>
                      <a:pt x="327" y="127"/>
                      <a:pt x="327" y="152"/>
                      <a:pt x="327" y="177"/>
                    </a:cubicBezTo>
                    <a:cubicBezTo>
                      <a:pt x="277" y="202"/>
                      <a:pt x="201" y="227"/>
                      <a:pt x="151" y="277"/>
                    </a:cubicBezTo>
                    <a:cubicBezTo>
                      <a:pt x="151" y="277"/>
                      <a:pt x="151" y="252"/>
                      <a:pt x="151" y="227"/>
                    </a:cubicBezTo>
                    <a:cubicBezTo>
                      <a:pt x="123" y="297"/>
                      <a:pt x="96" y="312"/>
                      <a:pt x="68" y="312"/>
                    </a:cubicBezTo>
                    <a:cubicBezTo>
                      <a:pt x="45" y="312"/>
                      <a:pt x="23" y="302"/>
                      <a:pt x="1" y="302"/>
                    </a:cubicBezTo>
                    <a:cubicBezTo>
                      <a:pt x="1" y="327"/>
                      <a:pt x="1" y="327"/>
                      <a:pt x="1" y="352"/>
                    </a:cubicBezTo>
                    <a:cubicBezTo>
                      <a:pt x="1" y="361"/>
                      <a:pt x="2" y="365"/>
                      <a:pt x="3" y="365"/>
                    </a:cubicBezTo>
                    <a:cubicBezTo>
                      <a:pt x="8" y="365"/>
                      <a:pt x="19" y="315"/>
                      <a:pt x="24" y="315"/>
                    </a:cubicBezTo>
                    <a:cubicBezTo>
                      <a:pt x="25" y="315"/>
                      <a:pt x="26" y="319"/>
                      <a:pt x="26" y="327"/>
                    </a:cubicBezTo>
                    <a:lnTo>
                      <a:pt x="26" y="378"/>
                    </a:lnTo>
                    <a:cubicBezTo>
                      <a:pt x="46" y="378"/>
                      <a:pt x="34" y="313"/>
                      <a:pt x="41" y="313"/>
                    </a:cubicBezTo>
                    <a:lnTo>
                      <a:pt x="41" y="313"/>
                    </a:lnTo>
                    <a:cubicBezTo>
                      <a:pt x="43" y="313"/>
                      <a:pt x="46" y="317"/>
                      <a:pt x="51" y="327"/>
                    </a:cubicBezTo>
                    <a:cubicBezTo>
                      <a:pt x="51" y="352"/>
                      <a:pt x="51" y="378"/>
                      <a:pt x="51" y="378"/>
                    </a:cubicBezTo>
                    <a:cubicBezTo>
                      <a:pt x="76" y="352"/>
                      <a:pt x="101" y="378"/>
                      <a:pt x="126" y="302"/>
                    </a:cubicBezTo>
                    <a:cubicBezTo>
                      <a:pt x="126" y="340"/>
                      <a:pt x="132" y="340"/>
                      <a:pt x="139" y="340"/>
                    </a:cubicBezTo>
                    <a:cubicBezTo>
                      <a:pt x="145" y="340"/>
                      <a:pt x="151" y="340"/>
                      <a:pt x="151" y="378"/>
                    </a:cubicBezTo>
                    <a:cubicBezTo>
                      <a:pt x="151" y="352"/>
                      <a:pt x="176" y="352"/>
                      <a:pt x="176" y="302"/>
                    </a:cubicBezTo>
                    <a:cubicBezTo>
                      <a:pt x="195" y="315"/>
                      <a:pt x="214" y="320"/>
                      <a:pt x="233" y="320"/>
                    </a:cubicBezTo>
                    <a:cubicBezTo>
                      <a:pt x="291" y="320"/>
                      <a:pt x="352" y="277"/>
                      <a:pt x="427" y="277"/>
                    </a:cubicBezTo>
                    <a:cubicBezTo>
                      <a:pt x="435" y="238"/>
                      <a:pt x="445" y="226"/>
                      <a:pt x="457" y="226"/>
                    </a:cubicBezTo>
                    <a:cubicBezTo>
                      <a:pt x="477" y="226"/>
                      <a:pt x="503" y="263"/>
                      <a:pt x="529" y="263"/>
                    </a:cubicBezTo>
                    <a:cubicBezTo>
                      <a:pt x="537" y="263"/>
                      <a:pt x="545" y="260"/>
                      <a:pt x="552" y="252"/>
                    </a:cubicBezTo>
                    <a:lnTo>
                      <a:pt x="552" y="277"/>
                    </a:lnTo>
                    <a:cubicBezTo>
                      <a:pt x="577" y="227"/>
                      <a:pt x="602" y="227"/>
                      <a:pt x="602" y="227"/>
                    </a:cubicBezTo>
                    <a:lnTo>
                      <a:pt x="627" y="177"/>
                    </a:lnTo>
                    <a:cubicBezTo>
                      <a:pt x="671" y="232"/>
                      <a:pt x="720" y="243"/>
                      <a:pt x="769" y="243"/>
                    </a:cubicBezTo>
                    <a:cubicBezTo>
                      <a:pt x="806" y="243"/>
                      <a:pt x="843" y="237"/>
                      <a:pt x="879" y="237"/>
                    </a:cubicBezTo>
                    <a:cubicBezTo>
                      <a:pt x="904" y="237"/>
                      <a:pt x="930" y="240"/>
                      <a:pt x="953" y="252"/>
                    </a:cubicBezTo>
                    <a:cubicBezTo>
                      <a:pt x="1025" y="281"/>
                      <a:pt x="1089" y="326"/>
                      <a:pt x="1159" y="326"/>
                    </a:cubicBezTo>
                    <a:cubicBezTo>
                      <a:pt x="1204" y="326"/>
                      <a:pt x="1252" y="307"/>
                      <a:pt x="1306" y="252"/>
                    </a:cubicBezTo>
                    <a:lnTo>
                      <a:pt x="1306" y="252"/>
                    </a:lnTo>
                    <a:cubicBezTo>
                      <a:pt x="1306" y="252"/>
                      <a:pt x="1305" y="252"/>
                      <a:pt x="1304" y="252"/>
                    </a:cubicBezTo>
                    <a:cubicBezTo>
                      <a:pt x="1305" y="252"/>
                      <a:pt x="1307" y="251"/>
                      <a:pt x="1308" y="250"/>
                    </a:cubicBezTo>
                    <a:lnTo>
                      <a:pt x="1308" y="250"/>
                    </a:lnTo>
                    <a:cubicBezTo>
                      <a:pt x="1311" y="247"/>
                      <a:pt x="1314" y="244"/>
                      <a:pt x="1317" y="241"/>
                    </a:cubicBezTo>
                    <a:lnTo>
                      <a:pt x="1317" y="241"/>
                    </a:lnTo>
                    <a:cubicBezTo>
                      <a:pt x="1317" y="244"/>
                      <a:pt x="1316" y="246"/>
                      <a:pt x="1316" y="248"/>
                    </a:cubicBezTo>
                    <a:lnTo>
                      <a:pt x="1316" y="248"/>
                    </a:lnTo>
                    <a:cubicBezTo>
                      <a:pt x="1322" y="246"/>
                      <a:pt x="1327" y="245"/>
                      <a:pt x="1333" y="245"/>
                    </a:cubicBezTo>
                    <a:cubicBezTo>
                      <a:pt x="1356" y="245"/>
                      <a:pt x="1373" y="259"/>
                      <a:pt x="1388" y="259"/>
                    </a:cubicBezTo>
                    <a:cubicBezTo>
                      <a:pt x="1394" y="259"/>
                      <a:pt x="1399" y="257"/>
                      <a:pt x="1404" y="252"/>
                    </a:cubicBezTo>
                    <a:cubicBezTo>
                      <a:pt x="1438" y="219"/>
                      <a:pt x="1468" y="210"/>
                      <a:pt x="1498" y="210"/>
                    </a:cubicBezTo>
                    <a:cubicBezTo>
                      <a:pt x="1528" y="210"/>
                      <a:pt x="1557" y="219"/>
                      <a:pt x="1586" y="219"/>
                    </a:cubicBezTo>
                    <a:cubicBezTo>
                      <a:pt x="1616" y="219"/>
                      <a:pt x="1647" y="210"/>
                      <a:pt x="1680" y="177"/>
                    </a:cubicBezTo>
                    <a:cubicBezTo>
                      <a:pt x="1755" y="202"/>
                      <a:pt x="1881" y="202"/>
                      <a:pt x="1981" y="202"/>
                    </a:cubicBezTo>
                    <a:lnTo>
                      <a:pt x="1981" y="227"/>
                    </a:lnTo>
                    <a:cubicBezTo>
                      <a:pt x="1986" y="225"/>
                      <a:pt x="1991" y="225"/>
                      <a:pt x="1995" y="225"/>
                    </a:cubicBezTo>
                    <a:cubicBezTo>
                      <a:pt x="2060" y="225"/>
                      <a:pt x="2086" y="378"/>
                      <a:pt x="2156" y="378"/>
                    </a:cubicBezTo>
                    <a:cubicBezTo>
                      <a:pt x="2174" y="413"/>
                      <a:pt x="2208" y="420"/>
                      <a:pt x="2245" y="420"/>
                    </a:cubicBezTo>
                    <a:cubicBezTo>
                      <a:pt x="2270" y="420"/>
                      <a:pt x="2296" y="417"/>
                      <a:pt x="2320" y="417"/>
                    </a:cubicBezTo>
                    <a:cubicBezTo>
                      <a:pt x="2361" y="417"/>
                      <a:pt x="2397" y="427"/>
                      <a:pt x="2407" y="478"/>
                    </a:cubicBezTo>
                    <a:cubicBezTo>
                      <a:pt x="2399" y="516"/>
                      <a:pt x="2415" y="526"/>
                      <a:pt x="2439" y="526"/>
                    </a:cubicBezTo>
                    <a:cubicBezTo>
                      <a:pt x="2467" y="526"/>
                      <a:pt x="2505" y="513"/>
                      <a:pt x="2532" y="513"/>
                    </a:cubicBezTo>
                    <a:cubicBezTo>
                      <a:pt x="2559" y="513"/>
                      <a:pt x="2575" y="526"/>
                      <a:pt x="2557" y="578"/>
                    </a:cubicBezTo>
                    <a:cubicBezTo>
                      <a:pt x="2482" y="779"/>
                      <a:pt x="2632" y="753"/>
                      <a:pt x="2808" y="779"/>
                    </a:cubicBezTo>
                    <a:cubicBezTo>
                      <a:pt x="2783" y="879"/>
                      <a:pt x="3008" y="879"/>
                      <a:pt x="2908" y="1029"/>
                    </a:cubicBezTo>
                    <a:cubicBezTo>
                      <a:pt x="3034" y="1029"/>
                      <a:pt x="2858" y="1154"/>
                      <a:pt x="2883" y="1205"/>
                    </a:cubicBezTo>
                    <a:lnTo>
                      <a:pt x="2893" y="1195"/>
                    </a:lnTo>
                    <a:lnTo>
                      <a:pt x="2893" y="1195"/>
                    </a:lnTo>
                    <a:cubicBezTo>
                      <a:pt x="2891" y="1205"/>
                      <a:pt x="2917" y="1205"/>
                      <a:pt x="2940" y="1205"/>
                    </a:cubicBezTo>
                    <a:cubicBezTo>
                      <a:pt x="2971" y="1205"/>
                      <a:pt x="2996" y="1205"/>
                      <a:pt x="2933" y="1230"/>
                    </a:cubicBezTo>
                    <a:cubicBezTo>
                      <a:pt x="2917" y="1235"/>
                      <a:pt x="2915" y="1237"/>
                      <a:pt x="2920" y="1237"/>
                    </a:cubicBezTo>
                    <a:cubicBezTo>
                      <a:pt x="2935" y="1237"/>
                      <a:pt x="3007" y="1222"/>
                      <a:pt x="3021" y="1222"/>
                    </a:cubicBezTo>
                    <a:cubicBezTo>
                      <a:pt x="3027" y="1222"/>
                      <a:pt x="3024" y="1224"/>
                      <a:pt x="3008" y="1230"/>
                    </a:cubicBezTo>
                    <a:lnTo>
                      <a:pt x="3059" y="1230"/>
                    </a:lnTo>
                    <a:cubicBezTo>
                      <a:pt x="3059" y="1230"/>
                      <a:pt x="3050" y="1230"/>
                      <a:pt x="3040" y="1231"/>
                    </a:cubicBezTo>
                    <a:lnTo>
                      <a:pt x="3040" y="1231"/>
                    </a:lnTo>
                    <a:cubicBezTo>
                      <a:pt x="3040" y="1230"/>
                      <a:pt x="3038" y="1230"/>
                      <a:pt x="3034" y="1230"/>
                    </a:cubicBezTo>
                    <a:cubicBezTo>
                      <a:pt x="2908" y="1280"/>
                      <a:pt x="3084" y="1255"/>
                      <a:pt x="2933" y="1305"/>
                    </a:cubicBezTo>
                    <a:cubicBezTo>
                      <a:pt x="2908" y="1305"/>
                      <a:pt x="2858" y="1330"/>
                      <a:pt x="2833" y="1330"/>
                    </a:cubicBezTo>
                    <a:cubicBezTo>
                      <a:pt x="2820" y="1342"/>
                      <a:pt x="2820" y="1349"/>
                      <a:pt x="2830" y="1349"/>
                    </a:cubicBezTo>
                    <a:cubicBezTo>
                      <a:pt x="2839" y="1349"/>
                      <a:pt x="2858" y="1342"/>
                      <a:pt x="2883" y="1330"/>
                    </a:cubicBezTo>
                    <a:cubicBezTo>
                      <a:pt x="2958" y="1305"/>
                      <a:pt x="3034" y="1305"/>
                      <a:pt x="3084" y="1280"/>
                    </a:cubicBezTo>
                    <a:lnTo>
                      <a:pt x="3034" y="1280"/>
                    </a:lnTo>
                    <a:cubicBezTo>
                      <a:pt x="3084" y="1280"/>
                      <a:pt x="3059" y="1280"/>
                      <a:pt x="3084" y="1255"/>
                    </a:cubicBezTo>
                    <a:cubicBezTo>
                      <a:pt x="3109" y="1255"/>
                      <a:pt x="3184" y="1230"/>
                      <a:pt x="3209" y="1205"/>
                    </a:cubicBezTo>
                    <a:lnTo>
                      <a:pt x="3184" y="1205"/>
                    </a:lnTo>
                    <a:cubicBezTo>
                      <a:pt x="3134" y="1205"/>
                      <a:pt x="3159" y="1180"/>
                      <a:pt x="3159" y="1180"/>
                    </a:cubicBezTo>
                    <a:lnTo>
                      <a:pt x="3209" y="1180"/>
                    </a:lnTo>
                    <a:cubicBezTo>
                      <a:pt x="3220" y="1174"/>
                      <a:pt x="3220" y="1172"/>
                      <a:pt x="3214" y="1172"/>
                    </a:cubicBezTo>
                    <a:cubicBezTo>
                      <a:pt x="3203" y="1172"/>
                      <a:pt x="3175" y="1178"/>
                      <a:pt x="3160" y="1178"/>
                    </a:cubicBezTo>
                    <a:cubicBezTo>
                      <a:pt x="3147" y="1178"/>
                      <a:pt x="3147" y="1173"/>
                      <a:pt x="3184" y="1154"/>
                    </a:cubicBezTo>
                    <a:cubicBezTo>
                      <a:pt x="3134" y="1129"/>
                      <a:pt x="3134" y="1104"/>
                      <a:pt x="3109" y="1079"/>
                    </a:cubicBezTo>
                    <a:cubicBezTo>
                      <a:pt x="3092" y="1079"/>
                      <a:pt x="3098" y="1057"/>
                      <a:pt x="3081" y="1057"/>
                    </a:cubicBezTo>
                    <a:cubicBezTo>
                      <a:pt x="3072" y="1057"/>
                      <a:pt x="3059" y="1063"/>
                      <a:pt x="3034" y="1079"/>
                    </a:cubicBezTo>
                    <a:cubicBezTo>
                      <a:pt x="3109" y="1029"/>
                      <a:pt x="3134" y="1004"/>
                      <a:pt x="3109" y="979"/>
                    </a:cubicBezTo>
                    <a:lnTo>
                      <a:pt x="3134" y="979"/>
                    </a:lnTo>
                    <a:cubicBezTo>
                      <a:pt x="3164" y="964"/>
                      <a:pt x="3167" y="960"/>
                      <a:pt x="3160" y="960"/>
                    </a:cubicBezTo>
                    <a:cubicBezTo>
                      <a:pt x="3153" y="960"/>
                      <a:pt x="3134" y="965"/>
                      <a:pt x="3123" y="965"/>
                    </a:cubicBezTo>
                    <a:cubicBezTo>
                      <a:pt x="3111" y="965"/>
                      <a:pt x="3110" y="958"/>
                      <a:pt x="3159" y="929"/>
                    </a:cubicBezTo>
                    <a:lnTo>
                      <a:pt x="3159" y="929"/>
                    </a:lnTo>
                    <a:cubicBezTo>
                      <a:pt x="3138" y="939"/>
                      <a:pt x="3125" y="943"/>
                      <a:pt x="3118" y="943"/>
                    </a:cubicBezTo>
                    <a:cubicBezTo>
                      <a:pt x="3099" y="943"/>
                      <a:pt x="3118" y="914"/>
                      <a:pt x="3099" y="914"/>
                    </a:cubicBezTo>
                    <a:cubicBezTo>
                      <a:pt x="3092" y="914"/>
                      <a:pt x="3080" y="918"/>
                      <a:pt x="3059" y="929"/>
                    </a:cubicBezTo>
                    <a:cubicBezTo>
                      <a:pt x="3059" y="929"/>
                      <a:pt x="3084" y="904"/>
                      <a:pt x="3109" y="904"/>
                    </a:cubicBezTo>
                    <a:cubicBezTo>
                      <a:pt x="3084" y="879"/>
                      <a:pt x="3109" y="804"/>
                      <a:pt x="3084" y="779"/>
                    </a:cubicBezTo>
                    <a:cubicBezTo>
                      <a:pt x="3075" y="781"/>
                      <a:pt x="3068" y="783"/>
                      <a:pt x="3063" y="783"/>
                    </a:cubicBezTo>
                    <a:cubicBezTo>
                      <a:pt x="3033" y="783"/>
                      <a:pt x="3054" y="739"/>
                      <a:pt x="3026" y="739"/>
                    </a:cubicBezTo>
                    <a:cubicBezTo>
                      <a:pt x="3017" y="739"/>
                      <a:pt x="3004" y="743"/>
                      <a:pt x="2983" y="753"/>
                    </a:cubicBezTo>
                    <a:cubicBezTo>
                      <a:pt x="2983" y="728"/>
                      <a:pt x="3008" y="678"/>
                      <a:pt x="2958" y="678"/>
                    </a:cubicBezTo>
                    <a:lnTo>
                      <a:pt x="2983" y="678"/>
                    </a:lnTo>
                    <a:cubicBezTo>
                      <a:pt x="2966" y="661"/>
                      <a:pt x="2948" y="643"/>
                      <a:pt x="2912" y="643"/>
                    </a:cubicBezTo>
                    <a:cubicBezTo>
                      <a:pt x="2898" y="643"/>
                      <a:pt x="2880" y="646"/>
                      <a:pt x="2858" y="653"/>
                    </a:cubicBezTo>
                    <a:cubicBezTo>
                      <a:pt x="2933" y="578"/>
                      <a:pt x="2908" y="578"/>
                      <a:pt x="2933" y="553"/>
                    </a:cubicBezTo>
                    <a:lnTo>
                      <a:pt x="2933" y="553"/>
                    </a:lnTo>
                    <a:cubicBezTo>
                      <a:pt x="2923" y="558"/>
                      <a:pt x="2913" y="560"/>
                      <a:pt x="2904" y="560"/>
                    </a:cubicBezTo>
                    <a:cubicBezTo>
                      <a:pt x="2880" y="560"/>
                      <a:pt x="2861" y="546"/>
                      <a:pt x="2837" y="546"/>
                    </a:cubicBezTo>
                    <a:cubicBezTo>
                      <a:pt x="2828" y="546"/>
                      <a:pt x="2819" y="548"/>
                      <a:pt x="2808" y="553"/>
                    </a:cubicBezTo>
                    <a:cubicBezTo>
                      <a:pt x="2833" y="503"/>
                      <a:pt x="2783" y="553"/>
                      <a:pt x="2833" y="478"/>
                    </a:cubicBezTo>
                    <a:lnTo>
                      <a:pt x="2833" y="478"/>
                    </a:lnTo>
                    <a:cubicBezTo>
                      <a:pt x="2801" y="487"/>
                      <a:pt x="2775" y="491"/>
                      <a:pt x="2752" y="491"/>
                    </a:cubicBezTo>
                    <a:cubicBezTo>
                      <a:pt x="2650" y="491"/>
                      <a:pt x="2637" y="405"/>
                      <a:pt x="2658" y="302"/>
                    </a:cubicBezTo>
                    <a:lnTo>
                      <a:pt x="2658" y="302"/>
                    </a:lnTo>
                    <a:cubicBezTo>
                      <a:pt x="2607" y="327"/>
                      <a:pt x="2532" y="378"/>
                      <a:pt x="2507" y="428"/>
                    </a:cubicBezTo>
                    <a:cubicBezTo>
                      <a:pt x="2507" y="428"/>
                      <a:pt x="2507" y="403"/>
                      <a:pt x="2507" y="403"/>
                    </a:cubicBezTo>
                    <a:cubicBezTo>
                      <a:pt x="2482" y="403"/>
                      <a:pt x="2532" y="352"/>
                      <a:pt x="2507" y="352"/>
                    </a:cubicBezTo>
                    <a:cubicBezTo>
                      <a:pt x="2530" y="330"/>
                      <a:pt x="2532" y="328"/>
                      <a:pt x="2532" y="327"/>
                    </a:cubicBezTo>
                    <a:lnTo>
                      <a:pt x="2532" y="327"/>
                    </a:lnTo>
                    <a:cubicBezTo>
                      <a:pt x="2529" y="330"/>
                      <a:pt x="2527" y="331"/>
                      <a:pt x="2526" y="331"/>
                    </a:cubicBezTo>
                    <a:cubicBezTo>
                      <a:pt x="2519" y="331"/>
                      <a:pt x="2538" y="288"/>
                      <a:pt x="2527" y="288"/>
                    </a:cubicBezTo>
                    <a:cubicBezTo>
                      <a:pt x="2524" y="288"/>
                      <a:pt x="2517" y="292"/>
                      <a:pt x="2507" y="302"/>
                    </a:cubicBezTo>
                    <a:lnTo>
                      <a:pt x="2507" y="277"/>
                    </a:lnTo>
                    <a:lnTo>
                      <a:pt x="2507" y="277"/>
                    </a:lnTo>
                    <a:cubicBezTo>
                      <a:pt x="2522" y="263"/>
                      <a:pt x="2532" y="252"/>
                      <a:pt x="2532" y="252"/>
                    </a:cubicBezTo>
                    <a:cubicBezTo>
                      <a:pt x="2432" y="152"/>
                      <a:pt x="2257" y="202"/>
                      <a:pt x="2156" y="127"/>
                    </a:cubicBezTo>
                    <a:lnTo>
                      <a:pt x="2156" y="102"/>
                    </a:lnTo>
                    <a:lnTo>
                      <a:pt x="2127" y="117"/>
                    </a:lnTo>
                    <a:lnTo>
                      <a:pt x="2127" y="117"/>
                    </a:lnTo>
                    <a:cubicBezTo>
                      <a:pt x="2131" y="110"/>
                      <a:pt x="2131" y="102"/>
                      <a:pt x="2131" y="102"/>
                    </a:cubicBezTo>
                    <a:cubicBezTo>
                      <a:pt x="2131" y="83"/>
                      <a:pt x="2121" y="78"/>
                      <a:pt x="2107" y="78"/>
                    </a:cubicBezTo>
                    <a:cubicBezTo>
                      <a:pt x="2091" y="78"/>
                      <a:pt x="2071" y="84"/>
                      <a:pt x="2054" y="84"/>
                    </a:cubicBezTo>
                    <a:cubicBezTo>
                      <a:pt x="2045" y="84"/>
                      <a:pt x="2037" y="82"/>
                      <a:pt x="2031" y="77"/>
                    </a:cubicBezTo>
                    <a:cubicBezTo>
                      <a:pt x="2031" y="52"/>
                      <a:pt x="2031" y="52"/>
                      <a:pt x="2031" y="27"/>
                    </a:cubicBezTo>
                    <a:cubicBezTo>
                      <a:pt x="2023" y="34"/>
                      <a:pt x="2018" y="37"/>
                      <a:pt x="2014" y="37"/>
                    </a:cubicBezTo>
                    <a:cubicBezTo>
                      <a:pt x="2001" y="37"/>
                      <a:pt x="2008" y="0"/>
                      <a:pt x="200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3" name="Google Shape;1833;p34"/>
              <p:cNvSpPr/>
              <p:nvPr/>
            </p:nvSpPr>
            <p:spPr>
              <a:xfrm>
                <a:off x="4871075" y="27913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4" name="Google Shape;1834;p34"/>
              <p:cNvSpPr/>
              <p:nvPr/>
            </p:nvSpPr>
            <p:spPr>
              <a:xfrm>
                <a:off x="4941875" y="281770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1"/>
                    </a:moveTo>
                    <a:lnTo>
                      <a:pt x="1" y="26"/>
                    </a:lnTo>
                    <a:cubicBezTo>
                      <a:pt x="1" y="26"/>
                      <a:pt x="1" y="26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5" name="Google Shape;1835;p34"/>
              <p:cNvSpPr/>
              <p:nvPr/>
            </p:nvSpPr>
            <p:spPr>
              <a:xfrm>
                <a:off x="4884875" y="2859050"/>
                <a:ext cx="127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51" h="51" extrusionOk="0">
                    <a:moveTo>
                      <a:pt x="0" y="1"/>
                    </a:moveTo>
                    <a:lnTo>
                      <a:pt x="50" y="51"/>
                    </a:lnTo>
                    <a:lnTo>
                      <a:pt x="25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6" name="Google Shape;1836;p34"/>
              <p:cNvSpPr/>
              <p:nvPr/>
            </p:nvSpPr>
            <p:spPr>
              <a:xfrm>
                <a:off x="4883000" y="2861550"/>
                <a:ext cx="4400" cy="5050"/>
              </a:xfrm>
              <a:custGeom>
                <a:avLst/>
                <a:gdLst/>
                <a:ahLst/>
                <a:cxnLst/>
                <a:rect l="l" t="t" r="r" b="b"/>
                <a:pathLst>
                  <a:path w="176" h="202" extrusionOk="0">
                    <a:moveTo>
                      <a:pt x="75" y="1"/>
                    </a:moveTo>
                    <a:lnTo>
                      <a:pt x="75" y="1"/>
                    </a:lnTo>
                    <a:cubicBezTo>
                      <a:pt x="0" y="51"/>
                      <a:pt x="175" y="176"/>
                      <a:pt x="125" y="201"/>
                    </a:cubicBezTo>
                    <a:lnTo>
                      <a:pt x="150" y="201"/>
                    </a:lnTo>
                    <a:cubicBezTo>
                      <a:pt x="125" y="126"/>
                      <a:pt x="100" y="76"/>
                      <a:pt x="7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7" name="Google Shape;1837;p34"/>
              <p:cNvSpPr/>
              <p:nvPr/>
            </p:nvSpPr>
            <p:spPr>
              <a:xfrm>
                <a:off x="4884250" y="2867825"/>
                <a:ext cx="2525" cy="3150"/>
              </a:xfrm>
              <a:custGeom>
                <a:avLst/>
                <a:gdLst/>
                <a:ahLst/>
                <a:cxnLst/>
                <a:rect l="l" t="t" r="r" b="b"/>
                <a:pathLst>
                  <a:path w="101" h="126" extrusionOk="0">
                    <a:moveTo>
                      <a:pt x="50" y="1"/>
                    </a:moveTo>
                    <a:cubicBezTo>
                      <a:pt x="0" y="51"/>
                      <a:pt x="25" y="101"/>
                      <a:pt x="50" y="126"/>
                    </a:cubicBezTo>
                    <a:cubicBezTo>
                      <a:pt x="25" y="101"/>
                      <a:pt x="100" y="1"/>
                      <a:pt x="5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8" name="Google Shape;1838;p34"/>
              <p:cNvSpPr/>
              <p:nvPr/>
            </p:nvSpPr>
            <p:spPr>
              <a:xfrm>
                <a:off x="4822850" y="29900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9" name="Google Shape;1839;p34"/>
              <p:cNvSpPr/>
              <p:nvPr/>
            </p:nvSpPr>
            <p:spPr>
              <a:xfrm>
                <a:off x="4727600" y="2781950"/>
                <a:ext cx="177350" cy="249425"/>
              </a:xfrm>
              <a:custGeom>
                <a:avLst/>
                <a:gdLst/>
                <a:ahLst/>
                <a:cxnLst/>
                <a:rect l="l" t="t" r="r" b="b"/>
                <a:pathLst>
                  <a:path w="7094" h="9977" extrusionOk="0">
                    <a:moveTo>
                      <a:pt x="2934" y="2507"/>
                    </a:moveTo>
                    <a:lnTo>
                      <a:pt x="2908" y="2533"/>
                    </a:lnTo>
                    <a:cubicBezTo>
                      <a:pt x="2922" y="2526"/>
                      <a:pt x="2931" y="2516"/>
                      <a:pt x="2934" y="2507"/>
                    </a:cubicBezTo>
                    <a:close/>
                    <a:moveTo>
                      <a:pt x="4351" y="0"/>
                    </a:moveTo>
                    <a:cubicBezTo>
                      <a:pt x="4257" y="0"/>
                      <a:pt x="4206" y="66"/>
                      <a:pt x="4125" y="66"/>
                    </a:cubicBezTo>
                    <a:cubicBezTo>
                      <a:pt x="4093" y="66"/>
                      <a:pt x="4056" y="56"/>
                      <a:pt x="4011" y="27"/>
                    </a:cubicBezTo>
                    <a:cubicBezTo>
                      <a:pt x="3985" y="127"/>
                      <a:pt x="3635" y="27"/>
                      <a:pt x="3559" y="177"/>
                    </a:cubicBezTo>
                    <a:cubicBezTo>
                      <a:pt x="3534" y="152"/>
                      <a:pt x="3509" y="127"/>
                      <a:pt x="3509" y="102"/>
                    </a:cubicBezTo>
                    <a:cubicBezTo>
                      <a:pt x="3158" y="177"/>
                      <a:pt x="2782" y="228"/>
                      <a:pt x="2482" y="353"/>
                    </a:cubicBezTo>
                    <a:cubicBezTo>
                      <a:pt x="2281" y="528"/>
                      <a:pt x="1880" y="578"/>
                      <a:pt x="1755" y="779"/>
                    </a:cubicBezTo>
                    <a:cubicBezTo>
                      <a:pt x="1730" y="804"/>
                      <a:pt x="1705" y="804"/>
                      <a:pt x="1680" y="804"/>
                    </a:cubicBezTo>
                    <a:lnTo>
                      <a:pt x="1705" y="804"/>
                    </a:lnTo>
                    <a:cubicBezTo>
                      <a:pt x="1479" y="879"/>
                      <a:pt x="1254" y="1030"/>
                      <a:pt x="1103" y="1255"/>
                    </a:cubicBezTo>
                    <a:cubicBezTo>
                      <a:pt x="1103" y="1255"/>
                      <a:pt x="1103" y="1230"/>
                      <a:pt x="1103" y="1230"/>
                    </a:cubicBezTo>
                    <a:cubicBezTo>
                      <a:pt x="928" y="1481"/>
                      <a:pt x="752" y="1731"/>
                      <a:pt x="677" y="1957"/>
                    </a:cubicBezTo>
                    <a:cubicBezTo>
                      <a:pt x="527" y="1982"/>
                      <a:pt x="502" y="2107"/>
                      <a:pt x="401" y="2182"/>
                    </a:cubicBezTo>
                    <a:cubicBezTo>
                      <a:pt x="376" y="2258"/>
                      <a:pt x="351" y="2308"/>
                      <a:pt x="326" y="2408"/>
                    </a:cubicBezTo>
                    <a:cubicBezTo>
                      <a:pt x="276" y="2483"/>
                      <a:pt x="251" y="2583"/>
                      <a:pt x="201" y="2659"/>
                    </a:cubicBezTo>
                    <a:lnTo>
                      <a:pt x="176" y="2784"/>
                    </a:lnTo>
                    <a:lnTo>
                      <a:pt x="151" y="2884"/>
                    </a:lnTo>
                    <a:cubicBezTo>
                      <a:pt x="151" y="2934"/>
                      <a:pt x="126" y="2984"/>
                      <a:pt x="126" y="3035"/>
                    </a:cubicBezTo>
                    <a:cubicBezTo>
                      <a:pt x="101" y="3060"/>
                      <a:pt x="76" y="3110"/>
                      <a:pt x="76" y="3160"/>
                    </a:cubicBezTo>
                    <a:lnTo>
                      <a:pt x="51" y="3210"/>
                    </a:lnTo>
                    <a:cubicBezTo>
                      <a:pt x="51" y="3235"/>
                      <a:pt x="51" y="3260"/>
                      <a:pt x="51" y="3260"/>
                    </a:cubicBezTo>
                    <a:cubicBezTo>
                      <a:pt x="26" y="3310"/>
                      <a:pt x="26" y="3335"/>
                      <a:pt x="0" y="3335"/>
                    </a:cubicBezTo>
                    <a:cubicBezTo>
                      <a:pt x="26" y="3486"/>
                      <a:pt x="51" y="3586"/>
                      <a:pt x="126" y="3711"/>
                    </a:cubicBezTo>
                    <a:cubicBezTo>
                      <a:pt x="151" y="3761"/>
                      <a:pt x="176" y="3786"/>
                      <a:pt x="201" y="3862"/>
                    </a:cubicBezTo>
                    <a:cubicBezTo>
                      <a:pt x="226" y="3912"/>
                      <a:pt x="276" y="3962"/>
                      <a:pt x="326" y="4012"/>
                    </a:cubicBezTo>
                    <a:cubicBezTo>
                      <a:pt x="502" y="4187"/>
                      <a:pt x="702" y="4313"/>
                      <a:pt x="953" y="4363"/>
                    </a:cubicBezTo>
                    <a:cubicBezTo>
                      <a:pt x="1041" y="4381"/>
                      <a:pt x="1130" y="4398"/>
                      <a:pt x="1228" y="4398"/>
                    </a:cubicBezTo>
                    <a:cubicBezTo>
                      <a:pt x="1268" y="4398"/>
                      <a:pt x="1310" y="4395"/>
                      <a:pt x="1354" y="4388"/>
                    </a:cubicBezTo>
                    <a:cubicBezTo>
                      <a:pt x="1479" y="4363"/>
                      <a:pt x="1604" y="4288"/>
                      <a:pt x="1730" y="4212"/>
                    </a:cubicBezTo>
                    <a:cubicBezTo>
                      <a:pt x="1755" y="4187"/>
                      <a:pt x="1780" y="4162"/>
                      <a:pt x="1805" y="4137"/>
                    </a:cubicBezTo>
                    <a:lnTo>
                      <a:pt x="1855" y="4062"/>
                    </a:lnTo>
                    <a:lnTo>
                      <a:pt x="1980" y="3962"/>
                    </a:lnTo>
                    <a:cubicBezTo>
                      <a:pt x="2056" y="3862"/>
                      <a:pt x="2131" y="3786"/>
                      <a:pt x="2206" y="3711"/>
                    </a:cubicBezTo>
                    <a:cubicBezTo>
                      <a:pt x="2256" y="3636"/>
                      <a:pt x="2256" y="3611"/>
                      <a:pt x="2306" y="3561"/>
                    </a:cubicBezTo>
                    <a:lnTo>
                      <a:pt x="2306" y="3561"/>
                    </a:lnTo>
                    <a:cubicBezTo>
                      <a:pt x="2306" y="3570"/>
                      <a:pt x="2306" y="3578"/>
                      <a:pt x="2306" y="3586"/>
                    </a:cubicBezTo>
                    <a:lnTo>
                      <a:pt x="2306" y="3561"/>
                    </a:lnTo>
                    <a:cubicBezTo>
                      <a:pt x="2306" y="3561"/>
                      <a:pt x="2306" y="3561"/>
                      <a:pt x="2306" y="3561"/>
                    </a:cubicBezTo>
                    <a:lnTo>
                      <a:pt x="2306" y="3561"/>
                    </a:lnTo>
                    <a:cubicBezTo>
                      <a:pt x="2303" y="3441"/>
                      <a:pt x="2281" y="3302"/>
                      <a:pt x="2281" y="3185"/>
                    </a:cubicBezTo>
                    <a:cubicBezTo>
                      <a:pt x="2306" y="3185"/>
                      <a:pt x="2306" y="3185"/>
                      <a:pt x="2306" y="3210"/>
                    </a:cubicBezTo>
                    <a:cubicBezTo>
                      <a:pt x="2356" y="3060"/>
                      <a:pt x="2482" y="2959"/>
                      <a:pt x="2557" y="2834"/>
                    </a:cubicBezTo>
                    <a:cubicBezTo>
                      <a:pt x="2557" y="2834"/>
                      <a:pt x="2557" y="2834"/>
                      <a:pt x="2557" y="2859"/>
                    </a:cubicBezTo>
                    <a:cubicBezTo>
                      <a:pt x="2582" y="2834"/>
                      <a:pt x="2582" y="2809"/>
                      <a:pt x="2607" y="2784"/>
                    </a:cubicBezTo>
                    <a:cubicBezTo>
                      <a:pt x="2607" y="2759"/>
                      <a:pt x="2632" y="2734"/>
                      <a:pt x="2632" y="2734"/>
                    </a:cubicBezTo>
                    <a:cubicBezTo>
                      <a:pt x="2657" y="2734"/>
                      <a:pt x="2707" y="2684"/>
                      <a:pt x="2732" y="2659"/>
                    </a:cubicBezTo>
                    <a:cubicBezTo>
                      <a:pt x="2782" y="2634"/>
                      <a:pt x="2807" y="2583"/>
                      <a:pt x="2833" y="2533"/>
                    </a:cubicBezTo>
                    <a:lnTo>
                      <a:pt x="2858" y="2558"/>
                    </a:lnTo>
                    <a:lnTo>
                      <a:pt x="2908" y="2458"/>
                    </a:lnTo>
                    <a:cubicBezTo>
                      <a:pt x="2925" y="2458"/>
                      <a:pt x="2943" y="2483"/>
                      <a:pt x="2934" y="2507"/>
                    </a:cubicBezTo>
                    <a:lnTo>
                      <a:pt x="2934" y="2507"/>
                    </a:lnTo>
                    <a:lnTo>
                      <a:pt x="2958" y="2483"/>
                    </a:lnTo>
                    <a:cubicBezTo>
                      <a:pt x="3108" y="2408"/>
                      <a:pt x="3234" y="2333"/>
                      <a:pt x="3384" y="2258"/>
                    </a:cubicBezTo>
                    <a:cubicBezTo>
                      <a:pt x="3559" y="2182"/>
                      <a:pt x="3710" y="2132"/>
                      <a:pt x="3885" y="2082"/>
                    </a:cubicBezTo>
                    <a:lnTo>
                      <a:pt x="4211" y="2007"/>
                    </a:lnTo>
                    <a:cubicBezTo>
                      <a:pt x="4286" y="2007"/>
                      <a:pt x="4336" y="1982"/>
                      <a:pt x="4361" y="1982"/>
                    </a:cubicBezTo>
                    <a:cubicBezTo>
                      <a:pt x="4412" y="1982"/>
                      <a:pt x="4462" y="1982"/>
                      <a:pt x="4487" y="2007"/>
                    </a:cubicBezTo>
                    <a:cubicBezTo>
                      <a:pt x="4662" y="2032"/>
                      <a:pt x="4762" y="2132"/>
                      <a:pt x="4813" y="2333"/>
                    </a:cubicBezTo>
                    <a:cubicBezTo>
                      <a:pt x="4863" y="2759"/>
                      <a:pt x="4712" y="3210"/>
                      <a:pt x="4386" y="3536"/>
                    </a:cubicBezTo>
                    <a:cubicBezTo>
                      <a:pt x="4386" y="3511"/>
                      <a:pt x="4386" y="3486"/>
                      <a:pt x="4386" y="3461"/>
                    </a:cubicBezTo>
                    <a:cubicBezTo>
                      <a:pt x="4336" y="3561"/>
                      <a:pt x="4311" y="3636"/>
                      <a:pt x="4261" y="3711"/>
                    </a:cubicBezTo>
                    <a:cubicBezTo>
                      <a:pt x="4261" y="3711"/>
                      <a:pt x="4261" y="3686"/>
                      <a:pt x="4261" y="3686"/>
                    </a:cubicBezTo>
                    <a:cubicBezTo>
                      <a:pt x="4011" y="3912"/>
                      <a:pt x="3860" y="4238"/>
                      <a:pt x="3660" y="4513"/>
                    </a:cubicBezTo>
                    <a:cubicBezTo>
                      <a:pt x="3639" y="4493"/>
                      <a:pt x="3652" y="4456"/>
                      <a:pt x="3631" y="4456"/>
                    </a:cubicBezTo>
                    <a:cubicBezTo>
                      <a:pt x="3626" y="4456"/>
                      <a:pt x="3619" y="4458"/>
                      <a:pt x="3610" y="4463"/>
                    </a:cubicBezTo>
                    <a:cubicBezTo>
                      <a:pt x="3509" y="4714"/>
                      <a:pt x="3309" y="4714"/>
                      <a:pt x="3334" y="4914"/>
                    </a:cubicBezTo>
                    <a:cubicBezTo>
                      <a:pt x="3334" y="4914"/>
                      <a:pt x="3309" y="4889"/>
                      <a:pt x="3309" y="4864"/>
                    </a:cubicBezTo>
                    <a:cubicBezTo>
                      <a:pt x="2933" y="5441"/>
                      <a:pt x="2507" y="5992"/>
                      <a:pt x="2056" y="6518"/>
                    </a:cubicBezTo>
                    <a:cubicBezTo>
                      <a:pt x="1930" y="6819"/>
                      <a:pt x="1730" y="7070"/>
                      <a:pt x="1554" y="7320"/>
                    </a:cubicBezTo>
                    <a:cubicBezTo>
                      <a:pt x="1354" y="7521"/>
                      <a:pt x="1153" y="7721"/>
                      <a:pt x="978" y="7947"/>
                    </a:cubicBezTo>
                    <a:lnTo>
                      <a:pt x="978" y="7922"/>
                    </a:lnTo>
                    <a:cubicBezTo>
                      <a:pt x="928" y="7972"/>
                      <a:pt x="903" y="8022"/>
                      <a:pt x="903" y="8072"/>
                    </a:cubicBezTo>
                    <a:lnTo>
                      <a:pt x="853" y="8223"/>
                    </a:lnTo>
                    <a:cubicBezTo>
                      <a:pt x="828" y="8323"/>
                      <a:pt x="828" y="8398"/>
                      <a:pt x="802" y="8498"/>
                    </a:cubicBezTo>
                    <a:cubicBezTo>
                      <a:pt x="777" y="8699"/>
                      <a:pt x="802" y="8924"/>
                      <a:pt x="903" y="9100"/>
                    </a:cubicBezTo>
                    <a:cubicBezTo>
                      <a:pt x="928" y="9200"/>
                      <a:pt x="978" y="9275"/>
                      <a:pt x="1053" y="9350"/>
                    </a:cubicBezTo>
                    <a:cubicBezTo>
                      <a:pt x="1103" y="9426"/>
                      <a:pt x="1178" y="9551"/>
                      <a:pt x="1304" y="9551"/>
                    </a:cubicBezTo>
                    <a:cubicBezTo>
                      <a:pt x="1504" y="9601"/>
                      <a:pt x="1705" y="9626"/>
                      <a:pt x="1880" y="9651"/>
                    </a:cubicBezTo>
                    <a:cubicBezTo>
                      <a:pt x="2206" y="9726"/>
                      <a:pt x="2406" y="9726"/>
                      <a:pt x="2707" y="9776"/>
                    </a:cubicBezTo>
                    <a:lnTo>
                      <a:pt x="2782" y="9776"/>
                    </a:lnTo>
                    <a:lnTo>
                      <a:pt x="2782" y="9801"/>
                    </a:lnTo>
                    <a:cubicBezTo>
                      <a:pt x="2920" y="9764"/>
                      <a:pt x="3064" y="9745"/>
                      <a:pt x="3209" y="9745"/>
                    </a:cubicBezTo>
                    <a:cubicBezTo>
                      <a:pt x="3353" y="9745"/>
                      <a:pt x="3497" y="9764"/>
                      <a:pt x="3635" y="9801"/>
                    </a:cubicBezTo>
                    <a:cubicBezTo>
                      <a:pt x="3903" y="9846"/>
                      <a:pt x="4151" y="9931"/>
                      <a:pt x="4415" y="9931"/>
                    </a:cubicBezTo>
                    <a:cubicBezTo>
                      <a:pt x="4447" y="9931"/>
                      <a:pt x="4479" y="9930"/>
                      <a:pt x="4512" y="9927"/>
                    </a:cubicBezTo>
                    <a:lnTo>
                      <a:pt x="4512" y="9927"/>
                    </a:lnTo>
                    <a:lnTo>
                      <a:pt x="4462" y="9977"/>
                    </a:lnTo>
                    <a:cubicBezTo>
                      <a:pt x="4487" y="9964"/>
                      <a:pt x="4512" y="9958"/>
                      <a:pt x="4540" y="9958"/>
                    </a:cubicBezTo>
                    <a:cubicBezTo>
                      <a:pt x="4568" y="9958"/>
                      <a:pt x="4599" y="9964"/>
                      <a:pt x="4637" y="9977"/>
                    </a:cubicBezTo>
                    <a:cubicBezTo>
                      <a:pt x="4737" y="9977"/>
                      <a:pt x="4813" y="9977"/>
                      <a:pt x="4787" y="9902"/>
                    </a:cubicBezTo>
                    <a:lnTo>
                      <a:pt x="4787" y="9902"/>
                    </a:lnTo>
                    <a:lnTo>
                      <a:pt x="4888" y="9952"/>
                    </a:lnTo>
                    <a:cubicBezTo>
                      <a:pt x="4998" y="9904"/>
                      <a:pt x="5102" y="9888"/>
                      <a:pt x="5206" y="9888"/>
                    </a:cubicBezTo>
                    <a:cubicBezTo>
                      <a:pt x="5412" y="9888"/>
                      <a:pt x="5614" y="9951"/>
                      <a:pt x="5850" y="9951"/>
                    </a:cubicBezTo>
                    <a:cubicBezTo>
                      <a:pt x="5926" y="9951"/>
                      <a:pt x="6006" y="9945"/>
                      <a:pt x="6091" y="9927"/>
                    </a:cubicBezTo>
                    <a:lnTo>
                      <a:pt x="6091" y="9927"/>
                    </a:lnTo>
                    <a:lnTo>
                      <a:pt x="6066" y="9952"/>
                    </a:lnTo>
                    <a:cubicBezTo>
                      <a:pt x="6154" y="9934"/>
                      <a:pt x="6255" y="9916"/>
                      <a:pt x="6343" y="9916"/>
                    </a:cubicBezTo>
                    <a:cubicBezTo>
                      <a:pt x="6379" y="9916"/>
                      <a:pt x="6412" y="9919"/>
                      <a:pt x="6442" y="9927"/>
                    </a:cubicBezTo>
                    <a:cubicBezTo>
                      <a:pt x="6442" y="9927"/>
                      <a:pt x="6442" y="9927"/>
                      <a:pt x="6417" y="9952"/>
                    </a:cubicBezTo>
                    <a:cubicBezTo>
                      <a:pt x="6441" y="9955"/>
                      <a:pt x="6466" y="9956"/>
                      <a:pt x="6492" y="9956"/>
                    </a:cubicBezTo>
                    <a:cubicBezTo>
                      <a:pt x="6681" y="9956"/>
                      <a:pt x="6905" y="9874"/>
                      <a:pt x="6993" y="9676"/>
                    </a:cubicBezTo>
                    <a:cubicBezTo>
                      <a:pt x="7093" y="9451"/>
                      <a:pt x="7018" y="9225"/>
                      <a:pt x="7018" y="8999"/>
                    </a:cubicBezTo>
                    <a:lnTo>
                      <a:pt x="7018" y="8999"/>
                    </a:lnTo>
                    <a:lnTo>
                      <a:pt x="7068" y="9050"/>
                    </a:lnTo>
                    <a:cubicBezTo>
                      <a:pt x="7043" y="8949"/>
                      <a:pt x="7018" y="8799"/>
                      <a:pt x="6968" y="8649"/>
                    </a:cubicBezTo>
                    <a:cubicBezTo>
                      <a:pt x="6918" y="8498"/>
                      <a:pt x="6818" y="8348"/>
                      <a:pt x="6692" y="8273"/>
                    </a:cubicBezTo>
                    <a:lnTo>
                      <a:pt x="6717" y="8248"/>
                    </a:lnTo>
                    <a:cubicBezTo>
                      <a:pt x="6692" y="8223"/>
                      <a:pt x="6642" y="8223"/>
                      <a:pt x="6592" y="8197"/>
                    </a:cubicBezTo>
                    <a:lnTo>
                      <a:pt x="6617" y="8147"/>
                    </a:lnTo>
                    <a:lnTo>
                      <a:pt x="6592" y="8147"/>
                    </a:lnTo>
                    <a:cubicBezTo>
                      <a:pt x="6539" y="8130"/>
                      <a:pt x="6498" y="8112"/>
                      <a:pt x="6461" y="8112"/>
                    </a:cubicBezTo>
                    <a:cubicBezTo>
                      <a:pt x="6446" y="8112"/>
                      <a:pt x="6431" y="8115"/>
                      <a:pt x="6417" y="8122"/>
                    </a:cubicBezTo>
                    <a:lnTo>
                      <a:pt x="6041" y="8122"/>
                    </a:lnTo>
                    <a:cubicBezTo>
                      <a:pt x="5890" y="8147"/>
                      <a:pt x="5715" y="8147"/>
                      <a:pt x="5539" y="8147"/>
                    </a:cubicBezTo>
                    <a:lnTo>
                      <a:pt x="5564" y="8122"/>
                    </a:lnTo>
                    <a:lnTo>
                      <a:pt x="5564" y="8122"/>
                    </a:lnTo>
                    <a:cubicBezTo>
                      <a:pt x="5449" y="8149"/>
                      <a:pt x="5330" y="8157"/>
                      <a:pt x="5210" y="8157"/>
                    </a:cubicBezTo>
                    <a:cubicBezTo>
                      <a:pt x="5045" y="8157"/>
                      <a:pt x="4878" y="8142"/>
                      <a:pt x="4715" y="8142"/>
                    </a:cubicBezTo>
                    <a:cubicBezTo>
                      <a:pt x="4664" y="8142"/>
                      <a:pt x="4612" y="8143"/>
                      <a:pt x="4562" y="8147"/>
                    </a:cubicBezTo>
                    <a:lnTo>
                      <a:pt x="4562" y="8122"/>
                    </a:lnTo>
                    <a:cubicBezTo>
                      <a:pt x="4311" y="8122"/>
                      <a:pt x="4061" y="8097"/>
                      <a:pt x="3810" y="8097"/>
                    </a:cubicBezTo>
                    <a:cubicBezTo>
                      <a:pt x="3559" y="8097"/>
                      <a:pt x="3334" y="8097"/>
                      <a:pt x="3083" y="8072"/>
                    </a:cubicBezTo>
                    <a:cubicBezTo>
                      <a:pt x="3183" y="7972"/>
                      <a:pt x="3284" y="7872"/>
                      <a:pt x="3384" y="7771"/>
                    </a:cubicBezTo>
                    <a:cubicBezTo>
                      <a:pt x="3434" y="7696"/>
                      <a:pt x="3509" y="7646"/>
                      <a:pt x="3559" y="7571"/>
                    </a:cubicBezTo>
                    <a:lnTo>
                      <a:pt x="3685" y="7370"/>
                    </a:lnTo>
                    <a:cubicBezTo>
                      <a:pt x="3685" y="7395"/>
                      <a:pt x="3685" y="7395"/>
                      <a:pt x="3685" y="7421"/>
                    </a:cubicBezTo>
                    <a:cubicBezTo>
                      <a:pt x="3710" y="7370"/>
                      <a:pt x="3710" y="7320"/>
                      <a:pt x="3735" y="7295"/>
                    </a:cubicBezTo>
                    <a:cubicBezTo>
                      <a:pt x="3742" y="7288"/>
                      <a:pt x="3745" y="7285"/>
                      <a:pt x="3746" y="7285"/>
                    </a:cubicBezTo>
                    <a:lnTo>
                      <a:pt x="3746" y="7285"/>
                    </a:lnTo>
                    <a:cubicBezTo>
                      <a:pt x="3747" y="7285"/>
                      <a:pt x="3735" y="7303"/>
                      <a:pt x="3735" y="7320"/>
                    </a:cubicBezTo>
                    <a:cubicBezTo>
                      <a:pt x="3910" y="7220"/>
                      <a:pt x="4011" y="6869"/>
                      <a:pt x="4136" y="6819"/>
                    </a:cubicBezTo>
                    <a:cubicBezTo>
                      <a:pt x="4156" y="6778"/>
                      <a:pt x="4143" y="6737"/>
                      <a:pt x="4124" y="6737"/>
                    </a:cubicBezTo>
                    <a:cubicBezTo>
                      <a:pt x="4120" y="6737"/>
                      <a:pt x="4115" y="6739"/>
                      <a:pt x="4111" y="6744"/>
                    </a:cubicBezTo>
                    <a:cubicBezTo>
                      <a:pt x="4311" y="6468"/>
                      <a:pt x="4462" y="6192"/>
                      <a:pt x="4737" y="5917"/>
                    </a:cubicBezTo>
                    <a:cubicBezTo>
                      <a:pt x="4762" y="5917"/>
                      <a:pt x="4762" y="5892"/>
                      <a:pt x="4762" y="5892"/>
                    </a:cubicBezTo>
                    <a:cubicBezTo>
                      <a:pt x="4913" y="5616"/>
                      <a:pt x="5088" y="5315"/>
                      <a:pt x="5239" y="5040"/>
                    </a:cubicBezTo>
                    <a:cubicBezTo>
                      <a:pt x="5247" y="5031"/>
                      <a:pt x="5255" y="5028"/>
                      <a:pt x="5264" y="5028"/>
                    </a:cubicBezTo>
                    <a:cubicBezTo>
                      <a:pt x="5280" y="5028"/>
                      <a:pt x="5297" y="5040"/>
                      <a:pt x="5314" y="5040"/>
                    </a:cubicBezTo>
                    <a:cubicBezTo>
                      <a:pt x="5339" y="4964"/>
                      <a:pt x="5364" y="4889"/>
                      <a:pt x="5414" y="4789"/>
                    </a:cubicBezTo>
                    <a:cubicBezTo>
                      <a:pt x="5715" y="4338"/>
                      <a:pt x="6091" y="4037"/>
                      <a:pt x="6266" y="3611"/>
                    </a:cubicBezTo>
                    <a:cubicBezTo>
                      <a:pt x="6259" y="3597"/>
                      <a:pt x="6252" y="3593"/>
                      <a:pt x="6246" y="3593"/>
                    </a:cubicBezTo>
                    <a:cubicBezTo>
                      <a:pt x="6236" y="3593"/>
                      <a:pt x="6227" y="3604"/>
                      <a:pt x="6221" y="3604"/>
                    </a:cubicBezTo>
                    <a:cubicBezTo>
                      <a:pt x="6218" y="3604"/>
                      <a:pt x="6216" y="3600"/>
                      <a:pt x="6216" y="3586"/>
                    </a:cubicBezTo>
                    <a:cubicBezTo>
                      <a:pt x="6116" y="3711"/>
                      <a:pt x="6141" y="3912"/>
                      <a:pt x="5990" y="4012"/>
                    </a:cubicBezTo>
                    <a:lnTo>
                      <a:pt x="5990" y="3962"/>
                    </a:lnTo>
                    <a:lnTo>
                      <a:pt x="5990" y="3962"/>
                    </a:lnTo>
                    <a:cubicBezTo>
                      <a:pt x="5915" y="4062"/>
                      <a:pt x="6041" y="4037"/>
                      <a:pt x="5940" y="4112"/>
                    </a:cubicBezTo>
                    <a:cubicBezTo>
                      <a:pt x="5930" y="4117"/>
                      <a:pt x="5923" y="4119"/>
                      <a:pt x="5918" y="4119"/>
                    </a:cubicBezTo>
                    <a:cubicBezTo>
                      <a:pt x="5898" y="4119"/>
                      <a:pt x="5910" y="4087"/>
                      <a:pt x="5890" y="4087"/>
                    </a:cubicBezTo>
                    <a:cubicBezTo>
                      <a:pt x="5765" y="4288"/>
                      <a:pt x="5539" y="4488"/>
                      <a:pt x="5439" y="4739"/>
                    </a:cubicBezTo>
                    <a:cubicBezTo>
                      <a:pt x="5414" y="4739"/>
                      <a:pt x="5414" y="4739"/>
                      <a:pt x="5364" y="4764"/>
                    </a:cubicBezTo>
                    <a:cubicBezTo>
                      <a:pt x="5289" y="4839"/>
                      <a:pt x="5239" y="4989"/>
                      <a:pt x="5138" y="5040"/>
                    </a:cubicBezTo>
                    <a:cubicBezTo>
                      <a:pt x="5138" y="5115"/>
                      <a:pt x="5088" y="5165"/>
                      <a:pt x="5113" y="5215"/>
                    </a:cubicBezTo>
                    <a:cubicBezTo>
                      <a:pt x="4963" y="5416"/>
                      <a:pt x="4813" y="5641"/>
                      <a:pt x="4687" y="5842"/>
                    </a:cubicBezTo>
                    <a:lnTo>
                      <a:pt x="4662" y="5842"/>
                    </a:lnTo>
                    <a:cubicBezTo>
                      <a:pt x="4361" y="6117"/>
                      <a:pt x="4236" y="6393"/>
                      <a:pt x="4011" y="6669"/>
                    </a:cubicBezTo>
                    <a:cubicBezTo>
                      <a:pt x="3835" y="6944"/>
                      <a:pt x="3635" y="7220"/>
                      <a:pt x="3434" y="7496"/>
                    </a:cubicBezTo>
                    <a:cubicBezTo>
                      <a:pt x="3434" y="7496"/>
                      <a:pt x="3434" y="7496"/>
                      <a:pt x="3434" y="7521"/>
                    </a:cubicBezTo>
                    <a:lnTo>
                      <a:pt x="3384" y="7571"/>
                    </a:lnTo>
                    <a:lnTo>
                      <a:pt x="3309" y="7646"/>
                    </a:lnTo>
                    <a:cubicBezTo>
                      <a:pt x="3259" y="7721"/>
                      <a:pt x="3209" y="7771"/>
                      <a:pt x="3158" y="7847"/>
                    </a:cubicBezTo>
                    <a:cubicBezTo>
                      <a:pt x="3033" y="7947"/>
                      <a:pt x="2908" y="8072"/>
                      <a:pt x="2732" y="8197"/>
                    </a:cubicBezTo>
                    <a:cubicBezTo>
                      <a:pt x="2908" y="8223"/>
                      <a:pt x="3108" y="8248"/>
                      <a:pt x="3284" y="8273"/>
                    </a:cubicBezTo>
                    <a:cubicBezTo>
                      <a:pt x="3459" y="8298"/>
                      <a:pt x="3735" y="8298"/>
                      <a:pt x="3835" y="8298"/>
                    </a:cubicBezTo>
                    <a:cubicBezTo>
                      <a:pt x="3835" y="8298"/>
                      <a:pt x="3835" y="8323"/>
                      <a:pt x="3835" y="8323"/>
                    </a:cubicBezTo>
                    <a:cubicBezTo>
                      <a:pt x="3923" y="8310"/>
                      <a:pt x="4029" y="8304"/>
                      <a:pt x="4139" y="8304"/>
                    </a:cubicBezTo>
                    <a:cubicBezTo>
                      <a:pt x="4249" y="8304"/>
                      <a:pt x="4361" y="8310"/>
                      <a:pt x="4462" y="8323"/>
                    </a:cubicBezTo>
                    <a:cubicBezTo>
                      <a:pt x="4537" y="8298"/>
                      <a:pt x="4587" y="8298"/>
                      <a:pt x="4637" y="8273"/>
                    </a:cubicBezTo>
                    <a:cubicBezTo>
                      <a:pt x="4963" y="8298"/>
                      <a:pt x="5289" y="8323"/>
                      <a:pt x="5589" y="8323"/>
                    </a:cubicBezTo>
                    <a:lnTo>
                      <a:pt x="6442" y="8323"/>
                    </a:lnTo>
                    <a:cubicBezTo>
                      <a:pt x="6467" y="8323"/>
                      <a:pt x="6467" y="8348"/>
                      <a:pt x="6492" y="8348"/>
                    </a:cubicBezTo>
                    <a:cubicBezTo>
                      <a:pt x="6592" y="8373"/>
                      <a:pt x="6692" y="8498"/>
                      <a:pt x="6742" y="8598"/>
                    </a:cubicBezTo>
                    <a:cubicBezTo>
                      <a:pt x="6792" y="8724"/>
                      <a:pt x="6843" y="8874"/>
                      <a:pt x="6843" y="9025"/>
                    </a:cubicBezTo>
                    <a:cubicBezTo>
                      <a:pt x="6868" y="9150"/>
                      <a:pt x="6868" y="9325"/>
                      <a:pt x="6868" y="9451"/>
                    </a:cubicBezTo>
                    <a:cubicBezTo>
                      <a:pt x="6843" y="9551"/>
                      <a:pt x="6767" y="9651"/>
                      <a:pt x="6667" y="9701"/>
                    </a:cubicBezTo>
                    <a:cubicBezTo>
                      <a:pt x="6567" y="9741"/>
                      <a:pt x="6443" y="9753"/>
                      <a:pt x="6309" y="9753"/>
                    </a:cubicBezTo>
                    <a:cubicBezTo>
                      <a:pt x="6108" y="9753"/>
                      <a:pt x="5885" y="9726"/>
                      <a:pt x="5690" y="9726"/>
                    </a:cubicBezTo>
                    <a:lnTo>
                      <a:pt x="4662" y="9726"/>
                    </a:lnTo>
                    <a:cubicBezTo>
                      <a:pt x="4412" y="9676"/>
                      <a:pt x="4061" y="9576"/>
                      <a:pt x="3735" y="9551"/>
                    </a:cubicBezTo>
                    <a:cubicBezTo>
                      <a:pt x="3670" y="9546"/>
                      <a:pt x="3606" y="9544"/>
                      <a:pt x="3542" y="9544"/>
                    </a:cubicBezTo>
                    <a:cubicBezTo>
                      <a:pt x="3257" y="9544"/>
                      <a:pt x="2978" y="9585"/>
                      <a:pt x="2732" y="9626"/>
                    </a:cubicBezTo>
                    <a:lnTo>
                      <a:pt x="2682" y="9626"/>
                    </a:lnTo>
                    <a:cubicBezTo>
                      <a:pt x="2682" y="9601"/>
                      <a:pt x="2682" y="9601"/>
                      <a:pt x="2707" y="9601"/>
                    </a:cubicBezTo>
                    <a:cubicBezTo>
                      <a:pt x="2306" y="9551"/>
                      <a:pt x="1955" y="9451"/>
                      <a:pt x="1579" y="9426"/>
                    </a:cubicBezTo>
                    <a:lnTo>
                      <a:pt x="1579" y="9400"/>
                    </a:lnTo>
                    <a:cubicBezTo>
                      <a:pt x="1479" y="9400"/>
                      <a:pt x="1329" y="9375"/>
                      <a:pt x="1279" y="9375"/>
                    </a:cubicBezTo>
                    <a:cubicBezTo>
                      <a:pt x="1229" y="9350"/>
                      <a:pt x="1128" y="9225"/>
                      <a:pt x="1053" y="9150"/>
                    </a:cubicBezTo>
                    <a:cubicBezTo>
                      <a:pt x="928" y="8974"/>
                      <a:pt x="903" y="8749"/>
                      <a:pt x="928" y="8523"/>
                    </a:cubicBezTo>
                    <a:cubicBezTo>
                      <a:pt x="953" y="8398"/>
                      <a:pt x="978" y="8298"/>
                      <a:pt x="1003" y="8197"/>
                    </a:cubicBezTo>
                    <a:cubicBezTo>
                      <a:pt x="1028" y="8122"/>
                      <a:pt x="1028" y="8097"/>
                      <a:pt x="1053" y="8072"/>
                    </a:cubicBezTo>
                    <a:lnTo>
                      <a:pt x="1178" y="7947"/>
                    </a:lnTo>
                    <a:cubicBezTo>
                      <a:pt x="1354" y="7771"/>
                      <a:pt x="1504" y="7596"/>
                      <a:pt x="1630" y="7421"/>
                    </a:cubicBezTo>
                    <a:lnTo>
                      <a:pt x="1655" y="7395"/>
                    </a:lnTo>
                    <a:cubicBezTo>
                      <a:pt x="2331" y="6518"/>
                      <a:pt x="3083" y="5516"/>
                      <a:pt x="3785" y="4563"/>
                    </a:cubicBezTo>
                    <a:lnTo>
                      <a:pt x="3785" y="4588"/>
                    </a:lnTo>
                    <a:cubicBezTo>
                      <a:pt x="4061" y="4187"/>
                      <a:pt x="4361" y="3837"/>
                      <a:pt x="4662" y="3486"/>
                    </a:cubicBezTo>
                    <a:cubicBezTo>
                      <a:pt x="4963" y="3135"/>
                      <a:pt x="5163" y="2608"/>
                      <a:pt x="5013" y="2107"/>
                    </a:cubicBezTo>
                    <a:cubicBezTo>
                      <a:pt x="4938" y="1882"/>
                      <a:pt x="4687" y="1706"/>
                      <a:pt x="4462" y="1706"/>
                    </a:cubicBezTo>
                    <a:lnTo>
                      <a:pt x="4286" y="1706"/>
                    </a:lnTo>
                    <a:lnTo>
                      <a:pt x="4136" y="1731"/>
                    </a:lnTo>
                    <a:lnTo>
                      <a:pt x="3835" y="1806"/>
                    </a:lnTo>
                    <a:lnTo>
                      <a:pt x="3309" y="2032"/>
                    </a:lnTo>
                    <a:cubicBezTo>
                      <a:pt x="3133" y="2132"/>
                      <a:pt x="2983" y="2207"/>
                      <a:pt x="2833" y="2308"/>
                    </a:cubicBezTo>
                    <a:cubicBezTo>
                      <a:pt x="2707" y="2408"/>
                      <a:pt x="2607" y="2533"/>
                      <a:pt x="2482" y="2634"/>
                    </a:cubicBezTo>
                    <a:lnTo>
                      <a:pt x="2432" y="2734"/>
                    </a:lnTo>
                    <a:cubicBezTo>
                      <a:pt x="2231" y="2959"/>
                      <a:pt x="2106" y="3260"/>
                      <a:pt x="1980" y="3561"/>
                    </a:cubicBezTo>
                    <a:cubicBezTo>
                      <a:pt x="1880" y="3736"/>
                      <a:pt x="1780" y="3887"/>
                      <a:pt x="1705" y="4012"/>
                    </a:cubicBezTo>
                    <a:cubicBezTo>
                      <a:pt x="1579" y="4162"/>
                      <a:pt x="1404" y="4238"/>
                      <a:pt x="1254" y="4238"/>
                    </a:cubicBezTo>
                    <a:cubicBezTo>
                      <a:pt x="1078" y="4212"/>
                      <a:pt x="903" y="4137"/>
                      <a:pt x="777" y="4062"/>
                    </a:cubicBezTo>
                    <a:cubicBezTo>
                      <a:pt x="702" y="4012"/>
                      <a:pt x="652" y="3962"/>
                      <a:pt x="577" y="3887"/>
                    </a:cubicBezTo>
                    <a:cubicBezTo>
                      <a:pt x="527" y="3837"/>
                      <a:pt x="502" y="3786"/>
                      <a:pt x="452" y="3711"/>
                    </a:cubicBezTo>
                    <a:cubicBezTo>
                      <a:pt x="427" y="3636"/>
                      <a:pt x="401" y="3561"/>
                      <a:pt x="376" y="3486"/>
                    </a:cubicBezTo>
                    <a:cubicBezTo>
                      <a:pt x="376" y="3461"/>
                      <a:pt x="376" y="3410"/>
                      <a:pt x="351" y="3385"/>
                    </a:cubicBezTo>
                    <a:cubicBezTo>
                      <a:pt x="351" y="3335"/>
                      <a:pt x="351" y="3335"/>
                      <a:pt x="376" y="3285"/>
                    </a:cubicBezTo>
                    <a:cubicBezTo>
                      <a:pt x="401" y="3110"/>
                      <a:pt x="452" y="2934"/>
                      <a:pt x="502" y="2784"/>
                    </a:cubicBezTo>
                    <a:cubicBezTo>
                      <a:pt x="602" y="2558"/>
                      <a:pt x="702" y="2283"/>
                      <a:pt x="828" y="2032"/>
                    </a:cubicBezTo>
                    <a:cubicBezTo>
                      <a:pt x="903" y="1882"/>
                      <a:pt x="1003" y="1731"/>
                      <a:pt x="1103" y="1556"/>
                    </a:cubicBezTo>
                    <a:cubicBezTo>
                      <a:pt x="1279" y="1330"/>
                      <a:pt x="1504" y="1105"/>
                      <a:pt x="1780" y="954"/>
                    </a:cubicBezTo>
                    <a:lnTo>
                      <a:pt x="2281" y="679"/>
                    </a:lnTo>
                    <a:cubicBezTo>
                      <a:pt x="2457" y="603"/>
                      <a:pt x="2632" y="503"/>
                      <a:pt x="2807" y="453"/>
                    </a:cubicBezTo>
                    <a:cubicBezTo>
                      <a:pt x="3183" y="328"/>
                      <a:pt x="3584" y="278"/>
                      <a:pt x="3960" y="278"/>
                    </a:cubicBezTo>
                    <a:cubicBezTo>
                      <a:pt x="4065" y="250"/>
                      <a:pt x="4178" y="237"/>
                      <a:pt x="4295" y="237"/>
                    </a:cubicBezTo>
                    <a:cubicBezTo>
                      <a:pt x="4596" y="237"/>
                      <a:pt x="4924" y="320"/>
                      <a:pt x="5214" y="428"/>
                    </a:cubicBezTo>
                    <a:cubicBezTo>
                      <a:pt x="5289" y="428"/>
                      <a:pt x="5289" y="428"/>
                      <a:pt x="5339" y="453"/>
                    </a:cubicBezTo>
                    <a:cubicBezTo>
                      <a:pt x="5389" y="478"/>
                      <a:pt x="5439" y="478"/>
                      <a:pt x="5489" y="503"/>
                    </a:cubicBezTo>
                    <a:lnTo>
                      <a:pt x="5514" y="478"/>
                    </a:lnTo>
                    <a:cubicBezTo>
                      <a:pt x="5514" y="478"/>
                      <a:pt x="5514" y="503"/>
                      <a:pt x="5514" y="503"/>
                    </a:cubicBezTo>
                    <a:cubicBezTo>
                      <a:pt x="5665" y="629"/>
                      <a:pt x="5940" y="603"/>
                      <a:pt x="5940" y="779"/>
                    </a:cubicBezTo>
                    <a:lnTo>
                      <a:pt x="5915" y="754"/>
                    </a:lnTo>
                    <a:lnTo>
                      <a:pt x="5915" y="754"/>
                    </a:lnTo>
                    <a:cubicBezTo>
                      <a:pt x="5940" y="879"/>
                      <a:pt x="6216" y="779"/>
                      <a:pt x="6216" y="904"/>
                    </a:cubicBezTo>
                    <a:lnTo>
                      <a:pt x="6241" y="879"/>
                    </a:lnTo>
                    <a:lnTo>
                      <a:pt x="6241" y="879"/>
                    </a:lnTo>
                    <a:cubicBezTo>
                      <a:pt x="6341" y="979"/>
                      <a:pt x="6216" y="929"/>
                      <a:pt x="6266" y="1004"/>
                    </a:cubicBezTo>
                    <a:cubicBezTo>
                      <a:pt x="6272" y="1011"/>
                      <a:pt x="6280" y="1012"/>
                      <a:pt x="6289" y="1012"/>
                    </a:cubicBezTo>
                    <a:cubicBezTo>
                      <a:pt x="6297" y="1012"/>
                      <a:pt x="6307" y="1011"/>
                      <a:pt x="6316" y="1011"/>
                    </a:cubicBezTo>
                    <a:cubicBezTo>
                      <a:pt x="6335" y="1011"/>
                      <a:pt x="6354" y="1017"/>
                      <a:pt x="6366" y="1055"/>
                    </a:cubicBezTo>
                    <a:cubicBezTo>
                      <a:pt x="6241" y="1155"/>
                      <a:pt x="6542" y="1330"/>
                      <a:pt x="6391" y="1405"/>
                    </a:cubicBezTo>
                    <a:cubicBezTo>
                      <a:pt x="6388" y="1399"/>
                      <a:pt x="6385" y="1396"/>
                      <a:pt x="6383" y="1396"/>
                    </a:cubicBezTo>
                    <a:cubicBezTo>
                      <a:pt x="6371" y="1396"/>
                      <a:pt x="6363" y="1452"/>
                      <a:pt x="6338" y="1452"/>
                    </a:cubicBezTo>
                    <a:cubicBezTo>
                      <a:pt x="6327" y="1452"/>
                      <a:pt x="6312" y="1440"/>
                      <a:pt x="6291" y="1405"/>
                    </a:cubicBezTo>
                    <a:lnTo>
                      <a:pt x="6291" y="1405"/>
                    </a:lnTo>
                    <a:cubicBezTo>
                      <a:pt x="6291" y="1449"/>
                      <a:pt x="6349" y="1590"/>
                      <a:pt x="6397" y="1590"/>
                    </a:cubicBezTo>
                    <a:cubicBezTo>
                      <a:pt x="6404" y="1590"/>
                      <a:pt x="6410" y="1587"/>
                      <a:pt x="6417" y="1581"/>
                    </a:cubicBezTo>
                    <a:cubicBezTo>
                      <a:pt x="6450" y="1581"/>
                      <a:pt x="6488" y="1591"/>
                      <a:pt x="6523" y="1591"/>
                    </a:cubicBezTo>
                    <a:cubicBezTo>
                      <a:pt x="6566" y="1591"/>
                      <a:pt x="6603" y="1575"/>
                      <a:pt x="6617" y="1506"/>
                    </a:cubicBezTo>
                    <a:lnTo>
                      <a:pt x="6542" y="1481"/>
                    </a:lnTo>
                    <a:cubicBezTo>
                      <a:pt x="6592" y="1431"/>
                      <a:pt x="6567" y="1456"/>
                      <a:pt x="6592" y="1431"/>
                    </a:cubicBezTo>
                    <a:cubicBezTo>
                      <a:pt x="6542" y="1255"/>
                      <a:pt x="6592" y="1205"/>
                      <a:pt x="6567" y="1055"/>
                    </a:cubicBezTo>
                    <a:lnTo>
                      <a:pt x="6542" y="1055"/>
                    </a:lnTo>
                    <a:cubicBezTo>
                      <a:pt x="6442" y="1030"/>
                      <a:pt x="6417" y="904"/>
                      <a:pt x="6366" y="829"/>
                    </a:cubicBezTo>
                    <a:lnTo>
                      <a:pt x="6366" y="779"/>
                    </a:lnTo>
                    <a:cubicBezTo>
                      <a:pt x="6391" y="704"/>
                      <a:pt x="6141" y="729"/>
                      <a:pt x="6241" y="679"/>
                    </a:cubicBezTo>
                    <a:cubicBezTo>
                      <a:pt x="6078" y="562"/>
                      <a:pt x="5893" y="424"/>
                      <a:pt x="5686" y="324"/>
                    </a:cubicBezTo>
                    <a:lnTo>
                      <a:pt x="5686" y="324"/>
                    </a:lnTo>
                    <a:cubicBezTo>
                      <a:pt x="5660" y="298"/>
                      <a:pt x="5610" y="253"/>
                      <a:pt x="5514" y="253"/>
                    </a:cubicBezTo>
                    <a:lnTo>
                      <a:pt x="5589" y="253"/>
                    </a:lnTo>
                    <a:cubicBezTo>
                      <a:pt x="5539" y="253"/>
                      <a:pt x="5489" y="228"/>
                      <a:pt x="5439" y="202"/>
                    </a:cubicBezTo>
                    <a:lnTo>
                      <a:pt x="5339" y="177"/>
                    </a:lnTo>
                    <a:lnTo>
                      <a:pt x="5264" y="177"/>
                    </a:lnTo>
                    <a:cubicBezTo>
                      <a:pt x="5239" y="177"/>
                      <a:pt x="5214" y="152"/>
                      <a:pt x="5188" y="152"/>
                    </a:cubicBezTo>
                    <a:cubicBezTo>
                      <a:pt x="5176" y="156"/>
                      <a:pt x="5159" y="158"/>
                      <a:pt x="5139" y="158"/>
                    </a:cubicBezTo>
                    <a:cubicBezTo>
                      <a:pt x="5089" y="158"/>
                      <a:pt x="5020" y="149"/>
                      <a:pt x="4972" y="149"/>
                    </a:cubicBezTo>
                    <a:cubicBezTo>
                      <a:pt x="4922" y="149"/>
                      <a:pt x="4894" y="159"/>
                      <a:pt x="4938" y="202"/>
                    </a:cubicBezTo>
                    <a:cubicBezTo>
                      <a:pt x="4913" y="177"/>
                      <a:pt x="4863" y="152"/>
                      <a:pt x="4838" y="127"/>
                    </a:cubicBezTo>
                    <a:cubicBezTo>
                      <a:pt x="4838" y="127"/>
                      <a:pt x="4737" y="102"/>
                      <a:pt x="4712" y="77"/>
                    </a:cubicBezTo>
                    <a:cubicBezTo>
                      <a:pt x="4587" y="52"/>
                      <a:pt x="4487" y="52"/>
                      <a:pt x="4437" y="52"/>
                    </a:cubicBezTo>
                    <a:cubicBezTo>
                      <a:pt x="4437" y="52"/>
                      <a:pt x="4437" y="27"/>
                      <a:pt x="4462" y="27"/>
                    </a:cubicBezTo>
                    <a:cubicBezTo>
                      <a:pt x="4418" y="8"/>
                      <a:pt x="4382" y="0"/>
                      <a:pt x="43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0" name="Google Shape;1840;p34"/>
              <p:cNvSpPr/>
              <p:nvPr/>
            </p:nvSpPr>
            <p:spPr>
              <a:xfrm>
                <a:off x="4820950" y="2964950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25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1" name="Google Shape;1841;p34"/>
              <p:cNvSpPr/>
              <p:nvPr/>
            </p:nvSpPr>
            <p:spPr>
              <a:xfrm>
                <a:off x="4891125" y="2807050"/>
                <a:ext cx="6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51" extrusionOk="0">
                    <a:moveTo>
                      <a:pt x="1" y="0"/>
                    </a:moveTo>
                    <a:cubicBezTo>
                      <a:pt x="1" y="26"/>
                      <a:pt x="1" y="51"/>
                      <a:pt x="26" y="51"/>
                    </a:cubicBezTo>
                    <a:cubicBezTo>
                      <a:pt x="26" y="51"/>
                      <a:pt x="1" y="26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2" name="Google Shape;1842;p34"/>
              <p:cNvSpPr/>
              <p:nvPr/>
            </p:nvSpPr>
            <p:spPr>
              <a:xfrm>
                <a:off x="4897400" y="2821450"/>
                <a:ext cx="12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" extrusionOk="0">
                    <a:moveTo>
                      <a:pt x="26" y="1"/>
                    </a:moveTo>
                    <a:lnTo>
                      <a:pt x="51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3" name="Google Shape;1843;p34"/>
              <p:cNvSpPr/>
              <p:nvPr/>
            </p:nvSpPr>
            <p:spPr>
              <a:xfrm>
                <a:off x="4894900" y="2820650"/>
                <a:ext cx="3600" cy="825"/>
              </a:xfrm>
              <a:custGeom>
                <a:avLst/>
                <a:gdLst/>
                <a:ahLst/>
                <a:cxnLst/>
                <a:rect l="l" t="t" r="r" b="b"/>
                <a:pathLst>
                  <a:path w="144" h="33" extrusionOk="0">
                    <a:moveTo>
                      <a:pt x="138" y="1"/>
                    </a:moveTo>
                    <a:cubicBezTo>
                      <a:pt x="123" y="1"/>
                      <a:pt x="48" y="15"/>
                      <a:pt x="25" y="15"/>
                    </a:cubicBezTo>
                    <a:cubicBezTo>
                      <a:pt x="16" y="15"/>
                      <a:pt x="15" y="13"/>
                      <a:pt x="25" y="8"/>
                    </a:cubicBezTo>
                    <a:lnTo>
                      <a:pt x="25" y="8"/>
                    </a:lnTo>
                    <a:cubicBezTo>
                      <a:pt x="25" y="8"/>
                      <a:pt x="0" y="8"/>
                      <a:pt x="0" y="33"/>
                    </a:cubicBezTo>
                    <a:lnTo>
                      <a:pt x="126" y="8"/>
                    </a:lnTo>
                    <a:cubicBezTo>
                      <a:pt x="141" y="3"/>
                      <a:pt x="144" y="1"/>
                      <a:pt x="13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4" name="Google Shape;1844;p34"/>
              <p:cNvSpPr/>
              <p:nvPr/>
            </p:nvSpPr>
            <p:spPr>
              <a:xfrm>
                <a:off x="4894275" y="2820375"/>
                <a:ext cx="1575" cy="475"/>
              </a:xfrm>
              <a:custGeom>
                <a:avLst/>
                <a:gdLst/>
                <a:ahLst/>
                <a:cxnLst/>
                <a:rect l="l" t="t" r="r" b="b"/>
                <a:pathLst>
                  <a:path w="63" h="19" extrusionOk="0">
                    <a:moveTo>
                      <a:pt x="44" y="0"/>
                    </a:moveTo>
                    <a:cubicBezTo>
                      <a:pt x="31" y="0"/>
                      <a:pt x="13" y="6"/>
                      <a:pt x="0" y="19"/>
                    </a:cubicBezTo>
                    <a:cubicBezTo>
                      <a:pt x="17" y="10"/>
                      <a:pt x="22" y="8"/>
                      <a:pt x="24" y="8"/>
                    </a:cubicBezTo>
                    <a:lnTo>
                      <a:pt x="24" y="8"/>
                    </a:lnTo>
                    <a:cubicBezTo>
                      <a:pt x="28" y="8"/>
                      <a:pt x="17" y="19"/>
                      <a:pt x="50" y="19"/>
                    </a:cubicBezTo>
                    <a:cubicBezTo>
                      <a:pt x="63" y="6"/>
                      <a:pt x="57" y="0"/>
                      <a:pt x="4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5" name="Google Shape;1845;p34"/>
              <p:cNvSpPr/>
              <p:nvPr/>
            </p:nvSpPr>
            <p:spPr>
              <a:xfrm>
                <a:off x="4911175" y="28252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6" name="Google Shape;1846;p34"/>
              <p:cNvSpPr/>
              <p:nvPr/>
            </p:nvSpPr>
            <p:spPr>
              <a:xfrm>
                <a:off x="4890500" y="2818825"/>
                <a:ext cx="56425" cy="49025"/>
              </a:xfrm>
              <a:custGeom>
                <a:avLst/>
                <a:gdLst/>
                <a:ahLst/>
                <a:cxnLst/>
                <a:rect l="l" t="t" r="r" b="b"/>
                <a:pathLst>
                  <a:path w="2257" h="1961" extrusionOk="0">
                    <a:moveTo>
                      <a:pt x="251" y="6"/>
                    </a:moveTo>
                    <a:lnTo>
                      <a:pt x="222" y="44"/>
                    </a:lnTo>
                    <a:lnTo>
                      <a:pt x="222" y="44"/>
                    </a:lnTo>
                    <a:cubicBezTo>
                      <a:pt x="232" y="38"/>
                      <a:pt x="238" y="31"/>
                      <a:pt x="251" y="31"/>
                    </a:cubicBezTo>
                    <a:cubicBezTo>
                      <a:pt x="251" y="31"/>
                      <a:pt x="251" y="31"/>
                      <a:pt x="251" y="6"/>
                    </a:cubicBezTo>
                    <a:close/>
                    <a:moveTo>
                      <a:pt x="601" y="107"/>
                    </a:moveTo>
                    <a:cubicBezTo>
                      <a:pt x="599" y="121"/>
                      <a:pt x="593" y="131"/>
                      <a:pt x="577" y="131"/>
                    </a:cubicBezTo>
                    <a:cubicBezTo>
                      <a:pt x="577" y="131"/>
                      <a:pt x="596" y="112"/>
                      <a:pt x="601" y="107"/>
                    </a:cubicBezTo>
                    <a:close/>
                    <a:moveTo>
                      <a:pt x="176" y="31"/>
                    </a:moveTo>
                    <a:lnTo>
                      <a:pt x="1" y="256"/>
                    </a:lnTo>
                    <a:cubicBezTo>
                      <a:pt x="16" y="261"/>
                      <a:pt x="32" y="267"/>
                      <a:pt x="48" y="271"/>
                    </a:cubicBezTo>
                    <a:lnTo>
                      <a:pt x="48" y="271"/>
                    </a:lnTo>
                    <a:lnTo>
                      <a:pt x="222" y="44"/>
                    </a:lnTo>
                    <a:lnTo>
                      <a:pt x="222" y="44"/>
                    </a:lnTo>
                    <a:cubicBezTo>
                      <a:pt x="213" y="50"/>
                      <a:pt x="200" y="56"/>
                      <a:pt x="176" y="56"/>
                    </a:cubicBezTo>
                    <a:lnTo>
                      <a:pt x="176" y="31"/>
                    </a:lnTo>
                    <a:close/>
                    <a:moveTo>
                      <a:pt x="1437" y="0"/>
                    </a:moveTo>
                    <a:cubicBezTo>
                      <a:pt x="1396" y="0"/>
                      <a:pt x="1363" y="56"/>
                      <a:pt x="1329" y="56"/>
                    </a:cubicBezTo>
                    <a:lnTo>
                      <a:pt x="1329" y="6"/>
                    </a:lnTo>
                    <a:cubicBezTo>
                      <a:pt x="1320" y="32"/>
                      <a:pt x="1308" y="40"/>
                      <a:pt x="1295" y="40"/>
                    </a:cubicBezTo>
                    <a:cubicBezTo>
                      <a:pt x="1277" y="40"/>
                      <a:pt x="1258" y="25"/>
                      <a:pt x="1242" y="25"/>
                    </a:cubicBezTo>
                    <a:cubicBezTo>
                      <a:pt x="1237" y="25"/>
                      <a:pt x="1233" y="27"/>
                      <a:pt x="1229" y="31"/>
                    </a:cubicBezTo>
                    <a:lnTo>
                      <a:pt x="1229" y="6"/>
                    </a:lnTo>
                    <a:lnTo>
                      <a:pt x="1204" y="56"/>
                    </a:lnTo>
                    <a:lnTo>
                      <a:pt x="1204" y="6"/>
                    </a:lnTo>
                    <a:cubicBezTo>
                      <a:pt x="1154" y="6"/>
                      <a:pt x="1104" y="31"/>
                      <a:pt x="1053" y="56"/>
                    </a:cubicBezTo>
                    <a:lnTo>
                      <a:pt x="1078" y="6"/>
                    </a:lnTo>
                    <a:lnTo>
                      <a:pt x="1078" y="6"/>
                    </a:lnTo>
                    <a:cubicBezTo>
                      <a:pt x="1061" y="32"/>
                      <a:pt x="1043" y="40"/>
                      <a:pt x="1025" y="40"/>
                    </a:cubicBezTo>
                    <a:cubicBezTo>
                      <a:pt x="1001" y="40"/>
                      <a:pt x="976" y="25"/>
                      <a:pt x="951" y="25"/>
                    </a:cubicBezTo>
                    <a:cubicBezTo>
                      <a:pt x="944" y="25"/>
                      <a:pt x="936" y="27"/>
                      <a:pt x="928" y="31"/>
                    </a:cubicBezTo>
                    <a:cubicBezTo>
                      <a:pt x="914" y="27"/>
                      <a:pt x="900" y="26"/>
                      <a:pt x="886" y="26"/>
                    </a:cubicBezTo>
                    <a:cubicBezTo>
                      <a:pt x="799" y="26"/>
                      <a:pt x="710" y="84"/>
                      <a:pt x="602" y="106"/>
                    </a:cubicBezTo>
                    <a:cubicBezTo>
                      <a:pt x="602" y="106"/>
                      <a:pt x="602" y="106"/>
                      <a:pt x="602" y="81"/>
                    </a:cubicBezTo>
                    <a:cubicBezTo>
                      <a:pt x="602" y="89"/>
                      <a:pt x="602" y="97"/>
                      <a:pt x="602" y="104"/>
                    </a:cubicBezTo>
                    <a:lnTo>
                      <a:pt x="602" y="104"/>
                    </a:lnTo>
                    <a:cubicBezTo>
                      <a:pt x="596" y="87"/>
                      <a:pt x="588" y="81"/>
                      <a:pt x="580" y="81"/>
                    </a:cubicBezTo>
                    <a:cubicBezTo>
                      <a:pt x="560" y="81"/>
                      <a:pt x="536" y="118"/>
                      <a:pt x="517" y="118"/>
                    </a:cubicBezTo>
                    <a:cubicBezTo>
                      <a:pt x="512" y="118"/>
                      <a:pt x="506" y="115"/>
                      <a:pt x="502" y="106"/>
                    </a:cubicBezTo>
                    <a:cubicBezTo>
                      <a:pt x="502" y="106"/>
                      <a:pt x="502" y="131"/>
                      <a:pt x="502" y="156"/>
                    </a:cubicBezTo>
                    <a:cubicBezTo>
                      <a:pt x="402" y="181"/>
                      <a:pt x="327" y="206"/>
                      <a:pt x="226" y="256"/>
                    </a:cubicBezTo>
                    <a:cubicBezTo>
                      <a:pt x="226" y="256"/>
                      <a:pt x="226" y="231"/>
                      <a:pt x="226" y="206"/>
                    </a:cubicBezTo>
                    <a:cubicBezTo>
                      <a:pt x="185" y="262"/>
                      <a:pt x="143" y="279"/>
                      <a:pt x="102" y="279"/>
                    </a:cubicBezTo>
                    <a:cubicBezTo>
                      <a:pt x="84" y="279"/>
                      <a:pt x="66" y="275"/>
                      <a:pt x="48" y="271"/>
                    </a:cubicBezTo>
                    <a:lnTo>
                      <a:pt x="48" y="271"/>
                    </a:lnTo>
                    <a:lnTo>
                      <a:pt x="1" y="331"/>
                    </a:lnTo>
                    <a:cubicBezTo>
                      <a:pt x="18" y="314"/>
                      <a:pt x="35" y="285"/>
                      <a:pt x="44" y="285"/>
                    </a:cubicBezTo>
                    <a:cubicBezTo>
                      <a:pt x="49" y="285"/>
                      <a:pt x="51" y="291"/>
                      <a:pt x="51" y="306"/>
                    </a:cubicBezTo>
                    <a:lnTo>
                      <a:pt x="51" y="331"/>
                    </a:lnTo>
                    <a:cubicBezTo>
                      <a:pt x="54" y="334"/>
                      <a:pt x="56" y="336"/>
                      <a:pt x="58" y="336"/>
                    </a:cubicBezTo>
                    <a:cubicBezTo>
                      <a:pt x="69" y="336"/>
                      <a:pt x="58" y="277"/>
                      <a:pt x="69" y="277"/>
                    </a:cubicBezTo>
                    <a:cubicBezTo>
                      <a:pt x="71" y="277"/>
                      <a:pt x="73" y="279"/>
                      <a:pt x="76" y="281"/>
                    </a:cubicBezTo>
                    <a:cubicBezTo>
                      <a:pt x="76" y="306"/>
                      <a:pt x="76" y="331"/>
                      <a:pt x="76" y="331"/>
                    </a:cubicBezTo>
                    <a:cubicBezTo>
                      <a:pt x="96" y="331"/>
                      <a:pt x="112" y="335"/>
                      <a:pt x="126" y="335"/>
                    </a:cubicBezTo>
                    <a:cubicBezTo>
                      <a:pt x="146" y="335"/>
                      <a:pt x="161" y="326"/>
                      <a:pt x="176" y="281"/>
                    </a:cubicBezTo>
                    <a:cubicBezTo>
                      <a:pt x="189" y="306"/>
                      <a:pt x="201" y="306"/>
                      <a:pt x="211" y="306"/>
                    </a:cubicBezTo>
                    <a:cubicBezTo>
                      <a:pt x="220" y="306"/>
                      <a:pt x="226" y="306"/>
                      <a:pt x="226" y="331"/>
                    </a:cubicBezTo>
                    <a:cubicBezTo>
                      <a:pt x="251" y="306"/>
                      <a:pt x="251" y="331"/>
                      <a:pt x="251" y="281"/>
                    </a:cubicBezTo>
                    <a:cubicBezTo>
                      <a:pt x="276" y="286"/>
                      <a:pt x="302" y="288"/>
                      <a:pt x="327" y="288"/>
                    </a:cubicBezTo>
                    <a:cubicBezTo>
                      <a:pt x="427" y="288"/>
                      <a:pt x="527" y="256"/>
                      <a:pt x="627" y="256"/>
                    </a:cubicBezTo>
                    <a:cubicBezTo>
                      <a:pt x="651" y="209"/>
                      <a:pt x="675" y="194"/>
                      <a:pt x="698" y="194"/>
                    </a:cubicBezTo>
                    <a:cubicBezTo>
                      <a:pt x="738" y="194"/>
                      <a:pt x="776" y="241"/>
                      <a:pt x="807" y="241"/>
                    </a:cubicBezTo>
                    <a:cubicBezTo>
                      <a:pt x="814" y="241"/>
                      <a:pt x="821" y="238"/>
                      <a:pt x="828" y="231"/>
                    </a:cubicBezTo>
                    <a:lnTo>
                      <a:pt x="828" y="256"/>
                    </a:lnTo>
                    <a:cubicBezTo>
                      <a:pt x="853" y="206"/>
                      <a:pt x="903" y="206"/>
                      <a:pt x="928" y="206"/>
                    </a:cubicBezTo>
                    <a:lnTo>
                      <a:pt x="953" y="156"/>
                    </a:lnTo>
                    <a:cubicBezTo>
                      <a:pt x="1019" y="211"/>
                      <a:pt x="1089" y="222"/>
                      <a:pt x="1162" y="222"/>
                    </a:cubicBezTo>
                    <a:cubicBezTo>
                      <a:pt x="1217" y="222"/>
                      <a:pt x="1273" y="216"/>
                      <a:pt x="1330" y="216"/>
                    </a:cubicBezTo>
                    <a:cubicBezTo>
                      <a:pt x="1371" y="216"/>
                      <a:pt x="1413" y="219"/>
                      <a:pt x="1454" y="231"/>
                    </a:cubicBezTo>
                    <a:cubicBezTo>
                      <a:pt x="1550" y="250"/>
                      <a:pt x="1645" y="298"/>
                      <a:pt x="1751" y="298"/>
                    </a:cubicBezTo>
                    <a:cubicBezTo>
                      <a:pt x="1752" y="298"/>
                      <a:pt x="1752" y="298"/>
                      <a:pt x="1753" y="298"/>
                    </a:cubicBezTo>
                    <a:lnTo>
                      <a:pt x="1753" y="298"/>
                    </a:lnTo>
                    <a:cubicBezTo>
                      <a:pt x="1751" y="326"/>
                      <a:pt x="1741" y="354"/>
                      <a:pt x="1755" y="382"/>
                    </a:cubicBezTo>
                    <a:cubicBezTo>
                      <a:pt x="1881" y="507"/>
                      <a:pt x="1780" y="657"/>
                      <a:pt x="1906" y="758"/>
                    </a:cubicBezTo>
                    <a:cubicBezTo>
                      <a:pt x="1906" y="833"/>
                      <a:pt x="1931" y="908"/>
                      <a:pt x="1931" y="983"/>
                    </a:cubicBezTo>
                    <a:cubicBezTo>
                      <a:pt x="1956" y="1058"/>
                      <a:pt x="1956" y="1133"/>
                      <a:pt x="1956" y="1209"/>
                    </a:cubicBezTo>
                    <a:lnTo>
                      <a:pt x="1931" y="1209"/>
                    </a:lnTo>
                    <a:cubicBezTo>
                      <a:pt x="1956" y="1284"/>
                      <a:pt x="1931" y="1334"/>
                      <a:pt x="1906" y="1384"/>
                    </a:cubicBezTo>
                    <a:cubicBezTo>
                      <a:pt x="1881" y="1459"/>
                      <a:pt x="1855" y="1484"/>
                      <a:pt x="1855" y="1534"/>
                    </a:cubicBezTo>
                    <a:cubicBezTo>
                      <a:pt x="1855" y="1534"/>
                      <a:pt x="1855" y="1560"/>
                      <a:pt x="1855" y="1610"/>
                    </a:cubicBezTo>
                    <a:cubicBezTo>
                      <a:pt x="1855" y="1635"/>
                      <a:pt x="1830" y="1635"/>
                      <a:pt x="1805" y="1660"/>
                    </a:cubicBezTo>
                    <a:cubicBezTo>
                      <a:pt x="1788" y="1678"/>
                      <a:pt x="1745" y="1695"/>
                      <a:pt x="1695" y="1695"/>
                    </a:cubicBezTo>
                    <a:cubicBezTo>
                      <a:pt x="1674" y="1695"/>
                      <a:pt x="1652" y="1692"/>
                      <a:pt x="1630" y="1685"/>
                    </a:cubicBezTo>
                    <a:cubicBezTo>
                      <a:pt x="1615" y="1660"/>
                      <a:pt x="1599" y="1651"/>
                      <a:pt x="1583" y="1651"/>
                    </a:cubicBezTo>
                    <a:cubicBezTo>
                      <a:pt x="1535" y="1651"/>
                      <a:pt x="1482" y="1731"/>
                      <a:pt x="1434" y="1731"/>
                    </a:cubicBezTo>
                    <a:cubicBezTo>
                      <a:pt x="1415" y="1731"/>
                      <a:pt x="1396" y="1719"/>
                      <a:pt x="1379" y="1685"/>
                    </a:cubicBezTo>
                    <a:cubicBezTo>
                      <a:pt x="1322" y="1609"/>
                      <a:pt x="1265" y="1580"/>
                      <a:pt x="1208" y="1580"/>
                    </a:cubicBezTo>
                    <a:cubicBezTo>
                      <a:pt x="1115" y="1580"/>
                      <a:pt x="1021" y="1657"/>
                      <a:pt x="928" y="1735"/>
                    </a:cubicBezTo>
                    <a:cubicBezTo>
                      <a:pt x="899" y="1720"/>
                      <a:pt x="870" y="1715"/>
                      <a:pt x="841" y="1715"/>
                    </a:cubicBezTo>
                    <a:cubicBezTo>
                      <a:pt x="769" y="1715"/>
                      <a:pt x="698" y="1748"/>
                      <a:pt x="631" y="1748"/>
                    </a:cubicBezTo>
                    <a:cubicBezTo>
                      <a:pt x="586" y="1748"/>
                      <a:pt x="543" y="1733"/>
                      <a:pt x="502" y="1685"/>
                    </a:cubicBezTo>
                    <a:cubicBezTo>
                      <a:pt x="488" y="1703"/>
                      <a:pt x="474" y="1711"/>
                      <a:pt x="461" y="1711"/>
                    </a:cubicBezTo>
                    <a:cubicBezTo>
                      <a:pt x="403" y="1711"/>
                      <a:pt x="346" y="1583"/>
                      <a:pt x="288" y="1583"/>
                    </a:cubicBezTo>
                    <a:cubicBezTo>
                      <a:pt x="284" y="1583"/>
                      <a:pt x="280" y="1583"/>
                      <a:pt x="276" y="1585"/>
                    </a:cubicBezTo>
                    <a:lnTo>
                      <a:pt x="289" y="1609"/>
                    </a:lnTo>
                    <a:lnTo>
                      <a:pt x="289" y="1609"/>
                    </a:lnTo>
                    <a:cubicBezTo>
                      <a:pt x="287" y="1608"/>
                      <a:pt x="286" y="1608"/>
                      <a:pt x="285" y="1608"/>
                    </a:cubicBezTo>
                    <a:cubicBezTo>
                      <a:pt x="267" y="1608"/>
                      <a:pt x="247" y="1663"/>
                      <a:pt x="236" y="1663"/>
                    </a:cubicBezTo>
                    <a:cubicBezTo>
                      <a:pt x="230" y="1663"/>
                      <a:pt x="226" y="1650"/>
                      <a:pt x="226" y="1610"/>
                    </a:cubicBezTo>
                    <a:cubicBezTo>
                      <a:pt x="223" y="1600"/>
                      <a:pt x="220" y="1595"/>
                      <a:pt x="216" y="1595"/>
                    </a:cubicBezTo>
                    <a:cubicBezTo>
                      <a:pt x="199" y="1595"/>
                      <a:pt x="184" y="1709"/>
                      <a:pt x="178" y="1709"/>
                    </a:cubicBezTo>
                    <a:cubicBezTo>
                      <a:pt x="177" y="1709"/>
                      <a:pt x="176" y="1702"/>
                      <a:pt x="176" y="1685"/>
                    </a:cubicBezTo>
                    <a:lnTo>
                      <a:pt x="176" y="1735"/>
                    </a:lnTo>
                    <a:cubicBezTo>
                      <a:pt x="151" y="1735"/>
                      <a:pt x="176" y="1685"/>
                      <a:pt x="151" y="1685"/>
                    </a:cubicBezTo>
                    <a:cubicBezTo>
                      <a:pt x="151" y="1685"/>
                      <a:pt x="151" y="1700"/>
                      <a:pt x="151" y="1710"/>
                    </a:cubicBezTo>
                    <a:cubicBezTo>
                      <a:pt x="151" y="1662"/>
                      <a:pt x="146" y="1650"/>
                      <a:pt x="139" y="1650"/>
                    </a:cubicBezTo>
                    <a:cubicBezTo>
                      <a:pt x="132" y="1650"/>
                      <a:pt x="123" y="1662"/>
                      <a:pt x="116" y="1662"/>
                    </a:cubicBezTo>
                    <a:cubicBezTo>
                      <a:pt x="107" y="1662"/>
                      <a:pt x="101" y="1647"/>
                      <a:pt x="101" y="1585"/>
                    </a:cubicBezTo>
                    <a:cubicBezTo>
                      <a:pt x="126" y="1585"/>
                      <a:pt x="101" y="1509"/>
                      <a:pt x="126" y="1484"/>
                    </a:cubicBezTo>
                    <a:cubicBezTo>
                      <a:pt x="119" y="1478"/>
                      <a:pt x="113" y="1475"/>
                      <a:pt x="106" y="1475"/>
                    </a:cubicBezTo>
                    <a:cubicBezTo>
                      <a:pt x="89" y="1475"/>
                      <a:pt x="76" y="1498"/>
                      <a:pt x="76" y="1534"/>
                    </a:cubicBezTo>
                    <a:cubicBezTo>
                      <a:pt x="76" y="1588"/>
                      <a:pt x="76" y="1641"/>
                      <a:pt x="76" y="1685"/>
                    </a:cubicBezTo>
                    <a:cubicBezTo>
                      <a:pt x="101" y="1735"/>
                      <a:pt x="101" y="1710"/>
                      <a:pt x="101" y="1760"/>
                    </a:cubicBezTo>
                    <a:cubicBezTo>
                      <a:pt x="126" y="1760"/>
                      <a:pt x="126" y="1860"/>
                      <a:pt x="126" y="1885"/>
                    </a:cubicBezTo>
                    <a:cubicBezTo>
                      <a:pt x="137" y="1853"/>
                      <a:pt x="143" y="1844"/>
                      <a:pt x="148" y="1844"/>
                    </a:cubicBezTo>
                    <a:cubicBezTo>
                      <a:pt x="156" y="1844"/>
                      <a:pt x="162" y="1860"/>
                      <a:pt x="176" y="1860"/>
                    </a:cubicBezTo>
                    <a:lnTo>
                      <a:pt x="176" y="1885"/>
                    </a:lnTo>
                    <a:cubicBezTo>
                      <a:pt x="176" y="1898"/>
                      <a:pt x="177" y="1903"/>
                      <a:pt x="178" y="1903"/>
                    </a:cubicBezTo>
                    <a:cubicBezTo>
                      <a:pt x="179" y="1903"/>
                      <a:pt x="182" y="1893"/>
                      <a:pt x="183" y="1882"/>
                    </a:cubicBezTo>
                    <a:lnTo>
                      <a:pt x="183" y="1882"/>
                    </a:lnTo>
                    <a:cubicBezTo>
                      <a:pt x="231" y="1860"/>
                      <a:pt x="279" y="1860"/>
                      <a:pt x="327" y="1860"/>
                    </a:cubicBezTo>
                    <a:cubicBezTo>
                      <a:pt x="352" y="1810"/>
                      <a:pt x="377" y="1860"/>
                      <a:pt x="377" y="1785"/>
                    </a:cubicBezTo>
                    <a:cubicBezTo>
                      <a:pt x="377" y="1860"/>
                      <a:pt x="402" y="1885"/>
                      <a:pt x="427" y="1885"/>
                    </a:cubicBezTo>
                    <a:cubicBezTo>
                      <a:pt x="427" y="1885"/>
                      <a:pt x="427" y="1910"/>
                      <a:pt x="427" y="1910"/>
                    </a:cubicBezTo>
                    <a:cubicBezTo>
                      <a:pt x="432" y="1937"/>
                      <a:pt x="436" y="1947"/>
                      <a:pt x="440" y="1947"/>
                    </a:cubicBezTo>
                    <a:cubicBezTo>
                      <a:pt x="449" y="1947"/>
                      <a:pt x="454" y="1886"/>
                      <a:pt x="462" y="1886"/>
                    </a:cubicBezTo>
                    <a:cubicBezTo>
                      <a:pt x="466" y="1886"/>
                      <a:pt x="471" y="1898"/>
                      <a:pt x="477" y="1935"/>
                    </a:cubicBezTo>
                    <a:cubicBezTo>
                      <a:pt x="477" y="1907"/>
                      <a:pt x="481" y="1899"/>
                      <a:pt x="488" y="1899"/>
                    </a:cubicBezTo>
                    <a:cubicBezTo>
                      <a:pt x="496" y="1899"/>
                      <a:pt x="509" y="1913"/>
                      <a:pt x="522" y="1913"/>
                    </a:cubicBezTo>
                    <a:cubicBezTo>
                      <a:pt x="533" y="1913"/>
                      <a:pt x="544" y="1902"/>
                      <a:pt x="552" y="1860"/>
                    </a:cubicBezTo>
                    <a:cubicBezTo>
                      <a:pt x="552" y="1885"/>
                      <a:pt x="552" y="1885"/>
                      <a:pt x="552" y="1910"/>
                    </a:cubicBezTo>
                    <a:cubicBezTo>
                      <a:pt x="577" y="1910"/>
                      <a:pt x="627" y="1961"/>
                      <a:pt x="677" y="1961"/>
                    </a:cubicBezTo>
                    <a:cubicBezTo>
                      <a:pt x="685" y="1932"/>
                      <a:pt x="694" y="1924"/>
                      <a:pt x="704" y="1924"/>
                    </a:cubicBezTo>
                    <a:cubicBezTo>
                      <a:pt x="717" y="1924"/>
                      <a:pt x="732" y="1938"/>
                      <a:pt x="746" y="1938"/>
                    </a:cubicBezTo>
                    <a:cubicBezTo>
                      <a:pt x="758" y="1938"/>
                      <a:pt x="769" y="1927"/>
                      <a:pt x="778" y="1885"/>
                    </a:cubicBezTo>
                    <a:cubicBezTo>
                      <a:pt x="795" y="1903"/>
                      <a:pt x="824" y="1932"/>
                      <a:pt x="849" y="1932"/>
                    </a:cubicBezTo>
                    <a:cubicBezTo>
                      <a:pt x="860" y="1932"/>
                      <a:pt x="870" y="1926"/>
                      <a:pt x="878" y="1910"/>
                    </a:cubicBezTo>
                    <a:lnTo>
                      <a:pt x="878" y="1935"/>
                    </a:lnTo>
                    <a:cubicBezTo>
                      <a:pt x="903" y="1910"/>
                      <a:pt x="953" y="1910"/>
                      <a:pt x="978" y="1835"/>
                    </a:cubicBezTo>
                    <a:cubicBezTo>
                      <a:pt x="1003" y="1961"/>
                      <a:pt x="1003" y="1935"/>
                      <a:pt x="1028" y="1961"/>
                    </a:cubicBezTo>
                    <a:cubicBezTo>
                      <a:pt x="1053" y="1910"/>
                      <a:pt x="1104" y="1935"/>
                      <a:pt x="1154" y="1885"/>
                    </a:cubicBezTo>
                    <a:cubicBezTo>
                      <a:pt x="1154" y="1900"/>
                      <a:pt x="1156" y="1904"/>
                      <a:pt x="1159" y="1904"/>
                    </a:cubicBezTo>
                    <a:cubicBezTo>
                      <a:pt x="1162" y="1904"/>
                      <a:pt x="1167" y="1900"/>
                      <a:pt x="1170" y="1900"/>
                    </a:cubicBezTo>
                    <a:cubicBezTo>
                      <a:pt x="1175" y="1900"/>
                      <a:pt x="1179" y="1906"/>
                      <a:pt x="1179" y="1935"/>
                    </a:cubicBezTo>
                    <a:cubicBezTo>
                      <a:pt x="1222" y="1870"/>
                      <a:pt x="1270" y="1843"/>
                      <a:pt x="1321" y="1843"/>
                    </a:cubicBezTo>
                    <a:cubicBezTo>
                      <a:pt x="1388" y="1843"/>
                      <a:pt x="1459" y="1890"/>
                      <a:pt x="1530" y="1961"/>
                    </a:cubicBezTo>
                    <a:cubicBezTo>
                      <a:pt x="1530" y="1935"/>
                      <a:pt x="1555" y="1835"/>
                      <a:pt x="1580" y="1760"/>
                    </a:cubicBezTo>
                    <a:cubicBezTo>
                      <a:pt x="1580" y="1785"/>
                      <a:pt x="1580" y="1785"/>
                      <a:pt x="1580" y="1785"/>
                    </a:cubicBezTo>
                    <a:cubicBezTo>
                      <a:pt x="1580" y="1785"/>
                      <a:pt x="1598" y="1840"/>
                      <a:pt x="1619" y="1840"/>
                    </a:cubicBezTo>
                    <a:cubicBezTo>
                      <a:pt x="1623" y="1840"/>
                      <a:pt x="1626" y="1839"/>
                      <a:pt x="1630" y="1835"/>
                    </a:cubicBezTo>
                    <a:cubicBezTo>
                      <a:pt x="1630" y="1860"/>
                      <a:pt x="1630" y="1860"/>
                      <a:pt x="1630" y="1860"/>
                    </a:cubicBezTo>
                    <a:cubicBezTo>
                      <a:pt x="1630" y="1857"/>
                      <a:pt x="1630" y="1856"/>
                      <a:pt x="1631" y="1856"/>
                    </a:cubicBezTo>
                    <a:cubicBezTo>
                      <a:pt x="1634" y="1856"/>
                      <a:pt x="1647" y="1889"/>
                      <a:pt x="1669" y="1889"/>
                    </a:cubicBezTo>
                    <a:cubicBezTo>
                      <a:pt x="1679" y="1889"/>
                      <a:pt x="1691" y="1882"/>
                      <a:pt x="1705" y="1860"/>
                    </a:cubicBezTo>
                    <a:lnTo>
                      <a:pt x="1705" y="1885"/>
                    </a:lnTo>
                    <a:lnTo>
                      <a:pt x="1730" y="1860"/>
                    </a:lnTo>
                    <a:cubicBezTo>
                      <a:pt x="1730" y="1875"/>
                      <a:pt x="1730" y="1899"/>
                      <a:pt x="1730" y="1910"/>
                    </a:cubicBezTo>
                    <a:cubicBezTo>
                      <a:pt x="1768" y="1923"/>
                      <a:pt x="1805" y="1929"/>
                      <a:pt x="1843" y="1929"/>
                    </a:cubicBezTo>
                    <a:cubicBezTo>
                      <a:pt x="1881" y="1929"/>
                      <a:pt x="1918" y="1923"/>
                      <a:pt x="1956" y="1910"/>
                    </a:cubicBezTo>
                    <a:lnTo>
                      <a:pt x="2056" y="1910"/>
                    </a:lnTo>
                    <a:cubicBezTo>
                      <a:pt x="2081" y="1910"/>
                      <a:pt x="2081" y="1885"/>
                      <a:pt x="2081" y="1860"/>
                    </a:cubicBezTo>
                    <a:lnTo>
                      <a:pt x="2081" y="1785"/>
                    </a:lnTo>
                    <a:cubicBezTo>
                      <a:pt x="2081" y="1635"/>
                      <a:pt x="2081" y="1459"/>
                      <a:pt x="2106" y="1384"/>
                    </a:cubicBezTo>
                    <a:lnTo>
                      <a:pt x="2131" y="1384"/>
                    </a:lnTo>
                    <a:lnTo>
                      <a:pt x="2081" y="1359"/>
                    </a:lnTo>
                    <a:lnTo>
                      <a:pt x="2106" y="1359"/>
                    </a:lnTo>
                    <a:cubicBezTo>
                      <a:pt x="2156" y="1309"/>
                      <a:pt x="2081" y="1259"/>
                      <a:pt x="2106" y="1209"/>
                    </a:cubicBezTo>
                    <a:lnTo>
                      <a:pt x="2106" y="1209"/>
                    </a:lnTo>
                    <a:cubicBezTo>
                      <a:pt x="2106" y="1209"/>
                      <a:pt x="2131" y="1234"/>
                      <a:pt x="2156" y="1234"/>
                    </a:cubicBezTo>
                    <a:cubicBezTo>
                      <a:pt x="2081" y="1184"/>
                      <a:pt x="2256" y="1184"/>
                      <a:pt x="2106" y="1159"/>
                    </a:cubicBezTo>
                    <a:lnTo>
                      <a:pt x="2156" y="1159"/>
                    </a:lnTo>
                    <a:cubicBezTo>
                      <a:pt x="2131" y="1108"/>
                      <a:pt x="2131" y="1058"/>
                      <a:pt x="2131" y="1008"/>
                    </a:cubicBezTo>
                    <a:cubicBezTo>
                      <a:pt x="2106" y="933"/>
                      <a:pt x="2106" y="908"/>
                      <a:pt x="2131" y="858"/>
                    </a:cubicBezTo>
                    <a:cubicBezTo>
                      <a:pt x="1981" y="783"/>
                      <a:pt x="2081" y="682"/>
                      <a:pt x="1956" y="632"/>
                    </a:cubicBezTo>
                    <a:lnTo>
                      <a:pt x="2006" y="632"/>
                    </a:lnTo>
                    <a:cubicBezTo>
                      <a:pt x="1881" y="532"/>
                      <a:pt x="1981" y="432"/>
                      <a:pt x="1931" y="306"/>
                    </a:cubicBezTo>
                    <a:cubicBezTo>
                      <a:pt x="1931" y="281"/>
                      <a:pt x="1906" y="256"/>
                      <a:pt x="1906" y="206"/>
                    </a:cubicBezTo>
                    <a:lnTo>
                      <a:pt x="1931" y="206"/>
                    </a:lnTo>
                    <a:cubicBezTo>
                      <a:pt x="1855" y="156"/>
                      <a:pt x="1881" y="106"/>
                      <a:pt x="1906" y="56"/>
                    </a:cubicBezTo>
                    <a:lnTo>
                      <a:pt x="1855" y="6"/>
                    </a:lnTo>
                    <a:cubicBezTo>
                      <a:pt x="1835" y="6"/>
                      <a:pt x="1819" y="2"/>
                      <a:pt x="1806" y="2"/>
                    </a:cubicBezTo>
                    <a:cubicBezTo>
                      <a:pt x="1785" y="2"/>
                      <a:pt x="1770" y="11"/>
                      <a:pt x="1755" y="56"/>
                    </a:cubicBezTo>
                    <a:lnTo>
                      <a:pt x="1755" y="6"/>
                    </a:lnTo>
                    <a:cubicBezTo>
                      <a:pt x="1746" y="34"/>
                      <a:pt x="1736" y="37"/>
                      <a:pt x="1728" y="37"/>
                    </a:cubicBezTo>
                    <a:cubicBezTo>
                      <a:pt x="1726" y="37"/>
                      <a:pt x="1723" y="37"/>
                      <a:pt x="1721" y="37"/>
                    </a:cubicBezTo>
                    <a:cubicBezTo>
                      <a:pt x="1711" y="37"/>
                      <a:pt x="1705" y="43"/>
                      <a:pt x="1705" y="106"/>
                    </a:cubicBezTo>
                    <a:lnTo>
                      <a:pt x="1705" y="56"/>
                    </a:lnTo>
                    <a:cubicBezTo>
                      <a:pt x="1684" y="104"/>
                      <a:pt x="1668" y="120"/>
                      <a:pt x="1652" y="120"/>
                    </a:cubicBezTo>
                    <a:cubicBezTo>
                      <a:pt x="1622" y="120"/>
                      <a:pt x="1599" y="56"/>
                      <a:pt x="1566" y="56"/>
                    </a:cubicBezTo>
                    <a:cubicBezTo>
                      <a:pt x="1555" y="56"/>
                      <a:pt x="1543" y="63"/>
                      <a:pt x="1530" y="81"/>
                    </a:cubicBezTo>
                    <a:lnTo>
                      <a:pt x="1530" y="56"/>
                    </a:lnTo>
                    <a:cubicBezTo>
                      <a:pt x="1530" y="73"/>
                      <a:pt x="1517" y="91"/>
                      <a:pt x="1501" y="91"/>
                    </a:cubicBezTo>
                    <a:cubicBezTo>
                      <a:pt x="1494" y="91"/>
                      <a:pt x="1487" y="88"/>
                      <a:pt x="1479" y="81"/>
                    </a:cubicBezTo>
                    <a:cubicBezTo>
                      <a:pt x="1479" y="81"/>
                      <a:pt x="1479" y="56"/>
                      <a:pt x="1505" y="56"/>
                    </a:cubicBezTo>
                    <a:cubicBezTo>
                      <a:pt x="1479" y="14"/>
                      <a:pt x="1457" y="0"/>
                      <a:pt x="14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7" name="Google Shape;1847;p34"/>
              <p:cNvSpPr/>
              <p:nvPr/>
            </p:nvSpPr>
            <p:spPr>
              <a:xfrm>
                <a:off x="4905550" y="28214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8" name="Google Shape;1848;p34"/>
              <p:cNvSpPr/>
              <p:nvPr/>
            </p:nvSpPr>
            <p:spPr>
              <a:xfrm>
                <a:off x="4893650" y="28659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9" name="Google Shape;1849;p34"/>
              <p:cNvSpPr/>
              <p:nvPr/>
            </p:nvSpPr>
            <p:spPr>
              <a:xfrm>
                <a:off x="4886750" y="2843400"/>
                <a:ext cx="127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1" h="1" extrusionOk="0">
                    <a:moveTo>
                      <a:pt x="25" y="0"/>
                    </a:moveTo>
                    <a:lnTo>
                      <a:pt x="0" y="0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0" name="Google Shape;1850;p34"/>
              <p:cNvSpPr/>
              <p:nvPr/>
            </p:nvSpPr>
            <p:spPr>
              <a:xfrm>
                <a:off x="4885500" y="2843400"/>
                <a:ext cx="5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26" h="1" extrusionOk="0">
                    <a:moveTo>
                      <a:pt x="176" y="0"/>
                    </a:moveTo>
                    <a:lnTo>
                      <a:pt x="201" y="0"/>
                    </a:lnTo>
                    <a:lnTo>
                      <a:pt x="75" y="0"/>
                    </a:lnTo>
                    <a:cubicBezTo>
                      <a:pt x="0" y="0"/>
                      <a:pt x="226" y="0"/>
                      <a:pt x="17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1" name="Google Shape;1851;p34"/>
              <p:cNvSpPr/>
              <p:nvPr/>
            </p:nvSpPr>
            <p:spPr>
              <a:xfrm>
                <a:off x="4888625" y="2843400"/>
                <a:ext cx="25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1" extrusionOk="0">
                    <a:moveTo>
                      <a:pt x="26" y="0"/>
                    </a:moveTo>
                    <a:cubicBezTo>
                      <a:pt x="1" y="0"/>
                      <a:pt x="51" y="0"/>
                      <a:pt x="76" y="0"/>
                    </a:cubicBezTo>
                    <a:cubicBezTo>
                      <a:pt x="26" y="0"/>
                      <a:pt x="101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2" name="Google Shape;1852;p34"/>
              <p:cNvSpPr/>
              <p:nvPr/>
            </p:nvSpPr>
            <p:spPr>
              <a:xfrm>
                <a:off x="4889875" y="28459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3" name="Google Shape;1853;p34"/>
              <p:cNvSpPr/>
              <p:nvPr/>
            </p:nvSpPr>
            <p:spPr>
              <a:xfrm>
                <a:off x="4886750" y="2843400"/>
                <a:ext cx="13800" cy="18175"/>
              </a:xfrm>
              <a:custGeom>
                <a:avLst/>
                <a:gdLst/>
                <a:ahLst/>
                <a:cxnLst/>
                <a:rect l="l" t="t" r="r" b="b"/>
                <a:pathLst>
                  <a:path w="552" h="727" extrusionOk="0">
                    <a:moveTo>
                      <a:pt x="51" y="0"/>
                    </a:moveTo>
                    <a:cubicBezTo>
                      <a:pt x="33" y="0"/>
                      <a:pt x="89" y="12"/>
                      <a:pt x="98" y="20"/>
                    </a:cubicBezTo>
                    <a:lnTo>
                      <a:pt x="98" y="20"/>
                    </a:lnTo>
                    <a:cubicBezTo>
                      <a:pt x="105" y="15"/>
                      <a:pt x="117" y="9"/>
                      <a:pt x="126" y="0"/>
                    </a:cubicBezTo>
                    <a:close/>
                    <a:moveTo>
                      <a:pt x="98" y="20"/>
                    </a:moveTo>
                    <a:lnTo>
                      <a:pt x="98" y="20"/>
                    </a:lnTo>
                    <a:cubicBezTo>
                      <a:pt x="96" y="21"/>
                      <a:pt x="95" y="23"/>
                      <a:pt x="95" y="24"/>
                    </a:cubicBezTo>
                    <a:lnTo>
                      <a:pt x="95" y="24"/>
                    </a:lnTo>
                    <a:cubicBezTo>
                      <a:pt x="101" y="23"/>
                      <a:pt x="101" y="22"/>
                      <a:pt x="98" y="20"/>
                    </a:cubicBezTo>
                    <a:close/>
                    <a:moveTo>
                      <a:pt x="95" y="24"/>
                    </a:moveTo>
                    <a:lnTo>
                      <a:pt x="95" y="24"/>
                    </a:lnTo>
                    <a:cubicBezTo>
                      <a:pt x="91" y="25"/>
                      <a:pt x="85" y="25"/>
                      <a:pt x="76" y="25"/>
                    </a:cubicBezTo>
                    <a:lnTo>
                      <a:pt x="94" y="25"/>
                    </a:lnTo>
                    <a:cubicBezTo>
                      <a:pt x="94" y="25"/>
                      <a:pt x="94" y="24"/>
                      <a:pt x="95" y="24"/>
                    </a:cubicBezTo>
                    <a:close/>
                    <a:moveTo>
                      <a:pt x="94" y="25"/>
                    </a:moveTo>
                    <a:cubicBezTo>
                      <a:pt x="94" y="25"/>
                      <a:pt x="94" y="25"/>
                      <a:pt x="94" y="25"/>
                    </a:cubicBezTo>
                    <a:lnTo>
                      <a:pt x="94" y="25"/>
                    </a:lnTo>
                    <a:cubicBezTo>
                      <a:pt x="96" y="25"/>
                      <a:pt x="98" y="25"/>
                      <a:pt x="101" y="25"/>
                    </a:cubicBezTo>
                    <a:close/>
                    <a:moveTo>
                      <a:pt x="327" y="256"/>
                    </a:moveTo>
                    <a:cubicBezTo>
                      <a:pt x="328" y="265"/>
                      <a:pt x="332" y="269"/>
                      <a:pt x="335" y="272"/>
                    </a:cubicBezTo>
                    <a:lnTo>
                      <a:pt x="335" y="272"/>
                    </a:lnTo>
                    <a:cubicBezTo>
                      <a:pt x="307" y="265"/>
                      <a:pt x="312" y="260"/>
                      <a:pt x="327" y="256"/>
                    </a:cubicBezTo>
                    <a:close/>
                    <a:moveTo>
                      <a:pt x="176" y="627"/>
                    </a:moveTo>
                    <a:cubicBezTo>
                      <a:pt x="172" y="627"/>
                      <a:pt x="173" y="627"/>
                      <a:pt x="177" y="628"/>
                    </a:cubicBezTo>
                    <a:lnTo>
                      <a:pt x="177" y="628"/>
                    </a:lnTo>
                    <a:lnTo>
                      <a:pt x="176" y="627"/>
                    </a:lnTo>
                    <a:close/>
                    <a:moveTo>
                      <a:pt x="51" y="627"/>
                    </a:moveTo>
                    <a:lnTo>
                      <a:pt x="51" y="627"/>
                    </a:lnTo>
                    <a:cubicBezTo>
                      <a:pt x="73" y="638"/>
                      <a:pt x="95" y="644"/>
                      <a:pt x="113" y="647"/>
                    </a:cubicBezTo>
                    <a:lnTo>
                      <a:pt x="113" y="647"/>
                    </a:lnTo>
                    <a:cubicBezTo>
                      <a:pt x="51" y="627"/>
                      <a:pt x="51" y="627"/>
                      <a:pt x="51" y="627"/>
                    </a:cubicBezTo>
                    <a:close/>
                    <a:moveTo>
                      <a:pt x="426" y="652"/>
                    </a:moveTo>
                    <a:cubicBezTo>
                      <a:pt x="445" y="652"/>
                      <a:pt x="463" y="652"/>
                      <a:pt x="471" y="661"/>
                    </a:cubicBezTo>
                    <a:lnTo>
                      <a:pt x="471" y="661"/>
                    </a:lnTo>
                    <a:cubicBezTo>
                      <a:pt x="464" y="659"/>
                      <a:pt x="450" y="656"/>
                      <a:pt x="426" y="652"/>
                    </a:cubicBezTo>
                    <a:close/>
                    <a:moveTo>
                      <a:pt x="474" y="664"/>
                    </a:moveTo>
                    <a:cubicBezTo>
                      <a:pt x="475" y="666"/>
                      <a:pt x="475" y="668"/>
                      <a:pt x="476" y="670"/>
                    </a:cubicBezTo>
                    <a:lnTo>
                      <a:pt x="476" y="670"/>
                    </a:lnTo>
                    <a:cubicBezTo>
                      <a:pt x="457" y="664"/>
                      <a:pt x="466" y="664"/>
                      <a:pt x="473" y="664"/>
                    </a:cubicBezTo>
                    <a:cubicBezTo>
                      <a:pt x="474" y="664"/>
                      <a:pt x="474" y="664"/>
                      <a:pt x="474" y="664"/>
                    </a:cubicBezTo>
                    <a:close/>
                    <a:moveTo>
                      <a:pt x="463" y="670"/>
                    </a:moveTo>
                    <a:cubicBezTo>
                      <a:pt x="464" y="670"/>
                      <a:pt x="468" y="670"/>
                      <a:pt x="476" y="672"/>
                    </a:cubicBezTo>
                    <a:lnTo>
                      <a:pt x="476" y="672"/>
                    </a:lnTo>
                    <a:cubicBezTo>
                      <a:pt x="476" y="672"/>
                      <a:pt x="476" y="673"/>
                      <a:pt x="476" y="674"/>
                    </a:cubicBezTo>
                    <a:lnTo>
                      <a:pt x="476" y="674"/>
                    </a:lnTo>
                    <a:cubicBezTo>
                      <a:pt x="467" y="671"/>
                      <a:pt x="461" y="670"/>
                      <a:pt x="463" y="670"/>
                    </a:cubicBezTo>
                    <a:close/>
                    <a:moveTo>
                      <a:pt x="440" y="700"/>
                    </a:moveTo>
                    <a:cubicBezTo>
                      <a:pt x="443" y="701"/>
                      <a:pt x="447" y="702"/>
                      <a:pt x="452" y="702"/>
                    </a:cubicBezTo>
                    <a:cubicBezTo>
                      <a:pt x="447" y="701"/>
                      <a:pt x="444" y="700"/>
                      <a:pt x="440" y="700"/>
                    </a:cubicBezTo>
                    <a:close/>
                    <a:moveTo>
                      <a:pt x="94" y="25"/>
                    </a:moveTo>
                    <a:cubicBezTo>
                      <a:pt x="30" y="25"/>
                      <a:pt x="98" y="26"/>
                      <a:pt x="25" y="50"/>
                    </a:cubicBezTo>
                    <a:lnTo>
                      <a:pt x="101" y="50"/>
                    </a:lnTo>
                    <a:cubicBezTo>
                      <a:pt x="76" y="50"/>
                      <a:pt x="126" y="75"/>
                      <a:pt x="126" y="75"/>
                    </a:cubicBezTo>
                    <a:cubicBezTo>
                      <a:pt x="251" y="100"/>
                      <a:pt x="101" y="100"/>
                      <a:pt x="151" y="100"/>
                    </a:cubicBezTo>
                    <a:lnTo>
                      <a:pt x="126" y="100"/>
                    </a:lnTo>
                    <a:cubicBezTo>
                      <a:pt x="176" y="125"/>
                      <a:pt x="176" y="125"/>
                      <a:pt x="151" y="125"/>
                    </a:cubicBezTo>
                    <a:lnTo>
                      <a:pt x="226" y="125"/>
                    </a:lnTo>
                    <a:cubicBezTo>
                      <a:pt x="101" y="150"/>
                      <a:pt x="176" y="176"/>
                      <a:pt x="126" y="176"/>
                    </a:cubicBezTo>
                    <a:cubicBezTo>
                      <a:pt x="101" y="201"/>
                      <a:pt x="0" y="226"/>
                      <a:pt x="176" y="251"/>
                    </a:cubicBezTo>
                    <a:lnTo>
                      <a:pt x="151" y="251"/>
                    </a:lnTo>
                    <a:cubicBezTo>
                      <a:pt x="176" y="251"/>
                      <a:pt x="126" y="251"/>
                      <a:pt x="151" y="276"/>
                    </a:cubicBezTo>
                    <a:cubicBezTo>
                      <a:pt x="251" y="301"/>
                      <a:pt x="126" y="301"/>
                      <a:pt x="251" y="326"/>
                    </a:cubicBezTo>
                    <a:cubicBezTo>
                      <a:pt x="226" y="351"/>
                      <a:pt x="226" y="351"/>
                      <a:pt x="276" y="376"/>
                    </a:cubicBezTo>
                    <a:lnTo>
                      <a:pt x="251" y="376"/>
                    </a:lnTo>
                    <a:cubicBezTo>
                      <a:pt x="301" y="401"/>
                      <a:pt x="151" y="401"/>
                      <a:pt x="201" y="426"/>
                    </a:cubicBezTo>
                    <a:cubicBezTo>
                      <a:pt x="126" y="426"/>
                      <a:pt x="351" y="476"/>
                      <a:pt x="251" y="476"/>
                    </a:cubicBezTo>
                    <a:cubicBezTo>
                      <a:pt x="126" y="476"/>
                      <a:pt x="401" y="526"/>
                      <a:pt x="276" y="526"/>
                    </a:cubicBezTo>
                    <a:cubicBezTo>
                      <a:pt x="238" y="522"/>
                      <a:pt x="211" y="520"/>
                      <a:pt x="194" y="520"/>
                    </a:cubicBezTo>
                    <a:cubicBezTo>
                      <a:pt x="123" y="520"/>
                      <a:pt x="220" y="556"/>
                      <a:pt x="301" y="577"/>
                    </a:cubicBezTo>
                    <a:cubicBezTo>
                      <a:pt x="226" y="577"/>
                      <a:pt x="401" y="627"/>
                      <a:pt x="251" y="627"/>
                    </a:cubicBezTo>
                    <a:cubicBezTo>
                      <a:pt x="284" y="635"/>
                      <a:pt x="284" y="638"/>
                      <a:pt x="271" y="638"/>
                    </a:cubicBezTo>
                    <a:cubicBezTo>
                      <a:pt x="249" y="638"/>
                      <a:pt x="192" y="631"/>
                      <a:pt x="177" y="628"/>
                    </a:cubicBezTo>
                    <a:lnTo>
                      <a:pt x="177" y="628"/>
                    </a:lnTo>
                    <a:lnTo>
                      <a:pt x="198" y="649"/>
                    </a:lnTo>
                    <a:lnTo>
                      <a:pt x="198" y="649"/>
                    </a:lnTo>
                    <a:cubicBezTo>
                      <a:pt x="186" y="647"/>
                      <a:pt x="176" y="644"/>
                      <a:pt x="175" y="644"/>
                    </a:cubicBezTo>
                    <a:lnTo>
                      <a:pt x="175" y="644"/>
                    </a:lnTo>
                    <a:cubicBezTo>
                      <a:pt x="174" y="644"/>
                      <a:pt x="175" y="645"/>
                      <a:pt x="180" y="646"/>
                    </a:cubicBezTo>
                    <a:lnTo>
                      <a:pt x="180" y="646"/>
                    </a:lnTo>
                    <a:cubicBezTo>
                      <a:pt x="173" y="645"/>
                      <a:pt x="168" y="645"/>
                      <a:pt x="165" y="645"/>
                    </a:cubicBezTo>
                    <a:cubicBezTo>
                      <a:pt x="159" y="645"/>
                      <a:pt x="161" y="647"/>
                      <a:pt x="176" y="652"/>
                    </a:cubicBezTo>
                    <a:lnTo>
                      <a:pt x="201" y="652"/>
                    </a:lnTo>
                    <a:cubicBezTo>
                      <a:pt x="227" y="657"/>
                      <a:pt x="238" y="659"/>
                      <a:pt x="240" y="659"/>
                    </a:cubicBezTo>
                    <a:cubicBezTo>
                      <a:pt x="242" y="659"/>
                      <a:pt x="224" y="655"/>
                      <a:pt x="207" y="651"/>
                    </a:cubicBezTo>
                    <a:lnTo>
                      <a:pt x="207" y="651"/>
                    </a:lnTo>
                    <a:cubicBezTo>
                      <a:pt x="204" y="650"/>
                      <a:pt x="201" y="650"/>
                      <a:pt x="199" y="649"/>
                    </a:cubicBezTo>
                    <a:lnTo>
                      <a:pt x="199" y="649"/>
                    </a:lnTo>
                    <a:lnTo>
                      <a:pt x="198" y="649"/>
                    </a:lnTo>
                    <a:lnTo>
                      <a:pt x="198" y="649"/>
                    </a:lnTo>
                    <a:cubicBezTo>
                      <a:pt x="201" y="650"/>
                      <a:pt x="204" y="650"/>
                      <a:pt x="207" y="651"/>
                    </a:cubicBezTo>
                    <a:lnTo>
                      <a:pt x="207" y="651"/>
                    </a:lnTo>
                    <a:cubicBezTo>
                      <a:pt x="245" y="658"/>
                      <a:pt x="294" y="670"/>
                      <a:pt x="290" y="675"/>
                    </a:cubicBezTo>
                    <a:lnTo>
                      <a:pt x="290" y="675"/>
                    </a:lnTo>
                    <a:cubicBezTo>
                      <a:pt x="263" y="671"/>
                      <a:pt x="249" y="669"/>
                      <a:pt x="241" y="669"/>
                    </a:cubicBezTo>
                    <a:cubicBezTo>
                      <a:pt x="226" y="669"/>
                      <a:pt x="239" y="675"/>
                      <a:pt x="236" y="675"/>
                    </a:cubicBezTo>
                    <a:cubicBezTo>
                      <a:pt x="233" y="675"/>
                      <a:pt x="216" y="670"/>
                      <a:pt x="151" y="652"/>
                    </a:cubicBezTo>
                    <a:cubicBezTo>
                      <a:pt x="151" y="652"/>
                      <a:pt x="135" y="652"/>
                      <a:pt x="113" y="647"/>
                    </a:cubicBezTo>
                    <a:lnTo>
                      <a:pt x="113" y="647"/>
                    </a:lnTo>
                    <a:cubicBezTo>
                      <a:pt x="117" y="649"/>
                      <a:pt x="121" y="650"/>
                      <a:pt x="126" y="652"/>
                    </a:cubicBezTo>
                    <a:cubicBezTo>
                      <a:pt x="201" y="677"/>
                      <a:pt x="251" y="677"/>
                      <a:pt x="326" y="702"/>
                    </a:cubicBezTo>
                    <a:lnTo>
                      <a:pt x="276" y="677"/>
                    </a:lnTo>
                    <a:lnTo>
                      <a:pt x="276" y="677"/>
                    </a:lnTo>
                    <a:cubicBezTo>
                      <a:pt x="301" y="689"/>
                      <a:pt x="307" y="689"/>
                      <a:pt x="311" y="689"/>
                    </a:cubicBezTo>
                    <a:cubicBezTo>
                      <a:pt x="314" y="689"/>
                      <a:pt x="314" y="689"/>
                      <a:pt x="326" y="702"/>
                    </a:cubicBezTo>
                    <a:cubicBezTo>
                      <a:pt x="351" y="702"/>
                      <a:pt x="426" y="702"/>
                      <a:pt x="452" y="727"/>
                    </a:cubicBezTo>
                    <a:cubicBezTo>
                      <a:pt x="452" y="727"/>
                      <a:pt x="452" y="713"/>
                      <a:pt x="452" y="706"/>
                    </a:cubicBezTo>
                    <a:lnTo>
                      <a:pt x="452" y="706"/>
                    </a:lnTo>
                    <a:cubicBezTo>
                      <a:pt x="459" y="708"/>
                      <a:pt x="466" y="709"/>
                      <a:pt x="468" y="709"/>
                    </a:cubicBezTo>
                    <a:cubicBezTo>
                      <a:pt x="471" y="709"/>
                      <a:pt x="467" y="707"/>
                      <a:pt x="452" y="702"/>
                    </a:cubicBezTo>
                    <a:cubicBezTo>
                      <a:pt x="452" y="702"/>
                      <a:pt x="452" y="704"/>
                      <a:pt x="452" y="706"/>
                    </a:cubicBezTo>
                    <a:lnTo>
                      <a:pt x="452" y="706"/>
                    </a:lnTo>
                    <a:cubicBezTo>
                      <a:pt x="432" y="702"/>
                      <a:pt x="404" y="695"/>
                      <a:pt x="410" y="695"/>
                    </a:cubicBezTo>
                    <a:cubicBezTo>
                      <a:pt x="413" y="695"/>
                      <a:pt x="421" y="696"/>
                      <a:pt x="440" y="700"/>
                    </a:cubicBezTo>
                    <a:lnTo>
                      <a:pt x="440" y="700"/>
                    </a:lnTo>
                    <a:cubicBezTo>
                      <a:pt x="426" y="693"/>
                      <a:pt x="426" y="677"/>
                      <a:pt x="426" y="677"/>
                    </a:cubicBezTo>
                    <a:cubicBezTo>
                      <a:pt x="376" y="677"/>
                      <a:pt x="426" y="677"/>
                      <a:pt x="351" y="652"/>
                    </a:cubicBezTo>
                    <a:lnTo>
                      <a:pt x="351" y="652"/>
                    </a:lnTo>
                    <a:cubicBezTo>
                      <a:pt x="452" y="677"/>
                      <a:pt x="452" y="677"/>
                      <a:pt x="452" y="677"/>
                    </a:cubicBezTo>
                    <a:lnTo>
                      <a:pt x="477" y="677"/>
                    </a:lnTo>
                    <a:cubicBezTo>
                      <a:pt x="503" y="682"/>
                      <a:pt x="514" y="684"/>
                      <a:pt x="516" y="684"/>
                    </a:cubicBezTo>
                    <a:cubicBezTo>
                      <a:pt x="519" y="684"/>
                      <a:pt x="496" y="679"/>
                      <a:pt x="479" y="674"/>
                    </a:cubicBezTo>
                    <a:lnTo>
                      <a:pt x="479" y="674"/>
                    </a:lnTo>
                    <a:cubicBezTo>
                      <a:pt x="480" y="674"/>
                      <a:pt x="480" y="673"/>
                      <a:pt x="481" y="673"/>
                    </a:cubicBezTo>
                    <a:lnTo>
                      <a:pt x="481" y="673"/>
                    </a:lnTo>
                    <a:cubicBezTo>
                      <a:pt x="486" y="674"/>
                      <a:pt x="493" y="675"/>
                      <a:pt x="502" y="677"/>
                    </a:cubicBezTo>
                    <a:cubicBezTo>
                      <a:pt x="494" y="675"/>
                      <a:pt x="487" y="673"/>
                      <a:pt x="482" y="672"/>
                    </a:cubicBezTo>
                    <a:lnTo>
                      <a:pt x="482" y="672"/>
                    </a:lnTo>
                    <a:cubicBezTo>
                      <a:pt x="505" y="652"/>
                      <a:pt x="527" y="652"/>
                      <a:pt x="527" y="652"/>
                    </a:cubicBezTo>
                    <a:cubicBezTo>
                      <a:pt x="489" y="639"/>
                      <a:pt x="502" y="639"/>
                      <a:pt x="508" y="639"/>
                    </a:cubicBezTo>
                    <a:cubicBezTo>
                      <a:pt x="514" y="639"/>
                      <a:pt x="514" y="639"/>
                      <a:pt x="452" y="627"/>
                    </a:cubicBezTo>
                    <a:lnTo>
                      <a:pt x="502" y="627"/>
                    </a:lnTo>
                    <a:cubicBezTo>
                      <a:pt x="502" y="602"/>
                      <a:pt x="477" y="602"/>
                      <a:pt x="401" y="602"/>
                    </a:cubicBezTo>
                    <a:lnTo>
                      <a:pt x="552" y="602"/>
                    </a:lnTo>
                    <a:cubicBezTo>
                      <a:pt x="502" y="602"/>
                      <a:pt x="502" y="602"/>
                      <a:pt x="452" y="577"/>
                    </a:cubicBezTo>
                    <a:lnTo>
                      <a:pt x="527" y="577"/>
                    </a:lnTo>
                    <a:cubicBezTo>
                      <a:pt x="376" y="551"/>
                      <a:pt x="426" y="526"/>
                      <a:pt x="527" y="526"/>
                    </a:cubicBezTo>
                    <a:lnTo>
                      <a:pt x="552" y="526"/>
                    </a:lnTo>
                    <a:cubicBezTo>
                      <a:pt x="502" y="526"/>
                      <a:pt x="401" y="501"/>
                      <a:pt x="351" y="501"/>
                    </a:cubicBezTo>
                    <a:lnTo>
                      <a:pt x="502" y="501"/>
                    </a:lnTo>
                    <a:cubicBezTo>
                      <a:pt x="527" y="476"/>
                      <a:pt x="401" y="451"/>
                      <a:pt x="426" y="426"/>
                    </a:cubicBezTo>
                    <a:cubicBezTo>
                      <a:pt x="477" y="426"/>
                      <a:pt x="401" y="401"/>
                      <a:pt x="401" y="401"/>
                    </a:cubicBezTo>
                    <a:lnTo>
                      <a:pt x="452" y="401"/>
                    </a:lnTo>
                    <a:cubicBezTo>
                      <a:pt x="401" y="376"/>
                      <a:pt x="401" y="376"/>
                      <a:pt x="426" y="351"/>
                    </a:cubicBezTo>
                    <a:cubicBezTo>
                      <a:pt x="301" y="326"/>
                      <a:pt x="426" y="326"/>
                      <a:pt x="326" y="326"/>
                    </a:cubicBezTo>
                    <a:lnTo>
                      <a:pt x="351" y="326"/>
                    </a:lnTo>
                    <a:cubicBezTo>
                      <a:pt x="251" y="301"/>
                      <a:pt x="351" y="301"/>
                      <a:pt x="326" y="276"/>
                    </a:cubicBezTo>
                    <a:cubicBezTo>
                      <a:pt x="339" y="276"/>
                      <a:pt x="339" y="276"/>
                      <a:pt x="335" y="272"/>
                    </a:cubicBezTo>
                    <a:lnTo>
                      <a:pt x="335" y="272"/>
                    </a:lnTo>
                    <a:cubicBezTo>
                      <a:pt x="340" y="273"/>
                      <a:pt x="345" y="275"/>
                      <a:pt x="351" y="276"/>
                    </a:cubicBezTo>
                    <a:lnTo>
                      <a:pt x="330" y="255"/>
                    </a:lnTo>
                    <a:lnTo>
                      <a:pt x="330" y="255"/>
                    </a:lnTo>
                    <a:cubicBezTo>
                      <a:pt x="329" y="255"/>
                      <a:pt x="328" y="256"/>
                      <a:pt x="327" y="256"/>
                    </a:cubicBezTo>
                    <a:lnTo>
                      <a:pt x="327" y="256"/>
                    </a:lnTo>
                    <a:cubicBezTo>
                      <a:pt x="326" y="254"/>
                      <a:pt x="326" y="253"/>
                      <a:pt x="326" y="251"/>
                    </a:cubicBezTo>
                    <a:lnTo>
                      <a:pt x="326" y="251"/>
                    </a:lnTo>
                    <a:lnTo>
                      <a:pt x="330" y="255"/>
                    </a:lnTo>
                    <a:lnTo>
                      <a:pt x="330" y="255"/>
                    </a:lnTo>
                    <a:cubicBezTo>
                      <a:pt x="361" y="247"/>
                      <a:pt x="418" y="241"/>
                      <a:pt x="326" y="226"/>
                    </a:cubicBezTo>
                    <a:lnTo>
                      <a:pt x="301" y="226"/>
                    </a:lnTo>
                    <a:cubicBezTo>
                      <a:pt x="226" y="213"/>
                      <a:pt x="245" y="213"/>
                      <a:pt x="270" y="213"/>
                    </a:cubicBezTo>
                    <a:cubicBezTo>
                      <a:pt x="295" y="213"/>
                      <a:pt x="326" y="213"/>
                      <a:pt x="276" y="201"/>
                    </a:cubicBezTo>
                    <a:lnTo>
                      <a:pt x="326" y="201"/>
                    </a:lnTo>
                    <a:cubicBezTo>
                      <a:pt x="426" y="201"/>
                      <a:pt x="301" y="176"/>
                      <a:pt x="301" y="176"/>
                    </a:cubicBezTo>
                    <a:lnTo>
                      <a:pt x="376" y="176"/>
                    </a:lnTo>
                    <a:cubicBezTo>
                      <a:pt x="376" y="150"/>
                      <a:pt x="326" y="150"/>
                      <a:pt x="326" y="150"/>
                    </a:cubicBezTo>
                    <a:lnTo>
                      <a:pt x="376" y="150"/>
                    </a:lnTo>
                    <a:cubicBezTo>
                      <a:pt x="301" y="150"/>
                      <a:pt x="376" y="125"/>
                      <a:pt x="351" y="125"/>
                    </a:cubicBezTo>
                    <a:cubicBezTo>
                      <a:pt x="376" y="125"/>
                      <a:pt x="301" y="100"/>
                      <a:pt x="251" y="75"/>
                    </a:cubicBezTo>
                    <a:lnTo>
                      <a:pt x="226" y="75"/>
                    </a:lnTo>
                    <a:cubicBezTo>
                      <a:pt x="201" y="50"/>
                      <a:pt x="176" y="50"/>
                      <a:pt x="126" y="50"/>
                    </a:cubicBezTo>
                    <a:lnTo>
                      <a:pt x="176" y="50"/>
                    </a:lnTo>
                    <a:cubicBezTo>
                      <a:pt x="113" y="38"/>
                      <a:pt x="94" y="31"/>
                      <a:pt x="94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4" name="Google Shape;1854;p34"/>
              <p:cNvSpPr/>
              <p:nvPr/>
            </p:nvSpPr>
            <p:spPr>
              <a:xfrm>
                <a:off x="4893650" y="28452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5" name="Google Shape;1855;p34"/>
              <p:cNvSpPr/>
              <p:nvPr/>
            </p:nvSpPr>
            <p:spPr>
              <a:xfrm>
                <a:off x="4898025" y="28615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6" name="Google Shape;1856;p34"/>
              <p:cNvSpPr/>
              <p:nvPr/>
            </p:nvSpPr>
            <p:spPr>
              <a:xfrm>
                <a:off x="4884250" y="282397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0" y="0"/>
                    </a:moveTo>
                    <a:lnTo>
                      <a:pt x="0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7" name="Google Shape;1857;p34"/>
              <p:cNvSpPr/>
              <p:nvPr/>
            </p:nvSpPr>
            <p:spPr>
              <a:xfrm>
                <a:off x="4883825" y="2823975"/>
                <a:ext cx="3775" cy="300"/>
              </a:xfrm>
              <a:custGeom>
                <a:avLst/>
                <a:gdLst/>
                <a:ahLst/>
                <a:cxnLst/>
                <a:rect l="l" t="t" r="r" b="b"/>
                <a:pathLst>
                  <a:path w="151" h="12" extrusionOk="0">
                    <a:moveTo>
                      <a:pt x="17" y="0"/>
                    </a:moveTo>
                    <a:cubicBezTo>
                      <a:pt x="0" y="8"/>
                      <a:pt x="12" y="11"/>
                      <a:pt x="32" y="11"/>
                    </a:cubicBezTo>
                    <a:cubicBezTo>
                      <a:pt x="73" y="11"/>
                      <a:pt x="151" y="0"/>
                      <a:pt x="11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8" name="Google Shape;1858;p34"/>
              <p:cNvSpPr/>
              <p:nvPr/>
            </p:nvSpPr>
            <p:spPr>
              <a:xfrm>
                <a:off x="4886125" y="2823975"/>
                <a:ext cx="190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76" h="1" extrusionOk="0">
                    <a:moveTo>
                      <a:pt x="25" y="0"/>
                    </a:moveTo>
                    <a:cubicBezTo>
                      <a:pt x="0" y="0"/>
                      <a:pt x="50" y="0"/>
                      <a:pt x="76" y="0"/>
                    </a:cubicBezTo>
                    <a:cubicBezTo>
                      <a:pt x="25" y="0"/>
                      <a:pt x="76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9" name="Google Shape;1859;p34"/>
              <p:cNvSpPr/>
              <p:nvPr/>
            </p:nvSpPr>
            <p:spPr>
              <a:xfrm>
                <a:off x="4887375" y="28271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0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0" name="Google Shape;1860;p34"/>
              <p:cNvSpPr/>
              <p:nvPr/>
            </p:nvSpPr>
            <p:spPr>
              <a:xfrm>
                <a:off x="4884875" y="2823975"/>
                <a:ext cx="16625" cy="20075"/>
              </a:xfrm>
              <a:custGeom>
                <a:avLst/>
                <a:gdLst/>
                <a:ahLst/>
                <a:cxnLst/>
                <a:rect l="l" t="t" r="r" b="b"/>
                <a:pathLst>
                  <a:path w="665" h="803" extrusionOk="0">
                    <a:moveTo>
                      <a:pt x="60" y="14"/>
                    </a:moveTo>
                    <a:cubicBezTo>
                      <a:pt x="67" y="14"/>
                      <a:pt x="67" y="17"/>
                      <a:pt x="50" y="25"/>
                    </a:cubicBezTo>
                    <a:cubicBezTo>
                      <a:pt x="63" y="19"/>
                      <a:pt x="65" y="16"/>
                      <a:pt x="60" y="14"/>
                    </a:cubicBezTo>
                    <a:close/>
                    <a:moveTo>
                      <a:pt x="326" y="226"/>
                    </a:moveTo>
                    <a:cubicBezTo>
                      <a:pt x="347" y="226"/>
                      <a:pt x="361" y="227"/>
                      <a:pt x="368" y="228"/>
                    </a:cubicBezTo>
                    <a:lnTo>
                      <a:pt x="368" y="228"/>
                    </a:lnTo>
                    <a:cubicBezTo>
                      <a:pt x="371" y="228"/>
                      <a:pt x="373" y="227"/>
                      <a:pt x="376" y="226"/>
                    </a:cubicBezTo>
                    <a:close/>
                    <a:moveTo>
                      <a:pt x="514" y="390"/>
                    </a:moveTo>
                    <a:cubicBezTo>
                      <a:pt x="514" y="390"/>
                      <a:pt x="506" y="391"/>
                      <a:pt x="498" y="393"/>
                    </a:cubicBezTo>
                    <a:lnTo>
                      <a:pt x="498" y="393"/>
                    </a:lnTo>
                    <a:cubicBezTo>
                      <a:pt x="511" y="391"/>
                      <a:pt x="515" y="390"/>
                      <a:pt x="514" y="390"/>
                    </a:cubicBezTo>
                    <a:close/>
                    <a:moveTo>
                      <a:pt x="601" y="687"/>
                    </a:moveTo>
                    <a:cubicBezTo>
                      <a:pt x="600" y="687"/>
                      <a:pt x="599" y="688"/>
                      <a:pt x="598" y="688"/>
                    </a:cubicBezTo>
                    <a:lnTo>
                      <a:pt x="598" y="688"/>
                    </a:lnTo>
                    <a:cubicBezTo>
                      <a:pt x="599" y="688"/>
                      <a:pt x="599" y="687"/>
                      <a:pt x="601" y="687"/>
                    </a:cubicBezTo>
                    <a:close/>
                    <a:moveTo>
                      <a:pt x="541" y="712"/>
                    </a:moveTo>
                    <a:cubicBezTo>
                      <a:pt x="538" y="714"/>
                      <a:pt x="537" y="714"/>
                      <a:pt x="533" y="714"/>
                    </a:cubicBezTo>
                    <a:cubicBezTo>
                      <a:pt x="532" y="714"/>
                      <a:pt x="531" y="714"/>
                      <a:pt x="529" y="714"/>
                    </a:cubicBezTo>
                    <a:lnTo>
                      <a:pt x="529" y="714"/>
                    </a:lnTo>
                    <a:cubicBezTo>
                      <a:pt x="533" y="714"/>
                      <a:pt x="537" y="713"/>
                      <a:pt x="541" y="712"/>
                    </a:cubicBezTo>
                    <a:close/>
                    <a:moveTo>
                      <a:pt x="554" y="733"/>
                    </a:moveTo>
                    <a:cubicBezTo>
                      <a:pt x="551" y="736"/>
                      <a:pt x="550" y="738"/>
                      <a:pt x="556" y="738"/>
                    </a:cubicBezTo>
                    <a:lnTo>
                      <a:pt x="556" y="738"/>
                    </a:lnTo>
                    <a:cubicBezTo>
                      <a:pt x="556" y="738"/>
                      <a:pt x="557" y="738"/>
                      <a:pt x="557" y="738"/>
                    </a:cubicBezTo>
                    <a:lnTo>
                      <a:pt x="557" y="738"/>
                    </a:lnTo>
                    <a:cubicBezTo>
                      <a:pt x="557" y="738"/>
                      <a:pt x="557" y="738"/>
                      <a:pt x="556" y="738"/>
                    </a:cubicBezTo>
                    <a:cubicBezTo>
                      <a:pt x="556" y="738"/>
                      <a:pt x="556" y="738"/>
                      <a:pt x="556" y="738"/>
                    </a:cubicBezTo>
                    <a:lnTo>
                      <a:pt x="556" y="738"/>
                    </a:lnTo>
                    <a:cubicBezTo>
                      <a:pt x="556" y="738"/>
                      <a:pt x="556" y="738"/>
                      <a:pt x="555" y="738"/>
                    </a:cubicBezTo>
                    <a:cubicBezTo>
                      <a:pt x="547" y="738"/>
                      <a:pt x="545" y="737"/>
                      <a:pt x="554" y="733"/>
                    </a:cubicBezTo>
                    <a:close/>
                    <a:moveTo>
                      <a:pt x="426" y="752"/>
                    </a:moveTo>
                    <a:cubicBezTo>
                      <a:pt x="425" y="752"/>
                      <a:pt x="423" y="753"/>
                      <a:pt x="422" y="753"/>
                    </a:cubicBezTo>
                    <a:lnTo>
                      <a:pt x="422" y="753"/>
                    </a:lnTo>
                    <a:cubicBezTo>
                      <a:pt x="418" y="752"/>
                      <a:pt x="412" y="752"/>
                      <a:pt x="401" y="752"/>
                    </a:cubicBezTo>
                    <a:close/>
                    <a:moveTo>
                      <a:pt x="25" y="0"/>
                    </a:moveTo>
                    <a:cubicBezTo>
                      <a:pt x="0" y="13"/>
                      <a:pt x="19" y="13"/>
                      <a:pt x="38" y="13"/>
                    </a:cubicBezTo>
                    <a:cubicBezTo>
                      <a:pt x="47" y="13"/>
                      <a:pt x="56" y="13"/>
                      <a:pt x="60" y="14"/>
                    </a:cubicBezTo>
                    <a:lnTo>
                      <a:pt x="60" y="14"/>
                    </a:lnTo>
                    <a:cubicBezTo>
                      <a:pt x="60" y="14"/>
                      <a:pt x="60" y="14"/>
                      <a:pt x="60" y="14"/>
                    </a:cubicBezTo>
                    <a:cubicBezTo>
                      <a:pt x="45" y="14"/>
                      <a:pt x="0" y="25"/>
                      <a:pt x="0" y="25"/>
                    </a:cubicBezTo>
                    <a:cubicBezTo>
                      <a:pt x="17" y="25"/>
                      <a:pt x="11" y="36"/>
                      <a:pt x="28" y="36"/>
                    </a:cubicBezTo>
                    <a:cubicBezTo>
                      <a:pt x="36" y="36"/>
                      <a:pt x="50" y="34"/>
                      <a:pt x="75" y="25"/>
                    </a:cubicBezTo>
                    <a:lnTo>
                      <a:pt x="75" y="25"/>
                    </a:lnTo>
                    <a:cubicBezTo>
                      <a:pt x="0" y="50"/>
                      <a:pt x="75" y="50"/>
                      <a:pt x="0" y="50"/>
                    </a:cubicBezTo>
                    <a:lnTo>
                      <a:pt x="75" y="50"/>
                    </a:lnTo>
                    <a:cubicBezTo>
                      <a:pt x="50" y="75"/>
                      <a:pt x="100" y="75"/>
                      <a:pt x="100" y="100"/>
                    </a:cubicBezTo>
                    <a:cubicBezTo>
                      <a:pt x="226" y="100"/>
                      <a:pt x="75" y="125"/>
                      <a:pt x="126" y="125"/>
                    </a:cubicBezTo>
                    <a:lnTo>
                      <a:pt x="201" y="125"/>
                    </a:lnTo>
                    <a:cubicBezTo>
                      <a:pt x="100" y="176"/>
                      <a:pt x="176" y="176"/>
                      <a:pt x="126" y="226"/>
                    </a:cubicBezTo>
                    <a:cubicBezTo>
                      <a:pt x="100" y="251"/>
                      <a:pt x="25" y="301"/>
                      <a:pt x="201" y="301"/>
                    </a:cubicBezTo>
                    <a:lnTo>
                      <a:pt x="176" y="301"/>
                    </a:lnTo>
                    <a:cubicBezTo>
                      <a:pt x="201" y="301"/>
                      <a:pt x="151" y="326"/>
                      <a:pt x="176" y="326"/>
                    </a:cubicBezTo>
                    <a:lnTo>
                      <a:pt x="151" y="326"/>
                    </a:lnTo>
                    <a:cubicBezTo>
                      <a:pt x="276" y="326"/>
                      <a:pt x="151" y="351"/>
                      <a:pt x="276" y="376"/>
                    </a:cubicBezTo>
                    <a:cubicBezTo>
                      <a:pt x="276" y="376"/>
                      <a:pt x="276" y="401"/>
                      <a:pt x="326" y="426"/>
                    </a:cubicBezTo>
                    <a:lnTo>
                      <a:pt x="301" y="426"/>
                    </a:lnTo>
                    <a:cubicBezTo>
                      <a:pt x="351" y="451"/>
                      <a:pt x="201" y="476"/>
                      <a:pt x="251" y="501"/>
                    </a:cubicBezTo>
                    <a:cubicBezTo>
                      <a:pt x="201" y="526"/>
                      <a:pt x="401" y="526"/>
                      <a:pt x="326" y="552"/>
                    </a:cubicBezTo>
                    <a:cubicBezTo>
                      <a:pt x="263" y="564"/>
                      <a:pt x="301" y="564"/>
                      <a:pt x="339" y="564"/>
                    </a:cubicBezTo>
                    <a:cubicBezTo>
                      <a:pt x="376" y="564"/>
                      <a:pt x="414" y="564"/>
                      <a:pt x="351" y="577"/>
                    </a:cubicBezTo>
                    <a:cubicBezTo>
                      <a:pt x="151" y="627"/>
                      <a:pt x="301" y="627"/>
                      <a:pt x="401" y="652"/>
                    </a:cubicBezTo>
                    <a:cubicBezTo>
                      <a:pt x="351" y="677"/>
                      <a:pt x="527" y="677"/>
                      <a:pt x="376" y="702"/>
                    </a:cubicBezTo>
                    <a:cubicBezTo>
                      <a:pt x="476" y="702"/>
                      <a:pt x="276" y="752"/>
                      <a:pt x="301" y="752"/>
                    </a:cubicBezTo>
                    <a:lnTo>
                      <a:pt x="326" y="752"/>
                    </a:lnTo>
                    <a:cubicBezTo>
                      <a:pt x="301" y="760"/>
                      <a:pt x="309" y="763"/>
                      <a:pt x="326" y="763"/>
                    </a:cubicBezTo>
                    <a:cubicBezTo>
                      <a:pt x="327" y="763"/>
                      <a:pt x="329" y="763"/>
                      <a:pt x="330" y="763"/>
                    </a:cubicBezTo>
                    <a:lnTo>
                      <a:pt x="330" y="763"/>
                    </a:lnTo>
                    <a:cubicBezTo>
                      <a:pt x="331" y="763"/>
                      <a:pt x="333" y="763"/>
                      <a:pt x="334" y="763"/>
                    </a:cubicBezTo>
                    <a:cubicBezTo>
                      <a:pt x="346" y="763"/>
                      <a:pt x="361" y="762"/>
                      <a:pt x="375" y="761"/>
                    </a:cubicBezTo>
                    <a:lnTo>
                      <a:pt x="375" y="761"/>
                    </a:lnTo>
                    <a:cubicBezTo>
                      <a:pt x="360" y="765"/>
                      <a:pt x="367" y="765"/>
                      <a:pt x="373" y="765"/>
                    </a:cubicBezTo>
                    <a:cubicBezTo>
                      <a:pt x="382" y="765"/>
                      <a:pt x="389" y="765"/>
                      <a:pt x="301" y="777"/>
                    </a:cubicBezTo>
                    <a:cubicBezTo>
                      <a:pt x="301" y="777"/>
                      <a:pt x="226" y="802"/>
                      <a:pt x="201" y="802"/>
                    </a:cubicBezTo>
                    <a:lnTo>
                      <a:pt x="276" y="802"/>
                    </a:lnTo>
                    <a:cubicBezTo>
                      <a:pt x="351" y="777"/>
                      <a:pt x="401" y="777"/>
                      <a:pt x="476" y="777"/>
                    </a:cubicBezTo>
                    <a:lnTo>
                      <a:pt x="401" y="777"/>
                    </a:lnTo>
                    <a:cubicBezTo>
                      <a:pt x="439" y="765"/>
                      <a:pt x="445" y="765"/>
                      <a:pt x="448" y="765"/>
                    </a:cubicBezTo>
                    <a:cubicBezTo>
                      <a:pt x="451" y="765"/>
                      <a:pt x="451" y="765"/>
                      <a:pt x="476" y="752"/>
                    </a:cubicBezTo>
                    <a:cubicBezTo>
                      <a:pt x="476" y="752"/>
                      <a:pt x="553" y="752"/>
                      <a:pt x="589" y="735"/>
                    </a:cubicBezTo>
                    <a:lnTo>
                      <a:pt x="589" y="735"/>
                    </a:lnTo>
                    <a:cubicBezTo>
                      <a:pt x="578" y="737"/>
                      <a:pt x="565" y="738"/>
                      <a:pt x="557" y="738"/>
                    </a:cubicBezTo>
                    <a:lnTo>
                      <a:pt x="557" y="738"/>
                    </a:lnTo>
                    <a:cubicBezTo>
                      <a:pt x="564" y="738"/>
                      <a:pt x="578" y="735"/>
                      <a:pt x="602" y="727"/>
                    </a:cubicBezTo>
                    <a:lnTo>
                      <a:pt x="602" y="727"/>
                    </a:lnTo>
                    <a:cubicBezTo>
                      <a:pt x="599" y="730"/>
                      <a:pt x="594" y="733"/>
                      <a:pt x="589" y="735"/>
                    </a:cubicBezTo>
                    <a:lnTo>
                      <a:pt x="589" y="735"/>
                    </a:lnTo>
                    <a:cubicBezTo>
                      <a:pt x="614" y="732"/>
                      <a:pt x="635" y="727"/>
                      <a:pt x="602" y="727"/>
                    </a:cubicBezTo>
                    <a:lnTo>
                      <a:pt x="577" y="727"/>
                    </a:lnTo>
                    <a:cubicBezTo>
                      <a:pt x="566" y="730"/>
                      <a:pt x="558" y="732"/>
                      <a:pt x="554" y="733"/>
                    </a:cubicBezTo>
                    <a:lnTo>
                      <a:pt x="554" y="733"/>
                    </a:lnTo>
                    <a:cubicBezTo>
                      <a:pt x="558" y="730"/>
                      <a:pt x="567" y="727"/>
                      <a:pt x="577" y="727"/>
                    </a:cubicBezTo>
                    <a:cubicBezTo>
                      <a:pt x="555" y="727"/>
                      <a:pt x="552" y="727"/>
                      <a:pt x="552" y="710"/>
                    </a:cubicBezTo>
                    <a:lnTo>
                      <a:pt x="552" y="710"/>
                    </a:lnTo>
                    <a:cubicBezTo>
                      <a:pt x="590" y="702"/>
                      <a:pt x="602" y="702"/>
                      <a:pt x="602" y="702"/>
                    </a:cubicBezTo>
                    <a:cubicBezTo>
                      <a:pt x="664" y="689"/>
                      <a:pt x="639" y="689"/>
                      <a:pt x="617" y="689"/>
                    </a:cubicBezTo>
                    <a:cubicBezTo>
                      <a:pt x="607" y="689"/>
                      <a:pt x="597" y="689"/>
                      <a:pt x="598" y="688"/>
                    </a:cubicBezTo>
                    <a:lnTo>
                      <a:pt x="598" y="688"/>
                    </a:lnTo>
                    <a:cubicBezTo>
                      <a:pt x="598" y="688"/>
                      <a:pt x="598" y="688"/>
                      <a:pt x="598" y="688"/>
                    </a:cubicBezTo>
                    <a:cubicBezTo>
                      <a:pt x="598" y="688"/>
                      <a:pt x="598" y="688"/>
                      <a:pt x="598" y="688"/>
                    </a:cubicBezTo>
                    <a:lnTo>
                      <a:pt x="598" y="688"/>
                    </a:lnTo>
                    <a:cubicBezTo>
                      <a:pt x="598" y="688"/>
                      <a:pt x="598" y="688"/>
                      <a:pt x="598" y="688"/>
                    </a:cubicBezTo>
                    <a:lnTo>
                      <a:pt x="598" y="688"/>
                    </a:lnTo>
                    <a:cubicBezTo>
                      <a:pt x="599" y="688"/>
                      <a:pt x="610" y="685"/>
                      <a:pt x="652" y="677"/>
                    </a:cubicBezTo>
                    <a:lnTo>
                      <a:pt x="652" y="677"/>
                    </a:lnTo>
                    <a:cubicBezTo>
                      <a:pt x="621" y="682"/>
                      <a:pt x="606" y="685"/>
                      <a:pt x="601" y="687"/>
                    </a:cubicBezTo>
                    <a:lnTo>
                      <a:pt x="601" y="687"/>
                    </a:lnTo>
                    <a:cubicBezTo>
                      <a:pt x="607" y="684"/>
                      <a:pt x="618" y="677"/>
                      <a:pt x="552" y="677"/>
                    </a:cubicBezTo>
                    <a:lnTo>
                      <a:pt x="602" y="677"/>
                    </a:lnTo>
                    <a:cubicBezTo>
                      <a:pt x="602" y="677"/>
                      <a:pt x="652" y="652"/>
                      <a:pt x="652" y="652"/>
                    </a:cubicBezTo>
                    <a:cubicBezTo>
                      <a:pt x="585" y="652"/>
                      <a:pt x="629" y="641"/>
                      <a:pt x="630" y="641"/>
                    </a:cubicBezTo>
                    <a:lnTo>
                      <a:pt x="630" y="641"/>
                    </a:lnTo>
                    <a:cubicBezTo>
                      <a:pt x="629" y="641"/>
                      <a:pt x="618" y="644"/>
                      <a:pt x="577" y="652"/>
                    </a:cubicBezTo>
                    <a:cubicBezTo>
                      <a:pt x="602" y="627"/>
                      <a:pt x="652" y="627"/>
                      <a:pt x="602" y="627"/>
                    </a:cubicBezTo>
                    <a:cubicBezTo>
                      <a:pt x="602" y="627"/>
                      <a:pt x="602" y="616"/>
                      <a:pt x="579" y="616"/>
                    </a:cubicBezTo>
                    <a:cubicBezTo>
                      <a:pt x="575" y="616"/>
                      <a:pt x="570" y="616"/>
                      <a:pt x="564" y="617"/>
                    </a:cubicBezTo>
                    <a:lnTo>
                      <a:pt x="564" y="617"/>
                    </a:lnTo>
                    <a:cubicBezTo>
                      <a:pt x="621" y="602"/>
                      <a:pt x="609" y="602"/>
                      <a:pt x="652" y="602"/>
                    </a:cubicBezTo>
                    <a:cubicBezTo>
                      <a:pt x="602" y="602"/>
                      <a:pt x="602" y="577"/>
                      <a:pt x="552" y="577"/>
                    </a:cubicBezTo>
                    <a:lnTo>
                      <a:pt x="602" y="577"/>
                    </a:lnTo>
                    <a:cubicBezTo>
                      <a:pt x="451" y="577"/>
                      <a:pt x="501" y="552"/>
                      <a:pt x="627" y="526"/>
                    </a:cubicBezTo>
                    <a:cubicBezTo>
                      <a:pt x="577" y="526"/>
                      <a:pt x="476" y="526"/>
                      <a:pt x="426" y="552"/>
                    </a:cubicBezTo>
                    <a:cubicBezTo>
                      <a:pt x="426" y="552"/>
                      <a:pt x="451" y="526"/>
                      <a:pt x="451" y="526"/>
                    </a:cubicBezTo>
                    <a:lnTo>
                      <a:pt x="527" y="526"/>
                    </a:lnTo>
                    <a:cubicBezTo>
                      <a:pt x="476" y="526"/>
                      <a:pt x="577" y="501"/>
                      <a:pt x="527" y="501"/>
                    </a:cubicBezTo>
                    <a:lnTo>
                      <a:pt x="577" y="501"/>
                    </a:lnTo>
                    <a:cubicBezTo>
                      <a:pt x="602" y="476"/>
                      <a:pt x="451" y="451"/>
                      <a:pt x="476" y="426"/>
                    </a:cubicBezTo>
                    <a:cubicBezTo>
                      <a:pt x="527" y="426"/>
                      <a:pt x="451" y="426"/>
                      <a:pt x="451" y="401"/>
                    </a:cubicBezTo>
                    <a:lnTo>
                      <a:pt x="501" y="401"/>
                    </a:lnTo>
                    <a:cubicBezTo>
                      <a:pt x="497" y="399"/>
                      <a:pt x="493" y="397"/>
                      <a:pt x="490" y="395"/>
                    </a:cubicBezTo>
                    <a:lnTo>
                      <a:pt x="490" y="395"/>
                    </a:lnTo>
                    <a:cubicBezTo>
                      <a:pt x="492" y="395"/>
                      <a:pt x="495" y="394"/>
                      <a:pt x="498" y="393"/>
                    </a:cubicBezTo>
                    <a:lnTo>
                      <a:pt x="498" y="393"/>
                    </a:lnTo>
                    <a:cubicBezTo>
                      <a:pt x="495" y="394"/>
                      <a:pt x="492" y="394"/>
                      <a:pt x="489" y="395"/>
                    </a:cubicBezTo>
                    <a:lnTo>
                      <a:pt x="489" y="395"/>
                    </a:lnTo>
                    <a:cubicBezTo>
                      <a:pt x="452" y="376"/>
                      <a:pt x="454" y="374"/>
                      <a:pt x="476" y="351"/>
                    </a:cubicBezTo>
                    <a:cubicBezTo>
                      <a:pt x="326" y="351"/>
                      <a:pt x="451" y="326"/>
                      <a:pt x="351" y="326"/>
                    </a:cubicBezTo>
                    <a:lnTo>
                      <a:pt x="376" y="326"/>
                    </a:lnTo>
                    <a:cubicBezTo>
                      <a:pt x="276" y="326"/>
                      <a:pt x="376" y="301"/>
                      <a:pt x="351" y="276"/>
                    </a:cubicBezTo>
                    <a:cubicBezTo>
                      <a:pt x="244" y="276"/>
                      <a:pt x="413" y="239"/>
                      <a:pt x="368" y="228"/>
                    </a:cubicBezTo>
                    <a:lnTo>
                      <a:pt x="368" y="228"/>
                    </a:lnTo>
                    <a:cubicBezTo>
                      <a:pt x="340" y="238"/>
                      <a:pt x="345" y="238"/>
                      <a:pt x="345" y="238"/>
                    </a:cubicBezTo>
                    <a:cubicBezTo>
                      <a:pt x="345" y="238"/>
                      <a:pt x="339" y="238"/>
                      <a:pt x="276" y="251"/>
                    </a:cubicBezTo>
                    <a:lnTo>
                      <a:pt x="326" y="226"/>
                    </a:lnTo>
                    <a:lnTo>
                      <a:pt x="326" y="226"/>
                    </a:lnTo>
                    <a:cubicBezTo>
                      <a:pt x="291" y="231"/>
                      <a:pt x="272" y="233"/>
                      <a:pt x="263" y="233"/>
                    </a:cubicBezTo>
                    <a:cubicBezTo>
                      <a:pt x="228" y="233"/>
                      <a:pt x="356" y="201"/>
                      <a:pt x="276" y="201"/>
                    </a:cubicBezTo>
                    <a:lnTo>
                      <a:pt x="326" y="201"/>
                    </a:lnTo>
                    <a:cubicBezTo>
                      <a:pt x="426" y="176"/>
                      <a:pt x="301" y="176"/>
                      <a:pt x="301" y="176"/>
                    </a:cubicBezTo>
                    <a:lnTo>
                      <a:pt x="351" y="176"/>
                    </a:lnTo>
                    <a:cubicBezTo>
                      <a:pt x="301" y="176"/>
                      <a:pt x="351" y="151"/>
                      <a:pt x="326" y="151"/>
                    </a:cubicBezTo>
                    <a:lnTo>
                      <a:pt x="376" y="151"/>
                    </a:lnTo>
                    <a:cubicBezTo>
                      <a:pt x="376" y="151"/>
                      <a:pt x="326" y="151"/>
                      <a:pt x="326" y="125"/>
                    </a:cubicBezTo>
                    <a:lnTo>
                      <a:pt x="351" y="125"/>
                    </a:lnTo>
                    <a:cubicBezTo>
                      <a:pt x="276" y="125"/>
                      <a:pt x="351" y="125"/>
                      <a:pt x="326" y="100"/>
                    </a:cubicBezTo>
                    <a:lnTo>
                      <a:pt x="351" y="100"/>
                    </a:lnTo>
                    <a:cubicBezTo>
                      <a:pt x="351" y="100"/>
                      <a:pt x="276" y="75"/>
                      <a:pt x="251" y="75"/>
                    </a:cubicBezTo>
                    <a:cubicBezTo>
                      <a:pt x="288" y="63"/>
                      <a:pt x="276" y="63"/>
                      <a:pt x="260" y="63"/>
                    </a:cubicBezTo>
                    <a:cubicBezTo>
                      <a:pt x="245" y="63"/>
                      <a:pt x="226" y="63"/>
                      <a:pt x="251" y="50"/>
                    </a:cubicBezTo>
                    <a:lnTo>
                      <a:pt x="251" y="50"/>
                    </a:lnTo>
                    <a:cubicBezTo>
                      <a:pt x="251" y="50"/>
                      <a:pt x="226" y="50"/>
                      <a:pt x="201" y="75"/>
                    </a:cubicBezTo>
                    <a:cubicBezTo>
                      <a:pt x="176" y="50"/>
                      <a:pt x="151" y="50"/>
                      <a:pt x="100" y="50"/>
                    </a:cubicBezTo>
                    <a:cubicBezTo>
                      <a:pt x="100" y="25"/>
                      <a:pt x="126" y="25"/>
                      <a:pt x="151" y="25"/>
                    </a:cubicBezTo>
                    <a:cubicBezTo>
                      <a:pt x="25" y="25"/>
                      <a:pt x="75" y="25"/>
                      <a:pt x="1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1" name="Google Shape;1861;p34"/>
              <p:cNvSpPr/>
              <p:nvPr/>
            </p:nvSpPr>
            <p:spPr>
              <a:xfrm>
                <a:off x="4891125" y="28258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2" name="Google Shape;1862;p34"/>
              <p:cNvSpPr/>
              <p:nvPr/>
            </p:nvSpPr>
            <p:spPr>
              <a:xfrm>
                <a:off x="4899900" y="28421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3" name="Google Shape;1863;p34"/>
              <p:cNvSpPr/>
              <p:nvPr/>
            </p:nvSpPr>
            <p:spPr>
              <a:xfrm>
                <a:off x="4771450" y="3649200"/>
                <a:ext cx="67200" cy="59150"/>
              </a:xfrm>
              <a:custGeom>
                <a:avLst/>
                <a:gdLst/>
                <a:ahLst/>
                <a:cxnLst/>
                <a:rect l="l" t="t" r="r" b="b"/>
                <a:pathLst>
                  <a:path w="2688" h="2366" extrusionOk="0">
                    <a:moveTo>
                      <a:pt x="427" y="1241"/>
                    </a:moveTo>
                    <a:cubicBezTo>
                      <a:pt x="422" y="1243"/>
                      <a:pt x="421" y="1246"/>
                      <a:pt x="427" y="1252"/>
                    </a:cubicBezTo>
                    <a:cubicBezTo>
                      <a:pt x="427" y="1248"/>
                      <a:pt x="427" y="1244"/>
                      <a:pt x="427" y="1241"/>
                    </a:cubicBezTo>
                    <a:close/>
                    <a:moveTo>
                      <a:pt x="1327" y="1"/>
                    </a:moveTo>
                    <a:cubicBezTo>
                      <a:pt x="1234" y="1"/>
                      <a:pt x="1150" y="35"/>
                      <a:pt x="1104" y="174"/>
                    </a:cubicBezTo>
                    <a:cubicBezTo>
                      <a:pt x="1104" y="149"/>
                      <a:pt x="1079" y="149"/>
                      <a:pt x="1079" y="149"/>
                    </a:cubicBezTo>
                    <a:cubicBezTo>
                      <a:pt x="1053" y="174"/>
                      <a:pt x="1003" y="149"/>
                      <a:pt x="978" y="199"/>
                    </a:cubicBezTo>
                    <a:lnTo>
                      <a:pt x="978" y="174"/>
                    </a:lnTo>
                    <a:cubicBezTo>
                      <a:pt x="928" y="325"/>
                      <a:pt x="778" y="275"/>
                      <a:pt x="778" y="425"/>
                    </a:cubicBezTo>
                    <a:cubicBezTo>
                      <a:pt x="678" y="475"/>
                      <a:pt x="577" y="575"/>
                      <a:pt x="527" y="701"/>
                    </a:cubicBezTo>
                    <a:lnTo>
                      <a:pt x="502" y="676"/>
                    </a:lnTo>
                    <a:cubicBezTo>
                      <a:pt x="502" y="776"/>
                      <a:pt x="327" y="776"/>
                      <a:pt x="302" y="876"/>
                    </a:cubicBezTo>
                    <a:cubicBezTo>
                      <a:pt x="201" y="951"/>
                      <a:pt x="352" y="1127"/>
                      <a:pt x="251" y="1177"/>
                    </a:cubicBezTo>
                    <a:cubicBezTo>
                      <a:pt x="101" y="1202"/>
                      <a:pt x="352" y="1352"/>
                      <a:pt x="226" y="1377"/>
                    </a:cubicBezTo>
                    <a:cubicBezTo>
                      <a:pt x="1" y="1452"/>
                      <a:pt x="101" y="1603"/>
                      <a:pt x="226" y="1703"/>
                    </a:cubicBezTo>
                    <a:cubicBezTo>
                      <a:pt x="151" y="1803"/>
                      <a:pt x="352" y="1904"/>
                      <a:pt x="226" y="2004"/>
                    </a:cubicBezTo>
                    <a:cubicBezTo>
                      <a:pt x="327" y="2029"/>
                      <a:pt x="126" y="2129"/>
                      <a:pt x="176" y="2179"/>
                    </a:cubicBezTo>
                    <a:lnTo>
                      <a:pt x="201" y="2179"/>
                    </a:lnTo>
                    <a:cubicBezTo>
                      <a:pt x="164" y="2204"/>
                      <a:pt x="201" y="2204"/>
                      <a:pt x="230" y="2204"/>
                    </a:cubicBezTo>
                    <a:cubicBezTo>
                      <a:pt x="258" y="2204"/>
                      <a:pt x="277" y="2204"/>
                      <a:pt x="201" y="2229"/>
                    </a:cubicBezTo>
                    <a:cubicBezTo>
                      <a:pt x="188" y="2243"/>
                      <a:pt x="194" y="2247"/>
                      <a:pt x="208" y="2247"/>
                    </a:cubicBezTo>
                    <a:cubicBezTo>
                      <a:pt x="240" y="2247"/>
                      <a:pt x="316" y="2224"/>
                      <a:pt x="317" y="2224"/>
                    </a:cubicBezTo>
                    <a:lnTo>
                      <a:pt x="317" y="2224"/>
                    </a:lnTo>
                    <a:cubicBezTo>
                      <a:pt x="317" y="2224"/>
                      <a:pt x="313" y="2226"/>
                      <a:pt x="302" y="2229"/>
                    </a:cubicBezTo>
                    <a:lnTo>
                      <a:pt x="327" y="2229"/>
                    </a:lnTo>
                    <a:cubicBezTo>
                      <a:pt x="352" y="2229"/>
                      <a:pt x="302" y="2229"/>
                      <a:pt x="277" y="2254"/>
                    </a:cubicBezTo>
                    <a:cubicBezTo>
                      <a:pt x="293" y="2254"/>
                      <a:pt x="321" y="2243"/>
                      <a:pt x="330" y="2243"/>
                    </a:cubicBezTo>
                    <a:cubicBezTo>
                      <a:pt x="335" y="2243"/>
                      <a:pt x="335" y="2246"/>
                      <a:pt x="327" y="2254"/>
                    </a:cubicBezTo>
                    <a:cubicBezTo>
                      <a:pt x="201" y="2305"/>
                      <a:pt x="377" y="2254"/>
                      <a:pt x="226" y="2330"/>
                    </a:cubicBezTo>
                    <a:cubicBezTo>
                      <a:pt x="221" y="2325"/>
                      <a:pt x="215" y="2323"/>
                      <a:pt x="209" y="2323"/>
                    </a:cubicBezTo>
                    <a:cubicBezTo>
                      <a:pt x="182" y="2323"/>
                      <a:pt x="146" y="2355"/>
                      <a:pt x="126" y="2355"/>
                    </a:cubicBezTo>
                    <a:cubicBezTo>
                      <a:pt x="109" y="2355"/>
                      <a:pt x="115" y="2366"/>
                      <a:pt x="135" y="2366"/>
                    </a:cubicBezTo>
                    <a:cubicBezTo>
                      <a:pt x="146" y="2366"/>
                      <a:pt x="160" y="2363"/>
                      <a:pt x="176" y="2355"/>
                    </a:cubicBezTo>
                    <a:cubicBezTo>
                      <a:pt x="238" y="2334"/>
                      <a:pt x="299" y="2314"/>
                      <a:pt x="347" y="2293"/>
                    </a:cubicBezTo>
                    <a:lnTo>
                      <a:pt x="347" y="2293"/>
                    </a:lnTo>
                    <a:cubicBezTo>
                      <a:pt x="342" y="2296"/>
                      <a:pt x="336" y="2300"/>
                      <a:pt x="327" y="2305"/>
                    </a:cubicBezTo>
                    <a:lnTo>
                      <a:pt x="377" y="2280"/>
                    </a:lnTo>
                    <a:lnTo>
                      <a:pt x="377" y="2280"/>
                    </a:lnTo>
                    <a:cubicBezTo>
                      <a:pt x="368" y="2284"/>
                      <a:pt x="358" y="2289"/>
                      <a:pt x="347" y="2293"/>
                    </a:cubicBezTo>
                    <a:lnTo>
                      <a:pt x="347" y="2293"/>
                    </a:lnTo>
                    <a:cubicBezTo>
                      <a:pt x="369" y="2279"/>
                      <a:pt x="356" y="2275"/>
                      <a:pt x="377" y="2254"/>
                    </a:cubicBezTo>
                    <a:cubicBezTo>
                      <a:pt x="377" y="2254"/>
                      <a:pt x="420" y="2225"/>
                      <a:pt x="452" y="2201"/>
                    </a:cubicBezTo>
                    <a:lnTo>
                      <a:pt x="452" y="2201"/>
                    </a:lnTo>
                    <a:cubicBezTo>
                      <a:pt x="457" y="2203"/>
                      <a:pt x="465" y="2204"/>
                      <a:pt x="477" y="2204"/>
                    </a:cubicBezTo>
                    <a:cubicBezTo>
                      <a:pt x="477" y="2204"/>
                      <a:pt x="477" y="2179"/>
                      <a:pt x="477" y="2179"/>
                    </a:cubicBezTo>
                    <a:cubicBezTo>
                      <a:pt x="471" y="2185"/>
                      <a:pt x="462" y="2193"/>
                      <a:pt x="452" y="2201"/>
                    </a:cubicBezTo>
                    <a:lnTo>
                      <a:pt x="452" y="2201"/>
                    </a:lnTo>
                    <a:cubicBezTo>
                      <a:pt x="438" y="2194"/>
                      <a:pt x="452" y="2179"/>
                      <a:pt x="452" y="2179"/>
                    </a:cubicBezTo>
                    <a:lnTo>
                      <a:pt x="477" y="2179"/>
                    </a:lnTo>
                    <a:cubicBezTo>
                      <a:pt x="494" y="2174"/>
                      <a:pt x="497" y="2172"/>
                      <a:pt x="493" y="2172"/>
                    </a:cubicBezTo>
                    <a:cubicBezTo>
                      <a:pt x="485" y="2172"/>
                      <a:pt x="455" y="2178"/>
                      <a:pt x="441" y="2178"/>
                    </a:cubicBezTo>
                    <a:cubicBezTo>
                      <a:pt x="429" y="2178"/>
                      <a:pt x="431" y="2173"/>
                      <a:pt x="477" y="2154"/>
                    </a:cubicBezTo>
                    <a:cubicBezTo>
                      <a:pt x="427" y="2154"/>
                      <a:pt x="427" y="2104"/>
                      <a:pt x="402" y="2079"/>
                    </a:cubicBezTo>
                    <a:cubicBezTo>
                      <a:pt x="385" y="2079"/>
                      <a:pt x="391" y="2068"/>
                      <a:pt x="374" y="2068"/>
                    </a:cubicBezTo>
                    <a:cubicBezTo>
                      <a:pt x="370" y="2068"/>
                      <a:pt x="366" y="2068"/>
                      <a:pt x="360" y="2070"/>
                    </a:cubicBezTo>
                    <a:lnTo>
                      <a:pt x="360" y="2070"/>
                    </a:lnTo>
                    <a:cubicBezTo>
                      <a:pt x="427" y="2048"/>
                      <a:pt x="427" y="2026"/>
                      <a:pt x="427" y="2004"/>
                    </a:cubicBezTo>
                    <a:lnTo>
                      <a:pt x="452" y="2004"/>
                    </a:lnTo>
                    <a:cubicBezTo>
                      <a:pt x="475" y="1998"/>
                      <a:pt x="481" y="1996"/>
                      <a:pt x="478" y="1996"/>
                    </a:cubicBezTo>
                    <a:cubicBezTo>
                      <a:pt x="474" y="1996"/>
                      <a:pt x="442" y="2002"/>
                      <a:pt x="429" y="2002"/>
                    </a:cubicBezTo>
                    <a:cubicBezTo>
                      <a:pt x="417" y="2002"/>
                      <a:pt x="422" y="1997"/>
                      <a:pt x="477" y="1979"/>
                    </a:cubicBezTo>
                    <a:cubicBezTo>
                      <a:pt x="397" y="1979"/>
                      <a:pt x="461" y="1947"/>
                      <a:pt x="426" y="1947"/>
                    </a:cubicBezTo>
                    <a:lnTo>
                      <a:pt x="426" y="1947"/>
                    </a:lnTo>
                    <a:cubicBezTo>
                      <a:pt x="435" y="1943"/>
                      <a:pt x="443" y="1937"/>
                      <a:pt x="452" y="1929"/>
                    </a:cubicBezTo>
                    <a:cubicBezTo>
                      <a:pt x="427" y="1904"/>
                      <a:pt x="477" y="1879"/>
                      <a:pt x="477" y="1853"/>
                    </a:cubicBezTo>
                    <a:cubicBezTo>
                      <a:pt x="377" y="1828"/>
                      <a:pt x="502" y="1803"/>
                      <a:pt x="377" y="1778"/>
                    </a:cubicBezTo>
                    <a:cubicBezTo>
                      <a:pt x="402" y="1778"/>
                      <a:pt x="452" y="1753"/>
                      <a:pt x="402" y="1728"/>
                    </a:cubicBezTo>
                    <a:lnTo>
                      <a:pt x="427" y="1728"/>
                    </a:lnTo>
                    <a:cubicBezTo>
                      <a:pt x="427" y="1703"/>
                      <a:pt x="427" y="1678"/>
                      <a:pt x="327" y="1653"/>
                    </a:cubicBezTo>
                    <a:cubicBezTo>
                      <a:pt x="452" y="1653"/>
                      <a:pt x="427" y="1653"/>
                      <a:pt x="477" y="1628"/>
                    </a:cubicBezTo>
                    <a:cubicBezTo>
                      <a:pt x="427" y="1628"/>
                      <a:pt x="427" y="1578"/>
                      <a:pt x="377" y="1553"/>
                    </a:cubicBezTo>
                    <a:cubicBezTo>
                      <a:pt x="427" y="1553"/>
                      <a:pt x="410" y="1542"/>
                      <a:pt x="416" y="1542"/>
                    </a:cubicBezTo>
                    <a:cubicBezTo>
                      <a:pt x="419" y="1542"/>
                      <a:pt x="427" y="1544"/>
                      <a:pt x="452" y="1553"/>
                    </a:cubicBezTo>
                    <a:cubicBezTo>
                      <a:pt x="302" y="1452"/>
                      <a:pt x="377" y="1377"/>
                      <a:pt x="502" y="1327"/>
                    </a:cubicBezTo>
                    <a:cubicBezTo>
                      <a:pt x="477" y="1327"/>
                      <a:pt x="377" y="1277"/>
                      <a:pt x="327" y="1252"/>
                    </a:cubicBezTo>
                    <a:lnTo>
                      <a:pt x="352" y="1252"/>
                    </a:lnTo>
                    <a:cubicBezTo>
                      <a:pt x="327" y="1252"/>
                      <a:pt x="427" y="1252"/>
                      <a:pt x="402" y="1227"/>
                    </a:cubicBezTo>
                    <a:cubicBezTo>
                      <a:pt x="422" y="1227"/>
                      <a:pt x="426" y="1227"/>
                      <a:pt x="427" y="1241"/>
                    </a:cubicBezTo>
                    <a:lnTo>
                      <a:pt x="427" y="1241"/>
                    </a:lnTo>
                    <a:cubicBezTo>
                      <a:pt x="441" y="1235"/>
                      <a:pt x="490" y="1240"/>
                      <a:pt x="452" y="1202"/>
                    </a:cubicBezTo>
                    <a:cubicBezTo>
                      <a:pt x="477" y="1202"/>
                      <a:pt x="502" y="1227"/>
                      <a:pt x="502" y="1227"/>
                    </a:cubicBezTo>
                    <a:cubicBezTo>
                      <a:pt x="552" y="1127"/>
                      <a:pt x="477" y="951"/>
                      <a:pt x="577" y="876"/>
                    </a:cubicBezTo>
                    <a:lnTo>
                      <a:pt x="602" y="876"/>
                    </a:lnTo>
                    <a:lnTo>
                      <a:pt x="577" y="851"/>
                    </a:lnTo>
                    <a:lnTo>
                      <a:pt x="602" y="851"/>
                    </a:lnTo>
                    <a:cubicBezTo>
                      <a:pt x="652" y="851"/>
                      <a:pt x="602" y="801"/>
                      <a:pt x="627" y="776"/>
                    </a:cubicBezTo>
                    <a:cubicBezTo>
                      <a:pt x="652" y="776"/>
                      <a:pt x="652" y="801"/>
                      <a:pt x="678" y="801"/>
                    </a:cubicBezTo>
                    <a:cubicBezTo>
                      <a:pt x="666" y="789"/>
                      <a:pt x="665" y="786"/>
                      <a:pt x="669" y="786"/>
                    </a:cubicBezTo>
                    <a:cubicBezTo>
                      <a:pt x="675" y="786"/>
                      <a:pt x="691" y="792"/>
                      <a:pt x="699" y="792"/>
                    </a:cubicBezTo>
                    <a:cubicBezTo>
                      <a:pt x="709" y="792"/>
                      <a:pt x="707" y="780"/>
                      <a:pt x="653" y="726"/>
                    </a:cubicBezTo>
                    <a:lnTo>
                      <a:pt x="653" y="726"/>
                    </a:lnTo>
                    <a:cubicBezTo>
                      <a:pt x="678" y="751"/>
                      <a:pt x="703" y="776"/>
                      <a:pt x="703" y="776"/>
                    </a:cubicBezTo>
                    <a:cubicBezTo>
                      <a:pt x="703" y="701"/>
                      <a:pt x="753" y="650"/>
                      <a:pt x="828" y="625"/>
                    </a:cubicBezTo>
                    <a:cubicBezTo>
                      <a:pt x="778" y="500"/>
                      <a:pt x="903" y="550"/>
                      <a:pt x="878" y="450"/>
                    </a:cubicBezTo>
                    <a:lnTo>
                      <a:pt x="878" y="450"/>
                    </a:lnTo>
                    <a:lnTo>
                      <a:pt x="903" y="475"/>
                    </a:lnTo>
                    <a:cubicBezTo>
                      <a:pt x="903" y="350"/>
                      <a:pt x="1028" y="400"/>
                      <a:pt x="1079" y="350"/>
                    </a:cubicBezTo>
                    <a:cubicBezTo>
                      <a:pt x="1129" y="350"/>
                      <a:pt x="1129" y="300"/>
                      <a:pt x="1154" y="300"/>
                    </a:cubicBezTo>
                    <a:lnTo>
                      <a:pt x="1179" y="325"/>
                    </a:lnTo>
                    <a:cubicBezTo>
                      <a:pt x="1179" y="283"/>
                      <a:pt x="1188" y="270"/>
                      <a:pt x="1203" y="270"/>
                    </a:cubicBezTo>
                    <a:cubicBezTo>
                      <a:pt x="1226" y="270"/>
                      <a:pt x="1262" y="304"/>
                      <a:pt x="1290" y="304"/>
                    </a:cubicBezTo>
                    <a:cubicBezTo>
                      <a:pt x="1308" y="304"/>
                      <a:pt x="1322" y="291"/>
                      <a:pt x="1329" y="249"/>
                    </a:cubicBezTo>
                    <a:lnTo>
                      <a:pt x="1329" y="300"/>
                    </a:lnTo>
                    <a:cubicBezTo>
                      <a:pt x="1329" y="271"/>
                      <a:pt x="1333" y="268"/>
                      <a:pt x="1336" y="268"/>
                    </a:cubicBezTo>
                    <a:cubicBezTo>
                      <a:pt x="1337" y="268"/>
                      <a:pt x="1338" y="268"/>
                      <a:pt x="1339" y="268"/>
                    </a:cubicBezTo>
                    <a:cubicBezTo>
                      <a:pt x="1342" y="268"/>
                      <a:pt x="1342" y="262"/>
                      <a:pt x="1329" y="199"/>
                    </a:cubicBezTo>
                    <a:lnTo>
                      <a:pt x="1329" y="199"/>
                    </a:lnTo>
                    <a:lnTo>
                      <a:pt x="1354" y="224"/>
                    </a:lnTo>
                    <a:cubicBezTo>
                      <a:pt x="1354" y="175"/>
                      <a:pt x="1360" y="160"/>
                      <a:pt x="1369" y="160"/>
                    </a:cubicBezTo>
                    <a:cubicBezTo>
                      <a:pt x="1385" y="160"/>
                      <a:pt x="1412" y="211"/>
                      <a:pt x="1432" y="211"/>
                    </a:cubicBezTo>
                    <a:cubicBezTo>
                      <a:pt x="1441" y="211"/>
                      <a:pt x="1449" y="201"/>
                      <a:pt x="1455" y="174"/>
                    </a:cubicBezTo>
                    <a:lnTo>
                      <a:pt x="1455" y="199"/>
                    </a:lnTo>
                    <a:cubicBezTo>
                      <a:pt x="1467" y="187"/>
                      <a:pt x="1473" y="181"/>
                      <a:pt x="1480" y="181"/>
                    </a:cubicBezTo>
                    <a:cubicBezTo>
                      <a:pt x="1486" y="181"/>
                      <a:pt x="1492" y="187"/>
                      <a:pt x="1505" y="199"/>
                    </a:cubicBezTo>
                    <a:cubicBezTo>
                      <a:pt x="1521" y="241"/>
                      <a:pt x="1535" y="255"/>
                      <a:pt x="1548" y="255"/>
                    </a:cubicBezTo>
                    <a:cubicBezTo>
                      <a:pt x="1574" y="255"/>
                      <a:pt x="1597" y="199"/>
                      <a:pt x="1630" y="199"/>
                    </a:cubicBezTo>
                    <a:lnTo>
                      <a:pt x="1630" y="249"/>
                    </a:lnTo>
                    <a:cubicBezTo>
                      <a:pt x="1630" y="220"/>
                      <a:pt x="1637" y="214"/>
                      <a:pt x="1648" y="214"/>
                    </a:cubicBezTo>
                    <a:cubicBezTo>
                      <a:pt x="1657" y="214"/>
                      <a:pt x="1668" y="218"/>
                      <a:pt x="1678" y="218"/>
                    </a:cubicBezTo>
                    <a:cubicBezTo>
                      <a:pt x="1688" y="218"/>
                      <a:pt x="1698" y="214"/>
                      <a:pt x="1705" y="199"/>
                    </a:cubicBezTo>
                    <a:lnTo>
                      <a:pt x="1705" y="249"/>
                    </a:lnTo>
                    <a:cubicBezTo>
                      <a:pt x="1755" y="249"/>
                      <a:pt x="1780" y="199"/>
                      <a:pt x="1805" y="199"/>
                    </a:cubicBezTo>
                    <a:lnTo>
                      <a:pt x="1805" y="249"/>
                    </a:lnTo>
                    <a:cubicBezTo>
                      <a:pt x="1814" y="223"/>
                      <a:pt x="1826" y="215"/>
                      <a:pt x="1839" y="215"/>
                    </a:cubicBezTo>
                    <a:cubicBezTo>
                      <a:pt x="1857" y="215"/>
                      <a:pt x="1877" y="230"/>
                      <a:pt x="1892" y="230"/>
                    </a:cubicBezTo>
                    <a:cubicBezTo>
                      <a:pt x="1897" y="230"/>
                      <a:pt x="1902" y="228"/>
                      <a:pt x="1906" y="224"/>
                    </a:cubicBezTo>
                    <a:lnTo>
                      <a:pt x="1906" y="249"/>
                    </a:lnTo>
                    <a:cubicBezTo>
                      <a:pt x="1916" y="253"/>
                      <a:pt x="1927" y="255"/>
                      <a:pt x="1938" y="255"/>
                    </a:cubicBezTo>
                    <a:cubicBezTo>
                      <a:pt x="2003" y="255"/>
                      <a:pt x="2070" y="199"/>
                      <a:pt x="2156" y="199"/>
                    </a:cubicBezTo>
                    <a:cubicBezTo>
                      <a:pt x="2156" y="199"/>
                      <a:pt x="2156" y="199"/>
                      <a:pt x="2156" y="224"/>
                    </a:cubicBezTo>
                    <a:cubicBezTo>
                      <a:pt x="2156" y="221"/>
                      <a:pt x="2157" y="217"/>
                      <a:pt x="2158" y="214"/>
                    </a:cubicBezTo>
                    <a:lnTo>
                      <a:pt x="2158" y="214"/>
                    </a:lnTo>
                    <a:cubicBezTo>
                      <a:pt x="2160" y="225"/>
                      <a:pt x="2165" y="228"/>
                      <a:pt x="2172" y="228"/>
                    </a:cubicBezTo>
                    <a:cubicBezTo>
                      <a:pt x="2187" y="228"/>
                      <a:pt x="2210" y="210"/>
                      <a:pt x="2222" y="210"/>
                    </a:cubicBezTo>
                    <a:cubicBezTo>
                      <a:pt x="2228" y="210"/>
                      <a:pt x="2231" y="213"/>
                      <a:pt x="2231" y="224"/>
                    </a:cubicBezTo>
                    <a:cubicBezTo>
                      <a:pt x="2231" y="224"/>
                      <a:pt x="2231" y="199"/>
                      <a:pt x="2257" y="174"/>
                    </a:cubicBezTo>
                    <a:lnTo>
                      <a:pt x="2482" y="174"/>
                    </a:lnTo>
                    <a:cubicBezTo>
                      <a:pt x="2482" y="174"/>
                      <a:pt x="2482" y="199"/>
                      <a:pt x="2457" y="224"/>
                    </a:cubicBezTo>
                    <a:cubicBezTo>
                      <a:pt x="2496" y="193"/>
                      <a:pt x="2525" y="182"/>
                      <a:pt x="2548" y="182"/>
                    </a:cubicBezTo>
                    <a:cubicBezTo>
                      <a:pt x="2600" y="182"/>
                      <a:pt x="2623" y="240"/>
                      <a:pt x="2658" y="275"/>
                    </a:cubicBezTo>
                    <a:cubicBezTo>
                      <a:pt x="2683" y="249"/>
                      <a:pt x="2683" y="224"/>
                      <a:pt x="2683" y="199"/>
                    </a:cubicBezTo>
                    <a:cubicBezTo>
                      <a:pt x="2686" y="196"/>
                      <a:pt x="2687" y="194"/>
                      <a:pt x="2686" y="194"/>
                    </a:cubicBezTo>
                    <a:lnTo>
                      <a:pt x="2686" y="194"/>
                    </a:lnTo>
                    <a:cubicBezTo>
                      <a:pt x="2682" y="194"/>
                      <a:pt x="2648" y="217"/>
                      <a:pt x="2634" y="217"/>
                    </a:cubicBezTo>
                    <a:cubicBezTo>
                      <a:pt x="2628" y="217"/>
                      <a:pt x="2626" y="212"/>
                      <a:pt x="2632" y="199"/>
                    </a:cubicBezTo>
                    <a:lnTo>
                      <a:pt x="2658" y="174"/>
                    </a:lnTo>
                    <a:cubicBezTo>
                      <a:pt x="2658" y="171"/>
                      <a:pt x="2656" y="169"/>
                      <a:pt x="2655" y="169"/>
                    </a:cubicBezTo>
                    <a:cubicBezTo>
                      <a:pt x="2646" y="169"/>
                      <a:pt x="2619" y="205"/>
                      <a:pt x="2610" y="205"/>
                    </a:cubicBezTo>
                    <a:cubicBezTo>
                      <a:pt x="2608" y="205"/>
                      <a:pt x="2607" y="203"/>
                      <a:pt x="2607" y="199"/>
                    </a:cubicBezTo>
                    <a:cubicBezTo>
                      <a:pt x="2632" y="174"/>
                      <a:pt x="2632" y="149"/>
                      <a:pt x="2632" y="149"/>
                    </a:cubicBezTo>
                    <a:cubicBezTo>
                      <a:pt x="2618" y="149"/>
                      <a:pt x="2604" y="133"/>
                      <a:pt x="2585" y="133"/>
                    </a:cubicBezTo>
                    <a:cubicBezTo>
                      <a:pt x="2571" y="133"/>
                      <a:pt x="2554" y="142"/>
                      <a:pt x="2532" y="174"/>
                    </a:cubicBezTo>
                    <a:cubicBezTo>
                      <a:pt x="2557" y="99"/>
                      <a:pt x="2507" y="149"/>
                      <a:pt x="2507" y="74"/>
                    </a:cubicBezTo>
                    <a:cubicBezTo>
                      <a:pt x="2507" y="99"/>
                      <a:pt x="2507" y="99"/>
                      <a:pt x="2482" y="124"/>
                    </a:cubicBezTo>
                    <a:cubicBezTo>
                      <a:pt x="2382" y="49"/>
                      <a:pt x="2257" y="74"/>
                      <a:pt x="2156" y="49"/>
                    </a:cubicBezTo>
                    <a:cubicBezTo>
                      <a:pt x="2136" y="83"/>
                      <a:pt x="2121" y="95"/>
                      <a:pt x="2108" y="95"/>
                    </a:cubicBezTo>
                    <a:cubicBezTo>
                      <a:pt x="2081" y="95"/>
                      <a:pt x="2066" y="40"/>
                      <a:pt x="2032" y="40"/>
                    </a:cubicBezTo>
                    <a:cubicBezTo>
                      <a:pt x="2024" y="40"/>
                      <a:pt x="2016" y="42"/>
                      <a:pt x="2006" y="49"/>
                    </a:cubicBezTo>
                    <a:lnTo>
                      <a:pt x="2006" y="24"/>
                    </a:lnTo>
                    <a:cubicBezTo>
                      <a:pt x="1988" y="42"/>
                      <a:pt x="1970" y="59"/>
                      <a:pt x="1953" y="59"/>
                    </a:cubicBezTo>
                    <a:cubicBezTo>
                      <a:pt x="1945" y="59"/>
                      <a:pt x="1938" y="56"/>
                      <a:pt x="1931" y="49"/>
                    </a:cubicBezTo>
                    <a:lnTo>
                      <a:pt x="1906" y="99"/>
                    </a:lnTo>
                    <a:cubicBezTo>
                      <a:pt x="1843" y="36"/>
                      <a:pt x="1780" y="24"/>
                      <a:pt x="1715" y="24"/>
                    </a:cubicBezTo>
                    <a:cubicBezTo>
                      <a:pt x="1671" y="24"/>
                      <a:pt x="1625" y="29"/>
                      <a:pt x="1578" y="29"/>
                    </a:cubicBezTo>
                    <a:cubicBezTo>
                      <a:pt x="1554" y="29"/>
                      <a:pt x="1530" y="28"/>
                      <a:pt x="1505" y="24"/>
                    </a:cubicBezTo>
                    <a:cubicBezTo>
                      <a:pt x="1447" y="14"/>
                      <a:pt x="1386" y="1"/>
                      <a:pt x="13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4" name="Google Shape;1864;p34"/>
              <p:cNvSpPr/>
              <p:nvPr/>
            </p:nvSpPr>
            <p:spPr>
              <a:xfrm>
                <a:off x="4783375" y="370367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0"/>
                    </a:moveTo>
                    <a:lnTo>
                      <a:pt x="0" y="0"/>
                    </a:lnTo>
                    <a:cubicBezTo>
                      <a:pt x="25" y="0"/>
                      <a:pt x="25" y="0"/>
                      <a:pt x="2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5" name="Google Shape;1865;p34"/>
              <p:cNvSpPr/>
              <p:nvPr/>
            </p:nvSpPr>
            <p:spPr>
              <a:xfrm>
                <a:off x="3842250" y="2879100"/>
                <a:ext cx="650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26" h="51" extrusionOk="0">
                    <a:moveTo>
                      <a:pt x="1" y="1"/>
                    </a:moveTo>
                    <a:lnTo>
                      <a:pt x="26" y="51"/>
                    </a:lnTo>
                    <a:lnTo>
                      <a:pt x="26" y="26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6" name="Google Shape;1866;p34"/>
              <p:cNvSpPr/>
              <p:nvPr/>
            </p:nvSpPr>
            <p:spPr>
              <a:xfrm>
                <a:off x="3839750" y="2873475"/>
                <a:ext cx="4875" cy="4400"/>
              </a:xfrm>
              <a:custGeom>
                <a:avLst/>
                <a:gdLst/>
                <a:ahLst/>
                <a:cxnLst/>
                <a:rect l="l" t="t" r="r" b="b"/>
                <a:pathLst>
                  <a:path w="195" h="176" extrusionOk="0">
                    <a:moveTo>
                      <a:pt x="26" y="0"/>
                    </a:moveTo>
                    <a:cubicBezTo>
                      <a:pt x="21" y="4"/>
                      <a:pt x="19" y="8"/>
                      <a:pt x="18" y="12"/>
                    </a:cubicBezTo>
                    <a:lnTo>
                      <a:pt x="18" y="12"/>
                    </a:lnTo>
                    <a:cubicBezTo>
                      <a:pt x="22" y="12"/>
                      <a:pt x="26" y="9"/>
                      <a:pt x="26" y="0"/>
                    </a:cubicBezTo>
                    <a:close/>
                    <a:moveTo>
                      <a:pt x="18" y="12"/>
                    </a:moveTo>
                    <a:cubicBezTo>
                      <a:pt x="17" y="13"/>
                      <a:pt x="15" y="13"/>
                      <a:pt x="13" y="13"/>
                    </a:cubicBezTo>
                    <a:cubicBezTo>
                      <a:pt x="7" y="13"/>
                      <a:pt x="0" y="13"/>
                      <a:pt x="0" y="25"/>
                    </a:cubicBezTo>
                    <a:lnTo>
                      <a:pt x="126" y="176"/>
                    </a:lnTo>
                    <a:cubicBezTo>
                      <a:pt x="195" y="106"/>
                      <a:pt x="10" y="59"/>
                      <a:pt x="18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7" name="Google Shape;1867;p34"/>
              <p:cNvSpPr/>
              <p:nvPr/>
            </p:nvSpPr>
            <p:spPr>
              <a:xfrm>
                <a:off x="3839625" y="2869700"/>
                <a:ext cx="1925" cy="2625"/>
              </a:xfrm>
              <a:custGeom>
                <a:avLst/>
                <a:gdLst/>
                <a:ahLst/>
                <a:cxnLst/>
                <a:rect l="l" t="t" r="r" b="b"/>
                <a:pathLst>
                  <a:path w="77" h="105" extrusionOk="0">
                    <a:moveTo>
                      <a:pt x="5" y="1"/>
                    </a:moveTo>
                    <a:lnTo>
                      <a:pt x="5" y="1"/>
                    </a:lnTo>
                    <a:cubicBezTo>
                      <a:pt x="9" y="5"/>
                      <a:pt x="14" y="8"/>
                      <a:pt x="18" y="12"/>
                    </a:cubicBezTo>
                    <a:lnTo>
                      <a:pt x="18" y="12"/>
                    </a:lnTo>
                    <a:cubicBezTo>
                      <a:pt x="16" y="8"/>
                      <a:pt x="11" y="4"/>
                      <a:pt x="5" y="1"/>
                    </a:cubicBezTo>
                    <a:close/>
                    <a:moveTo>
                      <a:pt x="18" y="12"/>
                    </a:moveTo>
                    <a:cubicBezTo>
                      <a:pt x="37" y="43"/>
                      <a:pt x="1" y="105"/>
                      <a:pt x="36" y="105"/>
                    </a:cubicBezTo>
                    <a:cubicBezTo>
                      <a:pt x="41" y="105"/>
                      <a:pt x="47" y="104"/>
                      <a:pt x="56" y="101"/>
                    </a:cubicBezTo>
                    <a:cubicBezTo>
                      <a:pt x="77" y="59"/>
                      <a:pt x="44" y="34"/>
                      <a:pt x="18" y="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8" name="Google Shape;1868;p34"/>
              <p:cNvSpPr/>
              <p:nvPr/>
            </p:nvSpPr>
            <p:spPr>
              <a:xfrm>
                <a:off x="3847900" y="27381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9" name="Google Shape;1869;p34"/>
              <p:cNvSpPr/>
              <p:nvPr/>
            </p:nvSpPr>
            <p:spPr>
              <a:xfrm>
                <a:off x="3839750" y="2577725"/>
                <a:ext cx="243125" cy="325950"/>
              </a:xfrm>
              <a:custGeom>
                <a:avLst/>
                <a:gdLst/>
                <a:ahLst/>
                <a:cxnLst/>
                <a:rect l="l" t="t" r="r" b="b"/>
                <a:pathLst>
                  <a:path w="9725" h="13038" extrusionOk="0">
                    <a:moveTo>
                      <a:pt x="301" y="4036"/>
                    </a:moveTo>
                    <a:lnTo>
                      <a:pt x="301" y="4061"/>
                    </a:lnTo>
                    <a:cubicBezTo>
                      <a:pt x="301" y="4053"/>
                      <a:pt x="301" y="4045"/>
                      <a:pt x="302" y="4037"/>
                    </a:cubicBezTo>
                    <a:lnTo>
                      <a:pt x="302" y="4037"/>
                    </a:lnTo>
                    <a:lnTo>
                      <a:pt x="301" y="4036"/>
                    </a:lnTo>
                    <a:close/>
                    <a:moveTo>
                      <a:pt x="8207" y="7261"/>
                    </a:moveTo>
                    <a:lnTo>
                      <a:pt x="8207" y="7261"/>
                    </a:lnTo>
                    <a:cubicBezTo>
                      <a:pt x="8203" y="7263"/>
                      <a:pt x="8200" y="7266"/>
                      <a:pt x="8196" y="7269"/>
                    </a:cubicBezTo>
                    <a:cubicBezTo>
                      <a:pt x="8205" y="7269"/>
                      <a:pt x="8208" y="7265"/>
                      <a:pt x="8207" y="7261"/>
                    </a:cubicBezTo>
                    <a:close/>
                    <a:moveTo>
                      <a:pt x="2739" y="11779"/>
                    </a:moveTo>
                    <a:cubicBezTo>
                      <a:pt x="2737" y="11779"/>
                      <a:pt x="2735" y="11780"/>
                      <a:pt x="2732" y="11780"/>
                    </a:cubicBezTo>
                    <a:cubicBezTo>
                      <a:pt x="2735" y="11780"/>
                      <a:pt x="2737" y="11780"/>
                      <a:pt x="2739" y="11779"/>
                    </a:cubicBezTo>
                    <a:close/>
                    <a:moveTo>
                      <a:pt x="752" y="0"/>
                    </a:moveTo>
                    <a:cubicBezTo>
                      <a:pt x="702" y="226"/>
                      <a:pt x="627" y="602"/>
                      <a:pt x="677" y="802"/>
                    </a:cubicBezTo>
                    <a:lnTo>
                      <a:pt x="627" y="777"/>
                    </a:lnTo>
                    <a:lnTo>
                      <a:pt x="627" y="777"/>
                    </a:lnTo>
                    <a:cubicBezTo>
                      <a:pt x="674" y="848"/>
                      <a:pt x="566" y="1030"/>
                      <a:pt x="658" y="1030"/>
                    </a:cubicBezTo>
                    <a:cubicBezTo>
                      <a:pt x="663" y="1030"/>
                      <a:pt x="670" y="1030"/>
                      <a:pt x="677" y="1028"/>
                    </a:cubicBezTo>
                    <a:lnTo>
                      <a:pt x="677" y="1028"/>
                    </a:lnTo>
                    <a:lnTo>
                      <a:pt x="652" y="1128"/>
                    </a:lnTo>
                    <a:cubicBezTo>
                      <a:pt x="752" y="1454"/>
                      <a:pt x="502" y="1705"/>
                      <a:pt x="552" y="2106"/>
                    </a:cubicBezTo>
                    <a:lnTo>
                      <a:pt x="527" y="2081"/>
                    </a:lnTo>
                    <a:lnTo>
                      <a:pt x="527" y="2081"/>
                    </a:lnTo>
                    <a:cubicBezTo>
                      <a:pt x="552" y="2181"/>
                      <a:pt x="552" y="2306"/>
                      <a:pt x="502" y="2381"/>
                    </a:cubicBezTo>
                    <a:cubicBezTo>
                      <a:pt x="502" y="2369"/>
                      <a:pt x="502" y="2369"/>
                      <a:pt x="502" y="2369"/>
                    </a:cubicBezTo>
                    <a:cubicBezTo>
                      <a:pt x="502" y="2369"/>
                      <a:pt x="502" y="2369"/>
                      <a:pt x="502" y="2356"/>
                    </a:cubicBezTo>
                    <a:cubicBezTo>
                      <a:pt x="351" y="2657"/>
                      <a:pt x="427" y="3033"/>
                      <a:pt x="401" y="3384"/>
                    </a:cubicBezTo>
                    <a:lnTo>
                      <a:pt x="351" y="3359"/>
                    </a:lnTo>
                    <a:lnTo>
                      <a:pt x="351" y="3359"/>
                    </a:lnTo>
                    <a:cubicBezTo>
                      <a:pt x="400" y="3528"/>
                      <a:pt x="308" y="3815"/>
                      <a:pt x="302" y="4037"/>
                    </a:cubicBezTo>
                    <a:lnTo>
                      <a:pt x="302" y="4037"/>
                    </a:lnTo>
                    <a:lnTo>
                      <a:pt x="326" y="4161"/>
                    </a:lnTo>
                    <a:lnTo>
                      <a:pt x="251" y="4136"/>
                    </a:lnTo>
                    <a:cubicBezTo>
                      <a:pt x="226" y="4437"/>
                      <a:pt x="251" y="4712"/>
                      <a:pt x="226" y="4988"/>
                    </a:cubicBezTo>
                    <a:lnTo>
                      <a:pt x="201" y="4963"/>
                    </a:lnTo>
                    <a:lnTo>
                      <a:pt x="201" y="4963"/>
                    </a:lnTo>
                    <a:cubicBezTo>
                      <a:pt x="251" y="5239"/>
                      <a:pt x="151" y="5539"/>
                      <a:pt x="151" y="5815"/>
                    </a:cubicBezTo>
                    <a:lnTo>
                      <a:pt x="151" y="5790"/>
                    </a:lnTo>
                    <a:cubicBezTo>
                      <a:pt x="76" y="6486"/>
                      <a:pt x="100" y="7133"/>
                      <a:pt x="76" y="7828"/>
                    </a:cubicBezTo>
                    <a:lnTo>
                      <a:pt x="76" y="7828"/>
                    </a:lnTo>
                    <a:cubicBezTo>
                      <a:pt x="76" y="7825"/>
                      <a:pt x="76" y="7822"/>
                      <a:pt x="76" y="7820"/>
                    </a:cubicBezTo>
                    <a:cubicBezTo>
                      <a:pt x="76" y="7820"/>
                      <a:pt x="76" y="7845"/>
                      <a:pt x="76" y="7845"/>
                    </a:cubicBezTo>
                    <a:cubicBezTo>
                      <a:pt x="76" y="7839"/>
                      <a:pt x="76" y="7833"/>
                      <a:pt x="76" y="7828"/>
                    </a:cubicBezTo>
                    <a:lnTo>
                      <a:pt x="76" y="7828"/>
                    </a:lnTo>
                    <a:cubicBezTo>
                      <a:pt x="80" y="7854"/>
                      <a:pt x="101" y="7898"/>
                      <a:pt x="101" y="7920"/>
                    </a:cubicBezTo>
                    <a:cubicBezTo>
                      <a:pt x="101" y="7928"/>
                      <a:pt x="99" y="7931"/>
                      <a:pt x="96" y="7931"/>
                    </a:cubicBezTo>
                    <a:cubicBezTo>
                      <a:pt x="88" y="7931"/>
                      <a:pt x="76" y="7913"/>
                      <a:pt x="76" y="7895"/>
                    </a:cubicBezTo>
                    <a:lnTo>
                      <a:pt x="76" y="7895"/>
                    </a:lnTo>
                    <a:cubicBezTo>
                      <a:pt x="0" y="8046"/>
                      <a:pt x="101" y="8346"/>
                      <a:pt x="26" y="8422"/>
                    </a:cubicBezTo>
                    <a:cubicBezTo>
                      <a:pt x="26" y="8458"/>
                      <a:pt x="52" y="8482"/>
                      <a:pt x="77" y="8482"/>
                    </a:cubicBezTo>
                    <a:cubicBezTo>
                      <a:pt x="86" y="8482"/>
                      <a:pt x="94" y="8478"/>
                      <a:pt x="101" y="8472"/>
                    </a:cubicBezTo>
                    <a:lnTo>
                      <a:pt x="101" y="8472"/>
                    </a:lnTo>
                    <a:cubicBezTo>
                      <a:pt x="76" y="9023"/>
                      <a:pt x="51" y="9600"/>
                      <a:pt x="101" y="10151"/>
                    </a:cubicBezTo>
                    <a:cubicBezTo>
                      <a:pt x="83" y="10169"/>
                      <a:pt x="78" y="10186"/>
                      <a:pt x="59" y="10186"/>
                    </a:cubicBezTo>
                    <a:cubicBezTo>
                      <a:pt x="51" y="10186"/>
                      <a:pt x="40" y="10183"/>
                      <a:pt x="26" y="10176"/>
                    </a:cubicBezTo>
                    <a:lnTo>
                      <a:pt x="26" y="10176"/>
                    </a:lnTo>
                    <a:cubicBezTo>
                      <a:pt x="151" y="10652"/>
                      <a:pt x="76" y="11153"/>
                      <a:pt x="26" y="11655"/>
                    </a:cubicBezTo>
                    <a:cubicBezTo>
                      <a:pt x="42" y="11655"/>
                      <a:pt x="59" y="11632"/>
                      <a:pt x="76" y="11632"/>
                    </a:cubicBezTo>
                    <a:cubicBezTo>
                      <a:pt x="84" y="11632"/>
                      <a:pt x="92" y="11638"/>
                      <a:pt x="101" y="11655"/>
                    </a:cubicBezTo>
                    <a:cubicBezTo>
                      <a:pt x="151" y="11479"/>
                      <a:pt x="26" y="11354"/>
                      <a:pt x="101" y="11229"/>
                    </a:cubicBezTo>
                    <a:lnTo>
                      <a:pt x="126" y="11229"/>
                    </a:lnTo>
                    <a:cubicBezTo>
                      <a:pt x="151" y="11128"/>
                      <a:pt x="51" y="11204"/>
                      <a:pt x="101" y="11103"/>
                    </a:cubicBezTo>
                    <a:cubicBezTo>
                      <a:pt x="106" y="11098"/>
                      <a:pt x="110" y="11096"/>
                      <a:pt x="114" y="11096"/>
                    </a:cubicBezTo>
                    <a:cubicBezTo>
                      <a:pt x="123" y="11096"/>
                      <a:pt x="125" y="11111"/>
                      <a:pt x="126" y="11111"/>
                    </a:cubicBezTo>
                    <a:cubicBezTo>
                      <a:pt x="126" y="11111"/>
                      <a:pt x="126" y="11109"/>
                      <a:pt x="126" y="11103"/>
                    </a:cubicBezTo>
                    <a:cubicBezTo>
                      <a:pt x="126" y="10878"/>
                      <a:pt x="176" y="10652"/>
                      <a:pt x="101" y="10452"/>
                    </a:cubicBezTo>
                    <a:cubicBezTo>
                      <a:pt x="176" y="10402"/>
                      <a:pt x="126" y="10201"/>
                      <a:pt x="176" y="10126"/>
                    </a:cubicBezTo>
                    <a:cubicBezTo>
                      <a:pt x="151" y="10076"/>
                      <a:pt x="176" y="10026"/>
                      <a:pt x="126" y="10001"/>
                    </a:cubicBezTo>
                    <a:cubicBezTo>
                      <a:pt x="201" y="9224"/>
                      <a:pt x="176" y="8447"/>
                      <a:pt x="226" y="7645"/>
                    </a:cubicBezTo>
                    <a:cubicBezTo>
                      <a:pt x="126" y="7269"/>
                      <a:pt x="326" y="6843"/>
                      <a:pt x="301" y="6417"/>
                    </a:cubicBezTo>
                    <a:lnTo>
                      <a:pt x="326" y="6417"/>
                    </a:lnTo>
                    <a:cubicBezTo>
                      <a:pt x="301" y="6266"/>
                      <a:pt x="301" y="6066"/>
                      <a:pt x="326" y="5890"/>
                    </a:cubicBezTo>
                    <a:lnTo>
                      <a:pt x="276" y="5740"/>
                    </a:lnTo>
                    <a:cubicBezTo>
                      <a:pt x="477" y="4737"/>
                      <a:pt x="502" y="3685"/>
                      <a:pt x="652" y="2657"/>
                    </a:cubicBezTo>
                    <a:cubicBezTo>
                      <a:pt x="727" y="2206"/>
                      <a:pt x="777" y="1780"/>
                      <a:pt x="853" y="1354"/>
                    </a:cubicBezTo>
                    <a:cubicBezTo>
                      <a:pt x="878" y="1153"/>
                      <a:pt x="903" y="953"/>
                      <a:pt x="928" y="727"/>
                    </a:cubicBezTo>
                    <a:lnTo>
                      <a:pt x="953" y="577"/>
                    </a:lnTo>
                    <a:lnTo>
                      <a:pt x="953" y="527"/>
                    </a:lnTo>
                    <a:lnTo>
                      <a:pt x="953" y="427"/>
                    </a:lnTo>
                    <a:lnTo>
                      <a:pt x="1103" y="477"/>
                    </a:lnTo>
                    <a:lnTo>
                      <a:pt x="1204" y="527"/>
                    </a:lnTo>
                    <a:lnTo>
                      <a:pt x="1379" y="602"/>
                    </a:lnTo>
                    <a:cubicBezTo>
                      <a:pt x="1379" y="627"/>
                      <a:pt x="1379" y="627"/>
                      <a:pt x="1354" y="627"/>
                    </a:cubicBezTo>
                    <a:cubicBezTo>
                      <a:pt x="1655" y="777"/>
                      <a:pt x="1880" y="1003"/>
                      <a:pt x="2156" y="1153"/>
                    </a:cubicBezTo>
                    <a:lnTo>
                      <a:pt x="2131" y="1153"/>
                    </a:lnTo>
                    <a:cubicBezTo>
                      <a:pt x="2833" y="1504"/>
                      <a:pt x="3459" y="2081"/>
                      <a:pt x="4136" y="2406"/>
                    </a:cubicBezTo>
                    <a:cubicBezTo>
                      <a:pt x="4888" y="2958"/>
                      <a:pt x="5715" y="3534"/>
                      <a:pt x="6517" y="4086"/>
                    </a:cubicBezTo>
                    <a:lnTo>
                      <a:pt x="6492" y="4111"/>
                    </a:lnTo>
                    <a:cubicBezTo>
                      <a:pt x="7143" y="4537"/>
                      <a:pt x="7670" y="5088"/>
                      <a:pt x="8296" y="5514"/>
                    </a:cubicBezTo>
                    <a:cubicBezTo>
                      <a:pt x="8597" y="5765"/>
                      <a:pt x="8973" y="6016"/>
                      <a:pt x="9249" y="6191"/>
                    </a:cubicBezTo>
                    <a:cubicBezTo>
                      <a:pt x="9324" y="6216"/>
                      <a:pt x="9274" y="6266"/>
                      <a:pt x="9249" y="6291"/>
                    </a:cubicBezTo>
                    <a:lnTo>
                      <a:pt x="9148" y="6391"/>
                    </a:lnTo>
                    <a:lnTo>
                      <a:pt x="8923" y="6592"/>
                    </a:lnTo>
                    <a:cubicBezTo>
                      <a:pt x="8772" y="6717"/>
                      <a:pt x="8597" y="6843"/>
                      <a:pt x="8422" y="6943"/>
                    </a:cubicBezTo>
                    <a:cubicBezTo>
                      <a:pt x="7970" y="7143"/>
                      <a:pt x="7620" y="7770"/>
                      <a:pt x="7168" y="7945"/>
                    </a:cubicBezTo>
                    <a:cubicBezTo>
                      <a:pt x="6316" y="8371"/>
                      <a:pt x="5665" y="9048"/>
                      <a:pt x="4988" y="9750"/>
                    </a:cubicBezTo>
                    <a:cubicBezTo>
                      <a:pt x="4261" y="10226"/>
                      <a:pt x="3660" y="10903"/>
                      <a:pt x="2908" y="11329"/>
                    </a:cubicBezTo>
                    <a:cubicBezTo>
                      <a:pt x="2657" y="11680"/>
                      <a:pt x="2181" y="11805"/>
                      <a:pt x="1855" y="12106"/>
                    </a:cubicBezTo>
                    <a:lnTo>
                      <a:pt x="1905" y="12131"/>
                    </a:lnTo>
                    <a:cubicBezTo>
                      <a:pt x="1720" y="12154"/>
                      <a:pt x="1706" y="12412"/>
                      <a:pt x="1567" y="12412"/>
                    </a:cubicBezTo>
                    <a:cubicBezTo>
                      <a:pt x="1555" y="12412"/>
                      <a:pt x="1543" y="12410"/>
                      <a:pt x="1529" y="12407"/>
                    </a:cubicBezTo>
                    <a:lnTo>
                      <a:pt x="1554" y="12381"/>
                    </a:lnTo>
                    <a:cubicBezTo>
                      <a:pt x="1435" y="12381"/>
                      <a:pt x="1498" y="12634"/>
                      <a:pt x="1416" y="12634"/>
                    </a:cubicBezTo>
                    <a:cubicBezTo>
                      <a:pt x="1412" y="12634"/>
                      <a:pt x="1408" y="12633"/>
                      <a:pt x="1404" y="12632"/>
                    </a:cubicBezTo>
                    <a:lnTo>
                      <a:pt x="1404" y="12632"/>
                    </a:lnTo>
                    <a:lnTo>
                      <a:pt x="1429" y="12657"/>
                    </a:lnTo>
                    <a:cubicBezTo>
                      <a:pt x="1407" y="12679"/>
                      <a:pt x="1396" y="12686"/>
                      <a:pt x="1389" y="12686"/>
                    </a:cubicBezTo>
                    <a:cubicBezTo>
                      <a:pt x="1378" y="12686"/>
                      <a:pt x="1379" y="12668"/>
                      <a:pt x="1363" y="12668"/>
                    </a:cubicBezTo>
                    <a:cubicBezTo>
                      <a:pt x="1356" y="12668"/>
                      <a:pt x="1345" y="12671"/>
                      <a:pt x="1329" y="12682"/>
                    </a:cubicBezTo>
                    <a:cubicBezTo>
                      <a:pt x="1304" y="12707"/>
                      <a:pt x="1354" y="12732"/>
                      <a:pt x="1304" y="12757"/>
                    </a:cubicBezTo>
                    <a:cubicBezTo>
                      <a:pt x="1284" y="12741"/>
                      <a:pt x="1266" y="12735"/>
                      <a:pt x="1249" y="12735"/>
                    </a:cubicBezTo>
                    <a:cubicBezTo>
                      <a:pt x="1181" y="12735"/>
                      <a:pt x="1134" y="12841"/>
                      <a:pt x="1068" y="12841"/>
                    </a:cubicBezTo>
                    <a:cubicBezTo>
                      <a:pt x="1048" y="12841"/>
                      <a:pt x="1027" y="12832"/>
                      <a:pt x="1003" y="12808"/>
                    </a:cubicBezTo>
                    <a:cubicBezTo>
                      <a:pt x="1053" y="12782"/>
                      <a:pt x="903" y="12833"/>
                      <a:pt x="978" y="12707"/>
                    </a:cubicBezTo>
                    <a:lnTo>
                      <a:pt x="978" y="12707"/>
                    </a:lnTo>
                    <a:cubicBezTo>
                      <a:pt x="928" y="12732"/>
                      <a:pt x="802" y="12858"/>
                      <a:pt x="853" y="12883"/>
                    </a:cubicBezTo>
                    <a:cubicBezTo>
                      <a:pt x="897" y="12950"/>
                      <a:pt x="902" y="13037"/>
                      <a:pt x="974" y="13037"/>
                    </a:cubicBezTo>
                    <a:cubicBezTo>
                      <a:pt x="983" y="13037"/>
                      <a:pt x="992" y="13036"/>
                      <a:pt x="1003" y="13033"/>
                    </a:cubicBezTo>
                    <a:lnTo>
                      <a:pt x="1003" y="12983"/>
                    </a:lnTo>
                    <a:cubicBezTo>
                      <a:pt x="1053" y="12983"/>
                      <a:pt x="1028" y="12983"/>
                      <a:pt x="1078" y="13008"/>
                    </a:cubicBezTo>
                    <a:cubicBezTo>
                      <a:pt x="1145" y="12941"/>
                      <a:pt x="1201" y="12941"/>
                      <a:pt x="1253" y="12941"/>
                    </a:cubicBezTo>
                    <a:lnTo>
                      <a:pt x="1253" y="12941"/>
                    </a:lnTo>
                    <a:cubicBezTo>
                      <a:pt x="1279" y="12941"/>
                      <a:pt x="1304" y="12941"/>
                      <a:pt x="1329" y="12933"/>
                    </a:cubicBezTo>
                    <a:cubicBezTo>
                      <a:pt x="1354" y="12833"/>
                      <a:pt x="1429" y="12808"/>
                      <a:pt x="1479" y="12782"/>
                    </a:cubicBezTo>
                    <a:lnTo>
                      <a:pt x="1529" y="12782"/>
                    </a:lnTo>
                    <a:cubicBezTo>
                      <a:pt x="1532" y="12784"/>
                      <a:pt x="1534" y="12784"/>
                      <a:pt x="1537" y="12784"/>
                    </a:cubicBezTo>
                    <a:cubicBezTo>
                      <a:pt x="1568" y="12784"/>
                      <a:pt x="1563" y="12669"/>
                      <a:pt x="1581" y="12669"/>
                    </a:cubicBezTo>
                    <a:cubicBezTo>
                      <a:pt x="1586" y="12669"/>
                      <a:pt x="1593" y="12680"/>
                      <a:pt x="1605" y="12707"/>
                    </a:cubicBezTo>
                    <a:cubicBezTo>
                      <a:pt x="1805" y="12507"/>
                      <a:pt x="2056" y="12281"/>
                      <a:pt x="2281" y="12081"/>
                    </a:cubicBezTo>
                    <a:cubicBezTo>
                      <a:pt x="2281" y="12031"/>
                      <a:pt x="2457" y="11930"/>
                      <a:pt x="2356" y="11930"/>
                    </a:cubicBezTo>
                    <a:cubicBezTo>
                      <a:pt x="2482" y="11930"/>
                      <a:pt x="2682" y="11805"/>
                      <a:pt x="2732" y="11755"/>
                    </a:cubicBezTo>
                    <a:cubicBezTo>
                      <a:pt x="2732" y="11755"/>
                      <a:pt x="2752" y="11774"/>
                      <a:pt x="2739" y="11779"/>
                    </a:cubicBezTo>
                    <a:lnTo>
                      <a:pt x="2739" y="11779"/>
                    </a:lnTo>
                    <a:cubicBezTo>
                      <a:pt x="2919" y="11752"/>
                      <a:pt x="2823" y="11577"/>
                      <a:pt x="2997" y="11577"/>
                    </a:cubicBezTo>
                    <a:cubicBezTo>
                      <a:pt x="3008" y="11577"/>
                      <a:pt x="3020" y="11578"/>
                      <a:pt x="3033" y="11579"/>
                    </a:cubicBezTo>
                    <a:cubicBezTo>
                      <a:pt x="2983" y="11479"/>
                      <a:pt x="3259" y="11429"/>
                      <a:pt x="3259" y="11279"/>
                    </a:cubicBezTo>
                    <a:cubicBezTo>
                      <a:pt x="3284" y="11279"/>
                      <a:pt x="3309" y="11279"/>
                      <a:pt x="3309" y="11304"/>
                    </a:cubicBezTo>
                    <a:cubicBezTo>
                      <a:pt x="3534" y="11128"/>
                      <a:pt x="3810" y="10978"/>
                      <a:pt x="3985" y="10828"/>
                    </a:cubicBezTo>
                    <a:cubicBezTo>
                      <a:pt x="4086" y="10627"/>
                      <a:pt x="4412" y="10552"/>
                      <a:pt x="4462" y="10351"/>
                    </a:cubicBezTo>
                    <a:cubicBezTo>
                      <a:pt x="4587" y="10276"/>
                      <a:pt x="4813" y="10176"/>
                      <a:pt x="4938" y="10001"/>
                    </a:cubicBezTo>
                    <a:lnTo>
                      <a:pt x="4938" y="10026"/>
                    </a:lnTo>
                    <a:cubicBezTo>
                      <a:pt x="5113" y="9875"/>
                      <a:pt x="5339" y="9700"/>
                      <a:pt x="5414" y="9549"/>
                    </a:cubicBezTo>
                    <a:cubicBezTo>
                      <a:pt x="5443" y="9561"/>
                      <a:pt x="5468" y="9566"/>
                      <a:pt x="5491" y="9566"/>
                    </a:cubicBezTo>
                    <a:cubicBezTo>
                      <a:pt x="5565" y="9566"/>
                      <a:pt x="5613" y="9513"/>
                      <a:pt x="5690" y="9474"/>
                    </a:cubicBezTo>
                    <a:cubicBezTo>
                      <a:pt x="5790" y="9349"/>
                      <a:pt x="6041" y="9173"/>
                      <a:pt x="6191" y="8973"/>
                    </a:cubicBezTo>
                    <a:cubicBezTo>
                      <a:pt x="6195" y="8975"/>
                      <a:pt x="6199" y="8976"/>
                      <a:pt x="6203" y="8976"/>
                    </a:cubicBezTo>
                    <a:cubicBezTo>
                      <a:pt x="6245" y="8976"/>
                      <a:pt x="6301" y="8887"/>
                      <a:pt x="6359" y="8887"/>
                    </a:cubicBezTo>
                    <a:cubicBezTo>
                      <a:pt x="6370" y="8887"/>
                      <a:pt x="6381" y="8891"/>
                      <a:pt x="6392" y="8898"/>
                    </a:cubicBezTo>
                    <a:cubicBezTo>
                      <a:pt x="6793" y="8371"/>
                      <a:pt x="7469" y="7920"/>
                      <a:pt x="8096" y="7569"/>
                    </a:cubicBezTo>
                    <a:lnTo>
                      <a:pt x="8096" y="7594"/>
                    </a:lnTo>
                    <a:cubicBezTo>
                      <a:pt x="8121" y="7494"/>
                      <a:pt x="8146" y="7344"/>
                      <a:pt x="8196" y="7244"/>
                    </a:cubicBezTo>
                    <a:cubicBezTo>
                      <a:pt x="8196" y="7244"/>
                      <a:pt x="8206" y="7253"/>
                      <a:pt x="8207" y="7261"/>
                    </a:cubicBezTo>
                    <a:lnTo>
                      <a:pt x="8207" y="7261"/>
                    </a:lnTo>
                    <a:cubicBezTo>
                      <a:pt x="8305" y="7192"/>
                      <a:pt x="8425" y="7166"/>
                      <a:pt x="8522" y="7093"/>
                    </a:cubicBezTo>
                    <a:cubicBezTo>
                      <a:pt x="8522" y="7093"/>
                      <a:pt x="8522" y="7093"/>
                      <a:pt x="8522" y="7118"/>
                    </a:cubicBezTo>
                    <a:cubicBezTo>
                      <a:pt x="8597" y="7018"/>
                      <a:pt x="8747" y="7018"/>
                      <a:pt x="8823" y="6868"/>
                    </a:cubicBezTo>
                    <a:lnTo>
                      <a:pt x="8848" y="6893"/>
                    </a:lnTo>
                    <a:lnTo>
                      <a:pt x="8898" y="6818"/>
                    </a:lnTo>
                    <a:cubicBezTo>
                      <a:pt x="8923" y="6843"/>
                      <a:pt x="8923" y="6868"/>
                      <a:pt x="8898" y="6893"/>
                    </a:cubicBezTo>
                    <a:lnTo>
                      <a:pt x="9224" y="6617"/>
                    </a:lnTo>
                    <a:lnTo>
                      <a:pt x="9524" y="6391"/>
                    </a:lnTo>
                    <a:lnTo>
                      <a:pt x="9675" y="6266"/>
                    </a:lnTo>
                    <a:cubicBezTo>
                      <a:pt x="9675" y="6266"/>
                      <a:pt x="9725" y="6241"/>
                      <a:pt x="9700" y="6216"/>
                    </a:cubicBezTo>
                    <a:lnTo>
                      <a:pt x="9625" y="6166"/>
                    </a:lnTo>
                    <a:lnTo>
                      <a:pt x="9324" y="5940"/>
                    </a:lnTo>
                    <a:lnTo>
                      <a:pt x="9098" y="5765"/>
                    </a:lnTo>
                    <a:lnTo>
                      <a:pt x="8747" y="5539"/>
                    </a:lnTo>
                    <a:cubicBezTo>
                      <a:pt x="8296" y="5214"/>
                      <a:pt x="7820" y="4888"/>
                      <a:pt x="7369" y="4537"/>
                    </a:cubicBezTo>
                    <a:lnTo>
                      <a:pt x="7369" y="4537"/>
                    </a:lnTo>
                    <a:lnTo>
                      <a:pt x="7219" y="4462"/>
                    </a:lnTo>
                    <a:cubicBezTo>
                      <a:pt x="7231" y="4449"/>
                      <a:pt x="7237" y="4443"/>
                      <a:pt x="7244" y="4443"/>
                    </a:cubicBezTo>
                    <a:cubicBezTo>
                      <a:pt x="7250" y="4443"/>
                      <a:pt x="7256" y="4449"/>
                      <a:pt x="7269" y="4462"/>
                    </a:cubicBezTo>
                    <a:cubicBezTo>
                      <a:pt x="7068" y="4236"/>
                      <a:pt x="6793" y="4136"/>
                      <a:pt x="6567" y="3960"/>
                    </a:cubicBezTo>
                    <a:cubicBezTo>
                      <a:pt x="6592" y="3960"/>
                      <a:pt x="6642" y="3960"/>
                      <a:pt x="6617" y="3935"/>
                    </a:cubicBezTo>
                    <a:cubicBezTo>
                      <a:pt x="6438" y="3868"/>
                      <a:pt x="6419" y="3702"/>
                      <a:pt x="6293" y="3702"/>
                    </a:cubicBezTo>
                    <a:cubicBezTo>
                      <a:pt x="6277" y="3702"/>
                      <a:pt x="6260" y="3704"/>
                      <a:pt x="6241" y="3710"/>
                    </a:cubicBezTo>
                    <a:cubicBezTo>
                      <a:pt x="6241" y="3710"/>
                      <a:pt x="6241" y="3685"/>
                      <a:pt x="6266" y="3685"/>
                    </a:cubicBezTo>
                    <a:cubicBezTo>
                      <a:pt x="5790" y="3384"/>
                      <a:pt x="5339" y="3058"/>
                      <a:pt x="4888" y="2707"/>
                    </a:cubicBezTo>
                    <a:cubicBezTo>
                      <a:pt x="4437" y="2532"/>
                      <a:pt x="4061" y="2131"/>
                      <a:pt x="3610" y="1955"/>
                    </a:cubicBezTo>
                    <a:lnTo>
                      <a:pt x="3635" y="1930"/>
                    </a:lnTo>
                    <a:cubicBezTo>
                      <a:pt x="3058" y="1655"/>
                      <a:pt x="2557" y="1178"/>
                      <a:pt x="2006" y="828"/>
                    </a:cubicBezTo>
                    <a:cubicBezTo>
                      <a:pt x="1805" y="677"/>
                      <a:pt x="1630" y="602"/>
                      <a:pt x="1404" y="452"/>
                    </a:cubicBezTo>
                    <a:lnTo>
                      <a:pt x="1404" y="427"/>
                    </a:lnTo>
                    <a:cubicBezTo>
                      <a:pt x="1178" y="326"/>
                      <a:pt x="1003" y="201"/>
                      <a:pt x="75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0" name="Google Shape;1870;p34"/>
              <p:cNvSpPr/>
              <p:nvPr/>
            </p:nvSpPr>
            <p:spPr>
              <a:xfrm>
                <a:off x="3841625" y="27751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1" name="Google Shape;1871;p34"/>
              <p:cNvSpPr/>
              <p:nvPr/>
            </p:nvSpPr>
            <p:spPr>
              <a:xfrm>
                <a:off x="3872950" y="2900400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51" y="1"/>
                    </a:moveTo>
                    <a:cubicBezTo>
                      <a:pt x="26" y="1"/>
                      <a:pt x="26" y="26"/>
                      <a:pt x="1" y="26"/>
                    </a:cubicBezTo>
                    <a:cubicBezTo>
                      <a:pt x="26" y="26"/>
                      <a:pt x="26" y="26"/>
                      <a:pt x="5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2" name="Google Shape;1872;p34"/>
              <p:cNvSpPr/>
              <p:nvPr/>
            </p:nvSpPr>
            <p:spPr>
              <a:xfrm>
                <a:off x="4151775" y="3270075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1" y="1"/>
                    </a:moveTo>
                    <a:lnTo>
                      <a:pt x="26" y="26"/>
                    </a:lnTo>
                    <a:lnTo>
                      <a:pt x="26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3" name="Google Shape;1873;p34"/>
              <p:cNvSpPr/>
              <p:nvPr/>
            </p:nvSpPr>
            <p:spPr>
              <a:xfrm>
                <a:off x="4151350" y="3270475"/>
                <a:ext cx="1700" cy="3400"/>
              </a:xfrm>
              <a:custGeom>
                <a:avLst/>
                <a:gdLst/>
                <a:ahLst/>
                <a:cxnLst/>
                <a:rect l="l" t="t" r="r" b="b"/>
                <a:pathLst>
                  <a:path w="68" h="136" extrusionOk="0">
                    <a:moveTo>
                      <a:pt x="6" y="1"/>
                    </a:moveTo>
                    <a:lnTo>
                      <a:pt x="6" y="1"/>
                    </a:lnTo>
                    <a:cubicBezTo>
                      <a:pt x="0" y="1"/>
                      <a:pt x="32" y="51"/>
                      <a:pt x="47" y="84"/>
                    </a:cubicBezTo>
                    <a:lnTo>
                      <a:pt x="47" y="84"/>
                    </a:lnTo>
                    <a:lnTo>
                      <a:pt x="18" y="10"/>
                    </a:lnTo>
                    <a:cubicBezTo>
                      <a:pt x="11" y="4"/>
                      <a:pt x="8" y="1"/>
                      <a:pt x="6" y="1"/>
                    </a:cubicBezTo>
                    <a:close/>
                    <a:moveTo>
                      <a:pt x="47" y="84"/>
                    </a:moveTo>
                    <a:lnTo>
                      <a:pt x="53" y="98"/>
                    </a:lnTo>
                    <a:lnTo>
                      <a:pt x="53" y="98"/>
                    </a:lnTo>
                    <a:cubicBezTo>
                      <a:pt x="52" y="94"/>
                      <a:pt x="50" y="89"/>
                      <a:pt x="47" y="84"/>
                    </a:cubicBezTo>
                    <a:close/>
                    <a:moveTo>
                      <a:pt x="53" y="98"/>
                    </a:moveTo>
                    <a:cubicBezTo>
                      <a:pt x="55" y="105"/>
                      <a:pt x="56" y="111"/>
                      <a:pt x="53" y="112"/>
                    </a:cubicBezTo>
                    <a:lnTo>
                      <a:pt x="53" y="112"/>
                    </a:lnTo>
                    <a:cubicBezTo>
                      <a:pt x="47" y="110"/>
                      <a:pt x="43" y="110"/>
                      <a:pt x="43" y="110"/>
                    </a:cubicBezTo>
                    <a:lnTo>
                      <a:pt x="43" y="110"/>
                    </a:lnTo>
                    <a:cubicBezTo>
                      <a:pt x="46" y="112"/>
                      <a:pt x="49" y="113"/>
                      <a:pt x="51" y="113"/>
                    </a:cubicBezTo>
                    <a:cubicBezTo>
                      <a:pt x="52" y="113"/>
                      <a:pt x="52" y="112"/>
                      <a:pt x="53" y="112"/>
                    </a:cubicBezTo>
                    <a:lnTo>
                      <a:pt x="53" y="112"/>
                    </a:lnTo>
                    <a:cubicBezTo>
                      <a:pt x="55" y="113"/>
                      <a:pt x="58" y="115"/>
                      <a:pt x="60" y="117"/>
                    </a:cubicBezTo>
                    <a:lnTo>
                      <a:pt x="60" y="117"/>
                    </a:lnTo>
                    <a:lnTo>
                      <a:pt x="53" y="98"/>
                    </a:lnTo>
                    <a:close/>
                    <a:moveTo>
                      <a:pt x="60" y="117"/>
                    </a:moveTo>
                    <a:lnTo>
                      <a:pt x="68" y="135"/>
                    </a:lnTo>
                    <a:cubicBezTo>
                      <a:pt x="68" y="126"/>
                      <a:pt x="65" y="120"/>
                      <a:pt x="60" y="1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4" name="Google Shape;1874;p34"/>
              <p:cNvSpPr/>
              <p:nvPr/>
            </p:nvSpPr>
            <p:spPr>
              <a:xfrm>
                <a:off x="4151700" y="3273050"/>
                <a:ext cx="1225" cy="1450"/>
              </a:xfrm>
              <a:custGeom>
                <a:avLst/>
                <a:gdLst/>
                <a:ahLst/>
                <a:cxnLst/>
                <a:rect l="l" t="t" r="r" b="b"/>
                <a:pathLst>
                  <a:path w="49" h="58" extrusionOk="0">
                    <a:moveTo>
                      <a:pt x="10" y="0"/>
                    </a:moveTo>
                    <a:cubicBezTo>
                      <a:pt x="0" y="0"/>
                      <a:pt x="13" y="18"/>
                      <a:pt x="22" y="35"/>
                    </a:cubicBezTo>
                    <a:lnTo>
                      <a:pt x="22" y="35"/>
                    </a:lnTo>
                    <a:cubicBezTo>
                      <a:pt x="21" y="15"/>
                      <a:pt x="49" y="27"/>
                      <a:pt x="29" y="7"/>
                    </a:cubicBezTo>
                    <a:cubicBezTo>
                      <a:pt x="19" y="2"/>
                      <a:pt x="13" y="0"/>
                      <a:pt x="10" y="0"/>
                    </a:cubicBezTo>
                    <a:close/>
                    <a:moveTo>
                      <a:pt x="22" y="35"/>
                    </a:moveTo>
                    <a:cubicBezTo>
                      <a:pt x="22" y="40"/>
                      <a:pt x="24" y="47"/>
                      <a:pt x="29" y="57"/>
                    </a:cubicBezTo>
                    <a:cubicBezTo>
                      <a:pt x="29" y="51"/>
                      <a:pt x="26" y="43"/>
                      <a:pt x="22" y="3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5" name="Google Shape;1875;p34"/>
              <p:cNvSpPr/>
              <p:nvPr/>
            </p:nvSpPr>
            <p:spPr>
              <a:xfrm>
                <a:off x="4128600" y="32920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6" name="Google Shape;1876;p34"/>
              <p:cNvSpPr/>
              <p:nvPr/>
            </p:nvSpPr>
            <p:spPr>
              <a:xfrm>
                <a:off x="4008300" y="3272500"/>
                <a:ext cx="143500" cy="76550"/>
              </a:xfrm>
              <a:custGeom>
                <a:avLst/>
                <a:gdLst/>
                <a:ahLst/>
                <a:cxnLst/>
                <a:rect l="l" t="t" r="r" b="b"/>
                <a:pathLst>
                  <a:path w="5740" h="3062" extrusionOk="0">
                    <a:moveTo>
                      <a:pt x="5678" y="1"/>
                    </a:moveTo>
                    <a:cubicBezTo>
                      <a:pt x="5651" y="1"/>
                      <a:pt x="5678" y="83"/>
                      <a:pt x="5651" y="83"/>
                    </a:cubicBezTo>
                    <a:cubicBezTo>
                      <a:pt x="5648" y="83"/>
                      <a:pt x="5644" y="82"/>
                      <a:pt x="5640" y="79"/>
                    </a:cubicBezTo>
                    <a:lnTo>
                      <a:pt x="5614" y="54"/>
                    </a:lnTo>
                    <a:cubicBezTo>
                      <a:pt x="5589" y="54"/>
                      <a:pt x="5665" y="104"/>
                      <a:pt x="5614" y="104"/>
                    </a:cubicBezTo>
                    <a:cubicBezTo>
                      <a:pt x="5589" y="79"/>
                      <a:pt x="5589" y="54"/>
                      <a:pt x="5589" y="54"/>
                    </a:cubicBezTo>
                    <a:cubicBezTo>
                      <a:pt x="5564" y="104"/>
                      <a:pt x="5514" y="104"/>
                      <a:pt x="5514" y="205"/>
                    </a:cubicBezTo>
                    <a:cubicBezTo>
                      <a:pt x="5501" y="191"/>
                      <a:pt x="5491" y="187"/>
                      <a:pt x="5483" y="187"/>
                    </a:cubicBezTo>
                    <a:cubicBezTo>
                      <a:pt x="5465" y="187"/>
                      <a:pt x="5455" y="210"/>
                      <a:pt x="5434" y="210"/>
                    </a:cubicBezTo>
                    <a:cubicBezTo>
                      <a:pt x="5428" y="210"/>
                      <a:pt x="5421" y="208"/>
                      <a:pt x="5414" y="205"/>
                    </a:cubicBezTo>
                    <a:lnTo>
                      <a:pt x="5414" y="205"/>
                    </a:lnTo>
                    <a:cubicBezTo>
                      <a:pt x="5414" y="230"/>
                      <a:pt x="5414" y="230"/>
                      <a:pt x="5439" y="255"/>
                    </a:cubicBezTo>
                    <a:cubicBezTo>
                      <a:pt x="5289" y="330"/>
                      <a:pt x="5188" y="505"/>
                      <a:pt x="5038" y="606"/>
                    </a:cubicBezTo>
                    <a:cubicBezTo>
                      <a:pt x="5063" y="756"/>
                      <a:pt x="4888" y="681"/>
                      <a:pt x="4838" y="781"/>
                    </a:cubicBezTo>
                    <a:lnTo>
                      <a:pt x="4812" y="781"/>
                    </a:lnTo>
                    <a:cubicBezTo>
                      <a:pt x="4812" y="831"/>
                      <a:pt x="4787" y="856"/>
                      <a:pt x="4762" y="881"/>
                    </a:cubicBezTo>
                    <a:lnTo>
                      <a:pt x="4762" y="931"/>
                    </a:lnTo>
                    <a:cubicBezTo>
                      <a:pt x="4512" y="982"/>
                      <a:pt x="4386" y="1182"/>
                      <a:pt x="4161" y="1307"/>
                    </a:cubicBezTo>
                    <a:cubicBezTo>
                      <a:pt x="3935" y="1433"/>
                      <a:pt x="3685" y="1508"/>
                      <a:pt x="3609" y="1784"/>
                    </a:cubicBezTo>
                    <a:cubicBezTo>
                      <a:pt x="3584" y="1784"/>
                      <a:pt x="3584" y="1784"/>
                      <a:pt x="3584" y="1759"/>
                    </a:cubicBezTo>
                    <a:cubicBezTo>
                      <a:pt x="3534" y="1834"/>
                      <a:pt x="3459" y="1834"/>
                      <a:pt x="3434" y="1909"/>
                    </a:cubicBezTo>
                    <a:lnTo>
                      <a:pt x="3409" y="1884"/>
                    </a:lnTo>
                    <a:cubicBezTo>
                      <a:pt x="3334" y="2084"/>
                      <a:pt x="3133" y="2109"/>
                      <a:pt x="3058" y="2285"/>
                    </a:cubicBezTo>
                    <a:cubicBezTo>
                      <a:pt x="2883" y="2410"/>
                      <a:pt x="2707" y="2561"/>
                      <a:pt x="2582" y="2711"/>
                    </a:cubicBezTo>
                    <a:lnTo>
                      <a:pt x="2557" y="2711"/>
                    </a:lnTo>
                    <a:cubicBezTo>
                      <a:pt x="2507" y="2761"/>
                      <a:pt x="2457" y="2786"/>
                      <a:pt x="2406" y="2811"/>
                    </a:cubicBezTo>
                    <a:cubicBezTo>
                      <a:pt x="2331" y="2711"/>
                      <a:pt x="2306" y="2661"/>
                      <a:pt x="2231" y="2611"/>
                    </a:cubicBezTo>
                    <a:cubicBezTo>
                      <a:pt x="2131" y="2460"/>
                      <a:pt x="1855" y="2510"/>
                      <a:pt x="1755" y="2335"/>
                    </a:cubicBezTo>
                    <a:cubicBezTo>
                      <a:pt x="1755" y="2185"/>
                      <a:pt x="1454" y="2310"/>
                      <a:pt x="1479" y="2134"/>
                    </a:cubicBezTo>
                    <a:cubicBezTo>
                      <a:pt x="1429" y="1834"/>
                      <a:pt x="1178" y="1809"/>
                      <a:pt x="953" y="1784"/>
                    </a:cubicBezTo>
                    <a:cubicBezTo>
                      <a:pt x="827" y="1608"/>
                      <a:pt x="577" y="1608"/>
                      <a:pt x="502" y="1383"/>
                    </a:cubicBezTo>
                    <a:cubicBezTo>
                      <a:pt x="495" y="1384"/>
                      <a:pt x="489" y="1384"/>
                      <a:pt x="483" y="1384"/>
                    </a:cubicBezTo>
                    <a:cubicBezTo>
                      <a:pt x="382" y="1384"/>
                      <a:pt x="421" y="1182"/>
                      <a:pt x="328" y="1133"/>
                    </a:cubicBezTo>
                    <a:lnTo>
                      <a:pt x="328" y="1133"/>
                    </a:lnTo>
                    <a:cubicBezTo>
                      <a:pt x="326" y="1127"/>
                      <a:pt x="321" y="1124"/>
                      <a:pt x="315" y="1124"/>
                    </a:cubicBezTo>
                    <a:cubicBezTo>
                      <a:pt x="294" y="1124"/>
                      <a:pt x="252" y="1154"/>
                      <a:pt x="238" y="1154"/>
                    </a:cubicBezTo>
                    <a:cubicBezTo>
                      <a:pt x="228" y="1154"/>
                      <a:pt x="229" y="1143"/>
                      <a:pt x="251" y="1107"/>
                    </a:cubicBezTo>
                    <a:lnTo>
                      <a:pt x="251" y="1082"/>
                    </a:lnTo>
                    <a:cubicBezTo>
                      <a:pt x="254" y="1075"/>
                      <a:pt x="254" y="1073"/>
                      <a:pt x="252" y="1073"/>
                    </a:cubicBezTo>
                    <a:cubicBezTo>
                      <a:pt x="238" y="1073"/>
                      <a:pt x="155" y="1151"/>
                      <a:pt x="143" y="1151"/>
                    </a:cubicBezTo>
                    <a:cubicBezTo>
                      <a:pt x="140" y="1151"/>
                      <a:pt x="142" y="1146"/>
                      <a:pt x="151" y="1132"/>
                    </a:cubicBezTo>
                    <a:lnTo>
                      <a:pt x="151" y="1132"/>
                    </a:lnTo>
                    <a:lnTo>
                      <a:pt x="126" y="1157"/>
                    </a:lnTo>
                    <a:cubicBezTo>
                      <a:pt x="101" y="1157"/>
                      <a:pt x="150" y="1108"/>
                      <a:pt x="151" y="1107"/>
                    </a:cubicBezTo>
                    <a:lnTo>
                      <a:pt x="151" y="1107"/>
                    </a:lnTo>
                    <a:cubicBezTo>
                      <a:pt x="150" y="1107"/>
                      <a:pt x="119" y="1139"/>
                      <a:pt x="106" y="1139"/>
                    </a:cubicBezTo>
                    <a:cubicBezTo>
                      <a:pt x="103" y="1139"/>
                      <a:pt x="101" y="1137"/>
                      <a:pt x="101" y="1132"/>
                    </a:cubicBezTo>
                    <a:cubicBezTo>
                      <a:pt x="201" y="1007"/>
                      <a:pt x="51" y="1107"/>
                      <a:pt x="151" y="982"/>
                    </a:cubicBezTo>
                    <a:cubicBezTo>
                      <a:pt x="151" y="982"/>
                      <a:pt x="176" y="906"/>
                      <a:pt x="226" y="906"/>
                    </a:cubicBezTo>
                    <a:cubicBezTo>
                      <a:pt x="226" y="896"/>
                      <a:pt x="217" y="890"/>
                      <a:pt x="205" y="890"/>
                    </a:cubicBezTo>
                    <a:cubicBezTo>
                      <a:pt x="189" y="890"/>
                      <a:pt x="165" y="902"/>
                      <a:pt x="151" y="931"/>
                    </a:cubicBezTo>
                    <a:cubicBezTo>
                      <a:pt x="101" y="982"/>
                      <a:pt x="51" y="1032"/>
                      <a:pt x="25" y="1082"/>
                    </a:cubicBezTo>
                    <a:lnTo>
                      <a:pt x="51" y="1057"/>
                    </a:lnTo>
                    <a:lnTo>
                      <a:pt x="51" y="1057"/>
                    </a:lnTo>
                    <a:cubicBezTo>
                      <a:pt x="25" y="1107"/>
                      <a:pt x="51" y="1082"/>
                      <a:pt x="25" y="1107"/>
                    </a:cubicBezTo>
                    <a:cubicBezTo>
                      <a:pt x="51" y="1132"/>
                      <a:pt x="0" y="1207"/>
                      <a:pt x="0" y="1232"/>
                    </a:cubicBezTo>
                    <a:cubicBezTo>
                      <a:pt x="16" y="1217"/>
                      <a:pt x="27" y="1211"/>
                      <a:pt x="34" y="1211"/>
                    </a:cubicBezTo>
                    <a:cubicBezTo>
                      <a:pt x="51" y="1211"/>
                      <a:pt x="51" y="1240"/>
                      <a:pt x="51" y="1257"/>
                    </a:cubicBezTo>
                    <a:lnTo>
                      <a:pt x="25" y="1282"/>
                    </a:lnTo>
                    <a:cubicBezTo>
                      <a:pt x="21" y="1291"/>
                      <a:pt x="21" y="1295"/>
                      <a:pt x="24" y="1295"/>
                    </a:cubicBezTo>
                    <a:cubicBezTo>
                      <a:pt x="34" y="1295"/>
                      <a:pt x="74" y="1258"/>
                      <a:pt x="75" y="1258"/>
                    </a:cubicBezTo>
                    <a:lnTo>
                      <a:pt x="75" y="1258"/>
                    </a:lnTo>
                    <a:cubicBezTo>
                      <a:pt x="75" y="1258"/>
                      <a:pt x="69" y="1264"/>
                      <a:pt x="51" y="1282"/>
                    </a:cubicBezTo>
                    <a:cubicBezTo>
                      <a:pt x="126" y="1307"/>
                      <a:pt x="176" y="1332"/>
                      <a:pt x="226" y="1383"/>
                    </a:cubicBezTo>
                    <a:cubicBezTo>
                      <a:pt x="234" y="1379"/>
                      <a:pt x="240" y="1377"/>
                      <a:pt x="246" y="1377"/>
                    </a:cubicBezTo>
                    <a:cubicBezTo>
                      <a:pt x="264" y="1377"/>
                      <a:pt x="272" y="1392"/>
                      <a:pt x="281" y="1392"/>
                    </a:cubicBezTo>
                    <a:cubicBezTo>
                      <a:pt x="286" y="1392"/>
                      <a:pt x="292" y="1384"/>
                      <a:pt x="301" y="1358"/>
                    </a:cubicBezTo>
                    <a:lnTo>
                      <a:pt x="301" y="1358"/>
                    </a:lnTo>
                    <a:cubicBezTo>
                      <a:pt x="276" y="1433"/>
                      <a:pt x="301" y="1483"/>
                      <a:pt x="301" y="1483"/>
                    </a:cubicBezTo>
                    <a:cubicBezTo>
                      <a:pt x="301" y="1508"/>
                      <a:pt x="301" y="1508"/>
                      <a:pt x="301" y="1508"/>
                    </a:cubicBezTo>
                    <a:cubicBezTo>
                      <a:pt x="289" y="1533"/>
                      <a:pt x="289" y="1541"/>
                      <a:pt x="294" y="1541"/>
                    </a:cubicBezTo>
                    <a:cubicBezTo>
                      <a:pt x="304" y="1541"/>
                      <a:pt x="330" y="1519"/>
                      <a:pt x="342" y="1519"/>
                    </a:cubicBezTo>
                    <a:cubicBezTo>
                      <a:pt x="351" y="1519"/>
                      <a:pt x="351" y="1533"/>
                      <a:pt x="326" y="1583"/>
                    </a:cubicBezTo>
                    <a:cubicBezTo>
                      <a:pt x="345" y="1564"/>
                      <a:pt x="358" y="1558"/>
                      <a:pt x="367" y="1558"/>
                    </a:cubicBezTo>
                    <a:cubicBezTo>
                      <a:pt x="386" y="1558"/>
                      <a:pt x="392" y="1583"/>
                      <a:pt x="411" y="1583"/>
                    </a:cubicBezTo>
                    <a:cubicBezTo>
                      <a:pt x="420" y="1583"/>
                      <a:pt x="433" y="1577"/>
                      <a:pt x="452" y="1558"/>
                    </a:cubicBezTo>
                    <a:lnTo>
                      <a:pt x="452" y="1558"/>
                    </a:lnTo>
                    <a:cubicBezTo>
                      <a:pt x="452" y="1583"/>
                      <a:pt x="426" y="1608"/>
                      <a:pt x="426" y="1608"/>
                    </a:cubicBezTo>
                    <a:cubicBezTo>
                      <a:pt x="477" y="1658"/>
                      <a:pt x="502" y="1733"/>
                      <a:pt x="552" y="1759"/>
                    </a:cubicBezTo>
                    <a:cubicBezTo>
                      <a:pt x="563" y="1751"/>
                      <a:pt x="572" y="1748"/>
                      <a:pt x="579" y="1748"/>
                    </a:cubicBezTo>
                    <a:cubicBezTo>
                      <a:pt x="612" y="1748"/>
                      <a:pt x="617" y="1805"/>
                      <a:pt x="654" y="1805"/>
                    </a:cubicBezTo>
                    <a:cubicBezTo>
                      <a:pt x="666" y="1805"/>
                      <a:pt x="681" y="1799"/>
                      <a:pt x="702" y="1784"/>
                    </a:cubicBezTo>
                    <a:cubicBezTo>
                      <a:pt x="724" y="1827"/>
                      <a:pt x="727" y="1889"/>
                      <a:pt x="776" y="1889"/>
                    </a:cubicBezTo>
                    <a:cubicBezTo>
                      <a:pt x="783" y="1889"/>
                      <a:pt x="792" y="1887"/>
                      <a:pt x="802" y="1884"/>
                    </a:cubicBezTo>
                    <a:lnTo>
                      <a:pt x="802" y="1884"/>
                    </a:lnTo>
                    <a:lnTo>
                      <a:pt x="777" y="1909"/>
                    </a:lnTo>
                    <a:cubicBezTo>
                      <a:pt x="806" y="1923"/>
                      <a:pt x="835" y="1938"/>
                      <a:pt x="869" y="1938"/>
                    </a:cubicBezTo>
                    <a:cubicBezTo>
                      <a:pt x="894" y="1938"/>
                      <a:pt x="921" y="1930"/>
                      <a:pt x="953" y="1909"/>
                    </a:cubicBezTo>
                    <a:lnTo>
                      <a:pt x="953" y="1909"/>
                    </a:lnTo>
                    <a:cubicBezTo>
                      <a:pt x="903" y="2034"/>
                      <a:pt x="928" y="2009"/>
                      <a:pt x="928" y="2059"/>
                    </a:cubicBezTo>
                    <a:cubicBezTo>
                      <a:pt x="935" y="2056"/>
                      <a:pt x="942" y="2054"/>
                      <a:pt x="950" y="2054"/>
                    </a:cubicBezTo>
                    <a:cubicBezTo>
                      <a:pt x="986" y="2054"/>
                      <a:pt x="1023" y="2090"/>
                      <a:pt x="1072" y="2090"/>
                    </a:cubicBezTo>
                    <a:cubicBezTo>
                      <a:pt x="1082" y="2090"/>
                      <a:pt x="1092" y="2088"/>
                      <a:pt x="1103" y="2084"/>
                    </a:cubicBezTo>
                    <a:lnTo>
                      <a:pt x="1103" y="2084"/>
                    </a:lnTo>
                    <a:cubicBezTo>
                      <a:pt x="1078" y="2134"/>
                      <a:pt x="1153" y="2109"/>
                      <a:pt x="1103" y="2160"/>
                    </a:cubicBezTo>
                    <a:cubicBezTo>
                      <a:pt x="1118" y="2158"/>
                      <a:pt x="1132" y="2157"/>
                      <a:pt x="1146" y="2157"/>
                    </a:cubicBezTo>
                    <a:cubicBezTo>
                      <a:pt x="1318" y="2157"/>
                      <a:pt x="1408" y="2300"/>
                      <a:pt x="1454" y="2485"/>
                    </a:cubicBezTo>
                    <a:cubicBezTo>
                      <a:pt x="1504" y="2460"/>
                      <a:pt x="1579" y="2385"/>
                      <a:pt x="1629" y="2360"/>
                    </a:cubicBezTo>
                    <a:cubicBezTo>
                      <a:pt x="1629" y="2360"/>
                      <a:pt x="1629" y="2385"/>
                      <a:pt x="1629" y="2385"/>
                    </a:cubicBezTo>
                    <a:cubicBezTo>
                      <a:pt x="1655" y="2385"/>
                      <a:pt x="1629" y="2460"/>
                      <a:pt x="1655" y="2460"/>
                    </a:cubicBezTo>
                    <a:cubicBezTo>
                      <a:pt x="1655" y="2485"/>
                      <a:pt x="1655" y="2485"/>
                      <a:pt x="1629" y="2485"/>
                    </a:cubicBezTo>
                    <a:cubicBezTo>
                      <a:pt x="1672" y="2485"/>
                      <a:pt x="1642" y="2541"/>
                      <a:pt x="1679" y="2541"/>
                    </a:cubicBezTo>
                    <a:cubicBezTo>
                      <a:pt x="1686" y="2541"/>
                      <a:pt x="1694" y="2539"/>
                      <a:pt x="1705" y="2535"/>
                    </a:cubicBezTo>
                    <a:lnTo>
                      <a:pt x="1705" y="2535"/>
                    </a:lnTo>
                    <a:lnTo>
                      <a:pt x="1680" y="2561"/>
                    </a:lnTo>
                    <a:lnTo>
                      <a:pt x="1730" y="2535"/>
                    </a:lnTo>
                    <a:lnTo>
                      <a:pt x="1730" y="2535"/>
                    </a:lnTo>
                    <a:cubicBezTo>
                      <a:pt x="1712" y="2553"/>
                      <a:pt x="1694" y="2584"/>
                      <a:pt x="1685" y="2591"/>
                    </a:cubicBezTo>
                    <a:lnTo>
                      <a:pt x="1685" y="2591"/>
                    </a:lnTo>
                    <a:cubicBezTo>
                      <a:pt x="1683" y="2589"/>
                      <a:pt x="1681" y="2587"/>
                      <a:pt x="1680" y="2586"/>
                    </a:cubicBezTo>
                    <a:lnTo>
                      <a:pt x="1680" y="2586"/>
                    </a:lnTo>
                    <a:cubicBezTo>
                      <a:pt x="1680" y="2590"/>
                      <a:pt x="1681" y="2592"/>
                      <a:pt x="1682" y="2592"/>
                    </a:cubicBezTo>
                    <a:cubicBezTo>
                      <a:pt x="1683" y="2592"/>
                      <a:pt x="1684" y="2592"/>
                      <a:pt x="1685" y="2591"/>
                    </a:cubicBezTo>
                    <a:lnTo>
                      <a:pt x="1685" y="2591"/>
                    </a:lnTo>
                    <a:cubicBezTo>
                      <a:pt x="1860" y="2761"/>
                      <a:pt x="2084" y="2764"/>
                      <a:pt x="2406" y="3037"/>
                    </a:cubicBezTo>
                    <a:lnTo>
                      <a:pt x="2406" y="3062"/>
                    </a:lnTo>
                    <a:lnTo>
                      <a:pt x="2457" y="2987"/>
                    </a:lnTo>
                    <a:cubicBezTo>
                      <a:pt x="2457" y="2987"/>
                      <a:pt x="2457" y="3012"/>
                      <a:pt x="2457" y="3012"/>
                    </a:cubicBezTo>
                    <a:cubicBezTo>
                      <a:pt x="2532" y="3012"/>
                      <a:pt x="2582" y="2861"/>
                      <a:pt x="2657" y="2836"/>
                    </a:cubicBezTo>
                    <a:cubicBezTo>
                      <a:pt x="2657" y="2836"/>
                      <a:pt x="2657" y="2861"/>
                      <a:pt x="2682" y="2861"/>
                    </a:cubicBezTo>
                    <a:cubicBezTo>
                      <a:pt x="2682" y="2840"/>
                      <a:pt x="2692" y="2835"/>
                      <a:pt x="2705" y="2835"/>
                    </a:cubicBezTo>
                    <a:cubicBezTo>
                      <a:pt x="2717" y="2835"/>
                      <a:pt x="2732" y="2840"/>
                      <a:pt x="2743" y="2840"/>
                    </a:cubicBezTo>
                    <a:cubicBezTo>
                      <a:pt x="2760" y="2840"/>
                      <a:pt x="2765" y="2827"/>
                      <a:pt x="2732" y="2761"/>
                    </a:cubicBezTo>
                    <a:lnTo>
                      <a:pt x="2732" y="2761"/>
                    </a:lnTo>
                    <a:cubicBezTo>
                      <a:pt x="2732" y="2761"/>
                      <a:pt x="2757" y="2786"/>
                      <a:pt x="2757" y="2811"/>
                    </a:cubicBezTo>
                    <a:cubicBezTo>
                      <a:pt x="2832" y="2686"/>
                      <a:pt x="2933" y="2611"/>
                      <a:pt x="3033" y="2561"/>
                    </a:cubicBezTo>
                    <a:cubicBezTo>
                      <a:pt x="3033" y="2385"/>
                      <a:pt x="3208" y="2410"/>
                      <a:pt x="3233" y="2260"/>
                    </a:cubicBezTo>
                    <a:lnTo>
                      <a:pt x="3259" y="2285"/>
                    </a:lnTo>
                    <a:cubicBezTo>
                      <a:pt x="3309" y="2109"/>
                      <a:pt x="3484" y="2109"/>
                      <a:pt x="3584" y="2009"/>
                    </a:cubicBezTo>
                    <a:cubicBezTo>
                      <a:pt x="3634" y="1984"/>
                      <a:pt x="3660" y="1934"/>
                      <a:pt x="3685" y="1884"/>
                    </a:cubicBezTo>
                    <a:lnTo>
                      <a:pt x="3710" y="1909"/>
                    </a:lnTo>
                    <a:cubicBezTo>
                      <a:pt x="3710" y="1759"/>
                      <a:pt x="3960" y="1884"/>
                      <a:pt x="3960" y="1708"/>
                    </a:cubicBezTo>
                    <a:lnTo>
                      <a:pt x="3985" y="1733"/>
                    </a:lnTo>
                    <a:cubicBezTo>
                      <a:pt x="3960" y="1683"/>
                      <a:pt x="4035" y="1708"/>
                      <a:pt x="3960" y="1633"/>
                    </a:cubicBezTo>
                    <a:lnTo>
                      <a:pt x="4010" y="1633"/>
                    </a:lnTo>
                    <a:cubicBezTo>
                      <a:pt x="3985" y="1558"/>
                      <a:pt x="4023" y="1558"/>
                      <a:pt x="4067" y="1558"/>
                    </a:cubicBezTo>
                    <a:cubicBezTo>
                      <a:pt x="4111" y="1558"/>
                      <a:pt x="4161" y="1558"/>
                      <a:pt x="4161" y="1483"/>
                    </a:cubicBezTo>
                    <a:lnTo>
                      <a:pt x="4161" y="1508"/>
                    </a:lnTo>
                    <a:cubicBezTo>
                      <a:pt x="4186" y="1483"/>
                      <a:pt x="4186" y="1458"/>
                      <a:pt x="4211" y="1458"/>
                    </a:cubicBezTo>
                    <a:cubicBezTo>
                      <a:pt x="4211" y="1458"/>
                      <a:pt x="4236" y="1483"/>
                      <a:pt x="4236" y="1483"/>
                    </a:cubicBezTo>
                    <a:cubicBezTo>
                      <a:pt x="4253" y="1490"/>
                      <a:pt x="4268" y="1493"/>
                      <a:pt x="4280" y="1493"/>
                    </a:cubicBezTo>
                    <a:cubicBezTo>
                      <a:pt x="4356" y="1493"/>
                      <a:pt x="4347" y="1376"/>
                      <a:pt x="4411" y="1332"/>
                    </a:cubicBezTo>
                    <a:lnTo>
                      <a:pt x="4436" y="1383"/>
                    </a:lnTo>
                    <a:cubicBezTo>
                      <a:pt x="4411" y="1307"/>
                      <a:pt x="4512" y="1307"/>
                      <a:pt x="4537" y="1257"/>
                    </a:cubicBezTo>
                    <a:lnTo>
                      <a:pt x="4537" y="1232"/>
                    </a:lnTo>
                    <a:lnTo>
                      <a:pt x="4587" y="1282"/>
                    </a:lnTo>
                    <a:cubicBezTo>
                      <a:pt x="4637" y="1232"/>
                      <a:pt x="4662" y="1157"/>
                      <a:pt x="4687" y="1132"/>
                    </a:cubicBezTo>
                    <a:lnTo>
                      <a:pt x="4712" y="1157"/>
                    </a:lnTo>
                    <a:cubicBezTo>
                      <a:pt x="4712" y="1057"/>
                      <a:pt x="4812" y="1082"/>
                      <a:pt x="4838" y="1032"/>
                    </a:cubicBezTo>
                    <a:lnTo>
                      <a:pt x="4863" y="1032"/>
                    </a:lnTo>
                    <a:cubicBezTo>
                      <a:pt x="4988" y="956"/>
                      <a:pt x="5063" y="806"/>
                      <a:pt x="5163" y="681"/>
                    </a:cubicBezTo>
                    <a:cubicBezTo>
                      <a:pt x="5174" y="688"/>
                      <a:pt x="5183" y="691"/>
                      <a:pt x="5190" y="691"/>
                    </a:cubicBezTo>
                    <a:cubicBezTo>
                      <a:pt x="5229" y="691"/>
                      <a:pt x="5222" y="603"/>
                      <a:pt x="5253" y="603"/>
                    </a:cubicBezTo>
                    <a:cubicBezTo>
                      <a:pt x="5256" y="603"/>
                      <a:pt x="5260" y="604"/>
                      <a:pt x="5264" y="606"/>
                    </a:cubicBezTo>
                    <a:cubicBezTo>
                      <a:pt x="5264" y="606"/>
                      <a:pt x="5264" y="581"/>
                      <a:pt x="5239" y="555"/>
                    </a:cubicBezTo>
                    <a:cubicBezTo>
                      <a:pt x="5314" y="480"/>
                      <a:pt x="5414" y="380"/>
                      <a:pt x="5489" y="255"/>
                    </a:cubicBezTo>
                    <a:cubicBezTo>
                      <a:pt x="5489" y="255"/>
                      <a:pt x="5514" y="280"/>
                      <a:pt x="5514" y="305"/>
                    </a:cubicBezTo>
                    <a:cubicBezTo>
                      <a:pt x="5514" y="129"/>
                      <a:pt x="5640" y="104"/>
                      <a:pt x="5740" y="54"/>
                    </a:cubicBezTo>
                    <a:cubicBezTo>
                      <a:pt x="5715" y="29"/>
                      <a:pt x="5715" y="29"/>
                      <a:pt x="5690" y="4"/>
                    </a:cubicBezTo>
                    <a:cubicBezTo>
                      <a:pt x="5685" y="2"/>
                      <a:pt x="5681" y="1"/>
                      <a:pt x="567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7" name="Google Shape;1877;p34"/>
              <p:cNvSpPr/>
              <p:nvPr/>
            </p:nvSpPr>
            <p:spPr>
              <a:xfrm>
                <a:off x="4137375" y="328950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1"/>
                    </a:moveTo>
                    <a:lnTo>
                      <a:pt x="0" y="1"/>
                    </a:ln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8" name="Google Shape;1878;p34"/>
              <p:cNvSpPr/>
              <p:nvPr/>
            </p:nvSpPr>
            <p:spPr>
              <a:xfrm>
                <a:off x="4007675" y="3303300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25" y="0"/>
                    </a:moveTo>
                    <a:cubicBezTo>
                      <a:pt x="0" y="25"/>
                      <a:pt x="25" y="25"/>
                      <a:pt x="25" y="25"/>
                    </a:cubicBezTo>
                    <a:lnTo>
                      <a:pt x="25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9" name="Google Shape;1879;p34"/>
              <p:cNvSpPr/>
              <p:nvPr/>
            </p:nvSpPr>
            <p:spPr>
              <a:xfrm>
                <a:off x="3829725" y="3238750"/>
                <a:ext cx="127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51" h="51" extrusionOk="0">
                    <a:moveTo>
                      <a:pt x="26" y="1"/>
                    </a:moveTo>
                    <a:lnTo>
                      <a:pt x="0" y="26"/>
                    </a:lnTo>
                    <a:lnTo>
                      <a:pt x="51" y="51"/>
                    </a:lnTo>
                    <a:lnTo>
                      <a:pt x="51" y="51"/>
                    </a:lnTo>
                    <a:lnTo>
                      <a:pt x="26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0" name="Google Shape;1880;p34"/>
              <p:cNvSpPr/>
              <p:nvPr/>
            </p:nvSpPr>
            <p:spPr>
              <a:xfrm>
                <a:off x="3829100" y="3241250"/>
                <a:ext cx="5025" cy="5050"/>
              </a:xfrm>
              <a:custGeom>
                <a:avLst/>
                <a:gdLst/>
                <a:ahLst/>
                <a:cxnLst/>
                <a:rect l="l" t="t" r="r" b="b"/>
                <a:pathLst>
                  <a:path w="201" h="202" extrusionOk="0">
                    <a:moveTo>
                      <a:pt x="51" y="1"/>
                    </a:moveTo>
                    <a:lnTo>
                      <a:pt x="51" y="1"/>
                    </a:lnTo>
                    <a:cubicBezTo>
                      <a:pt x="0" y="101"/>
                      <a:pt x="201" y="126"/>
                      <a:pt x="151" y="201"/>
                    </a:cubicBezTo>
                    <a:cubicBezTo>
                      <a:pt x="176" y="176"/>
                      <a:pt x="176" y="176"/>
                      <a:pt x="176" y="176"/>
                    </a:cubicBezTo>
                    <a:lnTo>
                      <a:pt x="5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1" name="Google Shape;1881;p34"/>
              <p:cNvSpPr/>
              <p:nvPr/>
            </p:nvSpPr>
            <p:spPr>
              <a:xfrm>
                <a:off x="3832225" y="3247425"/>
                <a:ext cx="1900" cy="2625"/>
              </a:xfrm>
              <a:custGeom>
                <a:avLst/>
                <a:gdLst/>
                <a:ahLst/>
                <a:cxnLst/>
                <a:rect l="l" t="t" r="r" b="b"/>
                <a:pathLst>
                  <a:path w="76" h="105" extrusionOk="0">
                    <a:moveTo>
                      <a:pt x="39" y="1"/>
                    </a:moveTo>
                    <a:cubicBezTo>
                      <a:pt x="36" y="1"/>
                      <a:pt x="31" y="2"/>
                      <a:pt x="26" y="5"/>
                    </a:cubicBezTo>
                    <a:cubicBezTo>
                      <a:pt x="1" y="80"/>
                      <a:pt x="51" y="105"/>
                      <a:pt x="76" y="105"/>
                    </a:cubicBezTo>
                    <a:cubicBezTo>
                      <a:pt x="31" y="83"/>
                      <a:pt x="66" y="1"/>
                      <a:pt x="39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2" name="Google Shape;1882;p34"/>
              <p:cNvSpPr/>
              <p:nvPr/>
            </p:nvSpPr>
            <p:spPr>
              <a:xfrm>
                <a:off x="3843500" y="3396650"/>
                <a:ext cx="65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26" h="26" extrusionOk="0">
                    <a:moveTo>
                      <a:pt x="1" y="1"/>
                    </a:moveTo>
                    <a:cubicBezTo>
                      <a:pt x="1" y="26"/>
                      <a:pt x="26" y="26"/>
                      <a:pt x="26" y="26"/>
                    </a:cubicBezTo>
                    <a:cubicBezTo>
                      <a:pt x="26" y="26"/>
                      <a:pt x="26" y="26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3" name="Google Shape;1883;p34"/>
              <p:cNvSpPr/>
              <p:nvPr/>
            </p:nvSpPr>
            <p:spPr>
              <a:xfrm>
                <a:off x="3830975" y="3251150"/>
                <a:ext cx="471825" cy="246800"/>
              </a:xfrm>
              <a:custGeom>
                <a:avLst/>
                <a:gdLst/>
                <a:ahLst/>
                <a:cxnLst/>
                <a:rect l="l" t="t" r="r" b="b"/>
                <a:pathLst>
                  <a:path w="18873" h="9872" extrusionOk="0">
                    <a:moveTo>
                      <a:pt x="524" y="4244"/>
                    </a:moveTo>
                    <a:cubicBezTo>
                      <a:pt x="526" y="4251"/>
                      <a:pt x="527" y="4259"/>
                      <a:pt x="527" y="4267"/>
                    </a:cubicBezTo>
                    <a:cubicBezTo>
                      <a:pt x="527" y="4254"/>
                      <a:pt x="527" y="4248"/>
                      <a:pt x="524" y="4244"/>
                    </a:cubicBezTo>
                    <a:close/>
                    <a:moveTo>
                      <a:pt x="91" y="1"/>
                    </a:moveTo>
                    <a:cubicBezTo>
                      <a:pt x="80" y="1"/>
                      <a:pt x="73" y="24"/>
                      <a:pt x="56" y="24"/>
                    </a:cubicBezTo>
                    <a:cubicBezTo>
                      <a:pt x="48" y="24"/>
                      <a:pt x="39" y="19"/>
                      <a:pt x="26" y="6"/>
                    </a:cubicBezTo>
                    <a:lnTo>
                      <a:pt x="26" y="6"/>
                    </a:lnTo>
                    <a:cubicBezTo>
                      <a:pt x="1" y="181"/>
                      <a:pt x="126" y="332"/>
                      <a:pt x="76" y="482"/>
                    </a:cubicBezTo>
                    <a:lnTo>
                      <a:pt x="51" y="482"/>
                    </a:lnTo>
                    <a:cubicBezTo>
                      <a:pt x="26" y="582"/>
                      <a:pt x="126" y="482"/>
                      <a:pt x="101" y="607"/>
                    </a:cubicBezTo>
                    <a:cubicBezTo>
                      <a:pt x="92" y="626"/>
                      <a:pt x="82" y="631"/>
                      <a:pt x="74" y="631"/>
                    </a:cubicBezTo>
                    <a:cubicBezTo>
                      <a:pt x="66" y="631"/>
                      <a:pt x="58" y="625"/>
                      <a:pt x="54" y="625"/>
                    </a:cubicBezTo>
                    <a:cubicBezTo>
                      <a:pt x="52" y="625"/>
                      <a:pt x="51" y="627"/>
                      <a:pt x="51" y="633"/>
                    </a:cubicBezTo>
                    <a:cubicBezTo>
                      <a:pt x="76" y="858"/>
                      <a:pt x="76" y="1134"/>
                      <a:pt x="151" y="1359"/>
                    </a:cubicBezTo>
                    <a:cubicBezTo>
                      <a:pt x="101" y="1409"/>
                      <a:pt x="176" y="1610"/>
                      <a:pt x="101" y="1710"/>
                    </a:cubicBezTo>
                    <a:cubicBezTo>
                      <a:pt x="151" y="1785"/>
                      <a:pt x="126" y="1836"/>
                      <a:pt x="176" y="1861"/>
                    </a:cubicBezTo>
                    <a:cubicBezTo>
                      <a:pt x="201" y="2713"/>
                      <a:pt x="326" y="3590"/>
                      <a:pt x="402" y="4467"/>
                    </a:cubicBezTo>
                    <a:cubicBezTo>
                      <a:pt x="552" y="4868"/>
                      <a:pt x="452" y="5369"/>
                      <a:pt x="527" y="5846"/>
                    </a:cubicBezTo>
                    <a:cubicBezTo>
                      <a:pt x="577" y="5996"/>
                      <a:pt x="602" y="6247"/>
                      <a:pt x="602" y="6422"/>
                    </a:cubicBezTo>
                    <a:lnTo>
                      <a:pt x="677" y="6572"/>
                    </a:lnTo>
                    <a:cubicBezTo>
                      <a:pt x="677" y="7074"/>
                      <a:pt x="702" y="7575"/>
                      <a:pt x="778" y="8076"/>
                    </a:cubicBezTo>
                    <a:cubicBezTo>
                      <a:pt x="828" y="8653"/>
                      <a:pt x="903" y="9229"/>
                      <a:pt x="978" y="9806"/>
                    </a:cubicBezTo>
                    <a:lnTo>
                      <a:pt x="1504" y="9480"/>
                    </a:lnTo>
                    <a:cubicBezTo>
                      <a:pt x="1805" y="9304"/>
                      <a:pt x="2106" y="9129"/>
                      <a:pt x="2382" y="8953"/>
                    </a:cubicBezTo>
                    <a:cubicBezTo>
                      <a:pt x="2657" y="8803"/>
                      <a:pt x="2933" y="8628"/>
                      <a:pt x="3184" y="8452"/>
                    </a:cubicBezTo>
                    <a:cubicBezTo>
                      <a:pt x="3685" y="8126"/>
                      <a:pt x="4186" y="7775"/>
                      <a:pt x="4662" y="7324"/>
                    </a:cubicBezTo>
                    <a:cubicBezTo>
                      <a:pt x="4687" y="7349"/>
                      <a:pt x="4687" y="7349"/>
                      <a:pt x="4662" y="7374"/>
                    </a:cubicBezTo>
                    <a:cubicBezTo>
                      <a:pt x="4963" y="7124"/>
                      <a:pt x="5264" y="6973"/>
                      <a:pt x="5539" y="6748"/>
                    </a:cubicBezTo>
                    <a:lnTo>
                      <a:pt x="5539" y="6773"/>
                    </a:lnTo>
                    <a:cubicBezTo>
                      <a:pt x="6191" y="6196"/>
                      <a:pt x="7018" y="5745"/>
                      <a:pt x="7620" y="5144"/>
                    </a:cubicBezTo>
                    <a:cubicBezTo>
                      <a:pt x="8221" y="4743"/>
                      <a:pt x="8898" y="4217"/>
                      <a:pt x="9499" y="3765"/>
                    </a:cubicBezTo>
                    <a:cubicBezTo>
                      <a:pt x="9725" y="3916"/>
                      <a:pt x="9951" y="4091"/>
                      <a:pt x="10176" y="4267"/>
                    </a:cubicBezTo>
                    <a:lnTo>
                      <a:pt x="10176" y="4292"/>
                    </a:lnTo>
                    <a:cubicBezTo>
                      <a:pt x="10878" y="4768"/>
                      <a:pt x="11454" y="5394"/>
                      <a:pt x="12181" y="5871"/>
                    </a:cubicBezTo>
                    <a:cubicBezTo>
                      <a:pt x="12858" y="6447"/>
                      <a:pt x="13735" y="6823"/>
                      <a:pt x="14412" y="7399"/>
                    </a:cubicBezTo>
                    <a:cubicBezTo>
                      <a:pt x="14788" y="7826"/>
                      <a:pt x="15540" y="8026"/>
                      <a:pt x="15890" y="8427"/>
                    </a:cubicBezTo>
                    <a:cubicBezTo>
                      <a:pt x="16266" y="8803"/>
                      <a:pt x="16692" y="9104"/>
                      <a:pt x="17144" y="9379"/>
                    </a:cubicBezTo>
                    <a:lnTo>
                      <a:pt x="17469" y="9580"/>
                    </a:lnTo>
                    <a:lnTo>
                      <a:pt x="17845" y="9780"/>
                    </a:lnTo>
                    <a:cubicBezTo>
                      <a:pt x="17915" y="9845"/>
                      <a:pt x="17964" y="9871"/>
                      <a:pt x="17999" y="9871"/>
                    </a:cubicBezTo>
                    <a:cubicBezTo>
                      <a:pt x="18124" y="9871"/>
                      <a:pt x="18051" y="9517"/>
                      <a:pt x="18071" y="9379"/>
                    </a:cubicBezTo>
                    <a:cubicBezTo>
                      <a:pt x="18221" y="8402"/>
                      <a:pt x="18146" y="7425"/>
                      <a:pt x="18397" y="6472"/>
                    </a:cubicBezTo>
                    <a:cubicBezTo>
                      <a:pt x="18347" y="6021"/>
                      <a:pt x="18597" y="5545"/>
                      <a:pt x="18622" y="5044"/>
                    </a:cubicBezTo>
                    <a:lnTo>
                      <a:pt x="18622" y="5044"/>
                    </a:lnTo>
                    <a:lnTo>
                      <a:pt x="18597" y="5069"/>
                    </a:lnTo>
                    <a:cubicBezTo>
                      <a:pt x="18697" y="4893"/>
                      <a:pt x="18497" y="4668"/>
                      <a:pt x="18647" y="4567"/>
                    </a:cubicBezTo>
                    <a:cubicBezTo>
                      <a:pt x="18723" y="4492"/>
                      <a:pt x="18497" y="4342"/>
                      <a:pt x="18597" y="4292"/>
                    </a:cubicBezTo>
                    <a:lnTo>
                      <a:pt x="18547" y="4267"/>
                    </a:lnTo>
                    <a:cubicBezTo>
                      <a:pt x="18547" y="4217"/>
                      <a:pt x="18560" y="4217"/>
                      <a:pt x="18575" y="4217"/>
                    </a:cubicBezTo>
                    <a:cubicBezTo>
                      <a:pt x="18591" y="4217"/>
                      <a:pt x="18610" y="4217"/>
                      <a:pt x="18622" y="4166"/>
                    </a:cubicBezTo>
                    <a:cubicBezTo>
                      <a:pt x="18622" y="4141"/>
                      <a:pt x="18547" y="4166"/>
                      <a:pt x="18597" y="4091"/>
                    </a:cubicBezTo>
                    <a:cubicBezTo>
                      <a:pt x="18748" y="4091"/>
                      <a:pt x="18572" y="3816"/>
                      <a:pt x="18748" y="3816"/>
                    </a:cubicBezTo>
                    <a:cubicBezTo>
                      <a:pt x="18748" y="3823"/>
                      <a:pt x="18749" y="3826"/>
                      <a:pt x="18753" y="3826"/>
                    </a:cubicBezTo>
                    <a:cubicBezTo>
                      <a:pt x="18762" y="3826"/>
                      <a:pt x="18786" y="3797"/>
                      <a:pt x="18808" y="3797"/>
                    </a:cubicBezTo>
                    <a:cubicBezTo>
                      <a:pt x="18824" y="3797"/>
                      <a:pt x="18839" y="3812"/>
                      <a:pt x="18848" y="3866"/>
                    </a:cubicBezTo>
                    <a:cubicBezTo>
                      <a:pt x="18873" y="3816"/>
                      <a:pt x="18873" y="3640"/>
                      <a:pt x="18798" y="3640"/>
                    </a:cubicBezTo>
                    <a:cubicBezTo>
                      <a:pt x="18751" y="3624"/>
                      <a:pt x="18714" y="3589"/>
                      <a:pt x="18674" y="3589"/>
                    </a:cubicBezTo>
                    <a:cubicBezTo>
                      <a:pt x="18650" y="3589"/>
                      <a:pt x="18626" y="3602"/>
                      <a:pt x="18597" y="3640"/>
                    </a:cubicBezTo>
                    <a:lnTo>
                      <a:pt x="18647" y="3690"/>
                    </a:lnTo>
                    <a:cubicBezTo>
                      <a:pt x="18597" y="3715"/>
                      <a:pt x="18622" y="3715"/>
                      <a:pt x="18572" y="3715"/>
                    </a:cubicBezTo>
                    <a:cubicBezTo>
                      <a:pt x="18547" y="3866"/>
                      <a:pt x="18472" y="3891"/>
                      <a:pt x="18422" y="3991"/>
                    </a:cubicBezTo>
                    <a:lnTo>
                      <a:pt x="18447" y="3991"/>
                    </a:lnTo>
                    <a:cubicBezTo>
                      <a:pt x="18497" y="4066"/>
                      <a:pt x="18447" y="4166"/>
                      <a:pt x="18422" y="4242"/>
                    </a:cubicBezTo>
                    <a:lnTo>
                      <a:pt x="18397" y="4242"/>
                    </a:lnTo>
                    <a:cubicBezTo>
                      <a:pt x="18336" y="4282"/>
                      <a:pt x="18438" y="4388"/>
                      <a:pt x="18428" y="4388"/>
                    </a:cubicBezTo>
                    <a:cubicBezTo>
                      <a:pt x="18425" y="4388"/>
                      <a:pt x="18416" y="4381"/>
                      <a:pt x="18397" y="4367"/>
                    </a:cubicBezTo>
                    <a:cubicBezTo>
                      <a:pt x="18397" y="4693"/>
                      <a:pt x="18372" y="5044"/>
                      <a:pt x="18322" y="5394"/>
                    </a:cubicBezTo>
                    <a:cubicBezTo>
                      <a:pt x="18366" y="5439"/>
                      <a:pt x="18311" y="5603"/>
                      <a:pt x="18370" y="5603"/>
                    </a:cubicBezTo>
                    <a:cubicBezTo>
                      <a:pt x="18377" y="5603"/>
                      <a:pt x="18386" y="5600"/>
                      <a:pt x="18397" y="5595"/>
                    </a:cubicBezTo>
                    <a:lnTo>
                      <a:pt x="18397" y="5595"/>
                    </a:lnTo>
                    <a:cubicBezTo>
                      <a:pt x="18296" y="5670"/>
                      <a:pt x="18246" y="5921"/>
                      <a:pt x="18221" y="6021"/>
                    </a:cubicBezTo>
                    <a:cubicBezTo>
                      <a:pt x="18221" y="6021"/>
                      <a:pt x="18221" y="6021"/>
                      <a:pt x="18221" y="5996"/>
                    </a:cubicBezTo>
                    <a:lnTo>
                      <a:pt x="18221" y="5996"/>
                    </a:lnTo>
                    <a:cubicBezTo>
                      <a:pt x="18071" y="6171"/>
                      <a:pt x="18296" y="6222"/>
                      <a:pt x="18146" y="6397"/>
                    </a:cubicBezTo>
                    <a:cubicBezTo>
                      <a:pt x="18246" y="6422"/>
                      <a:pt x="18071" y="6698"/>
                      <a:pt x="18196" y="6798"/>
                    </a:cubicBezTo>
                    <a:cubicBezTo>
                      <a:pt x="18171" y="6823"/>
                      <a:pt x="18146" y="6823"/>
                      <a:pt x="18121" y="6823"/>
                    </a:cubicBezTo>
                    <a:cubicBezTo>
                      <a:pt x="18096" y="7124"/>
                      <a:pt x="18021" y="7475"/>
                      <a:pt x="17996" y="7750"/>
                    </a:cubicBezTo>
                    <a:cubicBezTo>
                      <a:pt x="18046" y="7976"/>
                      <a:pt x="17895" y="8277"/>
                      <a:pt x="17996" y="8502"/>
                    </a:cubicBezTo>
                    <a:cubicBezTo>
                      <a:pt x="17946" y="8650"/>
                      <a:pt x="17873" y="8896"/>
                      <a:pt x="17894" y="9119"/>
                    </a:cubicBezTo>
                    <a:lnTo>
                      <a:pt x="17894" y="9119"/>
                    </a:lnTo>
                    <a:cubicBezTo>
                      <a:pt x="17870" y="9477"/>
                      <a:pt x="17871" y="9383"/>
                      <a:pt x="17946" y="9605"/>
                    </a:cubicBezTo>
                    <a:cubicBezTo>
                      <a:pt x="17820" y="9405"/>
                      <a:pt x="17795" y="9405"/>
                      <a:pt x="17770" y="9354"/>
                    </a:cubicBezTo>
                    <a:cubicBezTo>
                      <a:pt x="17760" y="9365"/>
                      <a:pt x="17754" y="9371"/>
                      <a:pt x="17745" y="9371"/>
                    </a:cubicBezTo>
                    <a:cubicBezTo>
                      <a:pt x="17732" y="9371"/>
                      <a:pt x="17714" y="9359"/>
                      <a:pt x="17670" y="9329"/>
                    </a:cubicBezTo>
                    <a:cubicBezTo>
                      <a:pt x="17545" y="9279"/>
                      <a:pt x="17419" y="9204"/>
                      <a:pt x="17294" y="9129"/>
                    </a:cubicBezTo>
                    <a:cubicBezTo>
                      <a:pt x="17294" y="9079"/>
                      <a:pt x="17118" y="9054"/>
                      <a:pt x="17144" y="8978"/>
                    </a:cubicBezTo>
                    <a:cubicBezTo>
                      <a:pt x="16442" y="8678"/>
                      <a:pt x="15740" y="8126"/>
                      <a:pt x="15164" y="7600"/>
                    </a:cubicBezTo>
                    <a:lnTo>
                      <a:pt x="15189" y="7600"/>
                    </a:lnTo>
                    <a:cubicBezTo>
                      <a:pt x="15063" y="7575"/>
                      <a:pt x="14913" y="7575"/>
                      <a:pt x="14813" y="7575"/>
                    </a:cubicBezTo>
                    <a:cubicBezTo>
                      <a:pt x="14813" y="7550"/>
                      <a:pt x="14813" y="7550"/>
                      <a:pt x="14838" y="7550"/>
                    </a:cubicBezTo>
                    <a:cubicBezTo>
                      <a:pt x="14712" y="7500"/>
                      <a:pt x="14637" y="7349"/>
                      <a:pt x="14512" y="7274"/>
                    </a:cubicBezTo>
                    <a:lnTo>
                      <a:pt x="14562" y="7274"/>
                    </a:lnTo>
                    <a:cubicBezTo>
                      <a:pt x="14412" y="7224"/>
                      <a:pt x="14362" y="7049"/>
                      <a:pt x="14211" y="7024"/>
                    </a:cubicBezTo>
                    <a:lnTo>
                      <a:pt x="14211" y="6998"/>
                    </a:lnTo>
                    <a:lnTo>
                      <a:pt x="14111" y="6948"/>
                    </a:lnTo>
                    <a:cubicBezTo>
                      <a:pt x="14126" y="6948"/>
                      <a:pt x="14141" y="6930"/>
                      <a:pt x="14157" y="6927"/>
                    </a:cubicBezTo>
                    <a:lnTo>
                      <a:pt x="14157" y="6927"/>
                    </a:lnTo>
                    <a:cubicBezTo>
                      <a:pt x="14167" y="6934"/>
                      <a:pt x="14176" y="6941"/>
                      <a:pt x="14186" y="6948"/>
                    </a:cubicBezTo>
                    <a:cubicBezTo>
                      <a:pt x="14178" y="6932"/>
                      <a:pt x="14169" y="6926"/>
                      <a:pt x="14161" y="6926"/>
                    </a:cubicBezTo>
                    <a:cubicBezTo>
                      <a:pt x="14160" y="6926"/>
                      <a:pt x="14158" y="6926"/>
                      <a:pt x="14157" y="6927"/>
                    </a:cubicBezTo>
                    <a:lnTo>
                      <a:pt x="14157" y="6927"/>
                    </a:lnTo>
                    <a:cubicBezTo>
                      <a:pt x="13187" y="6208"/>
                      <a:pt x="12121" y="5562"/>
                      <a:pt x="11128" y="4793"/>
                    </a:cubicBezTo>
                    <a:lnTo>
                      <a:pt x="11128" y="4793"/>
                    </a:lnTo>
                    <a:lnTo>
                      <a:pt x="11179" y="4818"/>
                    </a:lnTo>
                    <a:lnTo>
                      <a:pt x="11179" y="4818"/>
                    </a:lnTo>
                    <a:lnTo>
                      <a:pt x="10953" y="4693"/>
                    </a:lnTo>
                    <a:lnTo>
                      <a:pt x="11003" y="4693"/>
                    </a:lnTo>
                    <a:cubicBezTo>
                      <a:pt x="10778" y="4467"/>
                      <a:pt x="10477" y="4342"/>
                      <a:pt x="10251" y="4141"/>
                    </a:cubicBezTo>
                    <a:cubicBezTo>
                      <a:pt x="10251" y="4141"/>
                      <a:pt x="10301" y="4141"/>
                      <a:pt x="10276" y="4091"/>
                    </a:cubicBezTo>
                    <a:cubicBezTo>
                      <a:pt x="10075" y="4024"/>
                      <a:pt x="10053" y="3858"/>
                      <a:pt x="9927" y="3858"/>
                    </a:cubicBezTo>
                    <a:cubicBezTo>
                      <a:pt x="9911" y="3858"/>
                      <a:pt x="9894" y="3860"/>
                      <a:pt x="9875" y="3866"/>
                    </a:cubicBezTo>
                    <a:cubicBezTo>
                      <a:pt x="9875" y="3841"/>
                      <a:pt x="9900" y="3816"/>
                      <a:pt x="9925" y="3816"/>
                    </a:cubicBezTo>
                    <a:lnTo>
                      <a:pt x="9750" y="3690"/>
                    </a:lnTo>
                    <a:cubicBezTo>
                      <a:pt x="9650" y="3640"/>
                      <a:pt x="9575" y="3590"/>
                      <a:pt x="9499" y="3515"/>
                    </a:cubicBezTo>
                    <a:lnTo>
                      <a:pt x="9123" y="3816"/>
                    </a:lnTo>
                    <a:lnTo>
                      <a:pt x="8823" y="4041"/>
                    </a:lnTo>
                    <a:cubicBezTo>
                      <a:pt x="8622" y="4191"/>
                      <a:pt x="8422" y="4342"/>
                      <a:pt x="8196" y="4492"/>
                    </a:cubicBezTo>
                    <a:cubicBezTo>
                      <a:pt x="7870" y="4893"/>
                      <a:pt x="7319" y="5144"/>
                      <a:pt x="6943" y="5545"/>
                    </a:cubicBezTo>
                    <a:lnTo>
                      <a:pt x="6943" y="5520"/>
                    </a:lnTo>
                    <a:cubicBezTo>
                      <a:pt x="6417" y="6021"/>
                      <a:pt x="5765" y="6372"/>
                      <a:pt x="5164" y="6798"/>
                    </a:cubicBezTo>
                    <a:cubicBezTo>
                      <a:pt x="4913" y="6948"/>
                      <a:pt x="4763" y="7099"/>
                      <a:pt x="4512" y="7274"/>
                    </a:cubicBezTo>
                    <a:lnTo>
                      <a:pt x="4487" y="7249"/>
                    </a:lnTo>
                    <a:cubicBezTo>
                      <a:pt x="4136" y="7650"/>
                      <a:pt x="3534" y="7750"/>
                      <a:pt x="3184" y="8176"/>
                    </a:cubicBezTo>
                    <a:lnTo>
                      <a:pt x="3184" y="8101"/>
                    </a:lnTo>
                    <a:cubicBezTo>
                      <a:pt x="3159" y="8227"/>
                      <a:pt x="2883" y="8277"/>
                      <a:pt x="2983" y="8352"/>
                    </a:cubicBezTo>
                    <a:lnTo>
                      <a:pt x="2883" y="8377"/>
                    </a:lnTo>
                    <a:cubicBezTo>
                      <a:pt x="2682" y="8703"/>
                      <a:pt x="2306" y="8678"/>
                      <a:pt x="1981" y="9004"/>
                    </a:cubicBezTo>
                    <a:lnTo>
                      <a:pt x="2006" y="8953"/>
                    </a:lnTo>
                    <a:lnTo>
                      <a:pt x="2006" y="8953"/>
                    </a:lnTo>
                    <a:cubicBezTo>
                      <a:pt x="1910" y="9049"/>
                      <a:pt x="1813" y="9123"/>
                      <a:pt x="1717" y="9150"/>
                    </a:cubicBezTo>
                    <a:lnTo>
                      <a:pt x="1717" y="9150"/>
                    </a:lnTo>
                    <a:cubicBezTo>
                      <a:pt x="1717" y="9147"/>
                      <a:pt x="1718" y="9141"/>
                      <a:pt x="1730" y="9129"/>
                    </a:cubicBezTo>
                    <a:cubicBezTo>
                      <a:pt x="1680" y="9129"/>
                      <a:pt x="1605" y="9179"/>
                      <a:pt x="1555" y="9204"/>
                    </a:cubicBezTo>
                    <a:cubicBezTo>
                      <a:pt x="1504" y="9204"/>
                      <a:pt x="1454" y="9229"/>
                      <a:pt x="1429" y="9279"/>
                    </a:cubicBezTo>
                    <a:cubicBezTo>
                      <a:pt x="1329" y="9329"/>
                      <a:pt x="1229" y="9405"/>
                      <a:pt x="1128" y="9505"/>
                    </a:cubicBezTo>
                    <a:cubicBezTo>
                      <a:pt x="1103" y="9405"/>
                      <a:pt x="1078" y="9279"/>
                      <a:pt x="1053" y="9179"/>
                    </a:cubicBezTo>
                    <a:lnTo>
                      <a:pt x="1103" y="9179"/>
                    </a:lnTo>
                    <a:cubicBezTo>
                      <a:pt x="1028" y="9054"/>
                      <a:pt x="1053" y="8678"/>
                      <a:pt x="1003" y="8452"/>
                    </a:cubicBezTo>
                    <a:lnTo>
                      <a:pt x="1028" y="8452"/>
                    </a:lnTo>
                    <a:lnTo>
                      <a:pt x="978" y="8327"/>
                    </a:lnTo>
                    <a:lnTo>
                      <a:pt x="1028" y="8327"/>
                    </a:lnTo>
                    <a:cubicBezTo>
                      <a:pt x="978" y="8001"/>
                      <a:pt x="903" y="7700"/>
                      <a:pt x="878" y="7399"/>
                    </a:cubicBezTo>
                    <a:lnTo>
                      <a:pt x="928" y="7399"/>
                    </a:lnTo>
                    <a:cubicBezTo>
                      <a:pt x="803" y="7124"/>
                      <a:pt x="853" y="6798"/>
                      <a:pt x="778" y="6472"/>
                    </a:cubicBezTo>
                    <a:lnTo>
                      <a:pt x="778" y="6472"/>
                    </a:lnTo>
                    <a:lnTo>
                      <a:pt x="803" y="6497"/>
                    </a:lnTo>
                    <a:cubicBezTo>
                      <a:pt x="752" y="5720"/>
                      <a:pt x="602" y="4993"/>
                      <a:pt x="502" y="4242"/>
                    </a:cubicBezTo>
                    <a:cubicBezTo>
                      <a:pt x="514" y="4242"/>
                      <a:pt x="520" y="4242"/>
                      <a:pt x="524" y="4244"/>
                    </a:cubicBezTo>
                    <a:lnTo>
                      <a:pt x="524" y="4244"/>
                    </a:lnTo>
                    <a:cubicBezTo>
                      <a:pt x="512" y="4208"/>
                      <a:pt x="477" y="4184"/>
                      <a:pt x="477" y="4141"/>
                    </a:cubicBezTo>
                    <a:cubicBezTo>
                      <a:pt x="484" y="4134"/>
                      <a:pt x="489" y="4131"/>
                      <a:pt x="494" y="4131"/>
                    </a:cubicBezTo>
                    <a:cubicBezTo>
                      <a:pt x="504" y="4131"/>
                      <a:pt x="509" y="4149"/>
                      <a:pt x="527" y="4166"/>
                    </a:cubicBezTo>
                    <a:cubicBezTo>
                      <a:pt x="577" y="3991"/>
                      <a:pt x="427" y="3690"/>
                      <a:pt x="477" y="3565"/>
                    </a:cubicBezTo>
                    <a:cubicBezTo>
                      <a:pt x="477" y="3547"/>
                      <a:pt x="452" y="3529"/>
                      <a:pt x="428" y="3529"/>
                    </a:cubicBezTo>
                    <a:cubicBezTo>
                      <a:pt x="418" y="3529"/>
                      <a:pt x="409" y="3532"/>
                      <a:pt x="402" y="3540"/>
                    </a:cubicBezTo>
                    <a:cubicBezTo>
                      <a:pt x="351" y="2938"/>
                      <a:pt x="301" y="2287"/>
                      <a:pt x="201" y="1660"/>
                    </a:cubicBezTo>
                    <a:cubicBezTo>
                      <a:pt x="201" y="1635"/>
                      <a:pt x="226" y="1635"/>
                      <a:pt x="251" y="1635"/>
                    </a:cubicBezTo>
                    <a:cubicBezTo>
                      <a:pt x="101" y="1109"/>
                      <a:pt x="101" y="557"/>
                      <a:pt x="101" y="6"/>
                    </a:cubicBezTo>
                    <a:cubicBezTo>
                      <a:pt x="97" y="2"/>
                      <a:pt x="94" y="1"/>
                      <a:pt x="9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4" name="Google Shape;1884;p34"/>
              <p:cNvSpPr/>
              <p:nvPr/>
            </p:nvSpPr>
            <p:spPr>
              <a:xfrm>
                <a:off x="3843500" y="335530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6" y="0"/>
                    </a:moveTo>
                    <a:lnTo>
                      <a:pt x="1" y="0"/>
                    </a:lnTo>
                    <a:cubicBezTo>
                      <a:pt x="26" y="0"/>
                      <a:pt x="26" y="0"/>
                      <a:pt x="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5" name="Google Shape;1885;p34"/>
              <p:cNvSpPr/>
              <p:nvPr/>
            </p:nvSpPr>
            <p:spPr>
              <a:xfrm>
                <a:off x="4291500" y="3350900"/>
                <a:ext cx="25" cy="1300"/>
              </a:xfrm>
              <a:custGeom>
                <a:avLst/>
                <a:gdLst/>
                <a:ahLst/>
                <a:cxnLst/>
                <a:rect l="l" t="t" r="r" b="b"/>
                <a:pathLst>
                  <a:path w="1" h="52" extrusionOk="0">
                    <a:moveTo>
                      <a:pt x="1" y="51"/>
                    </a:moveTo>
                    <a:cubicBezTo>
                      <a:pt x="1" y="26"/>
                      <a:pt x="1" y="26"/>
                      <a:pt x="1" y="1"/>
                    </a:cubicBezTo>
                    <a:cubicBezTo>
                      <a:pt x="1" y="1"/>
                      <a:pt x="1" y="26"/>
                      <a:pt x="1" y="5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6" name="Google Shape;1886;p34"/>
              <p:cNvSpPr/>
              <p:nvPr/>
            </p:nvSpPr>
            <p:spPr>
              <a:xfrm>
                <a:off x="4310925" y="2923600"/>
                <a:ext cx="127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1" h="26" extrusionOk="0">
                    <a:moveTo>
                      <a:pt x="51" y="0"/>
                    </a:moveTo>
                    <a:lnTo>
                      <a:pt x="1" y="25"/>
                    </a:lnTo>
                    <a:lnTo>
                      <a:pt x="51" y="25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7" name="Google Shape;1887;p34"/>
              <p:cNvSpPr/>
              <p:nvPr/>
            </p:nvSpPr>
            <p:spPr>
              <a:xfrm>
                <a:off x="4307175" y="2922350"/>
                <a:ext cx="3925" cy="1275"/>
              </a:xfrm>
              <a:custGeom>
                <a:avLst/>
                <a:gdLst/>
                <a:ahLst/>
                <a:cxnLst/>
                <a:rect l="l" t="t" r="r" b="b"/>
                <a:pathLst>
                  <a:path w="157" h="51" extrusionOk="0">
                    <a:moveTo>
                      <a:pt x="139" y="0"/>
                    </a:moveTo>
                    <a:cubicBezTo>
                      <a:pt x="110" y="0"/>
                      <a:pt x="44" y="37"/>
                      <a:pt x="15" y="37"/>
                    </a:cubicBezTo>
                    <a:cubicBezTo>
                      <a:pt x="6" y="37"/>
                      <a:pt x="0" y="34"/>
                      <a:pt x="0" y="25"/>
                    </a:cubicBezTo>
                    <a:cubicBezTo>
                      <a:pt x="0" y="25"/>
                      <a:pt x="0" y="50"/>
                      <a:pt x="0" y="50"/>
                    </a:cubicBezTo>
                    <a:lnTo>
                      <a:pt x="151" y="25"/>
                    </a:lnTo>
                    <a:cubicBezTo>
                      <a:pt x="157" y="7"/>
                      <a:pt x="151" y="0"/>
                      <a:pt x="13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8" name="Google Shape;1888;p34"/>
              <p:cNvSpPr/>
              <p:nvPr/>
            </p:nvSpPr>
            <p:spPr>
              <a:xfrm>
                <a:off x="4304675" y="2921550"/>
                <a:ext cx="2525" cy="1175"/>
              </a:xfrm>
              <a:custGeom>
                <a:avLst/>
                <a:gdLst/>
                <a:ahLst/>
                <a:cxnLst/>
                <a:rect l="l" t="t" r="r" b="b"/>
                <a:pathLst>
                  <a:path w="101" h="47" extrusionOk="0">
                    <a:moveTo>
                      <a:pt x="50" y="1"/>
                    </a:moveTo>
                    <a:cubicBezTo>
                      <a:pt x="41" y="1"/>
                      <a:pt x="31" y="2"/>
                      <a:pt x="22" y="4"/>
                    </a:cubicBezTo>
                    <a:lnTo>
                      <a:pt x="22" y="4"/>
                    </a:lnTo>
                    <a:cubicBezTo>
                      <a:pt x="20" y="3"/>
                      <a:pt x="18" y="3"/>
                      <a:pt x="15" y="3"/>
                    </a:cubicBezTo>
                    <a:cubicBezTo>
                      <a:pt x="11" y="3"/>
                      <a:pt x="6" y="4"/>
                      <a:pt x="0" y="7"/>
                    </a:cubicBezTo>
                    <a:cubicBezTo>
                      <a:pt x="6" y="7"/>
                      <a:pt x="14" y="5"/>
                      <a:pt x="22" y="4"/>
                    </a:cubicBezTo>
                    <a:lnTo>
                      <a:pt x="22" y="4"/>
                    </a:lnTo>
                    <a:cubicBezTo>
                      <a:pt x="44" y="10"/>
                      <a:pt x="54" y="46"/>
                      <a:pt x="75" y="46"/>
                    </a:cubicBezTo>
                    <a:cubicBezTo>
                      <a:pt x="82" y="46"/>
                      <a:pt x="90" y="42"/>
                      <a:pt x="100" y="32"/>
                    </a:cubicBezTo>
                    <a:cubicBezTo>
                      <a:pt x="88" y="7"/>
                      <a:pt x="69" y="1"/>
                      <a:pt x="5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9" name="Google Shape;1889;p34"/>
              <p:cNvSpPr/>
              <p:nvPr/>
            </p:nvSpPr>
            <p:spPr>
              <a:xfrm>
                <a:off x="4238250" y="286282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0" name="Google Shape;1890;p34"/>
              <p:cNvSpPr/>
              <p:nvPr/>
            </p:nvSpPr>
            <p:spPr>
              <a:xfrm>
                <a:off x="4067825" y="2585875"/>
                <a:ext cx="238125" cy="335225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13409" extrusionOk="0">
                    <a:moveTo>
                      <a:pt x="8321" y="0"/>
                    </a:moveTo>
                    <a:cubicBezTo>
                      <a:pt x="8321" y="75"/>
                      <a:pt x="8246" y="75"/>
                      <a:pt x="8221" y="101"/>
                    </a:cubicBezTo>
                    <a:lnTo>
                      <a:pt x="8196" y="75"/>
                    </a:lnTo>
                    <a:cubicBezTo>
                      <a:pt x="8188" y="70"/>
                      <a:pt x="8182" y="68"/>
                      <a:pt x="8176" y="68"/>
                    </a:cubicBezTo>
                    <a:cubicBezTo>
                      <a:pt x="8141" y="68"/>
                      <a:pt x="8153" y="164"/>
                      <a:pt x="8142" y="164"/>
                    </a:cubicBezTo>
                    <a:cubicBezTo>
                      <a:pt x="8138" y="164"/>
                      <a:pt x="8132" y="154"/>
                      <a:pt x="8121" y="126"/>
                    </a:cubicBezTo>
                    <a:cubicBezTo>
                      <a:pt x="7995" y="251"/>
                      <a:pt x="7795" y="376"/>
                      <a:pt x="7619" y="476"/>
                    </a:cubicBezTo>
                    <a:cubicBezTo>
                      <a:pt x="7619" y="527"/>
                      <a:pt x="7494" y="577"/>
                      <a:pt x="7569" y="602"/>
                    </a:cubicBezTo>
                    <a:cubicBezTo>
                      <a:pt x="7551" y="597"/>
                      <a:pt x="7532" y="595"/>
                      <a:pt x="7512" y="595"/>
                    </a:cubicBezTo>
                    <a:cubicBezTo>
                      <a:pt x="7426" y="595"/>
                      <a:pt x="7335" y="636"/>
                      <a:pt x="7294" y="677"/>
                    </a:cubicBezTo>
                    <a:cubicBezTo>
                      <a:pt x="7294" y="652"/>
                      <a:pt x="7269" y="652"/>
                      <a:pt x="7294" y="652"/>
                    </a:cubicBezTo>
                    <a:cubicBezTo>
                      <a:pt x="7274" y="646"/>
                      <a:pt x="7258" y="644"/>
                      <a:pt x="7245" y="644"/>
                    </a:cubicBezTo>
                    <a:cubicBezTo>
                      <a:pt x="7156" y="644"/>
                      <a:pt x="7206" y="760"/>
                      <a:pt x="7117" y="760"/>
                    </a:cubicBezTo>
                    <a:cubicBezTo>
                      <a:pt x="7104" y="760"/>
                      <a:pt x="7088" y="758"/>
                      <a:pt x="7068" y="752"/>
                    </a:cubicBezTo>
                    <a:lnTo>
                      <a:pt x="7068" y="752"/>
                    </a:lnTo>
                    <a:cubicBezTo>
                      <a:pt x="7118" y="852"/>
                      <a:pt x="6893" y="827"/>
                      <a:pt x="6918" y="953"/>
                    </a:cubicBezTo>
                    <a:cubicBezTo>
                      <a:pt x="6893" y="953"/>
                      <a:pt x="6868" y="928"/>
                      <a:pt x="6868" y="903"/>
                    </a:cubicBezTo>
                    <a:cubicBezTo>
                      <a:pt x="6692" y="1028"/>
                      <a:pt x="6517" y="1103"/>
                      <a:pt x="6366" y="1178"/>
                    </a:cubicBezTo>
                    <a:cubicBezTo>
                      <a:pt x="6316" y="1329"/>
                      <a:pt x="6066" y="1329"/>
                      <a:pt x="6040" y="1504"/>
                    </a:cubicBezTo>
                    <a:cubicBezTo>
                      <a:pt x="5940" y="1529"/>
                      <a:pt x="5790" y="1579"/>
                      <a:pt x="5690" y="1705"/>
                    </a:cubicBezTo>
                    <a:lnTo>
                      <a:pt x="5690" y="1679"/>
                    </a:lnTo>
                    <a:cubicBezTo>
                      <a:pt x="5589" y="1780"/>
                      <a:pt x="5414" y="1880"/>
                      <a:pt x="5389" y="2005"/>
                    </a:cubicBezTo>
                    <a:cubicBezTo>
                      <a:pt x="5347" y="1980"/>
                      <a:pt x="5316" y="1972"/>
                      <a:pt x="5291" y="1972"/>
                    </a:cubicBezTo>
                    <a:cubicBezTo>
                      <a:pt x="5241" y="1972"/>
                      <a:pt x="5213" y="2005"/>
                      <a:pt x="5163" y="2005"/>
                    </a:cubicBezTo>
                    <a:cubicBezTo>
                      <a:pt x="5088" y="2106"/>
                      <a:pt x="4913" y="2206"/>
                      <a:pt x="4812" y="2356"/>
                    </a:cubicBezTo>
                    <a:cubicBezTo>
                      <a:pt x="4804" y="2348"/>
                      <a:pt x="4796" y="2344"/>
                      <a:pt x="4788" y="2344"/>
                    </a:cubicBezTo>
                    <a:cubicBezTo>
                      <a:pt x="4760" y="2344"/>
                      <a:pt x="4736" y="2393"/>
                      <a:pt x="4697" y="2393"/>
                    </a:cubicBezTo>
                    <a:cubicBezTo>
                      <a:pt x="4686" y="2393"/>
                      <a:pt x="4675" y="2390"/>
                      <a:pt x="4662" y="2381"/>
                    </a:cubicBezTo>
                    <a:cubicBezTo>
                      <a:pt x="4386" y="2757"/>
                      <a:pt x="3910" y="3033"/>
                      <a:pt x="3459" y="3208"/>
                    </a:cubicBezTo>
                    <a:lnTo>
                      <a:pt x="3459" y="3183"/>
                    </a:lnTo>
                    <a:cubicBezTo>
                      <a:pt x="3434" y="3258"/>
                      <a:pt x="3434" y="3384"/>
                      <a:pt x="3434" y="3459"/>
                    </a:cubicBezTo>
                    <a:cubicBezTo>
                      <a:pt x="3409" y="3459"/>
                      <a:pt x="3409" y="3459"/>
                      <a:pt x="3434" y="3434"/>
                    </a:cubicBezTo>
                    <a:lnTo>
                      <a:pt x="3434" y="3434"/>
                    </a:lnTo>
                    <a:cubicBezTo>
                      <a:pt x="3359" y="3509"/>
                      <a:pt x="3258" y="3484"/>
                      <a:pt x="3183" y="3559"/>
                    </a:cubicBezTo>
                    <a:cubicBezTo>
                      <a:pt x="3183" y="3534"/>
                      <a:pt x="3183" y="3534"/>
                      <a:pt x="3183" y="3509"/>
                    </a:cubicBezTo>
                    <a:cubicBezTo>
                      <a:pt x="3133" y="3584"/>
                      <a:pt x="3008" y="3559"/>
                      <a:pt x="2983" y="3659"/>
                    </a:cubicBezTo>
                    <a:lnTo>
                      <a:pt x="2958" y="3659"/>
                    </a:lnTo>
                    <a:lnTo>
                      <a:pt x="2933" y="3710"/>
                    </a:lnTo>
                    <a:cubicBezTo>
                      <a:pt x="2908" y="3685"/>
                      <a:pt x="2883" y="3659"/>
                      <a:pt x="2908" y="3634"/>
                    </a:cubicBezTo>
                    <a:lnTo>
                      <a:pt x="2908" y="3634"/>
                    </a:lnTo>
                    <a:cubicBezTo>
                      <a:pt x="2306" y="4060"/>
                      <a:pt x="1755" y="4612"/>
                      <a:pt x="1153" y="5038"/>
                    </a:cubicBezTo>
                    <a:lnTo>
                      <a:pt x="1153" y="5013"/>
                    </a:lnTo>
                    <a:lnTo>
                      <a:pt x="1053" y="5138"/>
                    </a:lnTo>
                    <a:cubicBezTo>
                      <a:pt x="1053" y="5113"/>
                      <a:pt x="1053" y="5113"/>
                      <a:pt x="1053" y="5113"/>
                    </a:cubicBezTo>
                    <a:cubicBezTo>
                      <a:pt x="878" y="5188"/>
                      <a:pt x="777" y="5364"/>
                      <a:pt x="627" y="5464"/>
                    </a:cubicBezTo>
                    <a:cubicBezTo>
                      <a:pt x="602" y="5439"/>
                      <a:pt x="627" y="5414"/>
                      <a:pt x="577" y="5414"/>
                    </a:cubicBezTo>
                    <a:cubicBezTo>
                      <a:pt x="552" y="5489"/>
                      <a:pt x="502" y="5489"/>
                      <a:pt x="451" y="5514"/>
                    </a:cubicBezTo>
                    <a:cubicBezTo>
                      <a:pt x="426" y="5514"/>
                      <a:pt x="351" y="5564"/>
                      <a:pt x="376" y="5639"/>
                    </a:cubicBezTo>
                    <a:cubicBezTo>
                      <a:pt x="351" y="5639"/>
                      <a:pt x="326" y="5639"/>
                      <a:pt x="326" y="5614"/>
                    </a:cubicBezTo>
                    <a:lnTo>
                      <a:pt x="0" y="5890"/>
                    </a:lnTo>
                    <a:cubicBezTo>
                      <a:pt x="0" y="5890"/>
                      <a:pt x="0" y="5915"/>
                      <a:pt x="0" y="5915"/>
                    </a:cubicBezTo>
                    <a:lnTo>
                      <a:pt x="50" y="5940"/>
                    </a:lnTo>
                    <a:lnTo>
                      <a:pt x="151" y="6015"/>
                    </a:lnTo>
                    <a:lnTo>
                      <a:pt x="301" y="6141"/>
                    </a:lnTo>
                    <a:lnTo>
                      <a:pt x="577" y="6366"/>
                    </a:lnTo>
                    <a:lnTo>
                      <a:pt x="777" y="6542"/>
                    </a:lnTo>
                    <a:cubicBezTo>
                      <a:pt x="1103" y="6642"/>
                      <a:pt x="1304" y="6968"/>
                      <a:pt x="1629" y="7093"/>
                    </a:cubicBezTo>
                    <a:lnTo>
                      <a:pt x="1604" y="7093"/>
                    </a:lnTo>
                    <a:cubicBezTo>
                      <a:pt x="2005" y="7294"/>
                      <a:pt x="2281" y="7669"/>
                      <a:pt x="2632" y="7920"/>
                    </a:cubicBezTo>
                    <a:cubicBezTo>
                      <a:pt x="2757" y="8045"/>
                      <a:pt x="2883" y="8096"/>
                      <a:pt x="3033" y="8221"/>
                    </a:cubicBezTo>
                    <a:lnTo>
                      <a:pt x="3008" y="8246"/>
                    </a:lnTo>
                    <a:cubicBezTo>
                      <a:pt x="3334" y="8346"/>
                      <a:pt x="3434" y="8747"/>
                      <a:pt x="3760" y="8822"/>
                    </a:cubicBezTo>
                    <a:lnTo>
                      <a:pt x="3735" y="8847"/>
                    </a:lnTo>
                    <a:cubicBezTo>
                      <a:pt x="3740" y="8846"/>
                      <a:pt x="3745" y="8845"/>
                      <a:pt x="3750" y="8845"/>
                    </a:cubicBezTo>
                    <a:cubicBezTo>
                      <a:pt x="3801" y="8845"/>
                      <a:pt x="3841" y="8929"/>
                      <a:pt x="3888" y="8929"/>
                    </a:cubicBezTo>
                    <a:cubicBezTo>
                      <a:pt x="3903" y="8929"/>
                      <a:pt x="3918" y="8920"/>
                      <a:pt x="3935" y="8898"/>
                    </a:cubicBezTo>
                    <a:lnTo>
                      <a:pt x="3935" y="8948"/>
                    </a:lnTo>
                    <a:cubicBezTo>
                      <a:pt x="4211" y="8973"/>
                      <a:pt x="4211" y="9274"/>
                      <a:pt x="4487" y="9349"/>
                    </a:cubicBezTo>
                    <a:lnTo>
                      <a:pt x="4436" y="9374"/>
                    </a:lnTo>
                    <a:cubicBezTo>
                      <a:pt x="4512" y="9399"/>
                      <a:pt x="4587" y="9424"/>
                      <a:pt x="4612" y="9474"/>
                    </a:cubicBezTo>
                    <a:cubicBezTo>
                      <a:pt x="4612" y="9474"/>
                      <a:pt x="4612" y="9499"/>
                      <a:pt x="4587" y="9499"/>
                    </a:cubicBezTo>
                    <a:cubicBezTo>
                      <a:pt x="4687" y="9725"/>
                      <a:pt x="4963" y="9775"/>
                      <a:pt x="5138" y="9925"/>
                    </a:cubicBezTo>
                    <a:lnTo>
                      <a:pt x="5088" y="9950"/>
                    </a:lnTo>
                    <a:cubicBezTo>
                      <a:pt x="5213" y="9975"/>
                      <a:pt x="5339" y="10151"/>
                      <a:pt x="5464" y="10226"/>
                    </a:cubicBezTo>
                    <a:lnTo>
                      <a:pt x="5439" y="10226"/>
                    </a:lnTo>
                    <a:lnTo>
                      <a:pt x="5539" y="10251"/>
                    </a:lnTo>
                    <a:lnTo>
                      <a:pt x="5489" y="10301"/>
                    </a:lnTo>
                    <a:cubicBezTo>
                      <a:pt x="5639" y="10426"/>
                      <a:pt x="5815" y="10502"/>
                      <a:pt x="5965" y="10627"/>
                    </a:cubicBezTo>
                    <a:lnTo>
                      <a:pt x="5915" y="10652"/>
                    </a:lnTo>
                    <a:cubicBezTo>
                      <a:pt x="6116" y="10702"/>
                      <a:pt x="6216" y="10878"/>
                      <a:pt x="6391" y="10978"/>
                    </a:cubicBezTo>
                    <a:lnTo>
                      <a:pt x="6366" y="10978"/>
                    </a:lnTo>
                    <a:cubicBezTo>
                      <a:pt x="6717" y="11304"/>
                      <a:pt x="7093" y="11529"/>
                      <a:pt x="7469" y="11830"/>
                    </a:cubicBezTo>
                    <a:lnTo>
                      <a:pt x="7444" y="11830"/>
                    </a:lnTo>
                    <a:cubicBezTo>
                      <a:pt x="7469" y="11830"/>
                      <a:pt x="7494" y="11830"/>
                      <a:pt x="7519" y="11855"/>
                    </a:cubicBezTo>
                    <a:lnTo>
                      <a:pt x="7494" y="11855"/>
                    </a:lnTo>
                    <a:cubicBezTo>
                      <a:pt x="7519" y="11980"/>
                      <a:pt x="7745" y="12005"/>
                      <a:pt x="7745" y="12106"/>
                    </a:cubicBezTo>
                    <a:cubicBezTo>
                      <a:pt x="7770" y="12106"/>
                      <a:pt x="7795" y="12081"/>
                      <a:pt x="7820" y="12055"/>
                    </a:cubicBezTo>
                    <a:cubicBezTo>
                      <a:pt x="8096" y="12281"/>
                      <a:pt x="8396" y="12532"/>
                      <a:pt x="8722" y="12732"/>
                    </a:cubicBezTo>
                    <a:cubicBezTo>
                      <a:pt x="8722" y="12757"/>
                      <a:pt x="8722" y="12782"/>
                      <a:pt x="8697" y="12807"/>
                    </a:cubicBezTo>
                    <a:cubicBezTo>
                      <a:pt x="9023" y="12908"/>
                      <a:pt x="9249" y="13183"/>
                      <a:pt x="9474" y="13409"/>
                    </a:cubicBezTo>
                    <a:cubicBezTo>
                      <a:pt x="9499" y="13384"/>
                      <a:pt x="9474" y="13359"/>
                      <a:pt x="9524" y="13359"/>
                    </a:cubicBezTo>
                    <a:cubicBezTo>
                      <a:pt x="9474" y="13259"/>
                      <a:pt x="9324" y="13284"/>
                      <a:pt x="9299" y="13183"/>
                    </a:cubicBezTo>
                    <a:lnTo>
                      <a:pt x="9324" y="13158"/>
                    </a:lnTo>
                    <a:cubicBezTo>
                      <a:pt x="9313" y="13147"/>
                      <a:pt x="9303" y="13144"/>
                      <a:pt x="9294" y="13144"/>
                    </a:cubicBezTo>
                    <a:cubicBezTo>
                      <a:pt x="9275" y="13144"/>
                      <a:pt x="9260" y="13162"/>
                      <a:pt x="9246" y="13162"/>
                    </a:cubicBezTo>
                    <a:cubicBezTo>
                      <a:pt x="9238" y="13162"/>
                      <a:pt x="9231" y="13155"/>
                      <a:pt x="9223" y="13133"/>
                    </a:cubicBezTo>
                    <a:cubicBezTo>
                      <a:pt x="9223" y="13112"/>
                      <a:pt x="9233" y="13104"/>
                      <a:pt x="9241" y="13102"/>
                    </a:cubicBezTo>
                    <a:lnTo>
                      <a:pt x="9241" y="13102"/>
                    </a:lnTo>
                    <a:cubicBezTo>
                      <a:pt x="9244" y="13104"/>
                      <a:pt x="9246" y="13106"/>
                      <a:pt x="9249" y="13108"/>
                    </a:cubicBezTo>
                    <a:cubicBezTo>
                      <a:pt x="9261" y="13108"/>
                      <a:pt x="9255" y="13102"/>
                      <a:pt x="9245" y="13102"/>
                    </a:cubicBezTo>
                    <a:cubicBezTo>
                      <a:pt x="9244" y="13102"/>
                      <a:pt x="9243" y="13102"/>
                      <a:pt x="9241" y="13102"/>
                    </a:cubicBezTo>
                    <a:lnTo>
                      <a:pt x="9241" y="13102"/>
                    </a:lnTo>
                    <a:cubicBezTo>
                      <a:pt x="9120" y="13003"/>
                      <a:pt x="9045" y="12882"/>
                      <a:pt x="8873" y="12857"/>
                    </a:cubicBezTo>
                    <a:cubicBezTo>
                      <a:pt x="8898" y="12782"/>
                      <a:pt x="8772" y="12757"/>
                      <a:pt x="8772" y="12657"/>
                    </a:cubicBezTo>
                    <a:cubicBezTo>
                      <a:pt x="8739" y="12657"/>
                      <a:pt x="8717" y="12646"/>
                      <a:pt x="8691" y="12646"/>
                    </a:cubicBezTo>
                    <a:cubicBezTo>
                      <a:pt x="8678" y="12646"/>
                      <a:pt x="8664" y="12649"/>
                      <a:pt x="8647" y="12657"/>
                    </a:cubicBezTo>
                    <a:cubicBezTo>
                      <a:pt x="8296" y="12281"/>
                      <a:pt x="7845" y="11980"/>
                      <a:pt x="7444" y="11629"/>
                    </a:cubicBezTo>
                    <a:cubicBezTo>
                      <a:pt x="7168" y="11579"/>
                      <a:pt x="7068" y="11253"/>
                      <a:pt x="6817" y="11103"/>
                    </a:cubicBezTo>
                    <a:cubicBezTo>
                      <a:pt x="6817" y="11078"/>
                      <a:pt x="6817" y="11078"/>
                      <a:pt x="6817" y="11078"/>
                    </a:cubicBezTo>
                    <a:cubicBezTo>
                      <a:pt x="6717" y="11053"/>
                      <a:pt x="6617" y="10953"/>
                      <a:pt x="6542" y="10878"/>
                    </a:cubicBezTo>
                    <a:lnTo>
                      <a:pt x="6416" y="10852"/>
                    </a:lnTo>
                    <a:cubicBezTo>
                      <a:pt x="5965" y="10326"/>
                      <a:pt x="5364" y="9950"/>
                      <a:pt x="4863" y="9474"/>
                    </a:cubicBezTo>
                    <a:cubicBezTo>
                      <a:pt x="4261" y="8948"/>
                      <a:pt x="3785" y="8421"/>
                      <a:pt x="3058" y="8071"/>
                    </a:cubicBezTo>
                    <a:cubicBezTo>
                      <a:pt x="3066" y="8071"/>
                      <a:pt x="3072" y="8068"/>
                      <a:pt x="3075" y="8065"/>
                    </a:cubicBezTo>
                    <a:lnTo>
                      <a:pt x="3075" y="8065"/>
                    </a:lnTo>
                    <a:cubicBezTo>
                      <a:pt x="3078" y="8067"/>
                      <a:pt x="3081" y="8069"/>
                      <a:pt x="3083" y="8071"/>
                    </a:cubicBezTo>
                    <a:cubicBezTo>
                      <a:pt x="3083" y="8062"/>
                      <a:pt x="3083" y="8059"/>
                      <a:pt x="3082" y="8059"/>
                    </a:cubicBezTo>
                    <a:cubicBezTo>
                      <a:pt x="3081" y="8059"/>
                      <a:pt x="3079" y="8062"/>
                      <a:pt x="3075" y="8065"/>
                    </a:cubicBezTo>
                    <a:lnTo>
                      <a:pt x="3075" y="8065"/>
                    </a:lnTo>
                    <a:cubicBezTo>
                      <a:pt x="2904" y="7940"/>
                      <a:pt x="2780" y="7768"/>
                      <a:pt x="2607" y="7669"/>
                    </a:cubicBezTo>
                    <a:lnTo>
                      <a:pt x="2607" y="7644"/>
                    </a:lnTo>
                    <a:cubicBezTo>
                      <a:pt x="2131" y="7394"/>
                      <a:pt x="1780" y="6943"/>
                      <a:pt x="1304" y="6717"/>
                    </a:cubicBezTo>
                    <a:cubicBezTo>
                      <a:pt x="1078" y="6517"/>
                      <a:pt x="827" y="6316"/>
                      <a:pt x="552" y="6116"/>
                    </a:cubicBezTo>
                    <a:lnTo>
                      <a:pt x="376" y="5990"/>
                    </a:lnTo>
                    <a:lnTo>
                      <a:pt x="301" y="5915"/>
                    </a:lnTo>
                    <a:cubicBezTo>
                      <a:pt x="276" y="5890"/>
                      <a:pt x="301" y="5890"/>
                      <a:pt x="301" y="5890"/>
                    </a:cubicBezTo>
                    <a:lnTo>
                      <a:pt x="351" y="5840"/>
                    </a:lnTo>
                    <a:cubicBezTo>
                      <a:pt x="477" y="5740"/>
                      <a:pt x="602" y="5639"/>
                      <a:pt x="702" y="5539"/>
                    </a:cubicBezTo>
                    <a:lnTo>
                      <a:pt x="727" y="5564"/>
                    </a:lnTo>
                    <a:cubicBezTo>
                      <a:pt x="1103" y="5213"/>
                      <a:pt x="1604" y="5038"/>
                      <a:pt x="1980" y="4687"/>
                    </a:cubicBezTo>
                    <a:cubicBezTo>
                      <a:pt x="2457" y="4436"/>
                      <a:pt x="2782" y="3935"/>
                      <a:pt x="3284" y="3685"/>
                    </a:cubicBezTo>
                    <a:cubicBezTo>
                      <a:pt x="3609" y="3584"/>
                      <a:pt x="3810" y="3108"/>
                      <a:pt x="4161" y="3058"/>
                    </a:cubicBezTo>
                    <a:cubicBezTo>
                      <a:pt x="4787" y="2857"/>
                      <a:pt x="5238" y="2381"/>
                      <a:pt x="5690" y="1930"/>
                    </a:cubicBezTo>
                    <a:cubicBezTo>
                      <a:pt x="6216" y="1654"/>
                      <a:pt x="6617" y="1178"/>
                      <a:pt x="7168" y="978"/>
                    </a:cubicBezTo>
                    <a:cubicBezTo>
                      <a:pt x="7344" y="752"/>
                      <a:pt x="7720" y="777"/>
                      <a:pt x="7945" y="577"/>
                    </a:cubicBezTo>
                    <a:lnTo>
                      <a:pt x="7920" y="552"/>
                    </a:lnTo>
                    <a:lnTo>
                      <a:pt x="7920" y="552"/>
                    </a:lnTo>
                    <a:cubicBezTo>
                      <a:pt x="7927" y="553"/>
                      <a:pt x="7934" y="553"/>
                      <a:pt x="7941" y="553"/>
                    </a:cubicBezTo>
                    <a:cubicBezTo>
                      <a:pt x="8051" y="553"/>
                      <a:pt x="8054" y="387"/>
                      <a:pt x="8145" y="387"/>
                    </a:cubicBezTo>
                    <a:cubicBezTo>
                      <a:pt x="8159" y="387"/>
                      <a:pt x="8176" y="391"/>
                      <a:pt x="8196" y="401"/>
                    </a:cubicBezTo>
                    <a:lnTo>
                      <a:pt x="8171" y="401"/>
                    </a:lnTo>
                    <a:cubicBezTo>
                      <a:pt x="8180" y="406"/>
                      <a:pt x="8188" y="408"/>
                      <a:pt x="8194" y="408"/>
                    </a:cubicBezTo>
                    <a:cubicBezTo>
                      <a:pt x="8252" y="408"/>
                      <a:pt x="8213" y="244"/>
                      <a:pt x="8254" y="244"/>
                    </a:cubicBezTo>
                    <a:cubicBezTo>
                      <a:pt x="8259" y="244"/>
                      <a:pt x="8264" y="246"/>
                      <a:pt x="8271" y="251"/>
                    </a:cubicBezTo>
                    <a:lnTo>
                      <a:pt x="8271" y="201"/>
                    </a:lnTo>
                    <a:cubicBezTo>
                      <a:pt x="8278" y="197"/>
                      <a:pt x="8284" y="196"/>
                      <a:pt x="8289" y="196"/>
                    </a:cubicBezTo>
                    <a:cubicBezTo>
                      <a:pt x="8311" y="196"/>
                      <a:pt x="8306" y="231"/>
                      <a:pt x="8329" y="231"/>
                    </a:cubicBezTo>
                    <a:cubicBezTo>
                      <a:pt x="8333" y="231"/>
                      <a:pt x="8339" y="230"/>
                      <a:pt x="8346" y="226"/>
                    </a:cubicBezTo>
                    <a:cubicBezTo>
                      <a:pt x="8371" y="201"/>
                      <a:pt x="8321" y="176"/>
                      <a:pt x="8371" y="151"/>
                    </a:cubicBezTo>
                    <a:cubicBezTo>
                      <a:pt x="8389" y="180"/>
                      <a:pt x="8405" y="190"/>
                      <a:pt x="8421" y="190"/>
                    </a:cubicBezTo>
                    <a:cubicBezTo>
                      <a:pt x="8457" y="190"/>
                      <a:pt x="8491" y="136"/>
                      <a:pt x="8534" y="136"/>
                    </a:cubicBezTo>
                    <a:cubicBezTo>
                      <a:pt x="8553" y="136"/>
                      <a:pt x="8574" y="147"/>
                      <a:pt x="8597" y="176"/>
                    </a:cubicBezTo>
                    <a:cubicBezTo>
                      <a:pt x="8547" y="201"/>
                      <a:pt x="8672" y="201"/>
                      <a:pt x="8622" y="276"/>
                    </a:cubicBezTo>
                    <a:cubicBezTo>
                      <a:pt x="8647" y="276"/>
                      <a:pt x="8747" y="226"/>
                      <a:pt x="8697" y="151"/>
                    </a:cubicBezTo>
                    <a:cubicBezTo>
                      <a:pt x="8672" y="101"/>
                      <a:pt x="8672" y="0"/>
                      <a:pt x="8572" y="0"/>
                    </a:cubicBezTo>
                    <a:lnTo>
                      <a:pt x="8597" y="50"/>
                    </a:lnTo>
                    <a:cubicBezTo>
                      <a:pt x="8547" y="25"/>
                      <a:pt x="8572" y="50"/>
                      <a:pt x="8522" y="0"/>
                    </a:cubicBezTo>
                    <a:cubicBezTo>
                      <a:pt x="8497" y="17"/>
                      <a:pt x="8474" y="23"/>
                      <a:pt x="8453" y="23"/>
                    </a:cubicBezTo>
                    <a:cubicBezTo>
                      <a:pt x="8410" y="23"/>
                      <a:pt x="8371" y="0"/>
                      <a:pt x="832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1" name="Google Shape;1891;p34"/>
              <p:cNvSpPr/>
              <p:nvPr/>
            </p:nvSpPr>
            <p:spPr>
              <a:xfrm>
                <a:off x="4254550" y="28822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1"/>
                    </a:moveTo>
                    <a:lnTo>
                      <a:pt x="25" y="1"/>
                    </a:lnTo>
                    <a:cubicBezTo>
                      <a:pt x="0" y="1"/>
                      <a:pt x="25" y="1"/>
                      <a:pt x="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2" name="Google Shape;1892;p34"/>
              <p:cNvSpPr/>
              <p:nvPr/>
            </p:nvSpPr>
            <p:spPr>
              <a:xfrm>
                <a:off x="4275225" y="258587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0" y="0"/>
                    </a:moveTo>
                    <a:cubicBezTo>
                      <a:pt x="0" y="0"/>
                      <a:pt x="25" y="0"/>
                      <a:pt x="25" y="0"/>
                    </a:cubicBezTo>
                    <a:cubicBezTo>
                      <a:pt x="25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3" name="Google Shape;1893;p34"/>
              <p:cNvSpPr/>
              <p:nvPr/>
            </p:nvSpPr>
            <p:spPr>
              <a:xfrm>
                <a:off x="4315325" y="299502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25" y="0"/>
                    </a:moveTo>
                    <a:lnTo>
                      <a:pt x="2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4" name="Google Shape;1894;p34"/>
              <p:cNvSpPr/>
              <p:nvPr/>
            </p:nvSpPr>
            <p:spPr>
              <a:xfrm>
                <a:off x="4312175" y="2995025"/>
                <a:ext cx="50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02" h="1" extrusionOk="0">
                    <a:moveTo>
                      <a:pt x="51" y="0"/>
                    </a:moveTo>
                    <a:cubicBezTo>
                      <a:pt x="26" y="0"/>
                      <a:pt x="26" y="0"/>
                      <a:pt x="26" y="0"/>
                    </a:cubicBezTo>
                    <a:lnTo>
                      <a:pt x="151" y="0"/>
                    </a:lnTo>
                    <a:cubicBezTo>
                      <a:pt x="201" y="0"/>
                      <a:pt x="1" y="0"/>
                      <a:pt x="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5" name="Google Shape;1895;p34"/>
              <p:cNvSpPr/>
              <p:nvPr/>
            </p:nvSpPr>
            <p:spPr>
              <a:xfrm>
                <a:off x="4312175" y="2994400"/>
                <a:ext cx="19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77" h="1" extrusionOk="0">
                    <a:moveTo>
                      <a:pt x="51" y="0"/>
                    </a:moveTo>
                    <a:cubicBezTo>
                      <a:pt x="76" y="0"/>
                      <a:pt x="26" y="0"/>
                      <a:pt x="1" y="0"/>
                    </a:cubicBezTo>
                    <a:cubicBezTo>
                      <a:pt x="51" y="0"/>
                      <a:pt x="1" y="0"/>
                      <a:pt x="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6" name="Google Shape;1896;p34"/>
              <p:cNvSpPr/>
              <p:nvPr/>
            </p:nvSpPr>
            <p:spPr>
              <a:xfrm>
                <a:off x="4312800" y="2983750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7" name="Google Shape;1897;p34"/>
              <p:cNvSpPr/>
              <p:nvPr/>
            </p:nvSpPr>
            <p:spPr>
              <a:xfrm>
                <a:off x="4299025" y="2929225"/>
                <a:ext cx="16950" cy="65200"/>
              </a:xfrm>
              <a:custGeom>
                <a:avLst/>
                <a:gdLst/>
                <a:ahLst/>
                <a:cxnLst/>
                <a:rect l="l" t="t" r="r" b="b"/>
                <a:pathLst>
                  <a:path w="678" h="2608" extrusionOk="0">
                    <a:moveTo>
                      <a:pt x="427" y="1"/>
                    </a:moveTo>
                    <a:cubicBezTo>
                      <a:pt x="427" y="9"/>
                      <a:pt x="432" y="12"/>
                      <a:pt x="441" y="12"/>
                    </a:cubicBezTo>
                    <a:cubicBezTo>
                      <a:pt x="460" y="12"/>
                      <a:pt x="493" y="1"/>
                      <a:pt x="527" y="1"/>
                    </a:cubicBezTo>
                    <a:close/>
                    <a:moveTo>
                      <a:pt x="251" y="1"/>
                    </a:moveTo>
                    <a:cubicBezTo>
                      <a:pt x="226" y="26"/>
                      <a:pt x="151" y="26"/>
                      <a:pt x="126" y="26"/>
                    </a:cubicBezTo>
                    <a:cubicBezTo>
                      <a:pt x="201" y="26"/>
                      <a:pt x="151" y="51"/>
                      <a:pt x="151" y="51"/>
                    </a:cubicBezTo>
                    <a:lnTo>
                      <a:pt x="126" y="51"/>
                    </a:lnTo>
                    <a:cubicBezTo>
                      <a:pt x="151" y="76"/>
                      <a:pt x="151" y="101"/>
                      <a:pt x="151" y="126"/>
                    </a:cubicBezTo>
                    <a:cubicBezTo>
                      <a:pt x="201" y="126"/>
                      <a:pt x="151" y="151"/>
                      <a:pt x="226" y="151"/>
                    </a:cubicBezTo>
                    <a:cubicBezTo>
                      <a:pt x="151" y="151"/>
                      <a:pt x="126" y="176"/>
                      <a:pt x="126" y="176"/>
                    </a:cubicBezTo>
                    <a:lnTo>
                      <a:pt x="101" y="176"/>
                    </a:lnTo>
                    <a:cubicBezTo>
                      <a:pt x="1" y="201"/>
                      <a:pt x="226" y="201"/>
                      <a:pt x="76" y="201"/>
                    </a:cubicBezTo>
                    <a:cubicBezTo>
                      <a:pt x="176" y="201"/>
                      <a:pt x="51" y="226"/>
                      <a:pt x="176" y="226"/>
                    </a:cubicBezTo>
                    <a:lnTo>
                      <a:pt x="101" y="226"/>
                    </a:lnTo>
                    <a:cubicBezTo>
                      <a:pt x="101" y="251"/>
                      <a:pt x="76" y="276"/>
                      <a:pt x="51" y="301"/>
                    </a:cubicBezTo>
                    <a:cubicBezTo>
                      <a:pt x="151" y="327"/>
                      <a:pt x="26" y="352"/>
                      <a:pt x="151" y="352"/>
                    </a:cubicBezTo>
                    <a:cubicBezTo>
                      <a:pt x="126" y="377"/>
                      <a:pt x="76" y="377"/>
                      <a:pt x="126" y="402"/>
                    </a:cubicBezTo>
                    <a:lnTo>
                      <a:pt x="101" y="402"/>
                    </a:lnTo>
                    <a:cubicBezTo>
                      <a:pt x="101" y="427"/>
                      <a:pt x="126" y="452"/>
                      <a:pt x="201" y="452"/>
                    </a:cubicBezTo>
                    <a:cubicBezTo>
                      <a:pt x="76" y="452"/>
                      <a:pt x="101" y="477"/>
                      <a:pt x="51" y="477"/>
                    </a:cubicBezTo>
                    <a:cubicBezTo>
                      <a:pt x="126" y="477"/>
                      <a:pt x="101" y="502"/>
                      <a:pt x="151" y="527"/>
                    </a:cubicBezTo>
                    <a:cubicBezTo>
                      <a:pt x="101" y="527"/>
                      <a:pt x="176" y="552"/>
                      <a:pt x="101" y="552"/>
                    </a:cubicBezTo>
                    <a:cubicBezTo>
                      <a:pt x="251" y="602"/>
                      <a:pt x="201" y="652"/>
                      <a:pt x="76" y="728"/>
                    </a:cubicBezTo>
                    <a:lnTo>
                      <a:pt x="251" y="728"/>
                    </a:lnTo>
                    <a:cubicBezTo>
                      <a:pt x="276" y="753"/>
                      <a:pt x="201" y="753"/>
                      <a:pt x="201" y="753"/>
                    </a:cubicBezTo>
                    <a:lnTo>
                      <a:pt x="176" y="753"/>
                    </a:lnTo>
                    <a:cubicBezTo>
                      <a:pt x="226" y="778"/>
                      <a:pt x="126" y="778"/>
                      <a:pt x="176" y="803"/>
                    </a:cubicBezTo>
                    <a:lnTo>
                      <a:pt x="126" y="803"/>
                    </a:lnTo>
                    <a:cubicBezTo>
                      <a:pt x="101" y="878"/>
                      <a:pt x="251" y="978"/>
                      <a:pt x="226" y="1053"/>
                    </a:cubicBezTo>
                    <a:lnTo>
                      <a:pt x="201" y="1053"/>
                    </a:lnTo>
                    <a:lnTo>
                      <a:pt x="251" y="1078"/>
                    </a:lnTo>
                    <a:lnTo>
                      <a:pt x="226" y="1078"/>
                    </a:lnTo>
                    <a:cubicBezTo>
                      <a:pt x="176" y="1103"/>
                      <a:pt x="251" y="1129"/>
                      <a:pt x="251" y="1129"/>
                    </a:cubicBezTo>
                    <a:lnTo>
                      <a:pt x="176" y="1129"/>
                    </a:lnTo>
                    <a:cubicBezTo>
                      <a:pt x="251" y="1154"/>
                      <a:pt x="101" y="1179"/>
                      <a:pt x="251" y="1179"/>
                    </a:cubicBezTo>
                    <a:lnTo>
                      <a:pt x="201" y="1179"/>
                    </a:lnTo>
                    <a:cubicBezTo>
                      <a:pt x="251" y="1229"/>
                      <a:pt x="226" y="1254"/>
                      <a:pt x="226" y="1304"/>
                    </a:cubicBezTo>
                    <a:cubicBezTo>
                      <a:pt x="351" y="1329"/>
                      <a:pt x="226" y="1379"/>
                      <a:pt x="326" y="1429"/>
                    </a:cubicBezTo>
                    <a:lnTo>
                      <a:pt x="301" y="1429"/>
                    </a:lnTo>
                    <a:cubicBezTo>
                      <a:pt x="402" y="1479"/>
                      <a:pt x="301" y="1530"/>
                      <a:pt x="326" y="1580"/>
                    </a:cubicBezTo>
                    <a:cubicBezTo>
                      <a:pt x="326" y="1605"/>
                      <a:pt x="351" y="1605"/>
                      <a:pt x="351" y="1630"/>
                    </a:cubicBezTo>
                    <a:lnTo>
                      <a:pt x="326" y="1630"/>
                    </a:lnTo>
                    <a:cubicBezTo>
                      <a:pt x="452" y="1680"/>
                      <a:pt x="201" y="1705"/>
                      <a:pt x="351" y="1755"/>
                    </a:cubicBezTo>
                    <a:lnTo>
                      <a:pt x="301" y="1755"/>
                    </a:lnTo>
                    <a:cubicBezTo>
                      <a:pt x="351" y="1755"/>
                      <a:pt x="324" y="1766"/>
                      <a:pt x="337" y="1766"/>
                    </a:cubicBezTo>
                    <a:cubicBezTo>
                      <a:pt x="343" y="1766"/>
                      <a:pt x="360" y="1763"/>
                      <a:pt x="402" y="1755"/>
                    </a:cubicBezTo>
                    <a:lnTo>
                      <a:pt x="402" y="1755"/>
                    </a:lnTo>
                    <a:lnTo>
                      <a:pt x="351" y="1780"/>
                    </a:lnTo>
                    <a:cubicBezTo>
                      <a:pt x="527" y="1805"/>
                      <a:pt x="276" y="1830"/>
                      <a:pt x="402" y="1855"/>
                    </a:cubicBezTo>
                    <a:lnTo>
                      <a:pt x="351" y="1855"/>
                    </a:lnTo>
                    <a:cubicBezTo>
                      <a:pt x="376" y="1855"/>
                      <a:pt x="402" y="1855"/>
                      <a:pt x="376" y="1880"/>
                    </a:cubicBezTo>
                    <a:lnTo>
                      <a:pt x="351" y="1880"/>
                    </a:lnTo>
                    <a:cubicBezTo>
                      <a:pt x="251" y="1905"/>
                      <a:pt x="376" y="1931"/>
                      <a:pt x="351" y="1956"/>
                    </a:cubicBezTo>
                    <a:lnTo>
                      <a:pt x="301" y="1956"/>
                    </a:lnTo>
                    <a:cubicBezTo>
                      <a:pt x="376" y="1956"/>
                      <a:pt x="301" y="1981"/>
                      <a:pt x="351" y="2006"/>
                    </a:cubicBezTo>
                    <a:lnTo>
                      <a:pt x="301" y="2006"/>
                    </a:lnTo>
                    <a:cubicBezTo>
                      <a:pt x="301" y="2031"/>
                      <a:pt x="351" y="2056"/>
                      <a:pt x="351" y="2081"/>
                    </a:cubicBezTo>
                    <a:lnTo>
                      <a:pt x="301" y="2081"/>
                    </a:lnTo>
                    <a:cubicBezTo>
                      <a:pt x="376" y="2106"/>
                      <a:pt x="301" y="2131"/>
                      <a:pt x="351" y="2156"/>
                    </a:cubicBezTo>
                    <a:lnTo>
                      <a:pt x="326" y="2156"/>
                    </a:lnTo>
                    <a:cubicBezTo>
                      <a:pt x="301" y="2206"/>
                      <a:pt x="376" y="2256"/>
                      <a:pt x="427" y="2306"/>
                    </a:cubicBezTo>
                    <a:lnTo>
                      <a:pt x="402" y="2306"/>
                    </a:lnTo>
                    <a:cubicBezTo>
                      <a:pt x="326" y="2332"/>
                      <a:pt x="452" y="2357"/>
                      <a:pt x="402" y="2357"/>
                    </a:cubicBezTo>
                    <a:lnTo>
                      <a:pt x="477" y="2357"/>
                    </a:lnTo>
                    <a:cubicBezTo>
                      <a:pt x="477" y="2407"/>
                      <a:pt x="502" y="2432"/>
                      <a:pt x="552" y="2482"/>
                    </a:cubicBezTo>
                    <a:lnTo>
                      <a:pt x="502" y="2482"/>
                    </a:lnTo>
                    <a:cubicBezTo>
                      <a:pt x="627" y="2532"/>
                      <a:pt x="577" y="2557"/>
                      <a:pt x="552" y="2607"/>
                    </a:cubicBezTo>
                    <a:lnTo>
                      <a:pt x="627" y="2607"/>
                    </a:lnTo>
                    <a:cubicBezTo>
                      <a:pt x="677" y="2582"/>
                      <a:pt x="552" y="2582"/>
                      <a:pt x="602" y="2582"/>
                    </a:cubicBezTo>
                    <a:lnTo>
                      <a:pt x="652" y="2582"/>
                    </a:lnTo>
                    <a:cubicBezTo>
                      <a:pt x="652" y="2570"/>
                      <a:pt x="627" y="2570"/>
                      <a:pt x="608" y="2570"/>
                    </a:cubicBezTo>
                    <a:cubicBezTo>
                      <a:pt x="589" y="2570"/>
                      <a:pt x="577" y="2570"/>
                      <a:pt x="602" y="2557"/>
                    </a:cubicBezTo>
                    <a:lnTo>
                      <a:pt x="652" y="2557"/>
                    </a:lnTo>
                    <a:cubicBezTo>
                      <a:pt x="627" y="2532"/>
                      <a:pt x="652" y="2532"/>
                      <a:pt x="577" y="2507"/>
                    </a:cubicBezTo>
                    <a:cubicBezTo>
                      <a:pt x="652" y="2507"/>
                      <a:pt x="577" y="2482"/>
                      <a:pt x="652" y="2482"/>
                    </a:cubicBezTo>
                    <a:lnTo>
                      <a:pt x="577" y="2482"/>
                    </a:lnTo>
                    <a:cubicBezTo>
                      <a:pt x="627" y="2407"/>
                      <a:pt x="552" y="2357"/>
                      <a:pt x="552" y="2281"/>
                    </a:cubicBezTo>
                    <a:cubicBezTo>
                      <a:pt x="427" y="2256"/>
                      <a:pt x="577" y="2231"/>
                      <a:pt x="527" y="2181"/>
                    </a:cubicBezTo>
                    <a:lnTo>
                      <a:pt x="552" y="2181"/>
                    </a:lnTo>
                    <a:cubicBezTo>
                      <a:pt x="527" y="2181"/>
                      <a:pt x="502" y="2156"/>
                      <a:pt x="527" y="2156"/>
                    </a:cubicBezTo>
                    <a:lnTo>
                      <a:pt x="452" y="2131"/>
                    </a:lnTo>
                    <a:cubicBezTo>
                      <a:pt x="577" y="2056"/>
                      <a:pt x="502" y="1981"/>
                      <a:pt x="527" y="1880"/>
                    </a:cubicBezTo>
                    <a:cubicBezTo>
                      <a:pt x="577" y="1805"/>
                      <a:pt x="652" y="1705"/>
                      <a:pt x="477" y="1630"/>
                    </a:cubicBezTo>
                    <a:lnTo>
                      <a:pt x="502" y="1630"/>
                    </a:lnTo>
                    <a:cubicBezTo>
                      <a:pt x="477" y="1605"/>
                      <a:pt x="527" y="1580"/>
                      <a:pt x="502" y="1555"/>
                    </a:cubicBezTo>
                    <a:lnTo>
                      <a:pt x="527" y="1555"/>
                    </a:lnTo>
                    <a:cubicBezTo>
                      <a:pt x="402" y="1479"/>
                      <a:pt x="527" y="1429"/>
                      <a:pt x="402" y="1354"/>
                    </a:cubicBezTo>
                    <a:cubicBezTo>
                      <a:pt x="427" y="1304"/>
                      <a:pt x="402" y="1204"/>
                      <a:pt x="376" y="1129"/>
                    </a:cubicBezTo>
                    <a:lnTo>
                      <a:pt x="402" y="1129"/>
                    </a:lnTo>
                    <a:cubicBezTo>
                      <a:pt x="351" y="1078"/>
                      <a:pt x="477" y="1003"/>
                      <a:pt x="452" y="953"/>
                    </a:cubicBezTo>
                    <a:cubicBezTo>
                      <a:pt x="502" y="878"/>
                      <a:pt x="276" y="828"/>
                      <a:pt x="376" y="753"/>
                    </a:cubicBezTo>
                    <a:cubicBezTo>
                      <a:pt x="502" y="728"/>
                      <a:pt x="226" y="677"/>
                      <a:pt x="351" y="627"/>
                    </a:cubicBezTo>
                    <a:cubicBezTo>
                      <a:pt x="552" y="552"/>
                      <a:pt x="427" y="477"/>
                      <a:pt x="301" y="402"/>
                    </a:cubicBezTo>
                    <a:cubicBezTo>
                      <a:pt x="376" y="352"/>
                      <a:pt x="176" y="276"/>
                      <a:pt x="326" y="201"/>
                    </a:cubicBezTo>
                    <a:cubicBezTo>
                      <a:pt x="226" y="176"/>
                      <a:pt x="452" y="126"/>
                      <a:pt x="427" y="101"/>
                    </a:cubicBezTo>
                    <a:lnTo>
                      <a:pt x="376" y="101"/>
                    </a:lnTo>
                    <a:cubicBezTo>
                      <a:pt x="477" y="76"/>
                      <a:pt x="251" y="76"/>
                      <a:pt x="402" y="76"/>
                    </a:cubicBezTo>
                    <a:cubicBezTo>
                      <a:pt x="477" y="51"/>
                      <a:pt x="226" y="51"/>
                      <a:pt x="301" y="51"/>
                    </a:cubicBezTo>
                    <a:lnTo>
                      <a:pt x="326" y="51"/>
                    </a:lnTo>
                    <a:cubicBezTo>
                      <a:pt x="326" y="38"/>
                      <a:pt x="314" y="38"/>
                      <a:pt x="301" y="38"/>
                    </a:cubicBezTo>
                    <a:cubicBezTo>
                      <a:pt x="289" y="38"/>
                      <a:pt x="276" y="38"/>
                      <a:pt x="276" y="26"/>
                    </a:cubicBezTo>
                    <a:cubicBezTo>
                      <a:pt x="427" y="26"/>
                      <a:pt x="251" y="26"/>
                      <a:pt x="42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8" name="Google Shape;1898;p34"/>
              <p:cNvSpPr/>
              <p:nvPr/>
            </p:nvSpPr>
            <p:spPr>
              <a:xfrm>
                <a:off x="4309050" y="2986875"/>
                <a:ext cx="25" cy="2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9" name="Google Shape;1899;p34"/>
              <p:cNvSpPr/>
              <p:nvPr/>
            </p:nvSpPr>
            <p:spPr>
              <a:xfrm>
                <a:off x="4301525" y="2929850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1" y="1"/>
                    </a:moveTo>
                    <a:lnTo>
                      <a:pt x="26" y="1"/>
                    </a:lnTo>
                    <a:cubicBezTo>
                      <a:pt x="1" y="1"/>
                      <a:pt x="26" y="1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0" name="Google Shape;1900;p34"/>
              <p:cNvSpPr/>
              <p:nvPr/>
            </p:nvSpPr>
            <p:spPr>
              <a:xfrm>
                <a:off x="4393625" y="2999400"/>
                <a:ext cx="1300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52" h="26" extrusionOk="0">
                    <a:moveTo>
                      <a:pt x="51" y="1"/>
                    </a:moveTo>
                    <a:lnTo>
                      <a:pt x="1" y="26"/>
                    </a:lnTo>
                    <a:lnTo>
                      <a:pt x="51" y="26"/>
                    </a:lnTo>
                    <a:lnTo>
                      <a:pt x="51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1" name="Google Shape;1901;p34"/>
              <p:cNvSpPr/>
              <p:nvPr/>
            </p:nvSpPr>
            <p:spPr>
              <a:xfrm>
                <a:off x="4389875" y="2998800"/>
                <a:ext cx="3950" cy="1250"/>
              </a:xfrm>
              <a:custGeom>
                <a:avLst/>
                <a:gdLst/>
                <a:ahLst/>
                <a:cxnLst/>
                <a:rect l="l" t="t" r="r" b="b"/>
                <a:pathLst>
                  <a:path w="158" h="50" extrusionOk="0">
                    <a:moveTo>
                      <a:pt x="140" y="0"/>
                    </a:moveTo>
                    <a:cubicBezTo>
                      <a:pt x="111" y="0"/>
                      <a:pt x="48" y="37"/>
                      <a:pt x="29" y="37"/>
                    </a:cubicBezTo>
                    <a:cubicBezTo>
                      <a:pt x="23" y="37"/>
                      <a:pt x="21" y="34"/>
                      <a:pt x="26" y="25"/>
                    </a:cubicBezTo>
                    <a:lnTo>
                      <a:pt x="26" y="25"/>
                    </a:lnTo>
                    <a:cubicBezTo>
                      <a:pt x="26" y="25"/>
                      <a:pt x="1" y="50"/>
                      <a:pt x="1" y="50"/>
                    </a:cubicBezTo>
                    <a:lnTo>
                      <a:pt x="151" y="25"/>
                    </a:lnTo>
                    <a:cubicBezTo>
                      <a:pt x="157" y="6"/>
                      <a:pt x="151" y="0"/>
                      <a:pt x="14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2" name="Google Shape;1902;p34"/>
              <p:cNvSpPr/>
              <p:nvPr/>
            </p:nvSpPr>
            <p:spPr>
              <a:xfrm>
                <a:off x="4388000" y="2998225"/>
                <a:ext cx="1900" cy="1025"/>
              </a:xfrm>
              <a:custGeom>
                <a:avLst/>
                <a:gdLst/>
                <a:ahLst/>
                <a:cxnLst/>
                <a:rect l="l" t="t" r="r" b="b"/>
                <a:pathLst>
                  <a:path w="76" h="41" extrusionOk="0">
                    <a:moveTo>
                      <a:pt x="19" y="17"/>
                    </a:moveTo>
                    <a:cubicBezTo>
                      <a:pt x="14" y="18"/>
                      <a:pt x="8" y="19"/>
                      <a:pt x="0" y="23"/>
                    </a:cubicBezTo>
                    <a:cubicBezTo>
                      <a:pt x="6" y="23"/>
                      <a:pt x="12" y="20"/>
                      <a:pt x="19" y="17"/>
                    </a:cubicBezTo>
                    <a:close/>
                    <a:moveTo>
                      <a:pt x="62" y="0"/>
                    </a:moveTo>
                    <a:cubicBezTo>
                      <a:pt x="50" y="0"/>
                      <a:pt x="34" y="11"/>
                      <a:pt x="19" y="17"/>
                    </a:cubicBezTo>
                    <a:lnTo>
                      <a:pt x="19" y="17"/>
                    </a:lnTo>
                    <a:cubicBezTo>
                      <a:pt x="19" y="17"/>
                      <a:pt x="20" y="17"/>
                      <a:pt x="20" y="17"/>
                    </a:cubicBezTo>
                    <a:cubicBezTo>
                      <a:pt x="42" y="17"/>
                      <a:pt x="50" y="40"/>
                      <a:pt x="60" y="40"/>
                    </a:cubicBezTo>
                    <a:cubicBezTo>
                      <a:pt x="64" y="40"/>
                      <a:pt x="69" y="36"/>
                      <a:pt x="76" y="23"/>
                    </a:cubicBezTo>
                    <a:cubicBezTo>
                      <a:pt x="76" y="6"/>
                      <a:pt x="70" y="0"/>
                      <a:pt x="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3" name="Google Shape;1903;p34"/>
              <p:cNvSpPr/>
              <p:nvPr/>
            </p:nvSpPr>
            <p:spPr>
              <a:xfrm>
                <a:off x="4335375" y="2949275"/>
                <a:ext cx="6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26" h="1" extrusionOk="0">
                    <a:moveTo>
                      <a:pt x="0" y="1"/>
                    </a:move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5" y="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4" name="Google Shape;1904;p34"/>
              <p:cNvSpPr/>
              <p:nvPr/>
            </p:nvSpPr>
            <p:spPr>
              <a:xfrm>
                <a:off x="4277450" y="2587025"/>
                <a:ext cx="111825" cy="410525"/>
              </a:xfrm>
              <a:custGeom>
                <a:avLst/>
                <a:gdLst/>
                <a:ahLst/>
                <a:cxnLst/>
                <a:rect l="l" t="t" r="r" b="b"/>
                <a:pathLst>
                  <a:path w="4473" h="16421" extrusionOk="0">
                    <a:moveTo>
                      <a:pt x="563" y="5468"/>
                    </a:moveTo>
                    <a:cubicBezTo>
                      <a:pt x="563" y="5469"/>
                      <a:pt x="563" y="5470"/>
                      <a:pt x="563" y="5471"/>
                    </a:cubicBezTo>
                    <a:lnTo>
                      <a:pt x="563" y="5471"/>
                    </a:lnTo>
                    <a:cubicBezTo>
                      <a:pt x="563" y="5470"/>
                      <a:pt x="563" y="5469"/>
                      <a:pt x="563" y="5468"/>
                    </a:cubicBezTo>
                    <a:close/>
                    <a:moveTo>
                      <a:pt x="1262" y="11161"/>
                    </a:moveTo>
                    <a:lnTo>
                      <a:pt x="1262" y="11161"/>
                    </a:lnTo>
                    <a:cubicBezTo>
                      <a:pt x="1263" y="11168"/>
                      <a:pt x="1264" y="11175"/>
                      <a:pt x="1265" y="11182"/>
                    </a:cubicBezTo>
                    <a:cubicBezTo>
                      <a:pt x="1265" y="11171"/>
                      <a:pt x="1265" y="11165"/>
                      <a:pt x="1262" y="11161"/>
                    </a:cubicBezTo>
                    <a:close/>
                    <a:moveTo>
                      <a:pt x="274" y="0"/>
                    </a:moveTo>
                    <a:cubicBezTo>
                      <a:pt x="231" y="0"/>
                      <a:pt x="192" y="9"/>
                      <a:pt x="162" y="55"/>
                    </a:cubicBezTo>
                    <a:lnTo>
                      <a:pt x="212" y="55"/>
                    </a:lnTo>
                    <a:cubicBezTo>
                      <a:pt x="187" y="67"/>
                      <a:pt x="181" y="67"/>
                      <a:pt x="177" y="67"/>
                    </a:cubicBezTo>
                    <a:cubicBezTo>
                      <a:pt x="174" y="67"/>
                      <a:pt x="174" y="67"/>
                      <a:pt x="162" y="80"/>
                    </a:cubicBezTo>
                    <a:cubicBezTo>
                      <a:pt x="162" y="155"/>
                      <a:pt x="87" y="180"/>
                      <a:pt x="36" y="230"/>
                    </a:cubicBezTo>
                    <a:lnTo>
                      <a:pt x="62" y="230"/>
                    </a:lnTo>
                    <a:cubicBezTo>
                      <a:pt x="137" y="255"/>
                      <a:pt x="87" y="305"/>
                      <a:pt x="87" y="330"/>
                    </a:cubicBezTo>
                    <a:lnTo>
                      <a:pt x="62" y="355"/>
                    </a:lnTo>
                    <a:cubicBezTo>
                      <a:pt x="1" y="376"/>
                      <a:pt x="120" y="412"/>
                      <a:pt x="115" y="412"/>
                    </a:cubicBezTo>
                    <a:cubicBezTo>
                      <a:pt x="114" y="412"/>
                      <a:pt x="106" y="410"/>
                      <a:pt x="87" y="405"/>
                    </a:cubicBezTo>
                    <a:lnTo>
                      <a:pt x="87" y="405"/>
                    </a:lnTo>
                    <a:cubicBezTo>
                      <a:pt x="137" y="556"/>
                      <a:pt x="137" y="731"/>
                      <a:pt x="162" y="907"/>
                    </a:cubicBezTo>
                    <a:cubicBezTo>
                      <a:pt x="202" y="927"/>
                      <a:pt x="194" y="996"/>
                      <a:pt x="228" y="996"/>
                    </a:cubicBezTo>
                    <a:cubicBezTo>
                      <a:pt x="233" y="996"/>
                      <a:pt x="240" y="994"/>
                      <a:pt x="247" y="991"/>
                    </a:cubicBezTo>
                    <a:lnTo>
                      <a:pt x="247" y="991"/>
                    </a:lnTo>
                    <a:cubicBezTo>
                      <a:pt x="162" y="1047"/>
                      <a:pt x="162" y="1184"/>
                      <a:pt x="162" y="1207"/>
                    </a:cubicBezTo>
                    <a:lnTo>
                      <a:pt x="137" y="1207"/>
                    </a:lnTo>
                    <a:cubicBezTo>
                      <a:pt x="36" y="1308"/>
                      <a:pt x="262" y="1308"/>
                      <a:pt x="137" y="1408"/>
                    </a:cubicBezTo>
                    <a:cubicBezTo>
                      <a:pt x="237" y="1408"/>
                      <a:pt x="112" y="1558"/>
                      <a:pt x="237" y="1608"/>
                    </a:cubicBezTo>
                    <a:lnTo>
                      <a:pt x="187" y="1608"/>
                    </a:lnTo>
                    <a:cubicBezTo>
                      <a:pt x="212" y="1759"/>
                      <a:pt x="187" y="1934"/>
                      <a:pt x="187" y="2060"/>
                    </a:cubicBezTo>
                    <a:cubicBezTo>
                      <a:pt x="287" y="2160"/>
                      <a:pt x="187" y="2335"/>
                      <a:pt x="312" y="2410"/>
                    </a:cubicBezTo>
                    <a:cubicBezTo>
                      <a:pt x="287" y="2511"/>
                      <a:pt x="262" y="2636"/>
                      <a:pt x="312" y="2736"/>
                    </a:cubicBezTo>
                    <a:lnTo>
                      <a:pt x="287" y="2736"/>
                    </a:lnTo>
                    <a:cubicBezTo>
                      <a:pt x="312" y="2862"/>
                      <a:pt x="337" y="3012"/>
                      <a:pt x="437" y="3087"/>
                    </a:cubicBezTo>
                    <a:cubicBezTo>
                      <a:pt x="312" y="3137"/>
                      <a:pt x="337" y="3187"/>
                      <a:pt x="312" y="3238"/>
                    </a:cubicBezTo>
                    <a:cubicBezTo>
                      <a:pt x="362" y="3313"/>
                      <a:pt x="362" y="3488"/>
                      <a:pt x="437" y="3613"/>
                    </a:cubicBezTo>
                    <a:cubicBezTo>
                      <a:pt x="387" y="3639"/>
                      <a:pt x="463" y="3714"/>
                      <a:pt x="387" y="3739"/>
                    </a:cubicBezTo>
                    <a:cubicBezTo>
                      <a:pt x="563" y="4065"/>
                      <a:pt x="563" y="4516"/>
                      <a:pt x="463" y="4892"/>
                    </a:cubicBezTo>
                    <a:cubicBezTo>
                      <a:pt x="513" y="4942"/>
                      <a:pt x="613" y="4992"/>
                      <a:pt x="688" y="5042"/>
                    </a:cubicBezTo>
                    <a:lnTo>
                      <a:pt x="663" y="5042"/>
                    </a:lnTo>
                    <a:cubicBezTo>
                      <a:pt x="688" y="5092"/>
                      <a:pt x="613" y="5167"/>
                      <a:pt x="613" y="5243"/>
                    </a:cubicBezTo>
                    <a:cubicBezTo>
                      <a:pt x="613" y="5243"/>
                      <a:pt x="613" y="5243"/>
                      <a:pt x="588" y="5217"/>
                    </a:cubicBezTo>
                    <a:lnTo>
                      <a:pt x="588" y="5217"/>
                    </a:lnTo>
                    <a:cubicBezTo>
                      <a:pt x="638" y="5293"/>
                      <a:pt x="538" y="5368"/>
                      <a:pt x="613" y="5443"/>
                    </a:cubicBezTo>
                    <a:lnTo>
                      <a:pt x="588" y="5443"/>
                    </a:lnTo>
                    <a:lnTo>
                      <a:pt x="613" y="5493"/>
                    </a:lnTo>
                    <a:cubicBezTo>
                      <a:pt x="589" y="5493"/>
                      <a:pt x="565" y="5493"/>
                      <a:pt x="563" y="5471"/>
                    </a:cubicBezTo>
                    <a:lnTo>
                      <a:pt x="563" y="5471"/>
                    </a:lnTo>
                    <a:cubicBezTo>
                      <a:pt x="588" y="6072"/>
                      <a:pt x="763" y="6672"/>
                      <a:pt x="788" y="7273"/>
                    </a:cubicBezTo>
                    <a:lnTo>
                      <a:pt x="763" y="7248"/>
                    </a:lnTo>
                    <a:lnTo>
                      <a:pt x="813" y="7373"/>
                    </a:lnTo>
                    <a:lnTo>
                      <a:pt x="788" y="7373"/>
                    </a:lnTo>
                    <a:cubicBezTo>
                      <a:pt x="763" y="7523"/>
                      <a:pt x="838" y="7674"/>
                      <a:pt x="838" y="7824"/>
                    </a:cubicBezTo>
                    <a:cubicBezTo>
                      <a:pt x="822" y="7824"/>
                      <a:pt x="805" y="7813"/>
                      <a:pt x="796" y="7813"/>
                    </a:cubicBezTo>
                    <a:cubicBezTo>
                      <a:pt x="791" y="7813"/>
                      <a:pt x="788" y="7816"/>
                      <a:pt x="788" y="7824"/>
                    </a:cubicBezTo>
                    <a:cubicBezTo>
                      <a:pt x="864" y="7924"/>
                      <a:pt x="688" y="7999"/>
                      <a:pt x="838" y="8050"/>
                    </a:cubicBezTo>
                    <a:lnTo>
                      <a:pt x="788" y="8050"/>
                    </a:lnTo>
                    <a:cubicBezTo>
                      <a:pt x="864" y="8350"/>
                      <a:pt x="889" y="8651"/>
                      <a:pt x="864" y="8952"/>
                    </a:cubicBezTo>
                    <a:cubicBezTo>
                      <a:pt x="1014" y="9202"/>
                      <a:pt x="914" y="9503"/>
                      <a:pt x="1039" y="9754"/>
                    </a:cubicBezTo>
                    <a:lnTo>
                      <a:pt x="1014" y="9754"/>
                    </a:lnTo>
                    <a:cubicBezTo>
                      <a:pt x="1114" y="10105"/>
                      <a:pt x="1039" y="10456"/>
                      <a:pt x="1064" y="10806"/>
                    </a:cubicBezTo>
                    <a:cubicBezTo>
                      <a:pt x="1064" y="10957"/>
                      <a:pt x="1089" y="11057"/>
                      <a:pt x="1114" y="11207"/>
                    </a:cubicBezTo>
                    <a:lnTo>
                      <a:pt x="1064" y="11207"/>
                    </a:lnTo>
                    <a:cubicBezTo>
                      <a:pt x="1214" y="11458"/>
                      <a:pt x="989" y="11734"/>
                      <a:pt x="1139" y="12009"/>
                    </a:cubicBezTo>
                    <a:lnTo>
                      <a:pt x="1089" y="11984"/>
                    </a:lnTo>
                    <a:lnTo>
                      <a:pt x="1089" y="11984"/>
                    </a:lnTo>
                    <a:cubicBezTo>
                      <a:pt x="1164" y="12035"/>
                      <a:pt x="1064" y="12135"/>
                      <a:pt x="1189" y="12135"/>
                    </a:cubicBezTo>
                    <a:lnTo>
                      <a:pt x="1139" y="12160"/>
                    </a:lnTo>
                    <a:cubicBezTo>
                      <a:pt x="1315" y="12335"/>
                      <a:pt x="1089" y="12486"/>
                      <a:pt x="1189" y="12711"/>
                    </a:cubicBezTo>
                    <a:lnTo>
                      <a:pt x="1164" y="12686"/>
                    </a:lnTo>
                    <a:lnTo>
                      <a:pt x="1164" y="12686"/>
                    </a:lnTo>
                    <a:cubicBezTo>
                      <a:pt x="1189" y="12761"/>
                      <a:pt x="1214" y="12811"/>
                      <a:pt x="1189" y="12862"/>
                    </a:cubicBezTo>
                    <a:cubicBezTo>
                      <a:pt x="1189" y="12862"/>
                      <a:pt x="1164" y="12862"/>
                      <a:pt x="1164" y="12837"/>
                    </a:cubicBezTo>
                    <a:lnTo>
                      <a:pt x="1164" y="12837"/>
                    </a:lnTo>
                    <a:cubicBezTo>
                      <a:pt x="1064" y="13037"/>
                      <a:pt x="1189" y="13238"/>
                      <a:pt x="1189" y="13413"/>
                    </a:cubicBezTo>
                    <a:lnTo>
                      <a:pt x="1139" y="13388"/>
                    </a:lnTo>
                    <a:lnTo>
                      <a:pt x="1139" y="13388"/>
                    </a:lnTo>
                    <a:cubicBezTo>
                      <a:pt x="1164" y="13438"/>
                      <a:pt x="1164" y="13513"/>
                      <a:pt x="1164" y="13588"/>
                    </a:cubicBezTo>
                    <a:lnTo>
                      <a:pt x="1164" y="13689"/>
                    </a:lnTo>
                    <a:cubicBezTo>
                      <a:pt x="1189" y="13739"/>
                      <a:pt x="1214" y="13764"/>
                      <a:pt x="1239" y="13764"/>
                    </a:cubicBezTo>
                    <a:lnTo>
                      <a:pt x="1214" y="13789"/>
                    </a:lnTo>
                    <a:cubicBezTo>
                      <a:pt x="1239" y="13789"/>
                      <a:pt x="1265" y="13789"/>
                      <a:pt x="1290" y="13814"/>
                    </a:cubicBezTo>
                    <a:lnTo>
                      <a:pt x="1265" y="13839"/>
                    </a:lnTo>
                    <a:cubicBezTo>
                      <a:pt x="1390" y="13964"/>
                      <a:pt x="1515" y="14015"/>
                      <a:pt x="1640" y="14115"/>
                    </a:cubicBezTo>
                    <a:lnTo>
                      <a:pt x="1590" y="14140"/>
                    </a:lnTo>
                    <a:cubicBezTo>
                      <a:pt x="1766" y="14190"/>
                      <a:pt x="1816" y="14365"/>
                      <a:pt x="1941" y="14441"/>
                    </a:cubicBezTo>
                    <a:cubicBezTo>
                      <a:pt x="2217" y="14716"/>
                      <a:pt x="2518" y="14892"/>
                      <a:pt x="2818" y="15117"/>
                    </a:cubicBezTo>
                    <a:cubicBezTo>
                      <a:pt x="2818" y="15117"/>
                      <a:pt x="2793" y="15142"/>
                      <a:pt x="2793" y="15142"/>
                    </a:cubicBezTo>
                    <a:cubicBezTo>
                      <a:pt x="2810" y="15142"/>
                      <a:pt x="2827" y="15131"/>
                      <a:pt x="2843" y="15131"/>
                    </a:cubicBezTo>
                    <a:cubicBezTo>
                      <a:pt x="2852" y="15131"/>
                      <a:pt x="2860" y="15134"/>
                      <a:pt x="2869" y="15142"/>
                    </a:cubicBezTo>
                    <a:cubicBezTo>
                      <a:pt x="2869" y="15167"/>
                      <a:pt x="2843" y="15167"/>
                      <a:pt x="2843" y="15167"/>
                    </a:cubicBezTo>
                    <a:cubicBezTo>
                      <a:pt x="2843" y="15268"/>
                      <a:pt x="3044" y="15268"/>
                      <a:pt x="3044" y="15368"/>
                    </a:cubicBezTo>
                    <a:cubicBezTo>
                      <a:pt x="3069" y="15368"/>
                      <a:pt x="3094" y="15343"/>
                      <a:pt x="3094" y="15318"/>
                    </a:cubicBezTo>
                    <a:cubicBezTo>
                      <a:pt x="3345" y="15518"/>
                      <a:pt x="3570" y="15719"/>
                      <a:pt x="3846" y="15869"/>
                    </a:cubicBezTo>
                    <a:cubicBezTo>
                      <a:pt x="3846" y="15894"/>
                      <a:pt x="3821" y="15919"/>
                      <a:pt x="3821" y="15919"/>
                    </a:cubicBezTo>
                    <a:cubicBezTo>
                      <a:pt x="4097" y="16020"/>
                      <a:pt x="4247" y="16245"/>
                      <a:pt x="4447" y="16421"/>
                    </a:cubicBezTo>
                    <a:cubicBezTo>
                      <a:pt x="4473" y="16421"/>
                      <a:pt x="4447" y="16395"/>
                      <a:pt x="4473" y="16370"/>
                    </a:cubicBezTo>
                    <a:cubicBezTo>
                      <a:pt x="4447" y="16295"/>
                      <a:pt x="4322" y="16345"/>
                      <a:pt x="4297" y="16245"/>
                    </a:cubicBezTo>
                    <a:lnTo>
                      <a:pt x="4322" y="16220"/>
                    </a:lnTo>
                    <a:cubicBezTo>
                      <a:pt x="4317" y="16209"/>
                      <a:pt x="4311" y="16205"/>
                      <a:pt x="4306" y="16205"/>
                    </a:cubicBezTo>
                    <a:cubicBezTo>
                      <a:pt x="4294" y="16205"/>
                      <a:pt x="4281" y="16224"/>
                      <a:pt x="4269" y="16224"/>
                    </a:cubicBezTo>
                    <a:cubicBezTo>
                      <a:pt x="4262" y="16224"/>
                      <a:pt x="4254" y="16217"/>
                      <a:pt x="4247" y="16195"/>
                    </a:cubicBezTo>
                    <a:cubicBezTo>
                      <a:pt x="4247" y="16170"/>
                      <a:pt x="4272" y="16170"/>
                      <a:pt x="4272" y="16170"/>
                    </a:cubicBezTo>
                    <a:cubicBezTo>
                      <a:pt x="4172" y="16095"/>
                      <a:pt x="4097" y="15994"/>
                      <a:pt x="3971" y="15969"/>
                    </a:cubicBezTo>
                    <a:cubicBezTo>
                      <a:pt x="3996" y="15894"/>
                      <a:pt x="3871" y="15869"/>
                      <a:pt x="3896" y="15794"/>
                    </a:cubicBezTo>
                    <a:cubicBezTo>
                      <a:pt x="3863" y="15794"/>
                      <a:pt x="3840" y="15783"/>
                      <a:pt x="3822" y="15783"/>
                    </a:cubicBezTo>
                    <a:cubicBezTo>
                      <a:pt x="3813" y="15783"/>
                      <a:pt x="3804" y="15786"/>
                      <a:pt x="3796" y="15794"/>
                    </a:cubicBezTo>
                    <a:cubicBezTo>
                      <a:pt x="3495" y="15493"/>
                      <a:pt x="3144" y="15243"/>
                      <a:pt x="2843" y="14942"/>
                    </a:cubicBezTo>
                    <a:cubicBezTo>
                      <a:pt x="2593" y="14917"/>
                      <a:pt x="2518" y="14641"/>
                      <a:pt x="2317" y="14516"/>
                    </a:cubicBezTo>
                    <a:cubicBezTo>
                      <a:pt x="2317" y="14491"/>
                      <a:pt x="2317" y="14491"/>
                      <a:pt x="2317" y="14491"/>
                    </a:cubicBezTo>
                    <a:cubicBezTo>
                      <a:pt x="2242" y="14466"/>
                      <a:pt x="2167" y="14390"/>
                      <a:pt x="2092" y="14315"/>
                    </a:cubicBezTo>
                    <a:lnTo>
                      <a:pt x="1991" y="14315"/>
                    </a:lnTo>
                    <a:cubicBezTo>
                      <a:pt x="1841" y="14090"/>
                      <a:pt x="1640" y="13889"/>
                      <a:pt x="1415" y="13689"/>
                    </a:cubicBezTo>
                    <a:cubicBezTo>
                      <a:pt x="1340" y="13614"/>
                      <a:pt x="1365" y="13588"/>
                      <a:pt x="1340" y="13413"/>
                    </a:cubicBezTo>
                    <a:cubicBezTo>
                      <a:pt x="1340" y="13288"/>
                      <a:pt x="1340" y="13137"/>
                      <a:pt x="1365" y="12987"/>
                    </a:cubicBezTo>
                    <a:cubicBezTo>
                      <a:pt x="1365" y="12360"/>
                      <a:pt x="1440" y="11784"/>
                      <a:pt x="1239" y="11157"/>
                    </a:cubicBezTo>
                    <a:cubicBezTo>
                      <a:pt x="1253" y="11157"/>
                      <a:pt x="1259" y="11157"/>
                      <a:pt x="1262" y="11161"/>
                    </a:cubicBezTo>
                    <a:lnTo>
                      <a:pt x="1262" y="11161"/>
                    </a:lnTo>
                    <a:cubicBezTo>
                      <a:pt x="1243" y="10971"/>
                      <a:pt x="1288" y="10825"/>
                      <a:pt x="1239" y="10656"/>
                    </a:cubicBezTo>
                    <a:lnTo>
                      <a:pt x="1265" y="10656"/>
                    </a:lnTo>
                    <a:cubicBezTo>
                      <a:pt x="1139" y="10230"/>
                      <a:pt x="1239" y="9779"/>
                      <a:pt x="1089" y="9378"/>
                    </a:cubicBezTo>
                    <a:cubicBezTo>
                      <a:pt x="1089" y="8877"/>
                      <a:pt x="1039" y="8325"/>
                      <a:pt x="964" y="7799"/>
                    </a:cubicBezTo>
                    <a:lnTo>
                      <a:pt x="989" y="7799"/>
                    </a:lnTo>
                    <a:cubicBezTo>
                      <a:pt x="914" y="7373"/>
                      <a:pt x="1014" y="6972"/>
                      <a:pt x="964" y="6546"/>
                    </a:cubicBezTo>
                    <a:cubicBezTo>
                      <a:pt x="989" y="6120"/>
                      <a:pt x="738" y="5669"/>
                      <a:pt x="788" y="5243"/>
                    </a:cubicBezTo>
                    <a:cubicBezTo>
                      <a:pt x="889" y="4942"/>
                      <a:pt x="588" y="4616"/>
                      <a:pt x="688" y="4365"/>
                    </a:cubicBezTo>
                    <a:cubicBezTo>
                      <a:pt x="864" y="3814"/>
                      <a:pt x="688" y="3338"/>
                      <a:pt x="513" y="2837"/>
                    </a:cubicBezTo>
                    <a:cubicBezTo>
                      <a:pt x="538" y="2335"/>
                      <a:pt x="287" y="1884"/>
                      <a:pt x="387" y="1408"/>
                    </a:cubicBezTo>
                    <a:cubicBezTo>
                      <a:pt x="262" y="1207"/>
                      <a:pt x="463" y="932"/>
                      <a:pt x="387" y="706"/>
                    </a:cubicBezTo>
                    <a:lnTo>
                      <a:pt x="362" y="706"/>
                    </a:lnTo>
                    <a:cubicBezTo>
                      <a:pt x="463" y="606"/>
                      <a:pt x="212" y="531"/>
                      <a:pt x="337" y="456"/>
                    </a:cubicBezTo>
                    <a:lnTo>
                      <a:pt x="337" y="456"/>
                    </a:lnTo>
                    <a:lnTo>
                      <a:pt x="362" y="481"/>
                    </a:lnTo>
                    <a:cubicBezTo>
                      <a:pt x="412" y="405"/>
                      <a:pt x="162" y="380"/>
                      <a:pt x="262" y="355"/>
                    </a:cubicBezTo>
                    <a:lnTo>
                      <a:pt x="212" y="330"/>
                    </a:lnTo>
                    <a:cubicBezTo>
                      <a:pt x="199" y="305"/>
                      <a:pt x="212" y="305"/>
                      <a:pt x="228" y="305"/>
                    </a:cubicBezTo>
                    <a:cubicBezTo>
                      <a:pt x="243" y="305"/>
                      <a:pt x="262" y="305"/>
                      <a:pt x="262" y="280"/>
                    </a:cubicBezTo>
                    <a:cubicBezTo>
                      <a:pt x="262" y="280"/>
                      <a:pt x="187" y="280"/>
                      <a:pt x="212" y="255"/>
                    </a:cubicBezTo>
                    <a:cubicBezTo>
                      <a:pt x="362" y="230"/>
                      <a:pt x="162" y="130"/>
                      <a:pt x="337" y="105"/>
                    </a:cubicBezTo>
                    <a:lnTo>
                      <a:pt x="337" y="105"/>
                    </a:lnTo>
                    <a:cubicBezTo>
                      <a:pt x="337" y="108"/>
                      <a:pt x="338" y="109"/>
                      <a:pt x="339" y="109"/>
                    </a:cubicBezTo>
                    <a:cubicBezTo>
                      <a:pt x="346" y="109"/>
                      <a:pt x="368" y="76"/>
                      <a:pt x="396" y="76"/>
                    </a:cubicBezTo>
                    <a:cubicBezTo>
                      <a:pt x="409" y="76"/>
                      <a:pt x="423" y="83"/>
                      <a:pt x="437" y="105"/>
                    </a:cubicBezTo>
                    <a:cubicBezTo>
                      <a:pt x="460" y="82"/>
                      <a:pt x="442" y="0"/>
                      <a:pt x="385" y="0"/>
                    </a:cubicBezTo>
                    <a:cubicBezTo>
                      <a:pt x="378" y="0"/>
                      <a:pt x="371" y="2"/>
                      <a:pt x="362" y="4"/>
                    </a:cubicBezTo>
                    <a:cubicBezTo>
                      <a:pt x="332" y="4"/>
                      <a:pt x="302" y="0"/>
                      <a:pt x="27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5" name="Google Shape;1905;p34"/>
              <p:cNvSpPr/>
              <p:nvPr/>
            </p:nvSpPr>
            <p:spPr>
              <a:xfrm>
                <a:off x="4348525" y="2965575"/>
                <a:ext cx="25" cy="650"/>
              </a:xfrm>
              <a:custGeom>
                <a:avLst/>
                <a:gdLst/>
                <a:ahLst/>
                <a:cxnLst/>
                <a:rect l="l" t="t" r="r" b="b"/>
                <a:pathLst>
                  <a:path w="1" h="26" extrusionOk="0">
                    <a:moveTo>
                      <a:pt x="0" y="25"/>
                    </a:moveTo>
                    <a:lnTo>
                      <a:pt x="0" y="0"/>
                    </a:lnTo>
                    <a:cubicBezTo>
                      <a:pt x="0" y="0"/>
                      <a:pt x="0" y="0"/>
                      <a:pt x="0" y="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6" name="Google Shape;1906;p34"/>
              <p:cNvSpPr/>
              <p:nvPr/>
            </p:nvSpPr>
            <p:spPr>
              <a:xfrm>
                <a:off x="4278350" y="2592750"/>
                <a:ext cx="25" cy="675"/>
              </a:xfrm>
              <a:custGeom>
                <a:avLst/>
                <a:gdLst/>
                <a:ahLst/>
                <a:cxnLst/>
                <a:rect l="l" t="t" r="r" b="b"/>
                <a:pathLst>
                  <a:path w="1" h="27" extrusionOk="0">
                    <a:moveTo>
                      <a:pt x="0" y="26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6"/>
                      <a:pt x="0" y="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7" name="Google Shape;1907;p34"/>
              <p:cNvSpPr/>
              <p:nvPr/>
            </p:nvSpPr>
            <p:spPr>
              <a:xfrm>
                <a:off x="4024275" y="2058300"/>
                <a:ext cx="84300" cy="33575"/>
              </a:xfrm>
              <a:custGeom>
                <a:avLst/>
                <a:gdLst/>
                <a:ahLst/>
                <a:cxnLst/>
                <a:rect l="l" t="t" r="r" b="b"/>
                <a:pathLst>
                  <a:path w="3372" h="1343" extrusionOk="0">
                    <a:moveTo>
                      <a:pt x="2936" y="20"/>
                    </a:moveTo>
                    <a:cubicBezTo>
                      <a:pt x="2935" y="20"/>
                      <a:pt x="2938" y="22"/>
                      <a:pt x="2945" y="25"/>
                    </a:cubicBezTo>
                    <a:lnTo>
                      <a:pt x="2952" y="25"/>
                    </a:lnTo>
                    <a:cubicBezTo>
                      <a:pt x="2944" y="22"/>
                      <a:pt x="2938" y="20"/>
                      <a:pt x="2936" y="20"/>
                    </a:cubicBezTo>
                    <a:close/>
                    <a:moveTo>
                      <a:pt x="439" y="652"/>
                    </a:moveTo>
                    <a:cubicBezTo>
                      <a:pt x="441" y="653"/>
                      <a:pt x="443" y="655"/>
                      <a:pt x="445" y="656"/>
                    </a:cubicBezTo>
                    <a:lnTo>
                      <a:pt x="445" y="656"/>
                    </a:lnTo>
                    <a:cubicBezTo>
                      <a:pt x="451" y="654"/>
                      <a:pt x="458" y="652"/>
                      <a:pt x="464" y="652"/>
                    </a:cubicBezTo>
                    <a:close/>
                    <a:moveTo>
                      <a:pt x="2394" y="777"/>
                    </a:moveTo>
                    <a:cubicBezTo>
                      <a:pt x="2389" y="777"/>
                      <a:pt x="2386" y="778"/>
                      <a:pt x="2385" y="780"/>
                    </a:cubicBezTo>
                    <a:lnTo>
                      <a:pt x="2385" y="780"/>
                    </a:lnTo>
                    <a:cubicBezTo>
                      <a:pt x="2388" y="779"/>
                      <a:pt x="2391" y="778"/>
                      <a:pt x="2394" y="777"/>
                    </a:cubicBezTo>
                    <a:close/>
                    <a:moveTo>
                      <a:pt x="2970" y="0"/>
                    </a:moveTo>
                    <a:cubicBezTo>
                      <a:pt x="3046" y="25"/>
                      <a:pt x="2995" y="25"/>
                      <a:pt x="2970" y="25"/>
                    </a:cubicBezTo>
                    <a:lnTo>
                      <a:pt x="2952" y="25"/>
                    </a:lnTo>
                    <a:cubicBezTo>
                      <a:pt x="2957" y="28"/>
                      <a:pt x="2964" y="30"/>
                      <a:pt x="2970" y="33"/>
                    </a:cubicBezTo>
                    <a:lnTo>
                      <a:pt x="2970" y="33"/>
                    </a:lnTo>
                    <a:cubicBezTo>
                      <a:pt x="2970" y="78"/>
                      <a:pt x="2970" y="102"/>
                      <a:pt x="2970" y="126"/>
                    </a:cubicBezTo>
                    <a:cubicBezTo>
                      <a:pt x="2995" y="151"/>
                      <a:pt x="2945" y="151"/>
                      <a:pt x="3021" y="176"/>
                    </a:cubicBezTo>
                    <a:cubicBezTo>
                      <a:pt x="2983" y="163"/>
                      <a:pt x="2952" y="157"/>
                      <a:pt x="2930" y="157"/>
                    </a:cubicBezTo>
                    <a:cubicBezTo>
                      <a:pt x="2908" y="157"/>
                      <a:pt x="2895" y="163"/>
                      <a:pt x="2895" y="176"/>
                    </a:cubicBezTo>
                    <a:cubicBezTo>
                      <a:pt x="2869" y="165"/>
                      <a:pt x="2858" y="161"/>
                      <a:pt x="2856" y="161"/>
                    </a:cubicBezTo>
                    <a:lnTo>
                      <a:pt x="2856" y="161"/>
                    </a:lnTo>
                    <a:cubicBezTo>
                      <a:pt x="2850" y="161"/>
                      <a:pt x="2911" y="190"/>
                      <a:pt x="2897" y="190"/>
                    </a:cubicBezTo>
                    <a:cubicBezTo>
                      <a:pt x="2892" y="190"/>
                      <a:pt x="2877" y="186"/>
                      <a:pt x="2845" y="176"/>
                    </a:cubicBezTo>
                    <a:lnTo>
                      <a:pt x="2845" y="176"/>
                    </a:lnTo>
                    <a:cubicBezTo>
                      <a:pt x="2945" y="226"/>
                      <a:pt x="2795" y="201"/>
                      <a:pt x="2920" y="251"/>
                    </a:cubicBezTo>
                    <a:cubicBezTo>
                      <a:pt x="2895" y="251"/>
                      <a:pt x="2870" y="226"/>
                      <a:pt x="2845" y="226"/>
                    </a:cubicBezTo>
                    <a:cubicBezTo>
                      <a:pt x="2845" y="251"/>
                      <a:pt x="2795" y="251"/>
                      <a:pt x="2770" y="276"/>
                    </a:cubicBezTo>
                    <a:cubicBezTo>
                      <a:pt x="2845" y="351"/>
                      <a:pt x="2720" y="301"/>
                      <a:pt x="2820" y="376"/>
                    </a:cubicBezTo>
                    <a:cubicBezTo>
                      <a:pt x="2795" y="376"/>
                      <a:pt x="2720" y="376"/>
                      <a:pt x="2770" y="401"/>
                    </a:cubicBezTo>
                    <a:lnTo>
                      <a:pt x="2745" y="401"/>
                    </a:lnTo>
                    <a:cubicBezTo>
                      <a:pt x="2745" y="426"/>
                      <a:pt x="2745" y="452"/>
                      <a:pt x="2795" y="502"/>
                    </a:cubicBezTo>
                    <a:cubicBezTo>
                      <a:pt x="2735" y="457"/>
                      <a:pt x="2711" y="448"/>
                      <a:pt x="2696" y="448"/>
                    </a:cubicBezTo>
                    <a:cubicBezTo>
                      <a:pt x="2686" y="448"/>
                      <a:pt x="2680" y="452"/>
                      <a:pt x="2670" y="452"/>
                    </a:cubicBezTo>
                    <a:cubicBezTo>
                      <a:pt x="2695" y="477"/>
                      <a:pt x="2670" y="502"/>
                      <a:pt x="2695" y="552"/>
                    </a:cubicBezTo>
                    <a:cubicBezTo>
                      <a:pt x="2681" y="538"/>
                      <a:pt x="2675" y="534"/>
                      <a:pt x="2671" y="534"/>
                    </a:cubicBezTo>
                    <a:cubicBezTo>
                      <a:pt x="2666" y="534"/>
                      <a:pt x="2668" y="545"/>
                      <a:pt x="2658" y="545"/>
                    </a:cubicBezTo>
                    <a:cubicBezTo>
                      <a:pt x="2652" y="545"/>
                      <a:pt x="2640" y="541"/>
                      <a:pt x="2620" y="527"/>
                    </a:cubicBezTo>
                    <a:lnTo>
                      <a:pt x="2620" y="527"/>
                    </a:lnTo>
                    <a:cubicBezTo>
                      <a:pt x="2657" y="640"/>
                      <a:pt x="2610" y="696"/>
                      <a:pt x="2531" y="696"/>
                    </a:cubicBezTo>
                    <a:cubicBezTo>
                      <a:pt x="2505" y="696"/>
                      <a:pt x="2475" y="690"/>
                      <a:pt x="2444" y="677"/>
                    </a:cubicBezTo>
                    <a:lnTo>
                      <a:pt x="2444" y="677"/>
                    </a:lnTo>
                    <a:cubicBezTo>
                      <a:pt x="2466" y="699"/>
                      <a:pt x="2507" y="779"/>
                      <a:pt x="2534" y="832"/>
                    </a:cubicBezTo>
                    <a:lnTo>
                      <a:pt x="2534" y="832"/>
                    </a:lnTo>
                    <a:cubicBezTo>
                      <a:pt x="2527" y="827"/>
                      <a:pt x="2519" y="827"/>
                      <a:pt x="2519" y="827"/>
                    </a:cubicBezTo>
                    <a:cubicBezTo>
                      <a:pt x="2519" y="831"/>
                      <a:pt x="2518" y="833"/>
                      <a:pt x="2516" y="833"/>
                    </a:cubicBezTo>
                    <a:cubicBezTo>
                      <a:pt x="2508" y="833"/>
                      <a:pt x="2481" y="797"/>
                      <a:pt x="2472" y="797"/>
                    </a:cubicBezTo>
                    <a:cubicBezTo>
                      <a:pt x="2470" y="797"/>
                      <a:pt x="2469" y="799"/>
                      <a:pt x="2469" y="802"/>
                    </a:cubicBezTo>
                    <a:cubicBezTo>
                      <a:pt x="2469" y="802"/>
                      <a:pt x="2469" y="802"/>
                      <a:pt x="2444" y="777"/>
                    </a:cubicBezTo>
                    <a:lnTo>
                      <a:pt x="2444" y="777"/>
                    </a:lnTo>
                    <a:cubicBezTo>
                      <a:pt x="2451" y="791"/>
                      <a:pt x="2450" y="795"/>
                      <a:pt x="2446" y="795"/>
                    </a:cubicBezTo>
                    <a:cubicBezTo>
                      <a:pt x="2439" y="795"/>
                      <a:pt x="2424" y="784"/>
                      <a:pt x="2417" y="784"/>
                    </a:cubicBezTo>
                    <a:cubicBezTo>
                      <a:pt x="2413" y="784"/>
                      <a:pt x="2412" y="789"/>
                      <a:pt x="2419" y="802"/>
                    </a:cubicBezTo>
                    <a:lnTo>
                      <a:pt x="2419" y="827"/>
                    </a:lnTo>
                    <a:cubicBezTo>
                      <a:pt x="2399" y="807"/>
                      <a:pt x="2379" y="787"/>
                      <a:pt x="2385" y="780"/>
                    </a:cubicBezTo>
                    <a:lnTo>
                      <a:pt x="2385" y="780"/>
                    </a:lnTo>
                    <a:cubicBezTo>
                      <a:pt x="2290" y="813"/>
                      <a:pt x="2240" y="979"/>
                      <a:pt x="2118" y="1003"/>
                    </a:cubicBezTo>
                    <a:lnTo>
                      <a:pt x="2118" y="1028"/>
                    </a:lnTo>
                    <a:cubicBezTo>
                      <a:pt x="2093" y="1028"/>
                      <a:pt x="2093" y="1003"/>
                      <a:pt x="2093" y="1003"/>
                    </a:cubicBezTo>
                    <a:cubicBezTo>
                      <a:pt x="2090" y="999"/>
                      <a:pt x="2086" y="998"/>
                      <a:pt x="2082" y="998"/>
                    </a:cubicBezTo>
                    <a:cubicBezTo>
                      <a:pt x="2061" y="998"/>
                      <a:pt x="2040" y="1053"/>
                      <a:pt x="2018" y="1053"/>
                    </a:cubicBezTo>
                    <a:cubicBezTo>
                      <a:pt x="2018" y="1028"/>
                      <a:pt x="2018" y="1003"/>
                      <a:pt x="2018" y="1003"/>
                    </a:cubicBezTo>
                    <a:cubicBezTo>
                      <a:pt x="2013" y="1017"/>
                      <a:pt x="2007" y="1023"/>
                      <a:pt x="2001" y="1023"/>
                    </a:cubicBezTo>
                    <a:cubicBezTo>
                      <a:pt x="1986" y="1023"/>
                      <a:pt x="1970" y="990"/>
                      <a:pt x="1964" y="990"/>
                    </a:cubicBezTo>
                    <a:lnTo>
                      <a:pt x="1964" y="990"/>
                    </a:lnTo>
                    <a:cubicBezTo>
                      <a:pt x="1961" y="990"/>
                      <a:pt x="1960" y="996"/>
                      <a:pt x="1962" y="1011"/>
                    </a:cubicBezTo>
                    <a:lnTo>
                      <a:pt x="1962" y="1011"/>
                    </a:lnTo>
                    <a:cubicBezTo>
                      <a:pt x="1931" y="1053"/>
                      <a:pt x="1892" y="1068"/>
                      <a:pt x="1855" y="1068"/>
                    </a:cubicBezTo>
                    <a:cubicBezTo>
                      <a:pt x="1833" y="1068"/>
                      <a:pt x="1811" y="1062"/>
                      <a:pt x="1792" y="1053"/>
                    </a:cubicBezTo>
                    <a:cubicBezTo>
                      <a:pt x="1767" y="1128"/>
                      <a:pt x="1742" y="1135"/>
                      <a:pt x="1714" y="1135"/>
                    </a:cubicBezTo>
                    <a:cubicBezTo>
                      <a:pt x="1709" y="1135"/>
                      <a:pt x="1703" y="1134"/>
                      <a:pt x="1697" y="1134"/>
                    </a:cubicBezTo>
                    <a:cubicBezTo>
                      <a:pt x="1673" y="1134"/>
                      <a:pt x="1647" y="1138"/>
                      <a:pt x="1617" y="1178"/>
                    </a:cubicBezTo>
                    <a:lnTo>
                      <a:pt x="1617" y="1153"/>
                    </a:lnTo>
                    <a:cubicBezTo>
                      <a:pt x="1596" y="1182"/>
                      <a:pt x="1574" y="1192"/>
                      <a:pt x="1553" y="1192"/>
                    </a:cubicBezTo>
                    <a:cubicBezTo>
                      <a:pt x="1499" y="1192"/>
                      <a:pt x="1445" y="1128"/>
                      <a:pt x="1391" y="1128"/>
                    </a:cubicBezTo>
                    <a:cubicBezTo>
                      <a:pt x="1366" y="1128"/>
                      <a:pt x="1341" y="1153"/>
                      <a:pt x="1316" y="1153"/>
                    </a:cubicBezTo>
                    <a:lnTo>
                      <a:pt x="1316" y="1103"/>
                    </a:lnTo>
                    <a:cubicBezTo>
                      <a:pt x="1300" y="1130"/>
                      <a:pt x="1288" y="1139"/>
                      <a:pt x="1277" y="1139"/>
                    </a:cubicBezTo>
                    <a:cubicBezTo>
                      <a:pt x="1248" y="1139"/>
                      <a:pt x="1234" y="1067"/>
                      <a:pt x="1205" y="1067"/>
                    </a:cubicBezTo>
                    <a:cubicBezTo>
                      <a:pt x="1194" y="1067"/>
                      <a:pt x="1182" y="1077"/>
                      <a:pt x="1166" y="1103"/>
                    </a:cubicBezTo>
                    <a:lnTo>
                      <a:pt x="1166" y="1053"/>
                    </a:lnTo>
                    <a:cubicBezTo>
                      <a:pt x="1160" y="1065"/>
                      <a:pt x="1155" y="1068"/>
                      <a:pt x="1152" y="1068"/>
                    </a:cubicBezTo>
                    <a:cubicBezTo>
                      <a:pt x="1146" y="1068"/>
                      <a:pt x="1143" y="1062"/>
                      <a:pt x="1138" y="1062"/>
                    </a:cubicBezTo>
                    <a:cubicBezTo>
                      <a:pt x="1133" y="1062"/>
                      <a:pt x="1127" y="1074"/>
                      <a:pt x="1116" y="1128"/>
                    </a:cubicBezTo>
                    <a:lnTo>
                      <a:pt x="1116" y="1103"/>
                    </a:lnTo>
                    <a:cubicBezTo>
                      <a:pt x="1093" y="1131"/>
                      <a:pt x="1079" y="1142"/>
                      <a:pt x="1071" y="1142"/>
                    </a:cubicBezTo>
                    <a:cubicBezTo>
                      <a:pt x="1046" y="1142"/>
                      <a:pt x="1060" y="1062"/>
                      <a:pt x="1025" y="1062"/>
                    </a:cubicBezTo>
                    <a:cubicBezTo>
                      <a:pt x="1016" y="1062"/>
                      <a:pt x="1005" y="1067"/>
                      <a:pt x="990" y="1078"/>
                    </a:cubicBezTo>
                    <a:lnTo>
                      <a:pt x="1016" y="1053"/>
                    </a:lnTo>
                    <a:cubicBezTo>
                      <a:pt x="999" y="1053"/>
                      <a:pt x="982" y="1064"/>
                      <a:pt x="973" y="1064"/>
                    </a:cubicBezTo>
                    <a:cubicBezTo>
                      <a:pt x="968" y="1064"/>
                      <a:pt x="965" y="1061"/>
                      <a:pt x="965" y="1053"/>
                    </a:cubicBezTo>
                    <a:cubicBezTo>
                      <a:pt x="965" y="1053"/>
                      <a:pt x="990" y="1028"/>
                      <a:pt x="990" y="1028"/>
                    </a:cubicBezTo>
                    <a:cubicBezTo>
                      <a:pt x="1001" y="977"/>
                      <a:pt x="990" y="963"/>
                      <a:pt x="971" y="963"/>
                    </a:cubicBezTo>
                    <a:cubicBezTo>
                      <a:pt x="948" y="963"/>
                      <a:pt x="913" y="982"/>
                      <a:pt x="885" y="982"/>
                    </a:cubicBezTo>
                    <a:cubicBezTo>
                      <a:pt x="878" y="982"/>
                      <a:pt x="871" y="981"/>
                      <a:pt x="865" y="978"/>
                    </a:cubicBezTo>
                    <a:lnTo>
                      <a:pt x="915" y="928"/>
                    </a:lnTo>
                    <a:lnTo>
                      <a:pt x="915" y="928"/>
                    </a:lnTo>
                    <a:cubicBezTo>
                      <a:pt x="903" y="940"/>
                      <a:pt x="893" y="945"/>
                      <a:pt x="886" y="945"/>
                    </a:cubicBezTo>
                    <a:cubicBezTo>
                      <a:pt x="867" y="945"/>
                      <a:pt x="857" y="919"/>
                      <a:pt x="835" y="907"/>
                    </a:cubicBezTo>
                    <a:lnTo>
                      <a:pt x="835" y="907"/>
                    </a:lnTo>
                    <a:lnTo>
                      <a:pt x="815" y="928"/>
                    </a:lnTo>
                    <a:lnTo>
                      <a:pt x="827" y="904"/>
                    </a:lnTo>
                    <a:lnTo>
                      <a:pt x="827" y="904"/>
                    </a:lnTo>
                    <a:cubicBezTo>
                      <a:pt x="830" y="905"/>
                      <a:pt x="833" y="906"/>
                      <a:pt x="835" y="907"/>
                    </a:cubicBezTo>
                    <a:lnTo>
                      <a:pt x="835" y="907"/>
                    </a:lnTo>
                    <a:lnTo>
                      <a:pt x="840" y="903"/>
                    </a:lnTo>
                    <a:lnTo>
                      <a:pt x="828" y="903"/>
                    </a:lnTo>
                    <a:lnTo>
                      <a:pt x="827" y="904"/>
                    </a:lnTo>
                    <a:lnTo>
                      <a:pt x="827" y="904"/>
                    </a:lnTo>
                    <a:cubicBezTo>
                      <a:pt x="823" y="903"/>
                      <a:pt x="819" y="903"/>
                      <a:pt x="815" y="903"/>
                    </a:cubicBezTo>
                    <a:lnTo>
                      <a:pt x="828" y="903"/>
                    </a:lnTo>
                    <a:lnTo>
                      <a:pt x="840" y="878"/>
                    </a:lnTo>
                    <a:cubicBezTo>
                      <a:pt x="828" y="865"/>
                      <a:pt x="809" y="865"/>
                      <a:pt x="790" y="865"/>
                    </a:cubicBezTo>
                    <a:cubicBezTo>
                      <a:pt x="771" y="865"/>
                      <a:pt x="752" y="865"/>
                      <a:pt x="740" y="853"/>
                    </a:cubicBezTo>
                    <a:lnTo>
                      <a:pt x="765" y="827"/>
                    </a:lnTo>
                    <a:lnTo>
                      <a:pt x="765" y="827"/>
                    </a:lnTo>
                    <a:cubicBezTo>
                      <a:pt x="754" y="831"/>
                      <a:pt x="745" y="833"/>
                      <a:pt x="738" y="833"/>
                    </a:cubicBezTo>
                    <a:cubicBezTo>
                      <a:pt x="695" y="833"/>
                      <a:pt x="708" y="777"/>
                      <a:pt x="665" y="777"/>
                    </a:cubicBezTo>
                    <a:cubicBezTo>
                      <a:pt x="640" y="704"/>
                      <a:pt x="521" y="702"/>
                      <a:pt x="445" y="656"/>
                    </a:cubicBezTo>
                    <a:lnTo>
                      <a:pt x="445" y="656"/>
                    </a:lnTo>
                    <a:cubicBezTo>
                      <a:pt x="436" y="659"/>
                      <a:pt x="427" y="663"/>
                      <a:pt x="421" y="663"/>
                    </a:cubicBezTo>
                    <a:cubicBezTo>
                      <a:pt x="417" y="663"/>
                      <a:pt x="414" y="660"/>
                      <a:pt x="414" y="652"/>
                    </a:cubicBezTo>
                    <a:lnTo>
                      <a:pt x="439" y="652"/>
                    </a:lnTo>
                    <a:cubicBezTo>
                      <a:pt x="464" y="614"/>
                      <a:pt x="445" y="608"/>
                      <a:pt x="427" y="608"/>
                    </a:cubicBezTo>
                    <a:cubicBezTo>
                      <a:pt x="417" y="608"/>
                      <a:pt x="408" y="610"/>
                      <a:pt x="404" y="610"/>
                    </a:cubicBezTo>
                    <a:cubicBezTo>
                      <a:pt x="400" y="610"/>
                      <a:pt x="401" y="608"/>
                      <a:pt x="414" y="602"/>
                    </a:cubicBezTo>
                    <a:cubicBezTo>
                      <a:pt x="389" y="602"/>
                      <a:pt x="364" y="602"/>
                      <a:pt x="364" y="627"/>
                    </a:cubicBezTo>
                    <a:cubicBezTo>
                      <a:pt x="289" y="577"/>
                      <a:pt x="239" y="527"/>
                      <a:pt x="163" y="502"/>
                    </a:cubicBezTo>
                    <a:cubicBezTo>
                      <a:pt x="163" y="477"/>
                      <a:pt x="188" y="477"/>
                      <a:pt x="214" y="477"/>
                    </a:cubicBezTo>
                    <a:cubicBezTo>
                      <a:pt x="63" y="477"/>
                      <a:pt x="88" y="376"/>
                      <a:pt x="88" y="326"/>
                    </a:cubicBezTo>
                    <a:cubicBezTo>
                      <a:pt x="38" y="326"/>
                      <a:pt x="38" y="326"/>
                      <a:pt x="13" y="351"/>
                    </a:cubicBezTo>
                    <a:cubicBezTo>
                      <a:pt x="0" y="364"/>
                      <a:pt x="26" y="364"/>
                      <a:pt x="47" y="364"/>
                    </a:cubicBezTo>
                    <a:cubicBezTo>
                      <a:pt x="69" y="364"/>
                      <a:pt x="88" y="364"/>
                      <a:pt x="63" y="376"/>
                    </a:cubicBezTo>
                    <a:lnTo>
                      <a:pt x="13" y="401"/>
                    </a:lnTo>
                    <a:cubicBezTo>
                      <a:pt x="13" y="407"/>
                      <a:pt x="16" y="409"/>
                      <a:pt x="21" y="409"/>
                    </a:cubicBezTo>
                    <a:cubicBezTo>
                      <a:pt x="35" y="409"/>
                      <a:pt x="62" y="394"/>
                      <a:pt x="67" y="394"/>
                    </a:cubicBezTo>
                    <a:cubicBezTo>
                      <a:pt x="69" y="394"/>
                      <a:pt x="68" y="396"/>
                      <a:pt x="63" y="401"/>
                    </a:cubicBezTo>
                    <a:cubicBezTo>
                      <a:pt x="51" y="414"/>
                      <a:pt x="44" y="414"/>
                      <a:pt x="41" y="414"/>
                    </a:cubicBezTo>
                    <a:cubicBezTo>
                      <a:pt x="38" y="414"/>
                      <a:pt x="38" y="414"/>
                      <a:pt x="38" y="426"/>
                    </a:cubicBezTo>
                    <a:cubicBezTo>
                      <a:pt x="63" y="426"/>
                      <a:pt x="38" y="477"/>
                      <a:pt x="113" y="477"/>
                    </a:cubicBezTo>
                    <a:cubicBezTo>
                      <a:pt x="63" y="502"/>
                      <a:pt x="138" y="502"/>
                      <a:pt x="88" y="552"/>
                    </a:cubicBezTo>
                    <a:cubicBezTo>
                      <a:pt x="101" y="539"/>
                      <a:pt x="107" y="539"/>
                      <a:pt x="116" y="539"/>
                    </a:cubicBezTo>
                    <a:cubicBezTo>
                      <a:pt x="126" y="539"/>
                      <a:pt x="138" y="539"/>
                      <a:pt x="163" y="527"/>
                    </a:cubicBezTo>
                    <a:cubicBezTo>
                      <a:pt x="163" y="627"/>
                      <a:pt x="289" y="677"/>
                      <a:pt x="364" y="777"/>
                    </a:cubicBezTo>
                    <a:cubicBezTo>
                      <a:pt x="384" y="769"/>
                      <a:pt x="400" y="766"/>
                      <a:pt x="411" y="766"/>
                    </a:cubicBezTo>
                    <a:cubicBezTo>
                      <a:pt x="469" y="766"/>
                      <a:pt x="426" y="857"/>
                      <a:pt x="489" y="878"/>
                    </a:cubicBezTo>
                    <a:lnTo>
                      <a:pt x="464" y="878"/>
                    </a:lnTo>
                    <a:cubicBezTo>
                      <a:pt x="514" y="878"/>
                      <a:pt x="539" y="878"/>
                      <a:pt x="539" y="903"/>
                    </a:cubicBezTo>
                    <a:lnTo>
                      <a:pt x="589" y="878"/>
                    </a:lnTo>
                    <a:cubicBezTo>
                      <a:pt x="615" y="1053"/>
                      <a:pt x="765" y="1078"/>
                      <a:pt x="865" y="1178"/>
                    </a:cubicBezTo>
                    <a:cubicBezTo>
                      <a:pt x="952" y="1248"/>
                      <a:pt x="1040" y="1342"/>
                      <a:pt x="1144" y="1342"/>
                    </a:cubicBezTo>
                    <a:cubicBezTo>
                      <a:pt x="1189" y="1342"/>
                      <a:pt x="1238" y="1324"/>
                      <a:pt x="1291" y="1279"/>
                    </a:cubicBezTo>
                    <a:cubicBezTo>
                      <a:pt x="1291" y="1304"/>
                      <a:pt x="1291" y="1304"/>
                      <a:pt x="1291" y="1304"/>
                    </a:cubicBezTo>
                    <a:cubicBezTo>
                      <a:pt x="1331" y="1304"/>
                      <a:pt x="1355" y="1336"/>
                      <a:pt x="1389" y="1336"/>
                    </a:cubicBezTo>
                    <a:cubicBezTo>
                      <a:pt x="1397" y="1336"/>
                      <a:pt x="1407" y="1334"/>
                      <a:pt x="1417" y="1329"/>
                    </a:cubicBezTo>
                    <a:cubicBezTo>
                      <a:pt x="1443" y="1309"/>
                      <a:pt x="1470" y="1303"/>
                      <a:pt x="1497" y="1303"/>
                    </a:cubicBezTo>
                    <a:cubicBezTo>
                      <a:pt x="1533" y="1303"/>
                      <a:pt x="1568" y="1313"/>
                      <a:pt x="1603" y="1313"/>
                    </a:cubicBezTo>
                    <a:cubicBezTo>
                      <a:pt x="1641" y="1313"/>
                      <a:pt x="1679" y="1301"/>
                      <a:pt x="1717" y="1254"/>
                    </a:cubicBezTo>
                    <a:cubicBezTo>
                      <a:pt x="1818" y="1254"/>
                      <a:pt x="1943" y="1228"/>
                      <a:pt x="2043" y="1178"/>
                    </a:cubicBezTo>
                    <a:lnTo>
                      <a:pt x="2068" y="1203"/>
                    </a:lnTo>
                    <a:cubicBezTo>
                      <a:pt x="2092" y="1180"/>
                      <a:pt x="2120" y="1174"/>
                      <a:pt x="2150" y="1174"/>
                    </a:cubicBezTo>
                    <a:cubicBezTo>
                      <a:pt x="2186" y="1174"/>
                      <a:pt x="2226" y="1183"/>
                      <a:pt x="2262" y="1183"/>
                    </a:cubicBezTo>
                    <a:cubicBezTo>
                      <a:pt x="2292" y="1183"/>
                      <a:pt x="2320" y="1177"/>
                      <a:pt x="2344" y="1153"/>
                    </a:cubicBezTo>
                    <a:cubicBezTo>
                      <a:pt x="2469" y="1153"/>
                      <a:pt x="2444" y="928"/>
                      <a:pt x="2569" y="928"/>
                    </a:cubicBezTo>
                    <a:cubicBezTo>
                      <a:pt x="2586" y="938"/>
                      <a:pt x="2598" y="942"/>
                      <a:pt x="2607" y="942"/>
                    </a:cubicBezTo>
                    <a:cubicBezTo>
                      <a:pt x="2660" y="942"/>
                      <a:pt x="2601" y="796"/>
                      <a:pt x="2666" y="796"/>
                    </a:cubicBezTo>
                    <a:cubicBezTo>
                      <a:pt x="2674" y="796"/>
                      <a:pt x="2683" y="798"/>
                      <a:pt x="2695" y="802"/>
                    </a:cubicBezTo>
                    <a:cubicBezTo>
                      <a:pt x="2732" y="815"/>
                      <a:pt x="2762" y="820"/>
                      <a:pt x="2788" y="820"/>
                    </a:cubicBezTo>
                    <a:cubicBezTo>
                      <a:pt x="2920" y="820"/>
                      <a:pt x="2916" y="674"/>
                      <a:pt x="2895" y="527"/>
                    </a:cubicBezTo>
                    <a:cubicBezTo>
                      <a:pt x="3021" y="502"/>
                      <a:pt x="2895" y="326"/>
                      <a:pt x="3071" y="301"/>
                    </a:cubicBezTo>
                    <a:cubicBezTo>
                      <a:pt x="3021" y="226"/>
                      <a:pt x="3221" y="251"/>
                      <a:pt x="3221" y="176"/>
                    </a:cubicBezTo>
                    <a:lnTo>
                      <a:pt x="3196" y="176"/>
                    </a:lnTo>
                    <a:cubicBezTo>
                      <a:pt x="3276" y="176"/>
                      <a:pt x="3148" y="112"/>
                      <a:pt x="3170" y="112"/>
                    </a:cubicBezTo>
                    <a:cubicBezTo>
                      <a:pt x="3176" y="112"/>
                      <a:pt x="3191" y="116"/>
                      <a:pt x="3221" y="126"/>
                    </a:cubicBezTo>
                    <a:cubicBezTo>
                      <a:pt x="3285" y="126"/>
                      <a:pt x="3111" y="70"/>
                      <a:pt x="3122" y="70"/>
                    </a:cubicBezTo>
                    <a:cubicBezTo>
                      <a:pt x="3124" y="70"/>
                      <a:pt x="3132" y="72"/>
                      <a:pt x="3146" y="76"/>
                    </a:cubicBezTo>
                    <a:lnTo>
                      <a:pt x="3096" y="51"/>
                    </a:lnTo>
                    <a:lnTo>
                      <a:pt x="3096" y="51"/>
                    </a:lnTo>
                    <a:cubicBezTo>
                      <a:pt x="3097" y="51"/>
                      <a:pt x="3146" y="76"/>
                      <a:pt x="3171" y="76"/>
                    </a:cubicBezTo>
                    <a:cubicBezTo>
                      <a:pt x="3146" y="51"/>
                      <a:pt x="3096" y="51"/>
                      <a:pt x="3121" y="51"/>
                    </a:cubicBezTo>
                    <a:cubicBezTo>
                      <a:pt x="3143" y="54"/>
                      <a:pt x="3159" y="56"/>
                      <a:pt x="3169" y="56"/>
                    </a:cubicBezTo>
                    <a:cubicBezTo>
                      <a:pt x="3209" y="56"/>
                      <a:pt x="3171" y="33"/>
                      <a:pt x="3193" y="33"/>
                    </a:cubicBezTo>
                    <a:cubicBezTo>
                      <a:pt x="3203" y="33"/>
                      <a:pt x="3225" y="37"/>
                      <a:pt x="3271" y="51"/>
                    </a:cubicBezTo>
                    <a:cubicBezTo>
                      <a:pt x="3246" y="51"/>
                      <a:pt x="3321" y="51"/>
                      <a:pt x="3346" y="76"/>
                    </a:cubicBezTo>
                    <a:cubicBezTo>
                      <a:pt x="3371" y="76"/>
                      <a:pt x="3371" y="51"/>
                      <a:pt x="3296" y="25"/>
                    </a:cubicBezTo>
                    <a:cubicBezTo>
                      <a:pt x="3221" y="25"/>
                      <a:pt x="3171" y="0"/>
                      <a:pt x="309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8" name="Google Shape;1908;p34"/>
              <p:cNvSpPr/>
              <p:nvPr/>
            </p:nvSpPr>
            <p:spPr>
              <a:xfrm>
                <a:off x="4496400" y="2979350"/>
                <a:ext cx="4400" cy="5050"/>
              </a:xfrm>
              <a:custGeom>
                <a:avLst/>
                <a:gdLst/>
                <a:ahLst/>
                <a:cxnLst/>
                <a:rect l="l" t="t" r="r" b="b"/>
                <a:pathLst>
                  <a:path w="176" h="202" extrusionOk="0">
                    <a:moveTo>
                      <a:pt x="176" y="1"/>
                    </a:moveTo>
                    <a:lnTo>
                      <a:pt x="0" y="201"/>
                    </a:lnTo>
                    <a:lnTo>
                      <a:pt x="0" y="201"/>
                    </a:lnTo>
                    <a:lnTo>
                      <a:pt x="75" y="176"/>
                    </a:lnTo>
                    <a:lnTo>
                      <a:pt x="176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9" name="Google Shape;1909;p34"/>
              <p:cNvSpPr/>
              <p:nvPr/>
            </p:nvSpPr>
            <p:spPr>
              <a:xfrm>
                <a:off x="4504550" y="2961175"/>
                <a:ext cx="11925" cy="15075"/>
              </a:xfrm>
              <a:custGeom>
                <a:avLst/>
                <a:gdLst/>
                <a:ahLst/>
                <a:cxnLst/>
                <a:rect l="l" t="t" r="r" b="b"/>
                <a:pathLst>
                  <a:path w="477" h="603" extrusionOk="0">
                    <a:moveTo>
                      <a:pt x="476" y="1"/>
                    </a:moveTo>
                    <a:cubicBezTo>
                      <a:pt x="470" y="4"/>
                      <a:pt x="464" y="8"/>
                      <a:pt x="459" y="12"/>
                    </a:cubicBezTo>
                    <a:lnTo>
                      <a:pt x="459" y="12"/>
                    </a:lnTo>
                    <a:cubicBezTo>
                      <a:pt x="463" y="12"/>
                      <a:pt x="469" y="9"/>
                      <a:pt x="476" y="1"/>
                    </a:cubicBezTo>
                    <a:close/>
                    <a:moveTo>
                      <a:pt x="426" y="1"/>
                    </a:moveTo>
                    <a:lnTo>
                      <a:pt x="0" y="602"/>
                    </a:lnTo>
                    <a:cubicBezTo>
                      <a:pt x="266" y="433"/>
                      <a:pt x="299" y="123"/>
                      <a:pt x="459" y="12"/>
                    </a:cubicBezTo>
                    <a:lnTo>
                      <a:pt x="459" y="12"/>
                    </a:lnTo>
                    <a:cubicBezTo>
                      <a:pt x="458" y="12"/>
                      <a:pt x="458" y="12"/>
                      <a:pt x="458" y="12"/>
                    </a:cubicBezTo>
                    <a:cubicBezTo>
                      <a:pt x="448" y="12"/>
                      <a:pt x="443" y="1"/>
                      <a:pt x="42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0" name="Google Shape;1910;p34"/>
              <p:cNvSpPr/>
              <p:nvPr/>
            </p:nvSpPr>
            <p:spPr>
              <a:xfrm>
                <a:off x="4518500" y="2948025"/>
                <a:ext cx="9250" cy="9425"/>
              </a:xfrm>
              <a:custGeom>
                <a:avLst/>
                <a:gdLst/>
                <a:ahLst/>
                <a:cxnLst/>
                <a:rect l="l" t="t" r="r" b="b"/>
                <a:pathLst>
                  <a:path w="370" h="377" extrusionOk="0">
                    <a:moveTo>
                      <a:pt x="369" y="1"/>
                    </a:moveTo>
                    <a:cubicBezTo>
                      <a:pt x="366" y="9"/>
                      <a:pt x="363" y="19"/>
                      <a:pt x="359" y="29"/>
                    </a:cubicBezTo>
                    <a:lnTo>
                      <a:pt x="359" y="29"/>
                    </a:lnTo>
                    <a:cubicBezTo>
                      <a:pt x="364" y="19"/>
                      <a:pt x="368" y="10"/>
                      <a:pt x="369" y="1"/>
                    </a:cubicBezTo>
                    <a:close/>
                    <a:moveTo>
                      <a:pt x="359" y="29"/>
                    </a:moveTo>
                    <a:lnTo>
                      <a:pt x="359" y="29"/>
                    </a:lnTo>
                    <a:cubicBezTo>
                      <a:pt x="296" y="161"/>
                      <a:pt x="1" y="377"/>
                      <a:pt x="94" y="377"/>
                    </a:cubicBezTo>
                    <a:cubicBezTo>
                      <a:pt x="270" y="222"/>
                      <a:pt x="330" y="106"/>
                      <a:pt x="359" y="2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1" name="Google Shape;1911;p34"/>
              <p:cNvSpPr/>
              <p:nvPr/>
            </p:nvSpPr>
            <p:spPr>
              <a:xfrm>
                <a:off x="3302150" y="2009900"/>
                <a:ext cx="1554550" cy="936275"/>
              </a:xfrm>
              <a:custGeom>
                <a:avLst/>
                <a:gdLst/>
                <a:ahLst/>
                <a:cxnLst/>
                <a:rect l="l" t="t" r="r" b="b"/>
                <a:pathLst>
                  <a:path w="62182" h="37451" extrusionOk="0">
                    <a:moveTo>
                      <a:pt x="18697" y="20809"/>
                    </a:moveTo>
                    <a:cubicBezTo>
                      <a:pt x="18713" y="20818"/>
                      <a:pt x="18727" y="20827"/>
                      <a:pt x="18741" y="20835"/>
                    </a:cubicBezTo>
                    <a:lnTo>
                      <a:pt x="18741" y="20835"/>
                    </a:lnTo>
                    <a:cubicBezTo>
                      <a:pt x="18726" y="20826"/>
                      <a:pt x="18712" y="20817"/>
                      <a:pt x="18697" y="20809"/>
                    </a:cubicBezTo>
                    <a:close/>
                    <a:moveTo>
                      <a:pt x="59926" y="23641"/>
                    </a:moveTo>
                    <a:cubicBezTo>
                      <a:pt x="59920" y="23652"/>
                      <a:pt x="59917" y="23662"/>
                      <a:pt x="59915" y="23671"/>
                    </a:cubicBezTo>
                    <a:lnTo>
                      <a:pt x="59915" y="23671"/>
                    </a:lnTo>
                    <a:cubicBezTo>
                      <a:pt x="59919" y="23661"/>
                      <a:pt x="59922" y="23651"/>
                      <a:pt x="59926" y="23641"/>
                    </a:cubicBezTo>
                    <a:close/>
                    <a:moveTo>
                      <a:pt x="6442" y="29505"/>
                    </a:moveTo>
                    <a:cubicBezTo>
                      <a:pt x="6442" y="29506"/>
                      <a:pt x="6462" y="29526"/>
                      <a:pt x="6485" y="29567"/>
                    </a:cubicBezTo>
                    <a:lnTo>
                      <a:pt x="6485" y="29567"/>
                    </a:lnTo>
                    <a:cubicBezTo>
                      <a:pt x="6469" y="29545"/>
                      <a:pt x="6455" y="29524"/>
                      <a:pt x="6442" y="29505"/>
                    </a:cubicBezTo>
                    <a:close/>
                    <a:moveTo>
                      <a:pt x="6485" y="29568"/>
                    </a:moveTo>
                    <a:cubicBezTo>
                      <a:pt x="6488" y="29572"/>
                      <a:pt x="6490" y="29576"/>
                      <a:pt x="6492" y="29581"/>
                    </a:cubicBezTo>
                    <a:cubicBezTo>
                      <a:pt x="6490" y="29577"/>
                      <a:pt x="6488" y="29572"/>
                      <a:pt x="6485" y="29568"/>
                    </a:cubicBezTo>
                    <a:close/>
                    <a:moveTo>
                      <a:pt x="50984" y="35640"/>
                    </a:moveTo>
                    <a:lnTo>
                      <a:pt x="50984" y="35640"/>
                    </a:lnTo>
                    <a:cubicBezTo>
                      <a:pt x="50982" y="35642"/>
                      <a:pt x="50980" y="35644"/>
                      <a:pt x="50978" y="35646"/>
                    </a:cubicBezTo>
                    <a:cubicBezTo>
                      <a:pt x="50970" y="35658"/>
                      <a:pt x="50967" y="35663"/>
                      <a:pt x="50968" y="35663"/>
                    </a:cubicBezTo>
                    <a:cubicBezTo>
                      <a:pt x="50968" y="35663"/>
                      <a:pt x="50976" y="35652"/>
                      <a:pt x="50984" y="35640"/>
                    </a:cubicBezTo>
                    <a:close/>
                    <a:moveTo>
                      <a:pt x="30554" y="0"/>
                    </a:moveTo>
                    <a:cubicBezTo>
                      <a:pt x="30148" y="0"/>
                      <a:pt x="29738" y="144"/>
                      <a:pt x="29424" y="458"/>
                    </a:cubicBezTo>
                    <a:cubicBezTo>
                      <a:pt x="29224" y="658"/>
                      <a:pt x="29073" y="934"/>
                      <a:pt x="28998" y="1235"/>
                    </a:cubicBezTo>
                    <a:cubicBezTo>
                      <a:pt x="28973" y="1385"/>
                      <a:pt x="28973" y="1535"/>
                      <a:pt x="28973" y="1686"/>
                    </a:cubicBezTo>
                    <a:cubicBezTo>
                      <a:pt x="28973" y="1836"/>
                      <a:pt x="29023" y="2012"/>
                      <a:pt x="29048" y="2112"/>
                    </a:cubicBezTo>
                    <a:cubicBezTo>
                      <a:pt x="28973" y="2187"/>
                      <a:pt x="28873" y="2262"/>
                      <a:pt x="28773" y="2337"/>
                    </a:cubicBezTo>
                    <a:cubicBezTo>
                      <a:pt x="28647" y="2413"/>
                      <a:pt x="28572" y="2513"/>
                      <a:pt x="28472" y="2613"/>
                    </a:cubicBezTo>
                    <a:cubicBezTo>
                      <a:pt x="28271" y="2789"/>
                      <a:pt x="28096" y="2989"/>
                      <a:pt x="27921" y="3215"/>
                    </a:cubicBezTo>
                    <a:cubicBezTo>
                      <a:pt x="27570" y="3641"/>
                      <a:pt x="27294" y="4092"/>
                      <a:pt x="27018" y="4568"/>
                    </a:cubicBezTo>
                    <a:cubicBezTo>
                      <a:pt x="26492" y="5520"/>
                      <a:pt x="26066" y="6548"/>
                      <a:pt x="25690" y="7550"/>
                    </a:cubicBezTo>
                    <a:lnTo>
                      <a:pt x="25665" y="7525"/>
                    </a:lnTo>
                    <a:cubicBezTo>
                      <a:pt x="25063" y="9205"/>
                      <a:pt x="24562" y="10859"/>
                      <a:pt x="24136" y="12538"/>
                    </a:cubicBezTo>
                    <a:cubicBezTo>
                      <a:pt x="23685" y="14217"/>
                      <a:pt x="23309" y="15921"/>
                      <a:pt x="23008" y="17651"/>
                    </a:cubicBezTo>
                    <a:cubicBezTo>
                      <a:pt x="22833" y="18478"/>
                      <a:pt x="22708" y="19330"/>
                      <a:pt x="22582" y="20182"/>
                    </a:cubicBezTo>
                    <a:cubicBezTo>
                      <a:pt x="22507" y="20608"/>
                      <a:pt x="22457" y="21059"/>
                      <a:pt x="22407" y="21485"/>
                    </a:cubicBezTo>
                    <a:cubicBezTo>
                      <a:pt x="22357" y="21886"/>
                      <a:pt x="22306" y="22312"/>
                      <a:pt x="22256" y="22713"/>
                    </a:cubicBezTo>
                    <a:lnTo>
                      <a:pt x="21053" y="21962"/>
                    </a:lnTo>
                    <a:cubicBezTo>
                      <a:pt x="20627" y="21711"/>
                      <a:pt x="20201" y="21460"/>
                      <a:pt x="19775" y="21210"/>
                    </a:cubicBezTo>
                    <a:cubicBezTo>
                      <a:pt x="18923" y="20683"/>
                      <a:pt x="18096" y="20182"/>
                      <a:pt x="17269" y="19681"/>
                    </a:cubicBezTo>
                    <a:cubicBezTo>
                      <a:pt x="15364" y="18453"/>
                      <a:pt x="12607" y="17325"/>
                      <a:pt x="10702" y="16373"/>
                    </a:cubicBezTo>
                    <a:cubicBezTo>
                      <a:pt x="9725" y="15871"/>
                      <a:pt x="8722" y="15470"/>
                      <a:pt x="7695" y="15119"/>
                    </a:cubicBezTo>
                    <a:cubicBezTo>
                      <a:pt x="6692" y="14743"/>
                      <a:pt x="5640" y="14468"/>
                      <a:pt x="4562" y="14342"/>
                    </a:cubicBezTo>
                    <a:cubicBezTo>
                      <a:pt x="4282" y="14316"/>
                      <a:pt x="3996" y="14301"/>
                      <a:pt x="3711" y="14301"/>
                    </a:cubicBezTo>
                    <a:cubicBezTo>
                      <a:pt x="2898" y="14301"/>
                      <a:pt x="2084" y="14429"/>
                      <a:pt x="1379" y="14819"/>
                    </a:cubicBezTo>
                    <a:cubicBezTo>
                      <a:pt x="903" y="15094"/>
                      <a:pt x="527" y="15520"/>
                      <a:pt x="301" y="15997"/>
                    </a:cubicBezTo>
                    <a:cubicBezTo>
                      <a:pt x="76" y="16498"/>
                      <a:pt x="1" y="17049"/>
                      <a:pt x="26" y="17576"/>
                    </a:cubicBezTo>
                    <a:cubicBezTo>
                      <a:pt x="26" y="18578"/>
                      <a:pt x="326" y="19556"/>
                      <a:pt x="677" y="20483"/>
                    </a:cubicBezTo>
                    <a:cubicBezTo>
                      <a:pt x="1028" y="21410"/>
                      <a:pt x="1504" y="22312"/>
                      <a:pt x="1981" y="23190"/>
                    </a:cubicBezTo>
                    <a:cubicBezTo>
                      <a:pt x="2958" y="24919"/>
                      <a:pt x="4086" y="26548"/>
                      <a:pt x="5164" y="28152"/>
                    </a:cubicBezTo>
                    <a:cubicBezTo>
                      <a:pt x="6316" y="29606"/>
                      <a:pt x="7419" y="31335"/>
                      <a:pt x="8773" y="32889"/>
                    </a:cubicBezTo>
                    <a:lnTo>
                      <a:pt x="8748" y="32814"/>
                    </a:lnTo>
                    <a:lnTo>
                      <a:pt x="8748" y="32814"/>
                    </a:lnTo>
                    <a:cubicBezTo>
                      <a:pt x="9149" y="33440"/>
                      <a:pt x="9925" y="33967"/>
                      <a:pt x="10101" y="34418"/>
                    </a:cubicBezTo>
                    <a:lnTo>
                      <a:pt x="10051" y="34343"/>
                    </a:lnTo>
                    <a:lnTo>
                      <a:pt x="10051" y="34343"/>
                    </a:lnTo>
                    <a:cubicBezTo>
                      <a:pt x="10251" y="34693"/>
                      <a:pt x="10778" y="34919"/>
                      <a:pt x="10878" y="35145"/>
                    </a:cubicBezTo>
                    <a:lnTo>
                      <a:pt x="10953" y="35170"/>
                    </a:lnTo>
                    <a:cubicBezTo>
                      <a:pt x="11279" y="35521"/>
                      <a:pt x="10953" y="35245"/>
                      <a:pt x="11179" y="35521"/>
                    </a:cubicBezTo>
                    <a:cubicBezTo>
                      <a:pt x="11279" y="35621"/>
                      <a:pt x="11279" y="35521"/>
                      <a:pt x="11454" y="35746"/>
                    </a:cubicBezTo>
                    <a:cubicBezTo>
                      <a:pt x="11379" y="35896"/>
                      <a:pt x="12256" y="36573"/>
                      <a:pt x="12156" y="36724"/>
                    </a:cubicBezTo>
                    <a:cubicBezTo>
                      <a:pt x="12126" y="36689"/>
                      <a:pt x="12113" y="36676"/>
                      <a:pt x="12110" y="36676"/>
                    </a:cubicBezTo>
                    <a:lnTo>
                      <a:pt x="12110" y="36676"/>
                    </a:lnTo>
                    <a:cubicBezTo>
                      <a:pt x="12099" y="36676"/>
                      <a:pt x="12186" y="36804"/>
                      <a:pt x="12152" y="36804"/>
                    </a:cubicBezTo>
                    <a:cubicBezTo>
                      <a:pt x="12134" y="36804"/>
                      <a:pt x="12080" y="36766"/>
                      <a:pt x="11956" y="36648"/>
                    </a:cubicBezTo>
                    <a:lnTo>
                      <a:pt x="11956" y="36648"/>
                    </a:lnTo>
                    <a:cubicBezTo>
                      <a:pt x="12048" y="36764"/>
                      <a:pt x="12523" y="37262"/>
                      <a:pt x="12597" y="37262"/>
                    </a:cubicBezTo>
                    <a:cubicBezTo>
                      <a:pt x="12604" y="37262"/>
                      <a:pt x="12607" y="37258"/>
                      <a:pt x="12607" y="37250"/>
                    </a:cubicBezTo>
                    <a:cubicBezTo>
                      <a:pt x="12656" y="37250"/>
                      <a:pt x="12745" y="37291"/>
                      <a:pt x="12790" y="37291"/>
                    </a:cubicBezTo>
                    <a:cubicBezTo>
                      <a:pt x="12839" y="37291"/>
                      <a:pt x="12838" y="37244"/>
                      <a:pt x="12682" y="37049"/>
                    </a:cubicBezTo>
                    <a:lnTo>
                      <a:pt x="12582" y="36999"/>
                    </a:lnTo>
                    <a:cubicBezTo>
                      <a:pt x="12507" y="36849"/>
                      <a:pt x="12507" y="36899"/>
                      <a:pt x="12507" y="36824"/>
                    </a:cubicBezTo>
                    <a:cubicBezTo>
                      <a:pt x="12081" y="36373"/>
                      <a:pt x="12081" y="36247"/>
                      <a:pt x="11805" y="35896"/>
                    </a:cubicBezTo>
                    <a:cubicBezTo>
                      <a:pt x="11555" y="35721"/>
                      <a:pt x="11279" y="35370"/>
                      <a:pt x="11128" y="35195"/>
                    </a:cubicBezTo>
                    <a:lnTo>
                      <a:pt x="11103" y="35094"/>
                    </a:lnTo>
                    <a:cubicBezTo>
                      <a:pt x="11059" y="34960"/>
                      <a:pt x="10635" y="34707"/>
                      <a:pt x="10686" y="34707"/>
                    </a:cubicBezTo>
                    <a:cubicBezTo>
                      <a:pt x="10693" y="34707"/>
                      <a:pt x="10706" y="34710"/>
                      <a:pt x="10727" y="34719"/>
                    </a:cubicBezTo>
                    <a:cubicBezTo>
                      <a:pt x="9875" y="33791"/>
                      <a:pt x="8898" y="32663"/>
                      <a:pt x="8021" y="31561"/>
                    </a:cubicBezTo>
                    <a:cubicBezTo>
                      <a:pt x="7875" y="31456"/>
                      <a:pt x="7487" y="30937"/>
                      <a:pt x="7446" y="30937"/>
                    </a:cubicBezTo>
                    <a:cubicBezTo>
                      <a:pt x="7438" y="30937"/>
                      <a:pt x="7444" y="30958"/>
                      <a:pt x="7469" y="31009"/>
                    </a:cubicBezTo>
                    <a:cubicBezTo>
                      <a:pt x="7304" y="30702"/>
                      <a:pt x="6739" y="29929"/>
                      <a:pt x="6485" y="29567"/>
                    </a:cubicBezTo>
                    <a:lnTo>
                      <a:pt x="6485" y="29567"/>
                    </a:lnTo>
                    <a:cubicBezTo>
                      <a:pt x="6137" y="28904"/>
                      <a:pt x="5863" y="28925"/>
                      <a:pt x="5565" y="28252"/>
                    </a:cubicBezTo>
                    <a:cubicBezTo>
                      <a:pt x="5414" y="28227"/>
                      <a:pt x="4838" y="27175"/>
                      <a:pt x="4487" y="26924"/>
                    </a:cubicBezTo>
                    <a:cubicBezTo>
                      <a:pt x="4466" y="26862"/>
                      <a:pt x="4463" y="26817"/>
                      <a:pt x="4476" y="26817"/>
                    </a:cubicBezTo>
                    <a:cubicBezTo>
                      <a:pt x="4479" y="26817"/>
                      <a:pt x="4482" y="26819"/>
                      <a:pt x="4487" y="26824"/>
                    </a:cubicBezTo>
                    <a:cubicBezTo>
                      <a:pt x="3760" y="25746"/>
                      <a:pt x="3033" y="24543"/>
                      <a:pt x="2482" y="23616"/>
                    </a:cubicBezTo>
                    <a:cubicBezTo>
                      <a:pt x="1930" y="22839"/>
                      <a:pt x="1454" y="21611"/>
                      <a:pt x="1028" y="20934"/>
                    </a:cubicBezTo>
                    <a:cubicBezTo>
                      <a:pt x="803" y="20333"/>
                      <a:pt x="477" y="19305"/>
                      <a:pt x="301" y="18428"/>
                    </a:cubicBezTo>
                    <a:lnTo>
                      <a:pt x="301" y="18428"/>
                    </a:lnTo>
                    <a:lnTo>
                      <a:pt x="326" y="18528"/>
                    </a:lnTo>
                    <a:cubicBezTo>
                      <a:pt x="251" y="18027"/>
                      <a:pt x="176" y="17450"/>
                      <a:pt x="251" y="16949"/>
                    </a:cubicBezTo>
                    <a:cubicBezTo>
                      <a:pt x="326" y="16448"/>
                      <a:pt x="477" y="15997"/>
                      <a:pt x="677" y="15696"/>
                    </a:cubicBezTo>
                    <a:cubicBezTo>
                      <a:pt x="928" y="15546"/>
                      <a:pt x="1204" y="15245"/>
                      <a:pt x="1580" y="15069"/>
                    </a:cubicBezTo>
                    <a:cubicBezTo>
                      <a:pt x="1855" y="14919"/>
                      <a:pt x="2306" y="14718"/>
                      <a:pt x="2858" y="14668"/>
                    </a:cubicBezTo>
                    <a:cubicBezTo>
                      <a:pt x="3133" y="14618"/>
                      <a:pt x="3434" y="14643"/>
                      <a:pt x="3710" y="14618"/>
                    </a:cubicBezTo>
                    <a:cubicBezTo>
                      <a:pt x="3986" y="14618"/>
                      <a:pt x="4261" y="14618"/>
                      <a:pt x="4537" y="14643"/>
                    </a:cubicBezTo>
                    <a:cubicBezTo>
                      <a:pt x="4687" y="14718"/>
                      <a:pt x="5389" y="14743"/>
                      <a:pt x="5439" y="14844"/>
                    </a:cubicBezTo>
                    <a:cubicBezTo>
                      <a:pt x="6893" y="15069"/>
                      <a:pt x="8472" y="15596"/>
                      <a:pt x="10026" y="16247"/>
                    </a:cubicBezTo>
                    <a:cubicBezTo>
                      <a:pt x="11593" y="16919"/>
                      <a:pt x="13111" y="17714"/>
                      <a:pt x="14481" y="18486"/>
                    </a:cubicBezTo>
                    <a:lnTo>
                      <a:pt x="14481" y="18486"/>
                    </a:lnTo>
                    <a:cubicBezTo>
                      <a:pt x="14475" y="18483"/>
                      <a:pt x="14468" y="18480"/>
                      <a:pt x="14462" y="18478"/>
                    </a:cubicBezTo>
                    <a:lnTo>
                      <a:pt x="14462" y="18478"/>
                    </a:lnTo>
                    <a:lnTo>
                      <a:pt x="14512" y="18503"/>
                    </a:lnTo>
                    <a:cubicBezTo>
                      <a:pt x="14502" y="18497"/>
                      <a:pt x="14491" y="18491"/>
                      <a:pt x="14481" y="18486"/>
                    </a:cubicBezTo>
                    <a:lnTo>
                      <a:pt x="14481" y="18486"/>
                    </a:lnTo>
                    <a:cubicBezTo>
                      <a:pt x="14854" y="18633"/>
                      <a:pt x="15321" y="18781"/>
                      <a:pt x="15715" y="18929"/>
                    </a:cubicBezTo>
                    <a:cubicBezTo>
                      <a:pt x="15728" y="18942"/>
                      <a:pt x="15734" y="18948"/>
                      <a:pt x="15728" y="18948"/>
                    </a:cubicBezTo>
                    <a:cubicBezTo>
                      <a:pt x="15721" y="18948"/>
                      <a:pt x="15702" y="18942"/>
                      <a:pt x="15665" y="18929"/>
                    </a:cubicBezTo>
                    <a:lnTo>
                      <a:pt x="15665" y="18929"/>
                    </a:lnTo>
                    <a:cubicBezTo>
                      <a:pt x="16166" y="19180"/>
                      <a:pt x="16617" y="19530"/>
                      <a:pt x="17119" y="19806"/>
                    </a:cubicBezTo>
                    <a:cubicBezTo>
                      <a:pt x="17119" y="19806"/>
                      <a:pt x="17119" y="19806"/>
                      <a:pt x="17018" y="19781"/>
                    </a:cubicBezTo>
                    <a:lnTo>
                      <a:pt x="17018" y="19781"/>
                    </a:lnTo>
                    <a:cubicBezTo>
                      <a:pt x="17520" y="20007"/>
                      <a:pt x="17971" y="20383"/>
                      <a:pt x="18547" y="20658"/>
                    </a:cubicBezTo>
                    <a:lnTo>
                      <a:pt x="18572" y="20708"/>
                    </a:lnTo>
                    <a:lnTo>
                      <a:pt x="18948" y="20884"/>
                    </a:lnTo>
                    <a:cubicBezTo>
                      <a:pt x="18938" y="20894"/>
                      <a:pt x="18928" y="20904"/>
                      <a:pt x="18905" y="20904"/>
                    </a:cubicBezTo>
                    <a:cubicBezTo>
                      <a:pt x="18877" y="20904"/>
                      <a:pt x="18831" y="20888"/>
                      <a:pt x="18741" y="20835"/>
                    </a:cubicBezTo>
                    <a:lnTo>
                      <a:pt x="18741" y="20835"/>
                    </a:lnTo>
                    <a:cubicBezTo>
                      <a:pt x="19303" y="21177"/>
                      <a:pt x="19865" y="21520"/>
                      <a:pt x="20427" y="21886"/>
                    </a:cubicBezTo>
                    <a:cubicBezTo>
                      <a:pt x="20728" y="22062"/>
                      <a:pt x="21003" y="22237"/>
                      <a:pt x="21304" y="22413"/>
                    </a:cubicBezTo>
                    <a:cubicBezTo>
                      <a:pt x="21680" y="22663"/>
                      <a:pt x="22081" y="22914"/>
                      <a:pt x="22457" y="23165"/>
                    </a:cubicBezTo>
                    <a:cubicBezTo>
                      <a:pt x="22532" y="22588"/>
                      <a:pt x="22607" y="22012"/>
                      <a:pt x="22682" y="21435"/>
                    </a:cubicBezTo>
                    <a:cubicBezTo>
                      <a:pt x="22758" y="20984"/>
                      <a:pt x="22808" y="20533"/>
                      <a:pt x="22883" y="20057"/>
                    </a:cubicBezTo>
                    <a:cubicBezTo>
                      <a:pt x="23008" y="19155"/>
                      <a:pt x="23159" y="18227"/>
                      <a:pt x="23309" y="17300"/>
                    </a:cubicBezTo>
                    <a:cubicBezTo>
                      <a:pt x="23635" y="15445"/>
                      <a:pt x="24036" y="13616"/>
                      <a:pt x="24512" y="11811"/>
                    </a:cubicBezTo>
                    <a:lnTo>
                      <a:pt x="24512" y="11811"/>
                    </a:lnTo>
                    <a:lnTo>
                      <a:pt x="24487" y="11987"/>
                    </a:lnTo>
                    <a:lnTo>
                      <a:pt x="24713" y="11009"/>
                    </a:lnTo>
                    <a:cubicBezTo>
                      <a:pt x="24713" y="11034"/>
                      <a:pt x="24713" y="11059"/>
                      <a:pt x="24713" y="11109"/>
                    </a:cubicBezTo>
                    <a:cubicBezTo>
                      <a:pt x="25088" y="9906"/>
                      <a:pt x="25414" y="8628"/>
                      <a:pt x="25865" y="7475"/>
                    </a:cubicBezTo>
                    <a:lnTo>
                      <a:pt x="25865" y="7475"/>
                    </a:lnTo>
                    <a:cubicBezTo>
                      <a:pt x="25865" y="7493"/>
                      <a:pt x="25840" y="7586"/>
                      <a:pt x="25852" y="7586"/>
                    </a:cubicBezTo>
                    <a:cubicBezTo>
                      <a:pt x="25857" y="7586"/>
                      <a:pt x="25868" y="7570"/>
                      <a:pt x="25890" y="7525"/>
                    </a:cubicBezTo>
                    <a:cubicBezTo>
                      <a:pt x="26166" y="6648"/>
                      <a:pt x="26542" y="6197"/>
                      <a:pt x="26592" y="5721"/>
                    </a:cubicBezTo>
                    <a:cubicBezTo>
                      <a:pt x="26603" y="5710"/>
                      <a:pt x="26620" y="5698"/>
                      <a:pt x="26632" y="5698"/>
                    </a:cubicBezTo>
                    <a:cubicBezTo>
                      <a:pt x="26647" y="5698"/>
                      <a:pt x="26656" y="5716"/>
                      <a:pt x="26642" y="5771"/>
                    </a:cubicBezTo>
                    <a:cubicBezTo>
                      <a:pt x="26918" y="5094"/>
                      <a:pt x="27269" y="4443"/>
                      <a:pt x="27695" y="3841"/>
                    </a:cubicBezTo>
                    <a:cubicBezTo>
                      <a:pt x="27896" y="3540"/>
                      <a:pt x="28121" y="3240"/>
                      <a:pt x="28372" y="2964"/>
                    </a:cubicBezTo>
                    <a:cubicBezTo>
                      <a:pt x="28472" y="2839"/>
                      <a:pt x="28622" y="2713"/>
                      <a:pt x="28748" y="2588"/>
                    </a:cubicBezTo>
                    <a:cubicBezTo>
                      <a:pt x="28823" y="2513"/>
                      <a:pt x="28898" y="2463"/>
                      <a:pt x="28973" y="2413"/>
                    </a:cubicBezTo>
                    <a:cubicBezTo>
                      <a:pt x="29023" y="2362"/>
                      <a:pt x="29174" y="2262"/>
                      <a:pt x="29274" y="2187"/>
                    </a:cubicBezTo>
                    <a:cubicBezTo>
                      <a:pt x="29224" y="2087"/>
                      <a:pt x="29199" y="1961"/>
                      <a:pt x="29174" y="1911"/>
                    </a:cubicBezTo>
                    <a:cubicBezTo>
                      <a:pt x="29174" y="1836"/>
                      <a:pt x="29174" y="1786"/>
                      <a:pt x="29149" y="1711"/>
                    </a:cubicBezTo>
                    <a:cubicBezTo>
                      <a:pt x="29149" y="1586"/>
                      <a:pt x="29149" y="1460"/>
                      <a:pt x="29174" y="1335"/>
                    </a:cubicBezTo>
                    <a:cubicBezTo>
                      <a:pt x="29224" y="1109"/>
                      <a:pt x="29324" y="884"/>
                      <a:pt x="29474" y="683"/>
                    </a:cubicBezTo>
                    <a:cubicBezTo>
                      <a:pt x="29741" y="355"/>
                      <a:pt x="30142" y="211"/>
                      <a:pt x="30540" y="211"/>
                    </a:cubicBezTo>
                    <a:cubicBezTo>
                      <a:pt x="30628" y="211"/>
                      <a:pt x="30716" y="219"/>
                      <a:pt x="30803" y="232"/>
                    </a:cubicBezTo>
                    <a:cubicBezTo>
                      <a:pt x="31304" y="257"/>
                      <a:pt x="31755" y="633"/>
                      <a:pt x="31931" y="1134"/>
                    </a:cubicBezTo>
                    <a:cubicBezTo>
                      <a:pt x="31981" y="1260"/>
                      <a:pt x="32006" y="1385"/>
                      <a:pt x="32031" y="1510"/>
                    </a:cubicBezTo>
                    <a:cubicBezTo>
                      <a:pt x="32031" y="1586"/>
                      <a:pt x="32031" y="1636"/>
                      <a:pt x="32006" y="1711"/>
                    </a:cubicBezTo>
                    <a:lnTo>
                      <a:pt x="31981" y="1961"/>
                    </a:lnTo>
                    <a:cubicBezTo>
                      <a:pt x="32031" y="2037"/>
                      <a:pt x="32131" y="2087"/>
                      <a:pt x="32206" y="2112"/>
                    </a:cubicBezTo>
                    <a:lnTo>
                      <a:pt x="32382" y="2237"/>
                    </a:lnTo>
                    <a:cubicBezTo>
                      <a:pt x="32507" y="2312"/>
                      <a:pt x="32607" y="2413"/>
                      <a:pt x="32708" y="2488"/>
                    </a:cubicBezTo>
                    <a:cubicBezTo>
                      <a:pt x="33560" y="3215"/>
                      <a:pt x="34186" y="4217"/>
                      <a:pt x="34738" y="5170"/>
                    </a:cubicBezTo>
                    <a:lnTo>
                      <a:pt x="34713" y="5170"/>
                    </a:lnTo>
                    <a:cubicBezTo>
                      <a:pt x="35414" y="6423"/>
                      <a:pt x="35941" y="7826"/>
                      <a:pt x="36392" y="9255"/>
                    </a:cubicBezTo>
                    <a:cubicBezTo>
                      <a:pt x="36818" y="10683"/>
                      <a:pt x="37194" y="12137"/>
                      <a:pt x="37545" y="13591"/>
                    </a:cubicBezTo>
                    <a:cubicBezTo>
                      <a:pt x="37820" y="14794"/>
                      <a:pt x="38021" y="15596"/>
                      <a:pt x="38246" y="16824"/>
                    </a:cubicBezTo>
                    <a:lnTo>
                      <a:pt x="38221" y="16874"/>
                    </a:lnTo>
                    <a:cubicBezTo>
                      <a:pt x="38472" y="17851"/>
                      <a:pt x="38622" y="18879"/>
                      <a:pt x="38773" y="19931"/>
                    </a:cubicBezTo>
                    <a:cubicBezTo>
                      <a:pt x="38848" y="20483"/>
                      <a:pt x="38898" y="21009"/>
                      <a:pt x="38973" y="21536"/>
                    </a:cubicBezTo>
                    <a:cubicBezTo>
                      <a:pt x="39048" y="22087"/>
                      <a:pt x="39124" y="22538"/>
                      <a:pt x="39224" y="23190"/>
                    </a:cubicBezTo>
                    <a:cubicBezTo>
                      <a:pt x="39299" y="23114"/>
                      <a:pt x="39399" y="23064"/>
                      <a:pt x="39475" y="23014"/>
                    </a:cubicBezTo>
                    <a:lnTo>
                      <a:pt x="39475" y="23014"/>
                    </a:lnTo>
                    <a:lnTo>
                      <a:pt x="39324" y="23165"/>
                    </a:lnTo>
                    <a:cubicBezTo>
                      <a:pt x="39424" y="23089"/>
                      <a:pt x="39550" y="22989"/>
                      <a:pt x="39675" y="22914"/>
                    </a:cubicBezTo>
                    <a:cubicBezTo>
                      <a:pt x="39800" y="22839"/>
                      <a:pt x="39926" y="22739"/>
                      <a:pt x="40026" y="22663"/>
                    </a:cubicBezTo>
                    <a:cubicBezTo>
                      <a:pt x="40277" y="22538"/>
                      <a:pt x="40452" y="22413"/>
                      <a:pt x="40352" y="22388"/>
                    </a:cubicBezTo>
                    <a:lnTo>
                      <a:pt x="40703" y="22237"/>
                    </a:lnTo>
                    <a:cubicBezTo>
                      <a:pt x="41881" y="21310"/>
                      <a:pt x="43058" y="20884"/>
                      <a:pt x="44612" y="19931"/>
                    </a:cubicBezTo>
                    <a:lnTo>
                      <a:pt x="44612" y="19931"/>
                    </a:lnTo>
                    <a:lnTo>
                      <a:pt x="44512" y="20007"/>
                    </a:lnTo>
                    <a:cubicBezTo>
                      <a:pt x="44913" y="19756"/>
                      <a:pt x="45414" y="19480"/>
                      <a:pt x="45740" y="19330"/>
                    </a:cubicBezTo>
                    <a:lnTo>
                      <a:pt x="45740" y="19330"/>
                    </a:lnTo>
                    <a:cubicBezTo>
                      <a:pt x="45690" y="19355"/>
                      <a:pt x="45715" y="19355"/>
                      <a:pt x="45615" y="19405"/>
                    </a:cubicBezTo>
                    <a:cubicBezTo>
                      <a:pt x="47018" y="18804"/>
                      <a:pt x="48472" y="17952"/>
                      <a:pt x="49926" y="17300"/>
                    </a:cubicBezTo>
                    <a:lnTo>
                      <a:pt x="49926" y="17300"/>
                    </a:lnTo>
                    <a:lnTo>
                      <a:pt x="49775" y="17425"/>
                    </a:lnTo>
                    <a:cubicBezTo>
                      <a:pt x="50452" y="17024"/>
                      <a:pt x="51780" y="16548"/>
                      <a:pt x="52733" y="16147"/>
                    </a:cubicBezTo>
                    <a:lnTo>
                      <a:pt x="52733" y="16147"/>
                    </a:lnTo>
                    <a:lnTo>
                      <a:pt x="52683" y="16197"/>
                    </a:lnTo>
                    <a:cubicBezTo>
                      <a:pt x="52833" y="16122"/>
                      <a:pt x="52983" y="16072"/>
                      <a:pt x="53159" y="15997"/>
                    </a:cubicBezTo>
                    <a:lnTo>
                      <a:pt x="53184" y="16047"/>
                    </a:lnTo>
                    <a:cubicBezTo>
                      <a:pt x="54412" y="15596"/>
                      <a:pt x="55615" y="15195"/>
                      <a:pt x="56868" y="14994"/>
                    </a:cubicBezTo>
                    <a:lnTo>
                      <a:pt x="56868" y="14994"/>
                    </a:lnTo>
                    <a:lnTo>
                      <a:pt x="56818" y="15069"/>
                    </a:lnTo>
                    <a:cubicBezTo>
                      <a:pt x="57283" y="14958"/>
                      <a:pt x="57794" y="14892"/>
                      <a:pt x="58311" y="14892"/>
                    </a:cubicBezTo>
                    <a:cubicBezTo>
                      <a:pt x="59059" y="14892"/>
                      <a:pt x="59822" y="15030"/>
                      <a:pt x="60485" y="15373"/>
                    </a:cubicBezTo>
                    <a:lnTo>
                      <a:pt x="60485" y="15373"/>
                    </a:lnTo>
                    <a:cubicBezTo>
                      <a:pt x="60470" y="15370"/>
                      <a:pt x="60451" y="15370"/>
                      <a:pt x="60427" y="15370"/>
                    </a:cubicBezTo>
                    <a:cubicBezTo>
                      <a:pt x="61154" y="15721"/>
                      <a:pt x="61605" y="16423"/>
                      <a:pt x="61780" y="17175"/>
                    </a:cubicBezTo>
                    <a:cubicBezTo>
                      <a:pt x="61956" y="17926"/>
                      <a:pt x="61856" y="18703"/>
                      <a:pt x="61705" y="19455"/>
                    </a:cubicBezTo>
                    <a:cubicBezTo>
                      <a:pt x="61356" y="20952"/>
                      <a:pt x="60684" y="22349"/>
                      <a:pt x="59912" y="23721"/>
                    </a:cubicBezTo>
                    <a:lnTo>
                      <a:pt x="59912" y="23721"/>
                    </a:lnTo>
                    <a:cubicBezTo>
                      <a:pt x="59915" y="23708"/>
                      <a:pt x="59911" y="23692"/>
                      <a:pt x="59915" y="23671"/>
                    </a:cubicBezTo>
                    <a:lnTo>
                      <a:pt x="59915" y="23671"/>
                    </a:lnTo>
                    <a:cubicBezTo>
                      <a:pt x="59865" y="23811"/>
                      <a:pt x="59795" y="23952"/>
                      <a:pt x="59725" y="24092"/>
                    </a:cubicBezTo>
                    <a:cubicBezTo>
                      <a:pt x="59718" y="24095"/>
                      <a:pt x="59713" y="24097"/>
                      <a:pt x="59710" y="24097"/>
                    </a:cubicBezTo>
                    <a:cubicBezTo>
                      <a:pt x="59688" y="24097"/>
                      <a:pt x="59729" y="24035"/>
                      <a:pt x="59750" y="23992"/>
                    </a:cubicBezTo>
                    <a:lnTo>
                      <a:pt x="59750" y="23992"/>
                    </a:lnTo>
                    <a:cubicBezTo>
                      <a:pt x="59349" y="24543"/>
                      <a:pt x="58748" y="25696"/>
                      <a:pt x="58447" y="26022"/>
                    </a:cubicBezTo>
                    <a:cubicBezTo>
                      <a:pt x="58370" y="26137"/>
                      <a:pt x="58338" y="26223"/>
                      <a:pt x="58372" y="26223"/>
                    </a:cubicBezTo>
                    <a:cubicBezTo>
                      <a:pt x="58382" y="26223"/>
                      <a:pt x="58399" y="26215"/>
                      <a:pt x="58422" y="26197"/>
                    </a:cubicBezTo>
                    <a:lnTo>
                      <a:pt x="58422" y="26197"/>
                    </a:lnTo>
                    <a:cubicBezTo>
                      <a:pt x="57018" y="28277"/>
                      <a:pt x="55389" y="30408"/>
                      <a:pt x="53760" y="32388"/>
                    </a:cubicBezTo>
                    <a:cubicBezTo>
                      <a:pt x="53713" y="32435"/>
                      <a:pt x="53685" y="32453"/>
                      <a:pt x="53671" y="32453"/>
                    </a:cubicBezTo>
                    <a:cubicBezTo>
                      <a:pt x="53663" y="32453"/>
                      <a:pt x="53660" y="32447"/>
                      <a:pt x="53660" y="32438"/>
                    </a:cubicBezTo>
                    <a:cubicBezTo>
                      <a:pt x="52332" y="34167"/>
                      <a:pt x="50753" y="35821"/>
                      <a:pt x="49174" y="37425"/>
                    </a:cubicBezTo>
                    <a:cubicBezTo>
                      <a:pt x="49170" y="37437"/>
                      <a:pt x="49172" y="37441"/>
                      <a:pt x="49178" y="37441"/>
                    </a:cubicBezTo>
                    <a:cubicBezTo>
                      <a:pt x="49198" y="37441"/>
                      <a:pt x="49268" y="37382"/>
                      <a:pt x="49284" y="37382"/>
                    </a:cubicBezTo>
                    <a:cubicBezTo>
                      <a:pt x="49292" y="37382"/>
                      <a:pt x="49286" y="37399"/>
                      <a:pt x="49249" y="37450"/>
                    </a:cubicBezTo>
                    <a:cubicBezTo>
                      <a:pt x="49775" y="36974"/>
                      <a:pt x="50101" y="36448"/>
                      <a:pt x="50577" y="36022"/>
                    </a:cubicBezTo>
                    <a:lnTo>
                      <a:pt x="50577" y="36022"/>
                    </a:lnTo>
                    <a:lnTo>
                      <a:pt x="50552" y="36097"/>
                    </a:lnTo>
                    <a:cubicBezTo>
                      <a:pt x="50878" y="35771"/>
                      <a:pt x="50552" y="35972"/>
                      <a:pt x="50928" y="35646"/>
                    </a:cubicBezTo>
                    <a:cubicBezTo>
                      <a:pt x="50966" y="35615"/>
                      <a:pt x="50985" y="35604"/>
                      <a:pt x="50992" y="35604"/>
                    </a:cubicBezTo>
                    <a:cubicBezTo>
                      <a:pt x="51003" y="35604"/>
                      <a:pt x="50994" y="35623"/>
                      <a:pt x="50984" y="35640"/>
                    </a:cubicBezTo>
                    <a:lnTo>
                      <a:pt x="50984" y="35640"/>
                    </a:lnTo>
                    <a:cubicBezTo>
                      <a:pt x="51659" y="34890"/>
                      <a:pt x="52383" y="34140"/>
                      <a:pt x="52933" y="33365"/>
                    </a:cubicBezTo>
                    <a:cubicBezTo>
                      <a:pt x="53159" y="33240"/>
                      <a:pt x="53660" y="32563"/>
                      <a:pt x="53936" y="32313"/>
                    </a:cubicBezTo>
                    <a:cubicBezTo>
                      <a:pt x="54086" y="32087"/>
                      <a:pt x="54262" y="31886"/>
                      <a:pt x="54287" y="31786"/>
                    </a:cubicBezTo>
                    <a:cubicBezTo>
                      <a:pt x="55440" y="30458"/>
                      <a:pt x="56542" y="29054"/>
                      <a:pt x="57570" y="27576"/>
                    </a:cubicBezTo>
                    <a:cubicBezTo>
                      <a:pt x="58622" y="26122"/>
                      <a:pt x="59600" y="24618"/>
                      <a:pt x="60452" y="23014"/>
                    </a:cubicBezTo>
                    <a:cubicBezTo>
                      <a:pt x="60803" y="22237"/>
                      <a:pt x="61204" y="21385"/>
                      <a:pt x="61555" y="20483"/>
                    </a:cubicBezTo>
                    <a:cubicBezTo>
                      <a:pt x="61906" y="19581"/>
                      <a:pt x="62181" y="18553"/>
                      <a:pt x="62056" y="17525"/>
                    </a:cubicBezTo>
                    <a:cubicBezTo>
                      <a:pt x="62031" y="17175"/>
                      <a:pt x="61906" y="16774"/>
                      <a:pt x="61705" y="16373"/>
                    </a:cubicBezTo>
                    <a:cubicBezTo>
                      <a:pt x="61655" y="16272"/>
                      <a:pt x="61580" y="16197"/>
                      <a:pt x="61530" y="16097"/>
                    </a:cubicBezTo>
                    <a:cubicBezTo>
                      <a:pt x="61455" y="16022"/>
                      <a:pt x="61404" y="15921"/>
                      <a:pt x="61329" y="15846"/>
                    </a:cubicBezTo>
                    <a:cubicBezTo>
                      <a:pt x="61179" y="15696"/>
                      <a:pt x="61029" y="15520"/>
                      <a:pt x="60853" y="15420"/>
                    </a:cubicBezTo>
                    <a:cubicBezTo>
                      <a:pt x="60753" y="15345"/>
                      <a:pt x="60678" y="15295"/>
                      <a:pt x="60577" y="15245"/>
                    </a:cubicBezTo>
                    <a:lnTo>
                      <a:pt x="60252" y="15119"/>
                    </a:lnTo>
                    <a:cubicBezTo>
                      <a:pt x="59700" y="14894"/>
                      <a:pt x="59099" y="14743"/>
                      <a:pt x="58497" y="14743"/>
                    </a:cubicBezTo>
                    <a:cubicBezTo>
                      <a:pt x="58394" y="14739"/>
                      <a:pt x="58291" y="14737"/>
                      <a:pt x="58188" y="14737"/>
                    </a:cubicBezTo>
                    <a:cubicBezTo>
                      <a:pt x="57690" y="14737"/>
                      <a:pt x="57195" y="14786"/>
                      <a:pt x="56718" y="14869"/>
                    </a:cubicBezTo>
                    <a:cubicBezTo>
                      <a:pt x="55540" y="15044"/>
                      <a:pt x="54387" y="15395"/>
                      <a:pt x="53259" y="15771"/>
                    </a:cubicBezTo>
                    <a:cubicBezTo>
                      <a:pt x="51003" y="16573"/>
                      <a:pt x="48848" y="17601"/>
                      <a:pt x="46693" y="18653"/>
                    </a:cubicBezTo>
                    <a:cubicBezTo>
                      <a:pt x="45339" y="19330"/>
                      <a:pt x="44061" y="20032"/>
                      <a:pt x="42808" y="20734"/>
                    </a:cubicBezTo>
                    <a:cubicBezTo>
                      <a:pt x="42181" y="21084"/>
                      <a:pt x="41555" y="21435"/>
                      <a:pt x="40953" y="21811"/>
                    </a:cubicBezTo>
                    <a:lnTo>
                      <a:pt x="40051" y="22363"/>
                    </a:lnTo>
                    <a:lnTo>
                      <a:pt x="39424" y="22739"/>
                    </a:lnTo>
                    <a:cubicBezTo>
                      <a:pt x="39374" y="22312"/>
                      <a:pt x="39324" y="21861"/>
                      <a:pt x="39249" y="21435"/>
                    </a:cubicBezTo>
                    <a:cubicBezTo>
                      <a:pt x="39174" y="20884"/>
                      <a:pt x="39074" y="20333"/>
                      <a:pt x="38998" y="19781"/>
                    </a:cubicBezTo>
                    <a:cubicBezTo>
                      <a:pt x="38798" y="18653"/>
                      <a:pt x="38572" y="17551"/>
                      <a:pt x="38322" y="16423"/>
                    </a:cubicBezTo>
                    <a:cubicBezTo>
                      <a:pt x="38322" y="16423"/>
                      <a:pt x="38322" y="16415"/>
                      <a:pt x="38325" y="16415"/>
                    </a:cubicBezTo>
                    <a:cubicBezTo>
                      <a:pt x="38330" y="16415"/>
                      <a:pt x="38342" y="16433"/>
                      <a:pt x="38372" y="16523"/>
                    </a:cubicBezTo>
                    <a:cubicBezTo>
                      <a:pt x="38046" y="15019"/>
                      <a:pt x="37795" y="13666"/>
                      <a:pt x="37419" y="12262"/>
                    </a:cubicBezTo>
                    <a:lnTo>
                      <a:pt x="37419" y="12287"/>
                    </a:lnTo>
                    <a:cubicBezTo>
                      <a:pt x="36943" y="10558"/>
                      <a:pt x="36417" y="8779"/>
                      <a:pt x="35740" y="7074"/>
                    </a:cubicBezTo>
                    <a:cubicBezTo>
                      <a:pt x="35389" y="6222"/>
                      <a:pt x="35013" y="5370"/>
                      <a:pt x="34587" y="4593"/>
                    </a:cubicBezTo>
                    <a:cubicBezTo>
                      <a:pt x="34136" y="3816"/>
                      <a:pt x="33585" y="3089"/>
                      <a:pt x="32933" y="2513"/>
                    </a:cubicBezTo>
                    <a:cubicBezTo>
                      <a:pt x="32858" y="2413"/>
                      <a:pt x="32733" y="2337"/>
                      <a:pt x="32632" y="2262"/>
                    </a:cubicBezTo>
                    <a:cubicBezTo>
                      <a:pt x="32532" y="2162"/>
                      <a:pt x="32407" y="2087"/>
                      <a:pt x="32307" y="2037"/>
                    </a:cubicBezTo>
                    <a:lnTo>
                      <a:pt x="32131" y="1936"/>
                    </a:lnTo>
                    <a:cubicBezTo>
                      <a:pt x="32106" y="1886"/>
                      <a:pt x="32131" y="1836"/>
                      <a:pt x="32131" y="1761"/>
                    </a:cubicBezTo>
                    <a:cubicBezTo>
                      <a:pt x="32156" y="1636"/>
                      <a:pt x="32156" y="1485"/>
                      <a:pt x="32131" y="1360"/>
                    </a:cubicBezTo>
                    <a:cubicBezTo>
                      <a:pt x="32056" y="784"/>
                      <a:pt x="31655" y="282"/>
                      <a:pt x="31078" y="82"/>
                    </a:cubicBezTo>
                    <a:cubicBezTo>
                      <a:pt x="30910" y="28"/>
                      <a:pt x="30732" y="0"/>
                      <a:pt x="3055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2" name="Google Shape;1912;p34"/>
              <p:cNvSpPr/>
              <p:nvPr/>
            </p:nvSpPr>
            <p:spPr>
              <a:xfrm>
                <a:off x="4795900" y="2608800"/>
                <a:ext cx="600" cy="900"/>
              </a:xfrm>
              <a:custGeom>
                <a:avLst/>
                <a:gdLst/>
                <a:ahLst/>
                <a:cxnLst/>
                <a:rect l="l" t="t" r="r" b="b"/>
                <a:pathLst>
                  <a:path w="24" h="36" extrusionOk="0">
                    <a:moveTo>
                      <a:pt x="16" y="0"/>
                    </a:moveTo>
                    <a:cubicBezTo>
                      <a:pt x="13" y="0"/>
                      <a:pt x="8" y="3"/>
                      <a:pt x="0" y="11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18" y="18"/>
                      <a:pt x="23" y="0"/>
                      <a:pt x="1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3" name="Google Shape;1913;p34"/>
              <p:cNvSpPr/>
              <p:nvPr/>
            </p:nvSpPr>
            <p:spPr>
              <a:xfrm>
                <a:off x="3594750" y="2904175"/>
                <a:ext cx="2550" cy="3150"/>
              </a:xfrm>
              <a:custGeom>
                <a:avLst/>
                <a:gdLst/>
                <a:ahLst/>
                <a:cxnLst/>
                <a:rect l="l" t="t" r="r" b="b"/>
                <a:pathLst>
                  <a:path w="102" h="126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9" y="37"/>
                      <a:pt x="65" y="74"/>
                      <a:pt x="87" y="101"/>
                    </a:cubicBezTo>
                    <a:lnTo>
                      <a:pt x="87" y="101"/>
                    </a:lnTo>
                    <a:cubicBezTo>
                      <a:pt x="66" y="66"/>
                      <a:pt x="42" y="41"/>
                      <a:pt x="1" y="0"/>
                    </a:cubicBezTo>
                    <a:close/>
                    <a:moveTo>
                      <a:pt x="87" y="101"/>
                    </a:moveTo>
                    <a:cubicBezTo>
                      <a:pt x="92" y="108"/>
                      <a:pt x="97" y="116"/>
                      <a:pt x="101" y="125"/>
                    </a:cubicBezTo>
                    <a:cubicBezTo>
                      <a:pt x="101" y="119"/>
                      <a:pt x="96" y="110"/>
                      <a:pt x="87" y="1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4" name="Google Shape;1914;p34"/>
              <p:cNvSpPr/>
              <p:nvPr/>
            </p:nvSpPr>
            <p:spPr>
              <a:xfrm>
                <a:off x="3535875" y="3203675"/>
                <a:ext cx="3775" cy="5025"/>
              </a:xfrm>
              <a:custGeom>
                <a:avLst/>
                <a:gdLst/>
                <a:ahLst/>
                <a:cxnLst/>
                <a:rect l="l" t="t" r="r" b="b"/>
                <a:pathLst>
                  <a:path w="151" h="201" extrusionOk="0">
                    <a:moveTo>
                      <a:pt x="150" y="0"/>
                    </a:moveTo>
                    <a:lnTo>
                      <a:pt x="75" y="50"/>
                    </a:lnTo>
                    <a:lnTo>
                      <a:pt x="0" y="201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5" name="Google Shape;1915;p34"/>
              <p:cNvSpPr/>
              <p:nvPr/>
            </p:nvSpPr>
            <p:spPr>
              <a:xfrm>
                <a:off x="3522075" y="3211175"/>
                <a:ext cx="10675" cy="15075"/>
              </a:xfrm>
              <a:custGeom>
                <a:avLst/>
                <a:gdLst/>
                <a:ahLst/>
                <a:cxnLst/>
                <a:rect l="l" t="t" r="r" b="b"/>
                <a:pathLst>
                  <a:path w="427" h="603" extrusionOk="0">
                    <a:moveTo>
                      <a:pt x="427" y="1"/>
                    </a:moveTo>
                    <a:cubicBezTo>
                      <a:pt x="176" y="201"/>
                      <a:pt x="176" y="502"/>
                      <a:pt x="1" y="602"/>
                    </a:cubicBezTo>
                    <a:lnTo>
                      <a:pt x="76" y="602"/>
                    </a:lnTo>
                    <a:lnTo>
                      <a:pt x="427" y="1"/>
                    </a:ln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6" name="Google Shape;1916;p34"/>
              <p:cNvSpPr/>
              <p:nvPr/>
            </p:nvSpPr>
            <p:spPr>
              <a:xfrm>
                <a:off x="3512675" y="3229975"/>
                <a:ext cx="8000" cy="8800"/>
              </a:xfrm>
              <a:custGeom>
                <a:avLst/>
                <a:gdLst/>
                <a:ahLst/>
                <a:cxnLst/>
                <a:rect l="l" t="t" r="r" b="b"/>
                <a:pathLst>
                  <a:path w="320" h="352" extrusionOk="0">
                    <a:moveTo>
                      <a:pt x="251" y="1"/>
                    </a:moveTo>
                    <a:cubicBezTo>
                      <a:pt x="84" y="147"/>
                      <a:pt x="39" y="259"/>
                      <a:pt x="14" y="321"/>
                    </a:cubicBezTo>
                    <a:lnTo>
                      <a:pt x="14" y="321"/>
                    </a:lnTo>
                    <a:cubicBezTo>
                      <a:pt x="77" y="208"/>
                      <a:pt x="320" y="1"/>
                      <a:pt x="251" y="1"/>
                    </a:cubicBezTo>
                    <a:close/>
                    <a:moveTo>
                      <a:pt x="14" y="321"/>
                    </a:moveTo>
                    <a:cubicBezTo>
                      <a:pt x="8" y="332"/>
                      <a:pt x="3" y="343"/>
                      <a:pt x="1" y="352"/>
                    </a:cubicBezTo>
                    <a:cubicBezTo>
                      <a:pt x="5" y="343"/>
                      <a:pt x="9" y="333"/>
                      <a:pt x="14" y="32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7" name="Google Shape;1917;p34"/>
              <p:cNvSpPr/>
              <p:nvPr/>
            </p:nvSpPr>
            <p:spPr>
              <a:xfrm>
                <a:off x="3265175" y="3240625"/>
                <a:ext cx="1588400" cy="790225"/>
              </a:xfrm>
              <a:custGeom>
                <a:avLst/>
                <a:gdLst/>
                <a:ahLst/>
                <a:cxnLst/>
                <a:rect l="l" t="t" r="r" b="b"/>
                <a:pathLst>
                  <a:path w="63536" h="31609" extrusionOk="0">
                    <a:moveTo>
                      <a:pt x="45062" y="12905"/>
                    </a:moveTo>
                    <a:cubicBezTo>
                      <a:pt x="45079" y="12915"/>
                      <a:pt x="45096" y="12924"/>
                      <a:pt x="45114" y="12933"/>
                    </a:cubicBezTo>
                    <a:cubicBezTo>
                      <a:pt x="45089" y="12917"/>
                      <a:pt x="45072" y="12908"/>
                      <a:pt x="45062" y="12905"/>
                    </a:cubicBezTo>
                    <a:close/>
                    <a:moveTo>
                      <a:pt x="38021" y="23009"/>
                    </a:moveTo>
                    <a:lnTo>
                      <a:pt x="38021" y="23009"/>
                    </a:lnTo>
                    <a:cubicBezTo>
                      <a:pt x="37999" y="23031"/>
                      <a:pt x="37996" y="23074"/>
                      <a:pt x="37996" y="23082"/>
                    </a:cubicBezTo>
                    <a:lnTo>
                      <a:pt x="37996" y="23082"/>
                    </a:lnTo>
                    <a:cubicBezTo>
                      <a:pt x="38004" y="23058"/>
                      <a:pt x="38013" y="23033"/>
                      <a:pt x="38021" y="23009"/>
                    </a:cubicBezTo>
                    <a:close/>
                    <a:moveTo>
                      <a:pt x="9700" y="1"/>
                    </a:moveTo>
                    <a:lnTo>
                      <a:pt x="9700" y="1"/>
                    </a:lnTo>
                    <a:cubicBezTo>
                      <a:pt x="9249" y="477"/>
                      <a:pt x="8973" y="978"/>
                      <a:pt x="8547" y="1404"/>
                    </a:cubicBezTo>
                    <a:lnTo>
                      <a:pt x="8572" y="1329"/>
                    </a:lnTo>
                    <a:lnTo>
                      <a:pt x="8572" y="1329"/>
                    </a:lnTo>
                    <a:cubicBezTo>
                      <a:pt x="8272" y="1655"/>
                      <a:pt x="8572" y="1455"/>
                      <a:pt x="8247" y="1780"/>
                    </a:cubicBezTo>
                    <a:cubicBezTo>
                      <a:pt x="8215" y="1812"/>
                      <a:pt x="8200" y="1823"/>
                      <a:pt x="8193" y="1823"/>
                    </a:cubicBezTo>
                    <a:cubicBezTo>
                      <a:pt x="8177" y="1823"/>
                      <a:pt x="8211" y="1763"/>
                      <a:pt x="8209" y="1763"/>
                    </a:cubicBezTo>
                    <a:lnTo>
                      <a:pt x="8209" y="1763"/>
                    </a:lnTo>
                    <a:cubicBezTo>
                      <a:pt x="8208" y="1763"/>
                      <a:pt x="8205" y="1768"/>
                      <a:pt x="8196" y="1780"/>
                    </a:cubicBezTo>
                    <a:cubicBezTo>
                      <a:pt x="7620" y="2507"/>
                      <a:pt x="6993" y="3259"/>
                      <a:pt x="6517" y="3986"/>
                    </a:cubicBezTo>
                    <a:cubicBezTo>
                      <a:pt x="6342" y="4111"/>
                      <a:pt x="5916" y="4788"/>
                      <a:pt x="5665" y="5013"/>
                    </a:cubicBezTo>
                    <a:cubicBezTo>
                      <a:pt x="5540" y="5239"/>
                      <a:pt x="5389" y="5414"/>
                      <a:pt x="5364" y="5540"/>
                    </a:cubicBezTo>
                    <a:cubicBezTo>
                      <a:pt x="4412" y="6843"/>
                      <a:pt x="3485" y="8222"/>
                      <a:pt x="2683" y="9675"/>
                    </a:cubicBezTo>
                    <a:cubicBezTo>
                      <a:pt x="1906" y="11129"/>
                      <a:pt x="1154" y="12658"/>
                      <a:pt x="903" y="14362"/>
                    </a:cubicBezTo>
                    <a:cubicBezTo>
                      <a:pt x="903" y="14587"/>
                      <a:pt x="878" y="14813"/>
                      <a:pt x="903" y="15064"/>
                    </a:cubicBezTo>
                    <a:cubicBezTo>
                      <a:pt x="903" y="15189"/>
                      <a:pt x="878" y="15314"/>
                      <a:pt x="903" y="15440"/>
                    </a:cubicBezTo>
                    <a:lnTo>
                      <a:pt x="928" y="15615"/>
                    </a:lnTo>
                    <a:cubicBezTo>
                      <a:pt x="928" y="15640"/>
                      <a:pt x="953" y="15690"/>
                      <a:pt x="928" y="15715"/>
                    </a:cubicBezTo>
                    <a:cubicBezTo>
                      <a:pt x="878" y="15740"/>
                      <a:pt x="878" y="15740"/>
                      <a:pt x="803" y="15790"/>
                    </a:cubicBezTo>
                    <a:cubicBezTo>
                      <a:pt x="728" y="15841"/>
                      <a:pt x="653" y="15891"/>
                      <a:pt x="602" y="15941"/>
                    </a:cubicBezTo>
                    <a:cubicBezTo>
                      <a:pt x="477" y="16041"/>
                      <a:pt x="377" y="16191"/>
                      <a:pt x="277" y="16342"/>
                    </a:cubicBezTo>
                    <a:cubicBezTo>
                      <a:pt x="101" y="16618"/>
                      <a:pt x="1" y="16968"/>
                      <a:pt x="26" y="17319"/>
                    </a:cubicBezTo>
                    <a:cubicBezTo>
                      <a:pt x="51" y="18046"/>
                      <a:pt x="602" y="18723"/>
                      <a:pt x="1329" y="18873"/>
                    </a:cubicBezTo>
                    <a:cubicBezTo>
                      <a:pt x="1424" y="18888"/>
                      <a:pt x="1527" y="18896"/>
                      <a:pt x="1635" y="18896"/>
                    </a:cubicBezTo>
                    <a:cubicBezTo>
                      <a:pt x="1899" y="18896"/>
                      <a:pt x="2191" y="18847"/>
                      <a:pt x="2457" y="18723"/>
                    </a:cubicBezTo>
                    <a:cubicBezTo>
                      <a:pt x="2633" y="18623"/>
                      <a:pt x="2808" y="18472"/>
                      <a:pt x="2933" y="18322"/>
                    </a:cubicBezTo>
                    <a:lnTo>
                      <a:pt x="3008" y="18247"/>
                    </a:lnTo>
                    <a:cubicBezTo>
                      <a:pt x="3029" y="18226"/>
                      <a:pt x="3049" y="18190"/>
                      <a:pt x="3069" y="18190"/>
                    </a:cubicBezTo>
                    <a:cubicBezTo>
                      <a:pt x="3074" y="18190"/>
                      <a:pt x="3079" y="18192"/>
                      <a:pt x="3084" y="18196"/>
                    </a:cubicBezTo>
                    <a:cubicBezTo>
                      <a:pt x="3159" y="18222"/>
                      <a:pt x="3209" y="18247"/>
                      <a:pt x="3284" y="18272"/>
                    </a:cubicBezTo>
                    <a:cubicBezTo>
                      <a:pt x="3485" y="18297"/>
                      <a:pt x="3710" y="18297"/>
                      <a:pt x="3911" y="18322"/>
                    </a:cubicBezTo>
                    <a:cubicBezTo>
                      <a:pt x="4212" y="18364"/>
                      <a:pt x="4516" y="18382"/>
                      <a:pt x="4823" y="18382"/>
                    </a:cubicBezTo>
                    <a:cubicBezTo>
                      <a:pt x="5612" y="18382"/>
                      <a:pt x="6410" y="18259"/>
                      <a:pt x="7169" y="18096"/>
                    </a:cubicBezTo>
                    <a:cubicBezTo>
                      <a:pt x="8247" y="17846"/>
                      <a:pt x="9299" y="17520"/>
                      <a:pt x="10327" y="17119"/>
                    </a:cubicBezTo>
                    <a:cubicBezTo>
                      <a:pt x="12407" y="16367"/>
                      <a:pt x="14412" y="15415"/>
                      <a:pt x="16367" y="14437"/>
                    </a:cubicBezTo>
                    <a:cubicBezTo>
                      <a:pt x="17720" y="13735"/>
                      <a:pt x="18999" y="13059"/>
                      <a:pt x="20227" y="12357"/>
                    </a:cubicBezTo>
                    <a:cubicBezTo>
                      <a:pt x="20828" y="12006"/>
                      <a:pt x="21455" y="11655"/>
                      <a:pt x="22056" y="11279"/>
                    </a:cubicBezTo>
                    <a:lnTo>
                      <a:pt x="22958" y="10728"/>
                    </a:lnTo>
                    <a:lnTo>
                      <a:pt x="23560" y="10352"/>
                    </a:lnTo>
                    <a:cubicBezTo>
                      <a:pt x="23610" y="10703"/>
                      <a:pt x="23635" y="11054"/>
                      <a:pt x="23685" y="11404"/>
                    </a:cubicBezTo>
                    <a:cubicBezTo>
                      <a:pt x="23760" y="11856"/>
                      <a:pt x="23836" y="12307"/>
                      <a:pt x="23911" y="12783"/>
                    </a:cubicBezTo>
                    <a:cubicBezTo>
                      <a:pt x="24086" y="13710"/>
                      <a:pt x="24262" y="14638"/>
                      <a:pt x="24462" y="15590"/>
                    </a:cubicBezTo>
                    <a:cubicBezTo>
                      <a:pt x="24462" y="15590"/>
                      <a:pt x="24462" y="15600"/>
                      <a:pt x="24458" y="15600"/>
                    </a:cubicBezTo>
                    <a:cubicBezTo>
                      <a:pt x="24452" y="15600"/>
                      <a:pt x="24440" y="15584"/>
                      <a:pt x="24412" y="15515"/>
                    </a:cubicBezTo>
                    <a:lnTo>
                      <a:pt x="24412" y="15515"/>
                    </a:lnTo>
                    <a:cubicBezTo>
                      <a:pt x="24713" y="16893"/>
                      <a:pt x="24913" y="18146"/>
                      <a:pt x="25239" y="19425"/>
                    </a:cubicBezTo>
                    <a:cubicBezTo>
                      <a:pt x="25665" y="21029"/>
                      <a:pt x="26091" y="22683"/>
                      <a:pt x="26618" y="24287"/>
                    </a:cubicBezTo>
                    <a:cubicBezTo>
                      <a:pt x="27144" y="25891"/>
                      <a:pt x="27745" y="27470"/>
                      <a:pt x="28623" y="28823"/>
                    </a:cubicBezTo>
                    <a:cubicBezTo>
                      <a:pt x="29099" y="29650"/>
                      <a:pt x="29700" y="30477"/>
                      <a:pt x="30552" y="31054"/>
                    </a:cubicBezTo>
                    <a:cubicBezTo>
                      <a:pt x="31028" y="31414"/>
                      <a:pt x="31629" y="31609"/>
                      <a:pt x="32229" y="31609"/>
                    </a:cubicBezTo>
                    <a:cubicBezTo>
                      <a:pt x="32673" y="31609"/>
                      <a:pt x="33116" y="31503"/>
                      <a:pt x="33510" y="31279"/>
                    </a:cubicBezTo>
                    <a:lnTo>
                      <a:pt x="33685" y="31204"/>
                    </a:lnTo>
                    <a:lnTo>
                      <a:pt x="33861" y="31079"/>
                    </a:lnTo>
                    <a:cubicBezTo>
                      <a:pt x="33961" y="31004"/>
                      <a:pt x="34086" y="30928"/>
                      <a:pt x="34187" y="30853"/>
                    </a:cubicBezTo>
                    <a:cubicBezTo>
                      <a:pt x="34362" y="30678"/>
                      <a:pt x="34588" y="30527"/>
                      <a:pt x="34738" y="30302"/>
                    </a:cubicBezTo>
                    <a:cubicBezTo>
                      <a:pt x="34913" y="30126"/>
                      <a:pt x="35089" y="29926"/>
                      <a:pt x="35239" y="29700"/>
                    </a:cubicBezTo>
                    <a:cubicBezTo>
                      <a:pt x="35415" y="29500"/>
                      <a:pt x="35540" y="29274"/>
                      <a:pt x="35690" y="29049"/>
                    </a:cubicBezTo>
                    <a:cubicBezTo>
                      <a:pt x="36242" y="28171"/>
                      <a:pt x="36668" y="27219"/>
                      <a:pt x="37044" y="26267"/>
                    </a:cubicBezTo>
                    <a:lnTo>
                      <a:pt x="37069" y="26292"/>
                    </a:lnTo>
                    <a:cubicBezTo>
                      <a:pt x="37645" y="24763"/>
                      <a:pt x="38146" y="23234"/>
                      <a:pt x="38573" y="21705"/>
                    </a:cubicBezTo>
                    <a:cubicBezTo>
                      <a:pt x="39024" y="20151"/>
                      <a:pt x="39400" y="18597"/>
                      <a:pt x="39700" y="16993"/>
                    </a:cubicBezTo>
                    <a:cubicBezTo>
                      <a:pt x="40177" y="14838"/>
                      <a:pt x="40452" y="12557"/>
                      <a:pt x="40703" y="10327"/>
                    </a:cubicBezTo>
                    <a:cubicBezTo>
                      <a:pt x="41705" y="10953"/>
                      <a:pt x="42683" y="11580"/>
                      <a:pt x="43660" y="12181"/>
                    </a:cubicBezTo>
                    <a:cubicBezTo>
                      <a:pt x="45365" y="13384"/>
                      <a:pt x="47896" y="14487"/>
                      <a:pt x="49600" y="15465"/>
                    </a:cubicBezTo>
                    <a:cubicBezTo>
                      <a:pt x="51304" y="16442"/>
                      <a:pt x="53034" y="17244"/>
                      <a:pt x="54863" y="17871"/>
                    </a:cubicBezTo>
                    <a:cubicBezTo>
                      <a:pt x="55766" y="18171"/>
                      <a:pt x="56718" y="18422"/>
                      <a:pt x="57670" y="18597"/>
                    </a:cubicBezTo>
                    <a:cubicBezTo>
                      <a:pt x="58147" y="18673"/>
                      <a:pt x="58623" y="18723"/>
                      <a:pt x="59099" y="18723"/>
                    </a:cubicBezTo>
                    <a:cubicBezTo>
                      <a:pt x="59224" y="18723"/>
                      <a:pt x="59343" y="18729"/>
                      <a:pt x="59462" y="18729"/>
                    </a:cubicBezTo>
                    <a:cubicBezTo>
                      <a:pt x="59581" y="18729"/>
                      <a:pt x="59700" y="18723"/>
                      <a:pt x="59826" y="18698"/>
                    </a:cubicBezTo>
                    <a:cubicBezTo>
                      <a:pt x="60076" y="18698"/>
                      <a:pt x="60277" y="18648"/>
                      <a:pt x="60578" y="18623"/>
                    </a:cubicBezTo>
                    <a:cubicBezTo>
                      <a:pt x="60603" y="18673"/>
                      <a:pt x="60628" y="18748"/>
                      <a:pt x="60678" y="18823"/>
                    </a:cubicBezTo>
                    <a:cubicBezTo>
                      <a:pt x="60703" y="18873"/>
                      <a:pt x="60753" y="18923"/>
                      <a:pt x="60778" y="18973"/>
                    </a:cubicBezTo>
                    <a:cubicBezTo>
                      <a:pt x="61054" y="19324"/>
                      <a:pt x="61505" y="19575"/>
                      <a:pt x="61956" y="19575"/>
                    </a:cubicBezTo>
                    <a:cubicBezTo>
                      <a:pt x="62407" y="19575"/>
                      <a:pt x="62858" y="19374"/>
                      <a:pt x="63134" y="18999"/>
                    </a:cubicBezTo>
                    <a:cubicBezTo>
                      <a:pt x="63435" y="18673"/>
                      <a:pt x="63535" y="18171"/>
                      <a:pt x="63435" y="17745"/>
                    </a:cubicBezTo>
                    <a:cubicBezTo>
                      <a:pt x="63385" y="17520"/>
                      <a:pt x="63284" y="17319"/>
                      <a:pt x="63159" y="17144"/>
                    </a:cubicBezTo>
                    <a:cubicBezTo>
                      <a:pt x="63084" y="17044"/>
                      <a:pt x="63009" y="16993"/>
                      <a:pt x="62909" y="16893"/>
                    </a:cubicBezTo>
                    <a:lnTo>
                      <a:pt x="62833" y="16843"/>
                    </a:lnTo>
                    <a:cubicBezTo>
                      <a:pt x="62808" y="16818"/>
                      <a:pt x="62783" y="16818"/>
                      <a:pt x="62783" y="16793"/>
                    </a:cubicBezTo>
                    <a:lnTo>
                      <a:pt x="62808" y="16743"/>
                    </a:lnTo>
                    <a:lnTo>
                      <a:pt x="62858" y="16542"/>
                    </a:lnTo>
                    <a:cubicBezTo>
                      <a:pt x="63084" y="15665"/>
                      <a:pt x="62909" y="14738"/>
                      <a:pt x="62708" y="13886"/>
                    </a:cubicBezTo>
                    <a:cubicBezTo>
                      <a:pt x="62482" y="13008"/>
                      <a:pt x="62132" y="12156"/>
                      <a:pt x="61781" y="11329"/>
                    </a:cubicBezTo>
                    <a:cubicBezTo>
                      <a:pt x="60979" y="9851"/>
                      <a:pt x="60177" y="8121"/>
                      <a:pt x="59074" y="6567"/>
                    </a:cubicBezTo>
                    <a:lnTo>
                      <a:pt x="59074" y="6567"/>
                    </a:lnTo>
                    <a:lnTo>
                      <a:pt x="59099" y="6643"/>
                    </a:lnTo>
                    <a:cubicBezTo>
                      <a:pt x="58798" y="6016"/>
                      <a:pt x="58096" y="5465"/>
                      <a:pt x="57971" y="5039"/>
                    </a:cubicBezTo>
                    <a:lnTo>
                      <a:pt x="57971" y="5039"/>
                    </a:lnTo>
                    <a:lnTo>
                      <a:pt x="58021" y="5089"/>
                    </a:lnTo>
                    <a:cubicBezTo>
                      <a:pt x="57871" y="4763"/>
                      <a:pt x="57370" y="4537"/>
                      <a:pt x="57320" y="4312"/>
                    </a:cubicBezTo>
                    <a:lnTo>
                      <a:pt x="57269" y="4287"/>
                    </a:lnTo>
                    <a:cubicBezTo>
                      <a:pt x="56994" y="3936"/>
                      <a:pt x="57269" y="4211"/>
                      <a:pt x="57069" y="3936"/>
                    </a:cubicBezTo>
                    <a:cubicBezTo>
                      <a:pt x="56994" y="3836"/>
                      <a:pt x="56994" y="3936"/>
                      <a:pt x="56843" y="3710"/>
                    </a:cubicBezTo>
                    <a:cubicBezTo>
                      <a:pt x="56919" y="3585"/>
                      <a:pt x="56167" y="2883"/>
                      <a:pt x="56292" y="2758"/>
                    </a:cubicBezTo>
                    <a:lnTo>
                      <a:pt x="56292" y="2758"/>
                    </a:lnTo>
                    <a:cubicBezTo>
                      <a:pt x="56317" y="2791"/>
                      <a:pt x="56329" y="2803"/>
                      <a:pt x="56333" y="2803"/>
                    </a:cubicBezTo>
                    <a:cubicBezTo>
                      <a:pt x="56346" y="2803"/>
                      <a:pt x="56276" y="2667"/>
                      <a:pt x="56304" y="2667"/>
                    </a:cubicBezTo>
                    <a:cubicBezTo>
                      <a:pt x="56319" y="2667"/>
                      <a:pt x="56364" y="2707"/>
                      <a:pt x="56467" y="2833"/>
                    </a:cubicBezTo>
                    <a:cubicBezTo>
                      <a:pt x="56398" y="2695"/>
                      <a:pt x="56010" y="2195"/>
                      <a:pt x="55930" y="2195"/>
                    </a:cubicBezTo>
                    <a:cubicBezTo>
                      <a:pt x="55923" y="2195"/>
                      <a:pt x="55918" y="2198"/>
                      <a:pt x="55916" y="2206"/>
                    </a:cubicBezTo>
                    <a:cubicBezTo>
                      <a:pt x="55868" y="2206"/>
                      <a:pt x="55790" y="2166"/>
                      <a:pt x="55748" y="2166"/>
                    </a:cubicBezTo>
                    <a:cubicBezTo>
                      <a:pt x="55703" y="2166"/>
                      <a:pt x="55699" y="2212"/>
                      <a:pt x="55816" y="2407"/>
                    </a:cubicBezTo>
                    <a:lnTo>
                      <a:pt x="55916" y="2457"/>
                    </a:lnTo>
                    <a:cubicBezTo>
                      <a:pt x="55966" y="2607"/>
                      <a:pt x="55966" y="2557"/>
                      <a:pt x="55966" y="2632"/>
                    </a:cubicBezTo>
                    <a:cubicBezTo>
                      <a:pt x="56317" y="3084"/>
                      <a:pt x="56292" y="3209"/>
                      <a:pt x="56518" y="3560"/>
                    </a:cubicBezTo>
                    <a:cubicBezTo>
                      <a:pt x="56743" y="3735"/>
                      <a:pt x="56944" y="4061"/>
                      <a:pt x="57069" y="4262"/>
                    </a:cubicBezTo>
                    <a:lnTo>
                      <a:pt x="57119" y="4337"/>
                    </a:lnTo>
                    <a:cubicBezTo>
                      <a:pt x="57141" y="4471"/>
                      <a:pt x="57503" y="4725"/>
                      <a:pt x="57456" y="4725"/>
                    </a:cubicBezTo>
                    <a:cubicBezTo>
                      <a:pt x="57450" y="4725"/>
                      <a:pt x="57439" y="4721"/>
                      <a:pt x="57420" y="4713"/>
                    </a:cubicBezTo>
                    <a:lnTo>
                      <a:pt x="57420" y="4713"/>
                    </a:lnTo>
                    <a:cubicBezTo>
                      <a:pt x="58147" y="5640"/>
                      <a:pt x="58924" y="6768"/>
                      <a:pt x="59625" y="7871"/>
                    </a:cubicBezTo>
                    <a:cubicBezTo>
                      <a:pt x="59750" y="7975"/>
                      <a:pt x="60031" y="8494"/>
                      <a:pt x="60079" y="8494"/>
                    </a:cubicBezTo>
                    <a:cubicBezTo>
                      <a:pt x="60089" y="8494"/>
                      <a:pt x="60089" y="8473"/>
                      <a:pt x="60076" y="8422"/>
                    </a:cubicBezTo>
                    <a:lnTo>
                      <a:pt x="60076" y="8422"/>
                    </a:lnTo>
                    <a:cubicBezTo>
                      <a:pt x="60177" y="8748"/>
                      <a:pt x="60653" y="9600"/>
                      <a:pt x="60828" y="9926"/>
                    </a:cubicBezTo>
                    <a:cubicBezTo>
                      <a:pt x="60828" y="9926"/>
                      <a:pt x="60803" y="9901"/>
                      <a:pt x="60778" y="9851"/>
                    </a:cubicBezTo>
                    <a:lnTo>
                      <a:pt x="60778" y="9851"/>
                    </a:lnTo>
                    <a:cubicBezTo>
                      <a:pt x="61004" y="10527"/>
                      <a:pt x="61279" y="10527"/>
                      <a:pt x="61430" y="11179"/>
                    </a:cubicBezTo>
                    <a:cubicBezTo>
                      <a:pt x="61580" y="11229"/>
                      <a:pt x="61931" y="12282"/>
                      <a:pt x="62157" y="12582"/>
                    </a:cubicBezTo>
                    <a:cubicBezTo>
                      <a:pt x="62157" y="12639"/>
                      <a:pt x="62157" y="12667"/>
                      <a:pt x="62146" y="12667"/>
                    </a:cubicBezTo>
                    <a:cubicBezTo>
                      <a:pt x="62143" y="12667"/>
                      <a:pt x="62138" y="12664"/>
                      <a:pt x="62132" y="12658"/>
                    </a:cubicBezTo>
                    <a:lnTo>
                      <a:pt x="62132" y="12658"/>
                    </a:lnTo>
                    <a:cubicBezTo>
                      <a:pt x="62558" y="13760"/>
                      <a:pt x="62833" y="15039"/>
                      <a:pt x="62733" y="15991"/>
                    </a:cubicBezTo>
                    <a:cubicBezTo>
                      <a:pt x="62708" y="16091"/>
                      <a:pt x="62708" y="16191"/>
                      <a:pt x="62708" y="16292"/>
                    </a:cubicBezTo>
                    <a:cubicBezTo>
                      <a:pt x="62683" y="16417"/>
                      <a:pt x="62633" y="16567"/>
                      <a:pt x="62608" y="16718"/>
                    </a:cubicBezTo>
                    <a:cubicBezTo>
                      <a:pt x="62608" y="16768"/>
                      <a:pt x="62583" y="16818"/>
                      <a:pt x="62583" y="16868"/>
                    </a:cubicBezTo>
                    <a:lnTo>
                      <a:pt x="62708" y="16993"/>
                    </a:lnTo>
                    <a:lnTo>
                      <a:pt x="62833" y="17094"/>
                    </a:lnTo>
                    <a:cubicBezTo>
                      <a:pt x="62858" y="17119"/>
                      <a:pt x="62883" y="17119"/>
                      <a:pt x="62883" y="17144"/>
                    </a:cubicBezTo>
                    <a:cubicBezTo>
                      <a:pt x="62959" y="17219"/>
                      <a:pt x="63034" y="17319"/>
                      <a:pt x="63084" y="17394"/>
                    </a:cubicBezTo>
                    <a:cubicBezTo>
                      <a:pt x="63284" y="17770"/>
                      <a:pt x="63284" y="18222"/>
                      <a:pt x="63234" y="18522"/>
                    </a:cubicBezTo>
                    <a:cubicBezTo>
                      <a:pt x="63184" y="18648"/>
                      <a:pt x="63109" y="18773"/>
                      <a:pt x="62984" y="18898"/>
                    </a:cubicBezTo>
                    <a:cubicBezTo>
                      <a:pt x="62858" y="19024"/>
                      <a:pt x="62733" y="19124"/>
                      <a:pt x="62558" y="19199"/>
                    </a:cubicBezTo>
                    <a:cubicBezTo>
                      <a:pt x="62386" y="19299"/>
                      <a:pt x="62174" y="19342"/>
                      <a:pt x="61959" y="19342"/>
                    </a:cubicBezTo>
                    <a:cubicBezTo>
                      <a:pt x="61820" y="19342"/>
                      <a:pt x="61679" y="19324"/>
                      <a:pt x="61547" y="19292"/>
                    </a:cubicBezTo>
                    <a:lnTo>
                      <a:pt x="61547" y="19292"/>
                    </a:lnTo>
                    <a:cubicBezTo>
                      <a:pt x="61550" y="19294"/>
                      <a:pt x="61552" y="19297"/>
                      <a:pt x="61555" y="19299"/>
                    </a:cubicBezTo>
                    <a:cubicBezTo>
                      <a:pt x="61545" y="19295"/>
                      <a:pt x="61536" y="19291"/>
                      <a:pt x="61526" y="19287"/>
                    </a:cubicBezTo>
                    <a:lnTo>
                      <a:pt x="61526" y="19287"/>
                    </a:lnTo>
                    <a:cubicBezTo>
                      <a:pt x="61533" y="19288"/>
                      <a:pt x="61540" y="19290"/>
                      <a:pt x="61547" y="19292"/>
                    </a:cubicBezTo>
                    <a:lnTo>
                      <a:pt x="61547" y="19292"/>
                    </a:lnTo>
                    <a:cubicBezTo>
                      <a:pt x="61531" y="19279"/>
                      <a:pt x="61515" y="19276"/>
                      <a:pt x="61499" y="19275"/>
                    </a:cubicBezTo>
                    <a:lnTo>
                      <a:pt x="61499" y="19275"/>
                    </a:lnTo>
                    <a:cubicBezTo>
                      <a:pt x="61508" y="19279"/>
                      <a:pt x="61517" y="19283"/>
                      <a:pt x="61526" y="19287"/>
                    </a:cubicBezTo>
                    <a:lnTo>
                      <a:pt x="61526" y="19287"/>
                    </a:lnTo>
                    <a:cubicBezTo>
                      <a:pt x="61511" y="19283"/>
                      <a:pt x="61495" y="19279"/>
                      <a:pt x="61480" y="19274"/>
                    </a:cubicBezTo>
                    <a:cubicBezTo>
                      <a:pt x="61486" y="19274"/>
                      <a:pt x="61492" y="19274"/>
                      <a:pt x="61499" y="19275"/>
                    </a:cubicBezTo>
                    <a:lnTo>
                      <a:pt x="61499" y="19275"/>
                    </a:lnTo>
                    <a:cubicBezTo>
                      <a:pt x="61347" y="19207"/>
                      <a:pt x="61213" y="19135"/>
                      <a:pt x="61079" y="19024"/>
                    </a:cubicBezTo>
                    <a:cubicBezTo>
                      <a:pt x="61029" y="18948"/>
                      <a:pt x="60954" y="18873"/>
                      <a:pt x="60903" y="18823"/>
                    </a:cubicBezTo>
                    <a:cubicBezTo>
                      <a:pt x="60878" y="18773"/>
                      <a:pt x="60853" y="18748"/>
                      <a:pt x="60803" y="18673"/>
                    </a:cubicBezTo>
                    <a:cubicBezTo>
                      <a:pt x="60778" y="18597"/>
                      <a:pt x="60728" y="18497"/>
                      <a:pt x="60703" y="18397"/>
                    </a:cubicBezTo>
                    <a:cubicBezTo>
                      <a:pt x="60553" y="18422"/>
                      <a:pt x="60427" y="18422"/>
                      <a:pt x="60302" y="18447"/>
                    </a:cubicBezTo>
                    <a:cubicBezTo>
                      <a:pt x="60227" y="18472"/>
                      <a:pt x="60152" y="18472"/>
                      <a:pt x="60101" y="18497"/>
                    </a:cubicBezTo>
                    <a:cubicBezTo>
                      <a:pt x="59951" y="18497"/>
                      <a:pt x="59826" y="18522"/>
                      <a:pt x="59700" y="18522"/>
                    </a:cubicBezTo>
                    <a:cubicBezTo>
                      <a:pt x="59450" y="18547"/>
                      <a:pt x="59224" y="18547"/>
                      <a:pt x="59024" y="18572"/>
                    </a:cubicBezTo>
                    <a:cubicBezTo>
                      <a:pt x="58898" y="18497"/>
                      <a:pt x="58723" y="18447"/>
                      <a:pt x="58548" y="18422"/>
                    </a:cubicBezTo>
                    <a:cubicBezTo>
                      <a:pt x="58372" y="18397"/>
                      <a:pt x="58147" y="18347"/>
                      <a:pt x="57971" y="18297"/>
                    </a:cubicBezTo>
                    <a:cubicBezTo>
                      <a:pt x="57320" y="18272"/>
                      <a:pt x="56091" y="17921"/>
                      <a:pt x="55139" y="17645"/>
                    </a:cubicBezTo>
                    <a:cubicBezTo>
                      <a:pt x="55014" y="17545"/>
                      <a:pt x="54362" y="17394"/>
                      <a:pt x="54362" y="17294"/>
                    </a:cubicBezTo>
                    <a:cubicBezTo>
                      <a:pt x="51731" y="16492"/>
                      <a:pt x="48673" y="14888"/>
                      <a:pt x="46192" y="13334"/>
                    </a:cubicBezTo>
                    <a:lnTo>
                      <a:pt x="46192" y="13334"/>
                    </a:lnTo>
                    <a:lnTo>
                      <a:pt x="46217" y="13359"/>
                    </a:lnTo>
                    <a:cubicBezTo>
                      <a:pt x="45866" y="13209"/>
                      <a:pt x="45440" y="13084"/>
                      <a:pt x="45064" y="12933"/>
                    </a:cubicBezTo>
                    <a:cubicBezTo>
                      <a:pt x="45049" y="12919"/>
                      <a:pt x="45043" y="12904"/>
                      <a:pt x="45055" y="12904"/>
                    </a:cubicBezTo>
                    <a:cubicBezTo>
                      <a:pt x="45057" y="12904"/>
                      <a:pt x="45059" y="12905"/>
                      <a:pt x="45062" y="12905"/>
                    </a:cubicBezTo>
                    <a:lnTo>
                      <a:pt x="45062" y="12905"/>
                    </a:lnTo>
                    <a:cubicBezTo>
                      <a:pt x="44610" y="12659"/>
                      <a:pt x="44244" y="12347"/>
                      <a:pt x="43786" y="12081"/>
                    </a:cubicBezTo>
                    <a:cubicBezTo>
                      <a:pt x="43811" y="12081"/>
                      <a:pt x="43811" y="12081"/>
                      <a:pt x="43886" y="12106"/>
                    </a:cubicBezTo>
                    <a:cubicBezTo>
                      <a:pt x="43435" y="11881"/>
                      <a:pt x="43034" y="11505"/>
                      <a:pt x="42482" y="11254"/>
                    </a:cubicBezTo>
                    <a:lnTo>
                      <a:pt x="42482" y="11204"/>
                    </a:lnTo>
                    <a:lnTo>
                      <a:pt x="42131" y="11029"/>
                    </a:lnTo>
                    <a:cubicBezTo>
                      <a:pt x="42140" y="11029"/>
                      <a:pt x="42148" y="11026"/>
                      <a:pt x="42162" y="11026"/>
                    </a:cubicBezTo>
                    <a:cubicBezTo>
                      <a:pt x="42190" y="11026"/>
                      <a:pt x="42240" y="11037"/>
                      <a:pt x="42357" y="11104"/>
                    </a:cubicBezTo>
                    <a:cubicBezTo>
                      <a:pt x="41756" y="10728"/>
                      <a:pt x="41154" y="10327"/>
                      <a:pt x="40502" y="9926"/>
                    </a:cubicBezTo>
                    <a:cubicBezTo>
                      <a:pt x="40427" y="10552"/>
                      <a:pt x="40352" y="11179"/>
                      <a:pt x="40277" y="11805"/>
                    </a:cubicBezTo>
                    <a:cubicBezTo>
                      <a:pt x="40202" y="12307"/>
                      <a:pt x="40126" y="12808"/>
                      <a:pt x="40051" y="13309"/>
                    </a:cubicBezTo>
                    <a:cubicBezTo>
                      <a:pt x="39926" y="14312"/>
                      <a:pt x="39750" y="15339"/>
                      <a:pt x="39575" y="16342"/>
                    </a:cubicBezTo>
                    <a:cubicBezTo>
                      <a:pt x="39199" y="18372"/>
                      <a:pt x="38773" y="20402"/>
                      <a:pt x="38197" y="22382"/>
                    </a:cubicBezTo>
                    <a:lnTo>
                      <a:pt x="38222" y="22207"/>
                    </a:lnTo>
                    <a:lnTo>
                      <a:pt x="38222" y="22207"/>
                    </a:lnTo>
                    <a:cubicBezTo>
                      <a:pt x="38146" y="22507"/>
                      <a:pt x="38096" y="22808"/>
                      <a:pt x="37996" y="23084"/>
                    </a:cubicBezTo>
                    <a:cubicBezTo>
                      <a:pt x="37996" y="23084"/>
                      <a:pt x="37996" y="23083"/>
                      <a:pt x="37996" y="23082"/>
                    </a:cubicBezTo>
                    <a:lnTo>
                      <a:pt x="37996" y="23082"/>
                    </a:lnTo>
                    <a:cubicBezTo>
                      <a:pt x="37631" y="24164"/>
                      <a:pt x="37309" y="25313"/>
                      <a:pt x="36868" y="26342"/>
                    </a:cubicBezTo>
                    <a:cubicBezTo>
                      <a:pt x="36868" y="26324"/>
                      <a:pt x="36881" y="26232"/>
                      <a:pt x="36870" y="26232"/>
                    </a:cubicBezTo>
                    <a:cubicBezTo>
                      <a:pt x="36866" y="26232"/>
                      <a:pt x="36858" y="26248"/>
                      <a:pt x="36843" y="26292"/>
                    </a:cubicBezTo>
                    <a:cubicBezTo>
                      <a:pt x="36593" y="27094"/>
                      <a:pt x="36192" y="27495"/>
                      <a:pt x="36141" y="27921"/>
                    </a:cubicBezTo>
                    <a:cubicBezTo>
                      <a:pt x="36130" y="27943"/>
                      <a:pt x="36119" y="27956"/>
                      <a:pt x="36112" y="27956"/>
                    </a:cubicBezTo>
                    <a:cubicBezTo>
                      <a:pt x="36104" y="27956"/>
                      <a:pt x="36103" y="27937"/>
                      <a:pt x="36116" y="27896"/>
                    </a:cubicBezTo>
                    <a:lnTo>
                      <a:pt x="36116" y="27896"/>
                    </a:lnTo>
                    <a:cubicBezTo>
                      <a:pt x="35615" y="28923"/>
                      <a:pt x="34964" y="29951"/>
                      <a:pt x="34086" y="30703"/>
                    </a:cubicBezTo>
                    <a:cubicBezTo>
                      <a:pt x="33635" y="31079"/>
                      <a:pt x="33109" y="31329"/>
                      <a:pt x="32532" y="31405"/>
                    </a:cubicBezTo>
                    <a:cubicBezTo>
                      <a:pt x="32428" y="31419"/>
                      <a:pt x="32322" y="31426"/>
                      <a:pt x="32217" y="31426"/>
                    </a:cubicBezTo>
                    <a:cubicBezTo>
                      <a:pt x="31765" y="31426"/>
                      <a:pt x="31309" y="31297"/>
                      <a:pt x="30903" y="31054"/>
                    </a:cubicBezTo>
                    <a:cubicBezTo>
                      <a:pt x="30051" y="30628"/>
                      <a:pt x="29375" y="29776"/>
                      <a:pt x="28823" y="28898"/>
                    </a:cubicBezTo>
                    <a:cubicBezTo>
                      <a:pt x="28272" y="27996"/>
                      <a:pt x="27846" y="27044"/>
                      <a:pt x="27395" y="26116"/>
                    </a:cubicBezTo>
                    <a:lnTo>
                      <a:pt x="27420" y="26116"/>
                    </a:lnTo>
                    <a:cubicBezTo>
                      <a:pt x="26367" y="23660"/>
                      <a:pt x="25765" y="20903"/>
                      <a:pt x="25164" y="18222"/>
                    </a:cubicBezTo>
                    <a:cubicBezTo>
                      <a:pt x="24913" y="17094"/>
                      <a:pt x="24738" y="16342"/>
                      <a:pt x="24537" y="15214"/>
                    </a:cubicBezTo>
                    <a:lnTo>
                      <a:pt x="24562" y="15189"/>
                    </a:lnTo>
                    <a:cubicBezTo>
                      <a:pt x="24362" y="14362"/>
                      <a:pt x="24237" y="13510"/>
                      <a:pt x="24111" y="12633"/>
                    </a:cubicBezTo>
                    <a:cubicBezTo>
                      <a:pt x="24061" y="12181"/>
                      <a:pt x="24011" y="11730"/>
                      <a:pt x="23961" y="11304"/>
                    </a:cubicBezTo>
                    <a:lnTo>
                      <a:pt x="23886" y="10628"/>
                    </a:lnTo>
                    <a:cubicBezTo>
                      <a:pt x="23836" y="10377"/>
                      <a:pt x="23811" y="10126"/>
                      <a:pt x="23785" y="9876"/>
                    </a:cubicBezTo>
                    <a:lnTo>
                      <a:pt x="23359" y="10151"/>
                    </a:lnTo>
                    <a:lnTo>
                      <a:pt x="23009" y="10402"/>
                    </a:lnTo>
                    <a:lnTo>
                      <a:pt x="23109" y="10277"/>
                    </a:lnTo>
                    <a:lnTo>
                      <a:pt x="23109" y="10277"/>
                    </a:lnTo>
                    <a:cubicBezTo>
                      <a:pt x="22883" y="10502"/>
                      <a:pt x="22056" y="10903"/>
                      <a:pt x="22207" y="10953"/>
                    </a:cubicBezTo>
                    <a:lnTo>
                      <a:pt x="21906" y="11104"/>
                    </a:lnTo>
                    <a:cubicBezTo>
                      <a:pt x="20803" y="11956"/>
                      <a:pt x="19725" y="12332"/>
                      <a:pt x="18297" y="13234"/>
                    </a:cubicBezTo>
                    <a:lnTo>
                      <a:pt x="18372" y="13159"/>
                    </a:lnTo>
                    <a:lnTo>
                      <a:pt x="18372" y="13159"/>
                    </a:lnTo>
                    <a:cubicBezTo>
                      <a:pt x="17996" y="13384"/>
                      <a:pt x="17545" y="13660"/>
                      <a:pt x="17244" y="13785"/>
                    </a:cubicBezTo>
                    <a:cubicBezTo>
                      <a:pt x="17294" y="13760"/>
                      <a:pt x="17269" y="13760"/>
                      <a:pt x="17344" y="13710"/>
                    </a:cubicBezTo>
                    <a:lnTo>
                      <a:pt x="17344" y="13710"/>
                    </a:lnTo>
                    <a:cubicBezTo>
                      <a:pt x="16066" y="14262"/>
                      <a:pt x="14738" y="15064"/>
                      <a:pt x="13384" y="15690"/>
                    </a:cubicBezTo>
                    <a:lnTo>
                      <a:pt x="13510" y="15565"/>
                    </a:lnTo>
                    <a:lnTo>
                      <a:pt x="13510" y="15565"/>
                    </a:lnTo>
                    <a:cubicBezTo>
                      <a:pt x="12908" y="15916"/>
                      <a:pt x="11680" y="16392"/>
                      <a:pt x="10803" y="16743"/>
                    </a:cubicBezTo>
                    <a:lnTo>
                      <a:pt x="10853" y="16718"/>
                    </a:lnTo>
                    <a:lnTo>
                      <a:pt x="10427" y="16918"/>
                    </a:lnTo>
                    <a:lnTo>
                      <a:pt x="10402" y="16868"/>
                    </a:lnTo>
                    <a:cubicBezTo>
                      <a:pt x="9249" y="17294"/>
                      <a:pt x="8171" y="17695"/>
                      <a:pt x="7018" y="17946"/>
                    </a:cubicBezTo>
                    <a:lnTo>
                      <a:pt x="7069" y="17896"/>
                    </a:lnTo>
                    <a:lnTo>
                      <a:pt x="7069" y="17896"/>
                    </a:lnTo>
                    <a:cubicBezTo>
                      <a:pt x="6542" y="18046"/>
                      <a:pt x="5966" y="18171"/>
                      <a:pt x="5364" y="18196"/>
                    </a:cubicBezTo>
                    <a:cubicBezTo>
                      <a:pt x="5115" y="18217"/>
                      <a:pt x="4866" y="18229"/>
                      <a:pt x="4619" y="18229"/>
                    </a:cubicBezTo>
                    <a:cubicBezTo>
                      <a:pt x="4269" y="18229"/>
                      <a:pt x="3923" y="18205"/>
                      <a:pt x="3585" y="18146"/>
                    </a:cubicBezTo>
                    <a:lnTo>
                      <a:pt x="3660" y="18146"/>
                    </a:lnTo>
                    <a:cubicBezTo>
                      <a:pt x="3535" y="18121"/>
                      <a:pt x="3409" y="18096"/>
                      <a:pt x="3284" y="18046"/>
                    </a:cubicBezTo>
                    <a:lnTo>
                      <a:pt x="3059" y="17996"/>
                    </a:lnTo>
                    <a:lnTo>
                      <a:pt x="2983" y="17971"/>
                    </a:lnTo>
                    <a:cubicBezTo>
                      <a:pt x="2983" y="17996"/>
                      <a:pt x="2958" y="18021"/>
                      <a:pt x="2958" y="18021"/>
                    </a:cubicBezTo>
                    <a:lnTo>
                      <a:pt x="2858" y="18121"/>
                    </a:lnTo>
                    <a:cubicBezTo>
                      <a:pt x="2683" y="18347"/>
                      <a:pt x="2507" y="18497"/>
                      <a:pt x="2257" y="18597"/>
                    </a:cubicBezTo>
                    <a:cubicBezTo>
                      <a:pt x="2087" y="18660"/>
                      <a:pt x="1904" y="18691"/>
                      <a:pt x="1722" y="18691"/>
                    </a:cubicBezTo>
                    <a:cubicBezTo>
                      <a:pt x="1392" y="18691"/>
                      <a:pt x="1061" y="18591"/>
                      <a:pt x="803" y="18397"/>
                    </a:cubicBezTo>
                    <a:cubicBezTo>
                      <a:pt x="577" y="18222"/>
                      <a:pt x="427" y="18021"/>
                      <a:pt x="327" y="17795"/>
                    </a:cubicBezTo>
                    <a:cubicBezTo>
                      <a:pt x="226" y="17545"/>
                      <a:pt x="176" y="17294"/>
                      <a:pt x="201" y="17019"/>
                    </a:cubicBezTo>
                    <a:cubicBezTo>
                      <a:pt x="226" y="16492"/>
                      <a:pt x="577" y="16016"/>
                      <a:pt x="1054" y="15790"/>
                    </a:cubicBezTo>
                    <a:cubicBezTo>
                      <a:pt x="953" y="15064"/>
                      <a:pt x="1028" y="14287"/>
                      <a:pt x="1204" y="13535"/>
                    </a:cubicBezTo>
                    <a:cubicBezTo>
                      <a:pt x="1204" y="13585"/>
                      <a:pt x="1204" y="13610"/>
                      <a:pt x="1204" y="13660"/>
                    </a:cubicBezTo>
                    <a:cubicBezTo>
                      <a:pt x="1229" y="13510"/>
                      <a:pt x="1229" y="13359"/>
                      <a:pt x="1279" y="13184"/>
                    </a:cubicBezTo>
                    <a:cubicBezTo>
                      <a:pt x="1283" y="13181"/>
                      <a:pt x="1285" y="13179"/>
                      <a:pt x="1287" y="13179"/>
                    </a:cubicBezTo>
                    <a:cubicBezTo>
                      <a:pt x="1298" y="13179"/>
                      <a:pt x="1279" y="13241"/>
                      <a:pt x="1279" y="13284"/>
                    </a:cubicBezTo>
                    <a:cubicBezTo>
                      <a:pt x="1505" y="12708"/>
                      <a:pt x="1856" y="11555"/>
                      <a:pt x="2081" y="11229"/>
                    </a:cubicBezTo>
                    <a:cubicBezTo>
                      <a:pt x="2137" y="11099"/>
                      <a:pt x="2151" y="11025"/>
                      <a:pt x="2135" y="11025"/>
                    </a:cubicBezTo>
                    <a:cubicBezTo>
                      <a:pt x="2129" y="11025"/>
                      <a:pt x="2119" y="11034"/>
                      <a:pt x="2106" y="11054"/>
                    </a:cubicBezTo>
                    <a:cubicBezTo>
                      <a:pt x="3084" y="8948"/>
                      <a:pt x="4462" y="6893"/>
                      <a:pt x="5815" y="4963"/>
                    </a:cubicBezTo>
                    <a:cubicBezTo>
                      <a:pt x="5860" y="4905"/>
                      <a:pt x="5886" y="4880"/>
                      <a:pt x="5906" y="4880"/>
                    </a:cubicBezTo>
                    <a:cubicBezTo>
                      <a:pt x="5920" y="4880"/>
                      <a:pt x="5930" y="4892"/>
                      <a:pt x="5941" y="4913"/>
                    </a:cubicBezTo>
                    <a:cubicBezTo>
                      <a:pt x="7018" y="3209"/>
                      <a:pt x="8397" y="1605"/>
                      <a:pt x="9775" y="51"/>
                    </a:cubicBezTo>
                    <a:cubicBezTo>
                      <a:pt x="9780" y="38"/>
                      <a:pt x="9777" y="33"/>
                      <a:pt x="9771" y="33"/>
                    </a:cubicBezTo>
                    <a:cubicBezTo>
                      <a:pt x="9753" y="33"/>
                      <a:pt x="9700" y="75"/>
                      <a:pt x="9680" y="75"/>
                    </a:cubicBezTo>
                    <a:cubicBezTo>
                      <a:pt x="9667" y="75"/>
                      <a:pt x="9668" y="58"/>
                      <a:pt x="970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8" name="Google Shape;1918;p34"/>
              <p:cNvSpPr/>
              <p:nvPr/>
            </p:nvSpPr>
            <p:spPr>
              <a:xfrm>
                <a:off x="4678100" y="3329600"/>
                <a:ext cx="1900" cy="3175"/>
              </a:xfrm>
              <a:custGeom>
                <a:avLst/>
                <a:gdLst/>
                <a:ahLst/>
                <a:cxnLst/>
                <a:rect l="l" t="t" r="r" b="b"/>
                <a:pathLst>
                  <a:path w="76" h="127" extrusionOk="0">
                    <a:moveTo>
                      <a:pt x="1" y="1"/>
                    </a:moveTo>
                    <a:cubicBezTo>
                      <a:pt x="1" y="1"/>
                      <a:pt x="51" y="76"/>
                      <a:pt x="76" y="126"/>
                    </a:cubicBezTo>
                    <a:cubicBezTo>
                      <a:pt x="51" y="76"/>
                      <a:pt x="26" y="26"/>
                      <a:pt x="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>
                <a:solidFill>
                  <a:schemeClr val="accen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580" name="Google Shape;2523;p47"/>
          <p:cNvSpPr/>
          <p:nvPr/>
        </p:nvSpPr>
        <p:spPr>
          <a:xfrm>
            <a:off x="4726651" y="3174177"/>
            <a:ext cx="1237264" cy="1135480"/>
          </a:xfrm>
          <a:custGeom>
            <a:avLst/>
            <a:gdLst/>
            <a:ahLst/>
            <a:cxnLst/>
            <a:rect l="l" t="t" r="r" b="b"/>
            <a:pathLst>
              <a:path w="18622" h="22378" extrusionOk="0">
                <a:moveTo>
                  <a:pt x="15424" y="12743"/>
                </a:moveTo>
                <a:lnTo>
                  <a:pt x="15612" y="12775"/>
                </a:lnTo>
                <a:cubicBezTo>
                  <a:pt x="15738" y="12806"/>
                  <a:pt x="15848" y="12837"/>
                  <a:pt x="15957" y="12884"/>
                </a:cubicBezTo>
                <a:cubicBezTo>
                  <a:pt x="16067" y="12931"/>
                  <a:pt x="16177" y="12994"/>
                  <a:pt x="16286" y="13057"/>
                </a:cubicBezTo>
                <a:cubicBezTo>
                  <a:pt x="16380" y="13119"/>
                  <a:pt x="16474" y="13182"/>
                  <a:pt x="16553" y="13261"/>
                </a:cubicBezTo>
                <a:cubicBezTo>
                  <a:pt x="16647" y="13339"/>
                  <a:pt x="16725" y="13417"/>
                  <a:pt x="16804" y="13511"/>
                </a:cubicBezTo>
                <a:cubicBezTo>
                  <a:pt x="16882" y="13590"/>
                  <a:pt x="16929" y="13684"/>
                  <a:pt x="16992" y="13793"/>
                </a:cubicBezTo>
                <a:cubicBezTo>
                  <a:pt x="17054" y="13888"/>
                  <a:pt x="17086" y="13982"/>
                  <a:pt x="17133" y="14091"/>
                </a:cubicBezTo>
                <a:cubicBezTo>
                  <a:pt x="17148" y="14138"/>
                  <a:pt x="17164" y="14201"/>
                  <a:pt x="17180" y="14248"/>
                </a:cubicBezTo>
                <a:lnTo>
                  <a:pt x="17196" y="14295"/>
                </a:lnTo>
                <a:lnTo>
                  <a:pt x="17196" y="14326"/>
                </a:lnTo>
                <a:lnTo>
                  <a:pt x="17227" y="14420"/>
                </a:lnTo>
                <a:cubicBezTo>
                  <a:pt x="17243" y="14499"/>
                  <a:pt x="17243" y="14546"/>
                  <a:pt x="17243" y="14593"/>
                </a:cubicBezTo>
                <a:cubicBezTo>
                  <a:pt x="17258" y="14640"/>
                  <a:pt x="17258" y="14687"/>
                  <a:pt x="17258" y="14750"/>
                </a:cubicBezTo>
                <a:cubicBezTo>
                  <a:pt x="17274" y="14859"/>
                  <a:pt x="17274" y="14969"/>
                  <a:pt x="17258" y="15079"/>
                </a:cubicBezTo>
                <a:cubicBezTo>
                  <a:pt x="17243" y="15188"/>
                  <a:pt x="17227" y="15298"/>
                  <a:pt x="17211" y="15424"/>
                </a:cubicBezTo>
                <a:cubicBezTo>
                  <a:pt x="17196" y="15533"/>
                  <a:pt x="17148" y="15643"/>
                  <a:pt x="17117" y="15768"/>
                </a:cubicBezTo>
                <a:cubicBezTo>
                  <a:pt x="17039" y="15988"/>
                  <a:pt x="16929" y="16223"/>
                  <a:pt x="16741" y="16427"/>
                </a:cubicBezTo>
                <a:cubicBezTo>
                  <a:pt x="16663" y="16521"/>
                  <a:pt x="16553" y="16615"/>
                  <a:pt x="16443" y="16678"/>
                </a:cubicBezTo>
                <a:cubicBezTo>
                  <a:pt x="16380" y="16709"/>
                  <a:pt x="16333" y="16740"/>
                  <a:pt x="16271" y="16772"/>
                </a:cubicBezTo>
                <a:lnTo>
                  <a:pt x="16083" y="16834"/>
                </a:lnTo>
                <a:cubicBezTo>
                  <a:pt x="15959" y="16872"/>
                  <a:pt x="15830" y="16893"/>
                  <a:pt x="15702" y="16893"/>
                </a:cubicBezTo>
                <a:cubicBezTo>
                  <a:pt x="15619" y="16893"/>
                  <a:pt x="15536" y="16884"/>
                  <a:pt x="15456" y="16866"/>
                </a:cubicBezTo>
                <a:cubicBezTo>
                  <a:pt x="15330" y="16850"/>
                  <a:pt x="15205" y="16803"/>
                  <a:pt x="15095" y="16756"/>
                </a:cubicBezTo>
                <a:cubicBezTo>
                  <a:pt x="15158" y="16631"/>
                  <a:pt x="15221" y="16521"/>
                  <a:pt x="15283" y="16395"/>
                </a:cubicBezTo>
                <a:cubicBezTo>
                  <a:pt x="15346" y="16223"/>
                  <a:pt x="15409" y="16051"/>
                  <a:pt x="15456" y="15862"/>
                </a:cubicBezTo>
                <a:cubicBezTo>
                  <a:pt x="15534" y="15502"/>
                  <a:pt x="15565" y="15126"/>
                  <a:pt x="15534" y="14750"/>
                </a:cubicBezTo>
                <a:cubicBezTo>
                  <a:pt x="15518" y="14389"/>
                  <a:pt x="15456" y="14013"/>
                  <a:pt x="15424" y="13652"/>
                </a:cubicBezTo>
                <a:cubicBezTo>
                  <a:pt x="15409" y="13480"/>
                  <a:pt x="15393" y="13292"/>
                  <a:pt x="15393" y="13119"/>
                </a:cubicBezTo>
                <a:cubicBezTo>
                  <a:pt x="15377" y="13025"/>
                  <a:pt x="15377" y="12931"/>
                  <a:pt x="15377" y="12837"/>
                </a:cubicBezTo>
                <a:cubicBezTo>
                  <a:pt x="15377" y="12806"/>
                  <a:pt x="15377" y="12775"/>
                  <a:pt x="15377" y="12743"/>
                </a:cubicBezTo>
                <a:close/>
                <a:moveTo>
                  <a:pt x="3903" y="19417"/>
                </a:moveTo>
                <a:cubicBezTo>
                  <a:pt x="3909" y="19417"/>
                  <a:pt x="3915" y="19418"/>
                  <a:pt x="3919" y="19421"/>
                </a:cubicBezTo>
                <a:cubicBezTo>
                  <a:pt x="3919" y="19421"/>
                  <a:pt x="3904" y="19421"/>
                  <a:pt x="3888" y="19436"/>
                </a:cubicBezTo>
                <a:lnTo>
                  <a:pt x="3857" y="19436"/>
                </a:lnTo>
                <a:cubicBezTo>
                  <a:pt x="3850" y="19439"/>
                  <a:pt x="3846" y="19439"/>
                  <a:pt x="3844" y="19439"/>
                </a:cubicBezTo>
                <a:cubicBezTo>
                  <a:pt x="3834" y="19439"/>
                  <a:pt x="3874" y="19417"/>
                  <a:pt x="3903" y="19417"/>
                </a:cubicBezTo>
                <a:close/>
                <a:moveTo>
                  <a:pt x="5408" y="18276"/>
                </a:moveTo>
                <a:lnTo>
                  <a:pt x="5408" y="18276"/>
                </a:lnTo>
                <a:cubicBezTo>
                  <a:pt x="5408" y="18276"/>
                  <a:pt x="5377" y="18292"/>
                  <a:pt x="5314" y="18323"/>
                </a:cubicBezTo>
                <a:cubicBezTo>
                  <a:pt x="5252" y="18355"/>
                  <a:pt x="5189" y="18402"/>
                  <a:pt x="5095" y="18480"/>
                </a:cubicBezTo>
                <a:cubicBezTo>
                  <a:pt x="4923" y="18605"/>
                  <a:pt x="4719" y="18794"/>
                  <a:pt x="4499" y="18982"/>
                </a:cubicBezTo>
                <a:cubicBezTo>
                  <a:pt x="4405" y="19076"/>
                  <a:pt x="4296" y="19170"/>
                  <a:pt x="4201" y="19248"/>
                </a:cubicBezTo>
                <a:cubicBezTo>
                  <a:pt x="4092" y="19311"/>
                  <a:pt x="4013" y="19374"/>
                  <a:pt x="3935" y="19405"/>
                </a:cubicBezTo>
                <a:cubicBezTo>
                  <a:pt x="3935" y="19405"/>
                  <a:pt x="3935" y="19421"/>
                  <a:pt x="3935" y="19421"/>
                </a:cubicBezTo>
                <a:lnTo>
                  <a:pt x="3919" y="19405"/>
                </a:lnTo>
                <a:lnTo>
                  <a:pt x="3872" y="19405"/>
                </a:lnTo>
                <a:lnTo>
                  <a:pt x="3857" y="19389"/>
                </a:lnTo>
                <a:cubicBezTo>
                  <a:pt x="3825" y="19389"/>
                  <a:pt x="3794" y="19382"/>
                  <a:pt x="3763" y="19382"/>
                </a:cubicBezTo>
                <a:cubicBezTo>
                  <a:pt x="3747" y="19382"/>
                  <a:pt x="3731" y="19384"/>
                  <a:pt x="3716" y="19389"/>
                </a:cubicBezTo>
                <a:cubicBezTo>
                  <a:pt x="3496" y="19405"/>
                  <a:pt x="3324" y="19609"/>
                  <a:pt x="3355" y="19828"/>
                </a:cubicBezTo>
                <a:cubicBezTo>
                  <a:pt x="3369" y="20029"/>
                  <a:pt x="3541" y="20177"/>
                  <a:pt x="3738" y="20177"/>
                </a:cubicBezTo>
                <a:cubicBezTo>
                  <a:pt x="3756" y="20177"/>
                  <a:pt x="3775" y="20176"/>
                  <a:pt x="3794" y="20173"/>
                </a:cubicBezTo>
                <a:cubicBezTo>
                  <a:pt x="3794" y="20173"/>
                  <a:pt x="3841" y="20173"/>
                  <a:pt x="3919" y="20157"/>
                </a:cubicBezTo>
                <a:cubicBezTo>
                  <a:pt x="4013" y="20157"/>
                  <a:pt x="4170" y="20095"/>
                  <a:pt x="4186" y="20063"/>
                </a:cubicBezTo>
                <a:cubicBezTo>
                  <a:pt x="4217" y="20048"/>
                  <a:pt x="4249" y="20016"/>
                  <a:pt x="4280" y="20001"/>
                </a:cubicBezTo>
                <a:cubicBezTo>
                  <a:pt x="4296" y="19969"/>
                  <a:pt x="4327" y="19953"/>
                  <a:pt x="4343" y="19922"/>
                </a:cubicBezTo>
                <a:cubicBezTo>
                  <a:pt x="4437" y="19828"/>
                  <a:pt x="4515" y="19718"/>
                  <a:pt x="4593" y="19593"/>
                </a:cubicBezTo>
                <a:cubicBezTo>
                  <a:pt x="4672" y="19483"/>
                  <a:pt x="4750" y="19358"/>
                  <a:pt x="4813" y="19232"/>
                </a:cubicBezTo>
                <a:cubicBezTo>
                  <a:pt x="4954" y="18982"/>
                  <a:pt x="5079" y="18731"/>
                  <a:pt x="5189" y="18558"/>
                </a:cubicBezTo>
                <a:cubicBezTo>
                  <a:pt x="5236" y="18464"/>
                  <a:pt x="5299" y="18402"/>
                  <a:pt x="5330" y="18355"/>
                </a:cubicBezTo>
                <a:cubicBezTo>
                  <a:pt x="5377" y="18308"/>
                  <a:pt x="5408" y="18276"/>
                  <a:pt x="5408" y="18276"/>
                </a:cubicBezTo>
                <a:close/>
                <a:moveTo>
                  <a:pt x="11020" y="20565"/>
                </a:moveTo>
                <a:cubicBezTo>
                  <a:pt x="11004" y="20596"/>
                  <a:pt x="10988" y="20612"/>
                  <a:pt x="10973" y="20612"/>
                </a:cubicBezTo>
                <a:cubicBezTo>
                  <a:pt x="10973" y="20612"/>
                  <a:pt x="10957" y="20627"/>
                  <a:pt x="10957" y="20627"/>
                </a:cubicBezTo>
                <a:cubicBezTo>
                  <a:pt x="10973" y="20612"/>
                  <a:pt x="10941" y="20627"/>
                  <a:pt x="11020" y="20565"/>
                </a:cubicBezTo>
                <a:close/>
                <a:moveTo>
                  <a:pt x="14876" y="11317"/>
                </a:moveTo>
                <a:cubicBezTo>
                  <a:pt x="14938" y="11536"/>
                  <a:pt x="15001" y="11740"/>
                  <a:pt x="15064" y="11944"/>
                </a:cubicBezTo>
                <a:cubicBezTo>
                  <a:pt x="15079" y="11960"/>
                  <a:pt x="15095" y="11975"/>
                  <a:pt x="15111" y="11975"/>
                </a:cubicBezTo>
                <a:cubicBezTo>
                  <a:pt x="15185" y="11970"/>
                  <a:pt x="15262" y="11966"/>
                  <a:pt x="15339" y="11966"/>
                </a:cubicBezTo>
                <a:cubicBezTo>
                  <a:pt x="15473" y="11966"/>
                  <a:pt x="15609" y="11977"/>
                  <a:pt x="15738" y="12007"/>
                </a:cubicBezTo>
                <a:cubicBezTo>
                  <a:pt x="15942" y="12022"/>
                  <a:pt x="16145" y="12085"/>
                  <a:pt x="16333" y="12163"/>
                </a:cubicBezTo>
                <a:cubicBezTo>
                  <a:pt x="16522" y="12242"/>
                  <a:pt x="16710" y="12336"/>
                  <a:pt x="16866" y="12445"/>
                </a:cubicBezTo>
                <a:cubicBezTo>
                  <a:pt x="17039" y="12555"/>
                  <a:pt x="17180" y="12696"/>
                  <a:pt x="17321" y="12837"/>
                </a:cubicBezTo>
                <a:cubicBezTo>
                  <a:pt x="17462" y="12994"/>
                  <a:pt x="17587" y="13135"/>
                  <a:pt x="17681" y="13308"/>
                </a:cubicBezTo>
                <a:cubicBezTo>
                  <a:pt x="17771" y="13448"/>
                  <a:pt x="17829" y="13598"/>
                  <a:pt x="17881" y="13742"/>
                </a:cubicBezTo>
                <a:lnTo>
                  <a:pt x="17881" y="13742"/>
                </a:lnTo>
                <a:cubicBezTo>
                  <a:pt x="17809" y="13613"/>
                  <a:pt x="17736" y="13484"/>
                  <a:pt x="17650" y="13355"/>
                </a:cubicBezTo>
                <a:cubicBezTo>
                  <a:pt x="17572" y="13229"/>
                  <a:pt x="17462" y="13104"/>
                  <a:pt x="17337" y="12994"/>
                </a:cubicBezTo>
                <a:cubicBezTo>
                  <a:pt x="17290" y="12947"/>
                  <a:pt x="17227" y="12884"/>
                  <a:pt x="17164" y="12837"/>
                </a:cubicBezTo>
                <a:cubicBezTo>
                  <a:pt x="17101" y="12790"/>
                  <a:pt x="17039" y="12743"/>
                  <a:pt x="16960" y="12696"/>
                </a:cubicBezTo>
                <a:cubicBezTo>
                  <a:pt x="16835" y="12618"/>
                  <a:pt x="16694" y="12540"/>
                  <a:pt x="16537" y="12493"/>
                </a:cubicBezTo>
                <a:cubicBezTo>
                  <a:pt x="16396" y="12430"/>
                  <a:pt x="16239" y="12398"/>
                  <a:pt x="16098" y="12383"/>
                </a:cubicBezTo>
                <a:cubicBezTo>
                  <a:pt x="15942" y="12367"/>
                  <a:pt x="15785" y="12367"/>
                  <a:pt x="15628" y="12367"/>
                </a:cubicBezTo>
                <a:cubicBezTo>
                  <a:pt x="15487" y="12383"/>
                  <a:pt x="15330" y="12398"/>
                  <a:pt x="15189" y="12430"/>
                </a:cubicBezTo>
                <a:lnTo>
                  <a:pt x="15174" y="12445"/>
                </a:lnTo>
                <a:lnTo>
                  <a:pt x="15158" y="12445"/>
                </a:lnTo>
                <a:cubicBezTo>
                  <a:pt x="15095" y="12461"/>
                  <a:pt x="15048" y="12524"/>
                  <a:pt x="15064" y="12602"/>
                </a:cubicBezTo>
                <a:cubicBezTo>
                  <a:pt x="15142" y="12947"/>
                  <a:pt x="15174" y="13308"/>
                  <a:pt x="15158" y="13668"/>
                </a:cubicBezTo>
                <a:cubicBezTo>
                  <a:pt x="15158" y="14013"/>
                  <a:pt x="15064" y="14373"/>
                  <a:pt x="14985" y="14703"/>
                </a:cubicBezTo>
                <a:cubicBezTo>
                  <a:pt x="14907" y="15047"/>
                  <a:pt x="14813" y="15392"/>
                  <a:pt x="14766" y="15721"/>
                </a:cubicBezTo>
                <a:cubicBezTo>
                  <a:pt x="14703" y="16066"/>
                  <a:pt x="14688" y="16411"/>
                  <a:pt x="14641" y="16772"/>
                </a:cubicBezTo>
                <a:lnTo>
                  <a:pt x="14641" y="16850"/>
                </a:lnTo>
                <a:cubicBezTo>
                  <a:pt x="14625" y="16944"/>
                  <a:pt x="14688" y="17007"/>
                  <a:pt x="14766" y="17022"/>
                </a:cubicBezTo>
                <a:cubicBezTo>
                  <a:pt x="14904" y="17041"/>
                  <a:pt x="15041" y="17048"/>
                  <a:pt x="15176" y="17048"/>
                </a:cubicBezTo>
                <a:cubicBezTo>
                  <a:pt x="15271" y="17048"/>
                  <a:pt x="15365" y="17045"/>
                  <a:pt x="15456" y="17038"/>
                </a:cubicBezTo>
                <a:cubicBezTo>
                  <a:pt x="15675" y="17007"/>
                  <a:pt x="15895" y="16975"/>
                  <a:pt x="16098" y="16913"/>
                </a:cubicBezTo>
                <a:cubicBezTo>
                  <a:pt x="16224" y="16881"/>
                  <a:pt x="16365" y="16834"/>
                  <a:pt x="16490" y="16787"/>
                </a:cubicBezTo>
                <a:cubicBezTo>
                  <a:pt x="16631" y="16740"/>
                  <a:pt x="16757" y="16678"/>
                  <a:pt x="16882" y="16615"/>
                </a:cubicBezTo>
                <a:cubicBezTo>
                  <a:pt x="17148" y="16474"/>
                  <a:pt x="17399" y="16301"/>
                  <a:pt x="17603" y="16051"/>
                </a:cubicBezTo>
                <a:cubicBezTo>
                  <a:pt x="17677" y="15962"/>
                  <a:pt x="17750" y="15874"/>
                  <a:pt x="17811" y="15773"/>
                </a:cubicBezTo>
                <a:lnTo>
                  <a:pt x="17811" y="15773"/>
                </a:lnTo>
                <a:cubicBezTo>
                  <a:pt x="17805" y="15788"/>
                  <a:pt x="17802" y="15805"/>
                  <a:pt x="17791" y="15815"/>
                </a:cubicBezTo>
                <a:cubicBezTo>
                  <a:pt x="17744" y="15910"/>
                  <a:pt x="17697" y="15988"/>
                  <a:pt x="17650" y="16066"/>
                </a:cubicBezTo>
                <a:cubicBezTo>
                  <a:pt x="17540" y="16223"/>
                  <a:pt x="17431" y="16380"/>
                  <a:pt x="17290" y="16505"/>
                </a:cubicBezTo>
                <a:cubicBezTo>
                  <a:pt x="17164" y="16646"/>
                  <a:pt x="17023" y="16756"/>
                  <a:pt x="16866" y="16850"/>
                </a:cubicBezTo>
                <a:cubicBezTo>
                  <a:pt x="16788" y="16897"/>
                  <a:pt x="16694" y="16944"/>
                  <a:pt x="16616" y="16991"/>
                </a:cubicBezTo>
                <a:cubicBezTo>
                  <a:pt x="16537" y="17022"/>
                  <a:pt x="16474" y="17054"/>
                  <a:pt x="16365" y="17085"/>
                </a:cubicBezTo>
                <a:lnTo>
                  <a:pt x="16224" y="17132"/>
                </a:lnTo>
                <a:lnTo>
                  <a:pt x="16161" y="17148"/>
                </a:lnTo>
                <a:lnTo>
                  <a:pt x="16145" y="17148"/>
                </a:lnTo>
                <a:lnTo>
                  <a:pt x="16130" y="17163"/>
                </a:lnTo>
                <a:lnTo>
                  <a:pt x="16098" y="17163"/>
                </a:lnTo>
                <a:cubicBezTo>
                  <a:pt x="16004" y="17179"/>
                  <a:pt x="15910" y="17195"/>
                  <a:pt x="15816" y="17210"/>
                </a:cubicBezTo>
                <a:cubicBezTo>
                  <a:pt x="15744" y="17217"/>
                  <a:pt x="15671" y="17220"/>
                  <a:pt x="15598" y="17220"/>
                </a:cubicBezTo>
                <a:cubicBezTo>
                  <a:pt x="15306" y="17220"/>
                  <a:pt x="15011" y="17170"/>
                  <a:pt x="14735" y="17069"/>
                </a:cubicBezTo>
                <a:cubicBezTo>
                  <a:pt x="14692" y="17055"/>
                  <a:pt x="14648" y="17048"/>
                  <a:pt x="14605" y="17048"/>
                </a:cubicBezTo>
                <a:cubicBezTo>
                  <a:pt x="14454" y="17048"/>
                  <a:pt x="14306" y="17131"/>
                  <a:pt x="14233" y="17289"/>
                </a:cubicBezTo>
                <a:lnTo>
                  <a:pt x="14233" y="17305"/>
                </a:lnTo>
                <a:cubicBezTo>
                  <a:pt x="14076" y="17665"/>
                  <a:pt x="13904" y="18010"/>
                  <a:pt x="13700" y="18339"/>
                </a:cubicBezTo>
                <a:cubicBezTo>
                  <a:pt x="13496" y="18668"/>
                  <a:pt x="13277" y="18997"/>
                  <a:pt x="13026" y="19279"/>
                </a:cubicBezTo>
                <a:cubicBezTo>
                  <a:pt x="12775" y="19577"/>
                  <a:pt x="12509" y="19859"/>
                  <a:pt x="12211" y="20110"/>
                </a:cubicBezTo>
                <a:cubicBezTo>
                  <a:pt x="12101" y="20204"/>
                  <a:pt x="11992" y="20298"/>
                  <a:pt x="11866" y="20392"/>
                </a:cubicBezTo>
                <a:cubicBezTo>
                  <a:pt x="11913" y="20267"/>
                  <a:pt x="11976" y="20126"/>
                  <a:pt x="12023" y="20001"/>
                </a:cubicBezTo>
                <a:cubicBezTo>
                  <a:pt x="12133" y="19703"/>
                  <a:pt x="12227" y="19405"/>
                  <a:pt x="12289" y="19185"/>
                </a:cubicBezTo>
                <a:cubicBezTo>
                  <a:pt x="12368" y="18950"/>
                  <a:pt x="12399" y="18809"/>
                  <a:pt x="12399" y="18809"/>
                </a:cubicBezTo>
                <a:lnTo>
                  <a:pt x="12399" y="18809"/>
                </a:lnTo>
                <a:cubicBezTo>
                  <a:pt x="12399" y="18809"/>
                  <a:pt x="12321" y="18935"/>
                  <a:pt x="12180" y="19123"/>
                </a:cubicBezTo>
                <a:cubicBezTo>
                  <a:pt x="12054" y="19311"/>
                  <a:pt x="11866" y="19562"/>
                  <a:pt x="11678" y="19812"/>
                </a:cubicBezTo>
                <a:cubicBezTo>
                  <a:pt x="11490" y="20048"/>
                  <a:pt x="11286" y="20283"/>
                  <a:pt x="11145" y="20455"/>
                </a:cubicBezTo>
                <a:cubicBezTo>
                  <a:pt x="11114" y="20486"/>
                  <a:pt x="11083" y="20518"/>
                  <a:pt x="11067" y="20533"/>
                </a:cubicBezTo>
                <a:cubicBezTo>
                  <a:pt x="11035" y="20533"/>
                  <a:pt x="10988" y="20549"/>
                  <a:pt x="10957" y="20549"/>
                </a:cubicBezTo>
                <a:cubicBezTo>
                  <a:pt x="10753" y="20627"/>
                  <a:pt x="10644" y="20847"/>
                  <a:pt x="10706" y="21066"/>
                </a:cubicBezTo>
                <a:cubicBezTo>
                  <a:pt x="10706" y="21066"/>
                  <a:pt x="10722" y="21082"/>
                  <a:pt x="10722" y="21098"/>
                </a:cubicBezTo>
                <a:cubicBezTo>
                  <a:pt x="10565" y="21160"/>
                  <a:pt x="10409" y="21239"/>
                  <a:pt x="10252" y="21286"/>
                </a:cubicBezTo>
                <a:cubicBezTo>
                  <a:pt x="10158" y="21333"/>
                  <a:pt x="10064" y="21349"/>
                  <a:pt x="9970" y="21396"/>
                </a:cubicBezTo>
                <a:lnTo>
                  <a:pt x="9813" y="21443"/>
                </a:lnTo>
                <a:lnTo>
                  <a:pt x="9782" y="21443"/>
                </a:lnTo>
                <a:cubicBezTo>
                  <a:pt x="9876" y="21176"/>
                  <a:pt x="10064" y="20816"/>
                  <a:pt x="10267" y="20471"/>
                </a:cubicBezTo>
                <a:cubicBezTo>
                  <a:pt x="10503" y="20110"/>
                  <a:pt x="10722" y="19750"/>
                  <a:pt x="10879" y="19483"/>
                </a:cubicBezTo>
                <a:cubicBezTo>
                  <a:pt x="11051" y="19217"/>
                  <a:pt x="11145" y="19029"/>
                  <a:pt x="11145" y="19029"/>
                </a:cubicBezTo>
                <a:lnTo>
                  <a:pt x="11145" y="19029"/>
                </a:lnTo>
                <a:cubicBezTo>
                  <a:pt x="11145" y="19029"/>
                  <a:pt x="11004" y="19201"/>
                  <a:pt x="10785" y="19421"/>
                </a:cubicBezTo>
                <a:cubicBezTo>
                  <a:pt x="10565" y="19640"/>
                  <a:pt x="10267" y="19922"/>
                  <a:pt x="9970" y="20220"/>
                </a:cubicBezTo>
                <a:cubicBezTo>
                  <a:pt x="9672" y="20518"/>
                  <a:pt x="9374" y="20863"/>
                  <a:pt x="9186" y="21145"/>
                </a:cubicBezTo>
                <a:cubicBezTo>
                  <a:pt x="9139" y="21207"/>
                  <a:pt x="9108" y="21286"/>
                  <a:pt x="9061" y="21349"/>
                </a:cubicBezTo>
                <a:cubicBezTo>
                  <a:pt x="9029" y="21411"/>
                  <a:pt x="8998" y="21474"/>
                  <a:pt x="8982" y="21505"/>
                </a:cubicBezTo>
                <a:cubicBezTo>
                  <a:pt x="8951" y="21568"/>
                  <a:pt x="8935" y="21599"/>
                  <a:pt x="8919" y="21615"/>
                </a:cubicBezTo>
                <a:cubicBezTo>
                  <a:pt x="8674" y="21654"/>
                  <a:pt x="8440" y="21682"/>
                  <a:pt x="8199" y="21682"/>
                </a:cubicBezTo>
                <a:cubicBezTo>
                  <a:pt x="8147" y="21682"/>
                  <a:pt x="8094" y="21680"/>
                  <a:pt x="8042" y="21678"/>
                </a:cubicBezTo>
                <a:cubicBezTo>
                  <a:pt x="8120" y="21568"/>
                  <a:pt x="8198" y="21443"/>
                  <a:pt x="8277" y="21301"/>
                </a:cubicBezTo>
                <a:cubicBezTo>
                  <a:pt x="8355" y="21129"/>
                  <a:pt x="8449" y="20941"/>
                  <a:pt x="8543" y="20753"/>
                </a:cubicBezTo>
                <a:cubicBezTo>
                  <a:pt x="8637" y="20549"/>
                  <a:pt x="8716" y="20377"/>
                  <a:pt x="8810" y="20204"/>
                </a:cubicBezTo>
                <a:cubicBezTo>
                  <a:pt x="8904" y="20032"/>
                  <a:pt x="8998" y="19875"/>
                  <a:pt x="9076" y="19765"/>
                </a:cubicBezTo>
                <a:cubicBezTo>
                  <a:pt x="9170" y="19640"/>
                  <a:pt x="9249" y="19546"/>
                  <a:pt x="9327" y="19499"/>
                </a:cubicBezTo>
                <a:cubicBezTo>
                  <a:pt x="9405" y="19452"/>
                  <a:pt x="9468" y="19452"/>
                  <a:pt x="9468" y="19452"/>
                </a:cubicBezTo>
                <a:cubicBezTo>
                  <a:pt x="9468" y="19452"/>
                  <a:pt x="9452" y="19448"/>
                  <a:pt x="9425" y="19448"/>
                </a:cubicBezTo>
                <a:cubicBezTo>
                  <a:pt x="9398" y="19448"/>
                  <a:pt x="9358" y="19452"/>
                  <a:pt x="9311" y="19468"/>
                </a:cubicBezTo>
                <a:cubicBezTo>
                  <a:pt x="9233" y="19499"/>
                  <a:pt x="9108" y="19577"/>
                  <a:pt x="8998" y="19671"/>
                </a:cubicBezTo>
                <a:cubicBezTo>
                  <a:pt x="8747" y="19875"/>
                  <a:pt x="8465" y="20220"/>
                  <a:pt x="8214" y="20533"/>
                </a:cubicBezTo>
                <a:cubicBezTo>
                  <a:pt x="8089" y="20690"/>
                  <a:pt x="7948" y="20847"/>
                  <a:pt x="7822" y="21004"/>
                </a:cubicBezTo>
                <a:cubicBezTo>
                  <a:pt x="7713" y="21145"/>
                  <a:pt x="7587" y="21254"/>
                  <a:pt x="7493" y="21317"/>
                </a:cubicBezTo>
                <a:cubicBezTo>
                  <a:pt x="7446" y="21349"/>
                  <a:pt x="7415" y="21364"/>
                  <a:pt x="7383" y="21364"/>
                </a:cubicBezTo>
                <a:lnTo>
                  <a:pt x="7352" y="21364"/>
                </a:lnTo>
                <a:cubicBezTo>
                  <a:pt x="7357" y="21359"/>
                  <a:pt x="7362" y="21357"/>
                  <a:pt x="7367" y="21357"/>
                </a:cubicBezTo>
                <a:cubicBezTo>
                  <a:pt x="7376" y="21357"/>
                  <a:pt x="7383" y="21364"/>
                  <a:pt x="7383" y="21364"/>
                </a:cubicBezTo>
                <a:lnTo>
                  <a:pt x="7383" y="21364"/>
                </a:lnTo>
                <a:cubicBezTo>
                  <a:pt x="7368" y="21349"/>
                  <a:pt x="7352" y="21349"/>
                  <a:pt x="7336" y="21349"/>
                </a:cubicBezTo>
                <a:cubicBezTo>
                  <a:pt x="7305" y="21349"/>
                  <a:pt x="7305" y="21333"/>
                  <a:pt x="7305" y="21333"/>
                </a:cubicBezTo>
                <a:lnTo>
                  <a:pt x="7211" y="21333"/>
                </a:lnTo>
                <a:cubicBezTo>
                  <a:pt x="7039" y="21333"/>
                  <a:pt x="6897" y="21443"/>
                  <a:pt x="6835" y="21584"/>
                </a:cubicBezTo>
                <a:lnTo>
                  <a:pt x="6788" y="21584"/>
                </a:lnTo>
                <a:lnTo>
                  <a:pt x="6318" y="21474"/>
                </a:lnTo>
                <a:cubicBezTo>
                  <a:pt x="6412" y="21396"/>
                  <a:pt x="6490" y="21301"/>
                  <a:pt x="6553" y="21192"/>
                </a:cubicBezTo>
                <a:cubicBezTo>
                  <a:pt x="6647" y="21066"/>
                  <a:pt x="6709" y="20910"/>
                  <a:pt x="6788" y="20753"/>
                </a:cubicBezTo>
                <a:cubicBezTo>
                  <a:pt x="6835" y="20690"/>
                  <a:pt x="6866" y="20612"/>
                  <a:pt x="6913" y="20533"/>
                </a:cubicBezTo>
                <a:cubicBezTo>
                  <a:pt x="6944" y="20455"/>
                  <a:pt x="7007" y="20377"/>
                  <a:pt x="7039" y="20283"/>
                </a:cubicBezTo>
                <a:cubicBezTo>
                  <a:pt x="7211" y="19953"/>
                  <a:pt x="7368" y="19640"/>
                  <a:pt x="7540" y="19436"/>
                </a:cubicBezTo>
                <a:cubicBezTo>
                  <a:pt x="7618" y="19327"/>
                  <a:pt x="7697" y="19248"/>
                  <a:pt x="7760" y="19201"/>
                </a:cubicBezTo>
                <a:cubicBezTo>
                  <a:pt x="7822" y="19154"/>
                  <a:pt x="7869" y="19139"/>
                  <a:pt x="7869" y="19138"/>
                </a:cubicBezTo>
                <a:lnTo>
                  <a:pt x="7869" y="19138"/>
                </a:lnTo>
                <a:cubicBezTo>
                  <a:pt x="7869" y="19139"/>
                  <a:pt x="7822" y="19154"/>
                  <a:pt x="7744" y="19170"/>
                </a:cubicBezTo>
                <a:cubicBezTo>
                  <a:pt x="7666" y="19201"/>
                  <a:pt x="7571" y="19264"/>
                  <a:pt x="7446" y="19342"/>
                </a:cubicBezTo>
                <a:cubicBezTo>
                  <a:pt x="7227" y="19515"/>
                  <a:pt x="6960" y="19797"/>
                  <a:pt x="6725" y="20063"/>
                </a:cubicBezTo>
                <a:cubicBezTo>
                  <a:pt x="6662" y="20126"/>
                  <a:pt x="6600" y="20189"/>
                  <a:pt x="6537" y="20251"/>
                </a:cubicBezTo>
                <a:cubicBezTo>
                  <a:pt x="6474" y="20330"/>
                  <a:pt x="6412" y="20392"/>
                  <a:pt x="6349" y="20455"/>
                </a:cubicBezTo>
                <a:cubicBezTo>
                  <a:pt x="6239" y="20580"/>
                  <a:pt x="6129" y="20690"/>
                  <a:pt x="6051" y="20769"/>
                </a:cubicBezTo>
                <a:cubicBezTo>
                  <a:pt x="5969" y="20851"/>
                  <a:pt x="5899" y="20897"/>
                  <a:pt x="5872" y="20897"/>
                </a:cubicBezTo>
                <a:cubicBezTo>
                  <a:pt x="5869" y="20897"/>
                  <a:pt x="5867" y="20896"/>
                  <a:pt x="5865" y="20895"/>
                </a:cubicBezTo>
                <a:lnTo>
                  <a:pt x="5865" y="20895"/>
                </a:lnTo>
                <a:cubicBezTo>
                  <a:pt x="5871" y="20891"/>
                  <a:pt x="5882" y="20885"/>
                  <a:pt x="5894" y="20878"/>
                </a:cubicBezTo>
                <a:lnTo>
                  <a:pt x="5863" y="20878"/>
                </a:lnTo>
                <a:cubicBezTo>
                  <a:pt x="5832" y="20878"/>
                  <a:pt x="5800" y="20894"/>
                  <a:pt x="5753" y="20894"/>
                </a:cubicBezTo>
                <a:cubicBezTo>
                  <a:pt x="5612" y="20957"/>
                  <a:pt x="5518" y="21082"/>
                  <a:pt x="5502" y="21223"/>
                </a:cubicBezTo>
                <a:cubicBezTo>
                  <a:pt x="5377" y="21160"/>
                  <a:pt x="5236" y="21113"/>
                  <a:pt x="5111" y="21051"/>
                </a:cubicBezTo>
                <a:cubicBezTo>
                  <a:pt x="5064" y="21035"/>
                  <a:pt x="5032" y="21019"/>
                  <a:pt x="4985" y="21004"/>
                </a:cubicBezTo>
                <a:cubicBezTo>
                  <a:pt x="5001" y="20988"/>
                  <a:pt x="5017" y="20988"/>
                  <a:pt x="5032" y="20972"/>
                </a:cubicBezTo>
                <a:cubicBezTo>
                  <a:pt x="5142" y="20910"/>
                  <a:pt x="5252" y="20800"/>
                  <a:pt x="5346" y="20659"/>
                </a:cubicBezTo>
                <a:cubicBezTo>
                  <a:pt x="5455" y="20533"/>
                  <a:pt x="5534" y="20377"/>
                  <a:pt x="5628" y="20220"/>
                </a:cubicBezTo>
                <a:cubicBezTo>
                  <a:pt x="5675" y="20142"/>
                  <a:pt x="5706" y="20079"/>
                  <a:pt x="5753" y="20001"/>
                </a:cubicBezTo>
                <a:cubicBezTo>
                  <a:pt x="5800" y="19922"/>
                  <a:pt x="5847" y="19828"/>
                  <a:pt x="5894" y="19750"/>
                </a:cubicBezTo>
                <a:cubicBezTo>
                  <a:pt x="6082" y="19405"/>
                  <a:pt x="6239" y="19091"/>
                  <a:pt x="6427" y="18888"/>
                </a:cubicBezTo>
                <a:cubicBezTo>
                  <a:pt x="6506" y="18778"/>
                  <a:pt x="6600" y="18700"/>
                  <a:pt x="6662" y="18653"/>
                </a:cubicBezTo>
                <a:cubicBezTo>
                  <a:pt x="6725" y="18605"/>
                  <a:pt x="6772" y="18590"/>
                  <a:pt x="6772" y="18590"/>
                </a:cubicBezTo>
                <a:lnTo>
                  <a:pt x="6772" y="18590"/>
                </a:lnTo>
                <a:cubicBezTo>
                  <a:pt x="6772" y="18590"/>
                  <a:pt x="6725" y="18590"/>
                  <a:pt x="6647" y="18621"/>
                </a:cubicBezTo>
                <a:cubicBezTo>
                  <a:pt x="6568" y="18653"/>
                  <a:pt x="6459" y="18715"/>
                  <a:pt x="6349" y="18794"/>
                </a:cubicBezTo>
                <a:cubicBezTo>
                  <a:pt x="6098" y="18966"/>
                  <a:pt x="5832" y="19248"/>
                  <a:pt x="5581" y="19515"/>
                </a:cubicBezTo>
                <a:cubicBezTo>
                  <a:pt x="5455" y="19656"/>
                  <a:pt x="5314" y="19781"/>
                  <a:pt x="5189" y="19906"/>
                </a:cubicBezTo>
                <a:cubicBezTo>
                  <a:pt x="5079" y="20032"/>
                  <a:pt x="4970" y="20142"/>
                  <a:pt x="4875" y="20204"/>
                </a:cubicBezTo>
                <a:cubicBezTo>
                  <a:pt x="4781" y="20283"/>
                  <a:pt x="4703" y="20314"/>
                  <a:pt x="4672" y="20314"/>
                </a:cubicBezTo>
                <a:lnTo>
                  <a:pt x="4640" y="20314"/>
                </a:lnTo>
                <a:cubicBezTo>
                  <a:pt x="4625" y="20330"/>
                  <a:pt x="4609" y="20330"/>
                  <a:pt x="4609" y="20330"/>
                </a:cubicBezTo>
                <a:cubicBezTo>
                  <a:pt x="4562" y="20330"/>
                  <a:pt x="4531" y="20345"/>
                  <a:pt x="4499" y="20361"/>
                </a:cubicBezTo>
                <a:cubicBezTo>
                  <a:pt x="4390" y="20424"/>
                  <a:pt x="4327" y="20518"/>
                  <a:pt x="4296" y="20643"/>
                </a:cubicBezTo>
                <a:cubicBezTo>
                  <a:pt x="4217" y="20596"/>
                  <a:pt x="4123" y="20549"/>
                  <a:pt x="4045" y="20486"/>
                </a:cubicBezTo>
                <a:lnTo>
                  <a:pt x="3559" y="20142"/>
                </a:lnTo>
                <a:cubicBezTo>
                  <a:pt x="3386" y="20032"/>
                  <a:pt x="3245" y="19891"/>
                  <a:pt x="3089" y="19765"/>
                </a:cubicBezTo>
                <a:lnTo>
                  <a:pt x="2885" y="19593"/>
                </a:lnTo>
                <a:cubicBezTo>
                  <a:pt x="2932" y="19562"/>
                  <a:pt x="2979" y="19515"/>
                  <a:pt x="3010" y="19468"/>
                </a:cubicBezTo>
                <a:cubicBezTo>
                  <a:pt x="3010" y="19468"/>
                  <a:pt x="3073" y="19342"/>
                  <a:pt x="3183" y="19170"/>
                </a:cubicBezTo>
                <a:cubicBezTo>
                  <a:pt x="3277" y="18997"/>
                  <a:pt x="3402" y="18778"/>
                  <a:pt x="3543" y="18574"/>
                </a:cubicBezTo>
                <a:cubicBezTo>
                  <a:pt x="3669" y="18355"/>
                  <a:pt x="3825" y="18151"/>
                  <a:pt x="3966" y="18026"/>
                </a:cubicBezTo>
                <a:cubicBezTo>
                  <a:pt x="4107" y="17900"/>
                  <a:pt x="4217" y="17822"/>
                  <a:pt x="4217" y="17822"/>
                </a:cubicBezTo>
                <a:lnTo>
                  <a:pt x="4217" y="17822"/>
                </a:lnTo>
                <a:cubicBezTo>
                  <a:pt x="4217" y="17822"/>
                  <a:pt x="4092" y="17853"/>
                  <a:pt x="3904" y="17932"/>
                </a:cubicBezTo>
                <a:cubicBezTo>
                  <a:pt x="3716" y="17994"/>
                  <a:pt x="3480" y="18135"/>
                  <a:pt x="3261" y="18292"/>
                </a:cubicBezTo>
                <a:cubicBezTo>
                  <a:pt x="3042" y="18449"/>
                  <a:pt x="2838" y="18621"/>
                  <a:pt x="2681" y="18747"/>
                </a:cubicBezTo>
                <a:cubicBezTo>
                  <a:pt x="2524" y="18856"/>
                  <a:pt x="2430" y="18935"/>
                  <a:pt x="2430" y="18935"/>
                </a:cubicBezTo>
                <a:lnTo>
                  <a:pt x="2415" y="18935"/>
                </a:lnTo>
                <a:cubicBezTo>
                  <a:pt x="2383" y="18966"/>
                  <a:pt x="2352" y="18997"/>
                  <a:pt x="2336" y="19029"/>
                </a:cubicBezTo>
                <a:cubicBezTo>
                  <a:pt x="2305" y="18997"/>
                  <a:pt x="2258" y="18950"/>
                  <a:pt x="2227" y="18919"/>
                </a:cubicBezTo>
                <a:lnTo>
                  <a:pt x="1913" y="18527"/>
                </a:lnTo>
                <a:cubicBezTo>
                  <a:pt x="1976" y="18496"/>
                  <a:pt x="2023" y="18433"/>
                  <a:pt x="2070" y="18370"/>
                </a:cubicBezTo>
                <a:cubicBezTo>
                  <a:pt x="2070" y="18370"/>
                  <a:pt x="2101" y="18276"/>
                  <a:pt x="2180" y="18135"/>
                </a:cubicBezTo>
                <a:cubicBezTo>
                  <a:pt x="2242" y="17994"/>
                  <a:pt x="2321" y="17822"/>
                  <a:pt x="2399" y="17665"/>
                </a:cubicBezTo>
                <a:cubicBezTo>
                  <a:pt x="2493" y="17493"/>
                  <a:pt x="2603" y="17352"/>
                  <a:pt x="2712" y="17258"/>
                </a:cubicBezTo>
                <a:cubicBezTo>
                  <a:pt x="2822" y="17163"/>
                  <a:pt x="2932" y="17132"/>
                  <a:pt x="2932" y="17132"/>
                </a:cubicBezTo>
                <a:lnTo>
                  <a:pt x="2853" y="17132"/>
                </a:lnTo>
                <a:cubicBezTo>
                  <a:pt x="2806" y="17132"/>
                  <a:pt x="2744" y="17132"/>
                  <a:pt x="2665" y="17148"/>
                </a:cubicBezTo>
                <a:cubicBezTo>
                  <a:pt x="2509" y="17179"/>
                  <a:pt x="2305" y="17273"/>
                  <a:pt x="2132" y="17383"/>
                </a:cubicBezTo>
                <a:cubicBezTo>
                  <a:pt x="1944" y="17493"/>
                  <a:pt x="1772" y="17634"/>
                  <a:pt x="1662" y="17712"/>
                </a:cubicBezTo>
                <a:cubicBezTo>
                  <a:pt x="1537" y="17806"/>
                  <a:pt x="1458" y="17869"/>
                  <a:pt x="1458" y="17869"/>
                </a:cubicBezTo>
                <a:cubicBezTo>
                  <a:pt x="1427" y="17822"/>
                  <a:pt x="1411" y="17775"/>
                  <a:pt x="1380" y="17743"/>
                </a:cubicBezTo>
                <a:cubicBezTo>
                  <a:pt x="1458" y="17696"/>
                  <a:pt x="1521" y="17634"/>
                  <a:pt x="1568" y="17540"/>
                </a:cubicBezTo>
                <a:cubicBezTo>
                  <a:pt x="1568" y="17540"/>
                  <a:pt x="1600" y="17461"/>
                  <a:pt x="1647" y="17352"/>
                </a:cubicBezTo>
                <a:cubicBezTo>
                  <a:pt x="1694" y="17242"/>
                  <a:pt x="1756" y="17101"/>
                  <a:pt x="1819" y="16960"/>
                </a:cubicBezTo>
                <a:cubicBezTo>
                  <a:pt x="1882" y="16819"/>
                  <a:pt x="1960" y="16678"/>
                  <a:pt x="2023" y="16599"/>
                </a:cubicBezTo>
                <a:cubicBezTo>
                  <a:pt x="2085" y="16505"/>
                  <a:pt x="2148" y="16442"/>
                  <a:pt x="2148" y="16442"/>
                </a:cubicBezTo>
                <a:lnTo>
                  <a:pt x="2148" y="16442"/>
                </a:lnTo>
                <a:cubicBezTo>
                  <a:pt x="2148" y="16442"/>
                  <a:pt x="2070" y="16458"/>
                  <a:pt x="1960" y="16489"/>
                </a:cubicBezTo>
                <a:cubicBezTo>
                  <a:pt x="1835" y="16536"/>
                  <a:pt x="1678" y="16599"/>
                  <a:pt x="1537" y="16693"/>
                </a:cubicBezTo>
                <a:cubicBezTo>
                  <a:pt x="1396" y="16772"/>
                  <a:pt x="1255" y="16850"/>
                  <a:pt x="1161" y="16913"/>
                </a:cubicBezTo>
                <a:cubicBezTo>
                  <a:pt x="1051" y="16975"/>
                  <a:pt x="988" y="17007"/>
                  <a:pt x="988" y="17007"/>
                </a:cubicBezTo>
                <a:cubicBezTo>
                  <a:pt x="988" y="17007"/>
                  <a:pt x="988" y="17022"/>
                  <a:pt x="988" y="17022"/>
                </a:cubicBezTo>
                <a:lnTo>
                  <a:pt x="910" y="16881"/>
                </a:lnTo>
                <a:cubicBezTo>
                  <a:pt x="832" y="16693"/>
                  <a:pt x="769" y="16505"/>
                  <a:pt x="690" y="16317"/>
                </a:cubicBezTo>
                <a:lnTo>
                  <a:pt x="565" y="16035"/>
                </a:lnTo>
                <a:lnTo>
                  <a:pt x="487" y="15753"/>
                </a:lnTo>
                <a:lnTo>
                  <a:pt x="361" y="15314"/>
                </a:lnTo>
                <a:lnTo>
                  <a:pt x="3935" y="14499"/>
                </a:lnTo>
                <a:cubicBezTo>
                  <a:pt x="4029" y="14483"/>
                  <a:pt x="4107" y="14452"/>
                  <a:pt x="4201" y="14436"/>
                </a:cubicBezTo>
                <a:lnTo>
                  <a:pt x="4201" y="14436"/>
                </a:lnTo>
                <a:cubicBezTo>
                  <a:pt x="4186" y="14562"/>
                  <a:pt x="4201" y="14671"/>
                  <a:pt x="4233" y="14750"/>
                </a:cubicBezTo>
                <a:cubicBezTo>
                  <a:pt x="4264" y="14859"/>
                  <a:pt x="4296" y="14906"/>
                  <a:pt x="4296" y="14906"/>
                </a:cubicBezTo>
                <a:cubicBezTo>
                  <a:pt x="4296" y="14922"/>
                  <a:pt x="4311" y="14938"/>
                  <a:pt x="4343" y="14938"/>
                </a:cubicBezTo>
                <a:cubicBezTo>
                  <a:pt x="4358" y="14938"/>
                  <a:pt x="4374" y="14922"/>
                  <a:pt x="4374" y="14891"/>
                </a:cubicBezTo>
                <a:cubicBezTo>
                  <a:pt x="4374" y="14891"/>
                  <a:pt x="4358" y="14828"/>
                  <a:pt x="4390" y="14734"/>
                </a:cubicBezTo>
                <a:cubicBezTo>
                  <a:pt x="4390" y="14640"/>
                  <a:pt x="4437" y="14499"/>
                  <a:pt x="4531" y="14358"/>
                </a:cubicBezTo>
                <a:cubicBezTo>
                  <a:pt x="4640" y="14326"/>
                  <a:pt x="4750" y="14311"/>
                  <a:pt x="4875" y="14279"/>
                </a:cubicBezTo>
                <a:cubicBezTo>
                  <a:pt x="5173" y="14201"/>
                  <a:pt x="5487" y="14123"/>
                  <a:pt x="5800" y="14044"/>
                </a:cubicBezTo>
                <a:cubicBezTo>
                  <a:pt x="6365" y="13888"/>
                  <a:pt x="6929" y="13731"/>
                  <a:pt x="7509" y="13574"/>
                </a:cubicBezTo>
                <a:cubicBezTo>
                  <a:pt x="7509" y="13684"/>
                  <a:pt x="7540" y="13746"/>
                  <a:pt x="7556" y="13809"/>
                </a:cubicBezTo>
                <a:cubicBezTo>
                  <a:pt x="7603" y="13935"/>
                  <a:pt x="7634" y="13997"/>
                  <a:pt x="7634" y="13997"/>
                </a:cubicBezTo>
                <a:cubicBezTo>
                  <a:pt x="7634" y="14013"/>
                  <a:pt x="7650" y="14029"/>
                  <a:pt x="7666" y="14029"/>
                </a:cubicBezTo>
                <a:cubicBezTo>
                  <a:pt x="7681" y="14029"/>
                  <a:pt x="7713" y="14013"/>
                  <a:pt x="7713" y="13997"/>
                </a:cubicBezTo>
                <a:cubicBezTo>
                  <a:pt x="7713" y="13997"/>
                  <a:pt x="7713" y="13919"/>
                  <a:pt x="7713" y="13793"/>
                </a:cubicBezTo>
                <a:cubicBezTo>
                  <a:pt x="7713" y="13731"/>
                  <a:pt x="7713" y="13637"/>
                  <a:pt x="7744" y="13558"/>
                </a:cubicBezTo>
                <a:cubicBezTo>
                  <a:pt x="7744" y="13543"/>
                  <a:pt x="7744" y="13527"/>
                  <a:pt x="7760" y="13511"/>
                </a:cubicBezTo>
                <a:cubicBezTo>
                  <a:pt x="8324" y="13339"/>
                  <a:pt x="8904" y="13182"/>
                  <a:pt x="9484" y="13010"/>
                </a:cubicBezTo>
                <a:cubicBezTo>
                  <a:pt x="10095" y="12837"/>
                  <a:pt x="10706" y="12649"/>
                  <a:pt x="11318" y="12461"/>
                </a:cubicBezTo>
                <a:cubicBezTo>
                  <a:pt x="11929" y="12289"/>
                  <a:pt x="12540" y="12085"/>
                  <a:pt x="13136" y="11897"/>
                </a:cubicBezTo>
                <a:cubicBezTo>
                  <a:pt x="13716" y="11709"/>
                  <a:pt x="14296" y="11521"/>
                  <a:pt x="14876" y="11317"/>
                </a:cubicBezTo>
                <a:close/>
                <a:moveTo>
                  <a:pt x="7039" y="0"/>
                </a:moveTo>
                <a:cubicBezTo>
                  <a:pt x="7023" y="0"/>
                  <a:pt x="7007" y="16"/>
                  <a:pt x="7007" y="47"/>
                </a:cubicBezTo>
                <a:cubicBezTo>
                  <a:pt x="7007" y="47"/>
                  <a:pt x="7007" y="110"/>
                  <a:pt x="7023" y="251"/>
                </a:cubicBezTo>
                <a:cubicBezTo>
                  <a:pt x="7023" y="376"/>
                  <a:pt x="7039" y="564"/>
                  <a:pt x="7039" y="799"/>
                </a:cubicBezTo>
                <a:cubicBezTo>
                  <a:pt x="7039" y="1019"/>
                  <a:pt x="7054" y="1301"/>
                  <a:pt x="6992" y="1615"/>
                </a:cubicBezTo>
                <a:cubicBezTo>
                  <a:pt x="6960" y="1912"/>
                  <a:pt x="6850" y="2242"/>
                  <a:pt x="6678" y="2555"/>
                </a:cubicBezTo>
                <a:cubicBezTo>
                  <a:pt x="6506" y="2868"/>
                  <a:pt x="6223" y="3151"/>
                  <a:pt x="5910" y="3495"/>
                </a:cubicBezTo>
                <a:cubicBezTo>
                  <a:pt x="5832" y="3589"/>
                  <a:pt x="5738" y="3684"/>
                  <a:pt x="5659" y="3778"/>
                </a:cubicBezTo>
                <a:cubicBezTo>
                  <a:pt x="5581" y="3887"/>
                  <a:pt x="5502" y="3981"/>
                  <a:pt x="5424" y="4107"/>
                </a:cubicBezTo>
                <a:cubicBezTo>
                  <a:pt x="5267" y="4358"/>
                  <a:pt x="5142" y="4655"/>
                  <a:pt x="5111" y="4953"/>
                </a:cubicBezTo>
                <a:cubicBezTo>
                  <a:pt x="5095" y="5110"/>
                  <a:pt x="5064" y="5267"/>
                  <a:pt x="5079" y="5423"/>
                </a:cubicBezTo>
                <a:cubicBezTo>
                  <a:pt x="5095" y="5580"/>
                  <a:pt x="5095" y="5768"/>
                  <a:pt x="5142" y="5878"/>
                </a:cubicBezTo>
                <a:cubicBezTo>
                  <a:pt x="5173" y="6003"/>
                  <a:pt x="5205" y="6144"/>
                  <a:pt x="5236" y="6285"/>
                </a:cubicBezTo>
                <a:cubicBezTo>
                  <a:pt x="5283" y="6427"/>
                  <a:pt x="5330" y="6568"/>
                  <a:pt x="5393" y="6693"/>
                </a:cubicBezTo>
                <a:cubicBezTo>
                  <a:pt x="5518" y="6975"/>
                  <a:pt x="5691" y="7242"/>
                  <a:pt x="5910" y="7461"/>
                </a:cubicBezTo>
                <a:cubicBezTo>
                  <a:pt x="6145" y="7680"/>
                  <a:pt x="6443" y="7837"/>
                  <a:pt x="6725" y="7900"/>
                </a:cubicBezTo>
                <a:cubicBezTo>
                  <a:pt x="7321" y="8057"/>
                  <a:pt x="7885" y="7963"/>
                  <a:pt x="8387" y="8057"/>
                </a:cubicBezTo>
                <a:cubicBezTo>
                  <a:pt x="8637" y="8088"/>
                  <a:pt x="8872" y="8182"/>
                  <a:pt x="9014" y="8370"/>
                </a:cubicBezTo>
                <a:cubicBezTo>
                  <a:pt x="9092" y="8449"/>
                  <a:pt x="9155" y="8543"/>
                  <a:pt x="9186" y="8652"/>
                </a:cubicBezTo>
                <a:lnTo>
                  <a:pt x="9202" y="8731"/>
                </a:lnTo>
                <a:lnTo>
                  <a:pt x="9233" y="8825"/>
                </a:lnTo>
                <a:lnTo>
                  <a:pt x="9233" y="8872"/>
                </a:lnTo>
                <a:cubicBezTo>
                  <a:pt x="9233" y="8872"/>
                  <a:pt x="9243" y="8892"/>
                  <a:pt x="9247" y="8892"/>
                </a:cubicBezTo>
                <a:cubicBezTo>
                  <a:pt x="9248" y="8892"/>
                  <a:pt x="9249" y="8891"/>
                  <a:pt x="9249" y="8887"/>
                </a:cubicBezTo>
                <a:lnTo>
                  <a:pt x="9249" y="8903"/>
                </a:lnTo>
                <a:lnTo>
                  <a:pt x="9249" y="8997"/>
                </a:lnTo>
                <a:cubicBezTo>
                  <a:pt x="9280" y="9452"/>
                  <a:pt x="9108" y="9859"/>
                  <a:pt x="8904" y="10235"/>
                </a:cubicBezTo>
                <a:cubicBezTo>
                  <a:pt x="8700" y="10612"/>
                  <a:pt x="8481" y="10972"/>
                  <a:pt x="8261" y="11317"/>
                </a:cubicBezTo>
                <a:cubicBezTo>
                  <a:pt x="8042" y="11662"/>
                  <a:pt x="7854" y="12007"/>
                  <a:pt x="7713" y="12336"/>
                </a:cubicBezTo>
                <a:cubicBezTo>
                  <a:pt x="7650" y="12493"/>
                  <a:pt x="7587" y="12649"/>
                  <a:pt x="7556" y="12806"/>
                </a:cubicBezTo>
                <a:cubicBezTo>
                  <a:pt x="7556" y="12822"/>
                  <a:pt x="7556" y="12837"/>
                  <a:pt x="7540" y="12853"/>
                </a:cubicBezTo>
                <a:cubicBezTo>
                  <a:pt x="7524" y="12853"/>
                  <a:pt x="7493" y="12869"/>
                  <a:pt x="7462" y="12869"/>
                </a:cubicBezTo>
                <a:cubicBezTo>
                  <a:pt x="6850" y="13025"/>
                  <a:pt x="6223" y="13198"/>
                  <a:pt x="5612" y="13370"/>
                </a:cubicBezTo>
                <a:cubicBezTo>
                  <a:pt x="5518" y="13402"/>
                  <a:pt x="5424" y="13417"/>
                  <a:pt x="5330" y="13449"/>
                </a:cubicBezTo>
                <a:cubicBezTo>
                  <a:pt x="5408" y="13370"/>
                  <a:pt x="5502" y="13276"/>
                  <a:pt x="5597" y="13182"/>
                </a:cubicBezTo>
                <a:cubicBezTo>
                  <a:pt x="5832" y="12947"/>
                  <a:pt x="6114" y="12681"/>
                  <a:pt x="6333" y="12320"/>
                </a:cubicBezTo>
                <a:cubicBezTo>
                  <a:pt x="6459" y="12148"/>
                  <a:pt x="6553" y="11928"/>
                  <a:pt x="6615" y="11693"/>
                </a:cubicBezTo>
                <a:cubicBezTo>
                  <a:pt x="6678" y="11474"/>
                  <a:pt x="6709" y="11192"/>
                  <a:pt x="6631" y="10941"/>
                </a:cubicBezTo>
                <a:lnTo>
                  <a:pt x="6600" y="10847"/>
                </a:lnTo>
                <a:lnTo>
                  <a:pt x="6584" y="10815"/>
                </a:lnTo>
                <a:lnTo>
                  <a:pt x="6568" y="10800"/>
                </a:lnTo>
                <a:lnTo>
                  <a:pt x="6553" y="10768"/>
                </a:lnTo>
                <a:cubicBezTo>
                  <a:pt x="6537" y="10721"/>
                  <a:pt x="6506" y="10659"/>
                  <a:pt x="6459" y="10596"/>
                </a:cubicBezTo>
                <a:cubicBezTo>
                  <a:pt x="6380" y="10486"/>
                  <a:pt x="6286" y="10392"/>
                  <a:pt x="6161" y="10329"/>
                </a:cubicBezTo>
                <a:cubicBezTo>
                  <a:pt x="5926" y="10204"/>
                  <a:pt x="5691" y="10173"/>
                  <a:pt x="5455" y="10157"/>
                </a:cubicBezTo>
                <a:cubicBezTo>
                  <a:pt x="5001" y="10141"/>
                  <a:pt x="4531" y="10141"/>
                  <a:pt x="4123" y="10032"/>
                </a:cubicBezTo>
                <a:cubicBezTo>
                  <a:pt x="3919" y="9985"/>
                  <a:pt x="3731" y="9891"/>
                  <a:pt x="3590" y="9797"/>
                </a:cubicBezTo>
                <a:cubicBezTo>
                  <a:pt x="3449" y="9687"/>
                  <a:pt x="3355" y="9546"/>
                  <a:pt x="3277" y="9389"/>
                </a:cubicBezTo>
                <a:cubicBezTo>
                  <a:pt x="3245" y="9326"/>
                  <a:pt x="3214" y="9232"/>
                  <a:pt x="3183" y="9138"/>
                </a:cubicBezTo>
                <a:cubicBezTo>
                  <a:pt x="3183" y="9107"/>
                  <a:pt x="3167" y="9044"/>
                  <a:pt x="3167" y="9028"/>
                </a:cubicBezTo>
                <a:lnTo>
                  <a:pt x="3136" y="8856"/>
                </a:lnTo>
                <a:cubicBezTo>
                  <a:pt x="3120" y="8715"/>
                  <a:pt x="3136" y="8543"/>
                  <a:pt x="3183" y="8417"/>
                </a:cubicBezTo>
                <a:cubicBezTo>
                  <a:pt x="3277" y="8151"/>
                  <a:pt x="3512" y="7900"/>
                  <a:pt x="3794" y="7633"/>
                </a:cubicBezTo>
                <a:cubicBezTo>
                  <a:pt x="4076" y="7383"/>
                  <a:pt x="4358" y="7101"/>
                  <a:pt x="4578" y="6787"/>
                </a:cubicBezTo>
                <a:cubicBezTo>
                  <a:pt x="4813" y="6458"/>
                  <a:pt x="4938" y="6097"/>
                  <a:pt x="4970" y="5784"/>
                </a:cubicBezTo>
                <a:cubicBezTo>
                  <a:pt x="5001" y="5470"/>
                  <a:pt x="4970" y="5204"/>
                  <a:pt x="4907" y="5000"/>
                </a:cubicBezTo>
                <a:cubicBezTo>
                  <a:pt x="4860" y="4796"/>
                  <a:pt x="4797" y="4655"/>
                  <a:pt x="4750" y="4546"/>
                </a:cubicBezTo>
                <a:cubicBezTo>
                  <a:pt x="4703" y="4452"/>
                  <a:pt x="4687" y="4389"/>
                  <a:pt x="4687" y="4389"/>
                </a:cubicBezTo>
                <a:cubicBezTo>
                  <a:pt x="4672" y="4389"/>
                  <a:pt x="4656" y="4373"/>
                  <a:pt x="4640" y="4373"/>
                </a:cubicBezTo>
                <a:cubicBezTo>
                  <a:pt x="4625" y="4373"/>
                  <a:pt x="4609" y="4389"/>
                  <a:pt x="4609" y="4420"/>
                </a:cubicBezTo>
                <a:cubicBezTo>
                  <a:pt x="4609" y="4420"/>
                  <a:pt x="4609" y="4467"/>
                  <a:pt x="4609" y="4577"/>
                </a:cubicBezTo>
                <a:cubicBezTo>
                  <a:pt x="4609" y="4687"/>
                  <a:pt x="4609" y="4843"/>
                  <a:pt x="4593" y="5032"/>
                </a:cubicBezTo>
                <a:cubicBezTo>
                  <a:pt x="4593" y="5220"/>
                  <a:pt x="4546" y="5455"/>
                  <a:pt x="4468" y="5674"/>
                </a:cubicBezTo>
                <a:cubicBezTo>
                  <a:pt x="4374" y="5909"/>
                  <a:pt x="4249" y="6129"/>
                  <a:pt x="4045" y="6348"/>
                </a:cubicBezTo>
                <a:cubicBezTo>
                  <a:pt x="3841" y="6568"/>
                  <a:pt x="3559" y="6771"/>
                  <a:pt x="3245" y="7022"/>
                </a:cubicBezTo>
                <a:cubicBezTo>
                  <a:pt x="3089" y="7148"/>
                  <a:pt x="2932" y="7304"/>
                  <a:pt x="2775" y="7477"/>
                </a:cubicBezTo>
                <a:cubicBezTo>
                  <a:pt x="2618" y="7665"/>
                  <a:pt x="2477" y="7916"/>
                  <a:pt x="2399" y="8182"/>
                </a:cubicBezTo>
                <a:cubicBezTo>
                  <a:pt x="2383" y="8245"/>
                  <a:pt x="2368" y="8323"/>
                  <a:pt x="2352" y="8386"/>
                </a:cubicBezTo>
                <a:cubicBezTo>
                  <a:pt x="2352" y="8464"/>
                  <a:pt x="2352" y="8527"/>
                  <a:pt x="2352" y="8605"/>
                </a:cubicBezTo>
                <a:cubicBezTo>
                  <a:pt x="2352" y="8668"/>
                  <a:pt x="2352" y="8731"/>
                  <a:pt x="2352" y="8809"/>
                </a:cubicBezTo>
                <a:lnTo>
                  <a:pt x="2383" y="9028"/>
                </a:lnTo>
                <a:lnTo>
                  <a:pt x="2430" y="9185"/>
                </a:lnTo>
                <a:cubicBezTo>
                  <a:pt x="2462" y="9264"/>
                  <a:pt x="2477" y="9311"/>
                  <a:pt x="2493" y="9373"/>
                </a:cubicBezTo>
                <a:cubicBezTo>
                  <a:pt x="2540" y="9499"/>
                  <a:pt x="2603" y="9624"/>
                  <a:pt x="2681" y="9734"/>
                </a:cubicBezTo>
                <a:cubicBezTo>
                  <a:pt x="2822" y="9969"/>
                  <a:pt x="3042" y="10188"/>
                  <a:pt x="3308" y="10298"/>
                </a:cubicBezTo>
                <a:cubicBezTo>
                  <a:pt x="3559" y="10408"/>
                  <a:pt x="3825" y="10455"/>
                  <a:pt x="4060" y="10455"/>
                </a:cubicBezTo>
                <a:cubicBezTo>
                  <a:pt x="4516" y="10455"/>
                  <a:pt x="4934" y="10390"/>
                  <a:pt x="5324" y="10390"/>
                </a:cubicBezTo>
                <a:cubicBezTo>
                  <a:pt x="5363" y="10390"/>
                  <a:pt x="5401" y="10391"/>
                  <a:pt x="5440" y="10392"/>
                </a:cubicBezTo>
                <a:cubicBezTo>
                  <a:pt x="5659" y="10408"/>
                  <a:pt x="5879" y="10455"/>
                  <a:pt x="6020" y="10565"/>
                </a:cubicBezTo>
                <a:cubicBezTo>
                  <a:pt x="6161" y="10674"/>
                  <a:pt x="6208" y="10847"/>
                  <a:pt x="6208" y="11019"/>
                </a:cubicBezTo>
                <a:cubicBezTo>
                  <a:pt x="6208" y="11364"/>
                  <a:pt x="5988" y="11646"/>
                  <a:pt x="5769" y="11928"/>
                </a:cubicBezTo>
                <a:cubicBezTo>
                  <a:pt x="5549" y="12210"/>
                  <a:pt x="5314" y="12477"/>
                  <a:pt x="5095" y="12743"/>
                </a:cubicBezTo>
                <a:cubicBezTo>
                  <a:pt x="4891" y="13010"/>
                  <a:pt x="4687" y="13261"/>
                  <a:pt x="4531" y="13511"/>
                </a:cubicBezTo>
                <a:cubicBezTo>
                  <a:pt x="4484" y="13590"/>
                  <a:pt x="4452" y="13652"/>
                  <a:pt x="4405" y="13731"/>
                </a:cubicBezTo>
                <a:cubicBezTo>
                  <a:pt x="4201" y="13793"/>
                  <a:pt x="3998" y="13856"/>
                  <a:pt x="3778" y="13919"/>
                </a:cubicBezTo>
                <a:lnTo>
                  <a:pt x="126" y="15063"/>
                </a:lnTo>
                <a:lnTo>
                  <a:pt x="110" y="15063"/>
                </a:lnTo>
                <a:cubicBezTo>
                  <a:pt x="32" y="15094"/>
                  <a:pt x="1" y="15173"/>
                  <a:pt x="16" y="15251"/>
                </a:cubicBezTo>
                <a:lnTo>
                  <a:pt x="220" y="15831"/>
                </a:lnTo>
                <a:lnTo>
                  <a:pt x="330" y="16129"/>
                </a:lnTo>
                <a:lnTo>
                  <a:pt x="455" y="16411"/>
                </a:lnTo>
                <a:cubicBezTo>
                  <a:pt x="534" y="16599"/>
                  <a:pt x="612" y="16803"/>
                  <a:pt x="690" y="16991"/>
                </a:cubicBezTo>
                <a:lnTo>
                  <a:pt x="816" y="17210"/>
                </a:lnTo>
                <a:cubicBezTo>
                  <a:pt x="722" y="17414"/>
                  <a:pt x="816" y="17649"/>
                  <a:pt x="1020" y="17743"/>
                </a:cubicBezTo>
                <a:cubicBezTo>
                  <a:pt x="1051" y="17759"/>
                  <a:pt x="1082" y="17775"/>
                  <a:pt x="1114" y="17775"/>
                </a:cubicBezTo>
                <a:cubicBezTo>
                  <a:pt x="1176" y="17869"/>
                  <a:pt x="1239" y="17979"/>
                  <a:pt x="1302" y="18073"/>
                </a:cubicBezTo>
                <a:lnTo>
                  <a:pt x="1302" y="18088"/>
                </a:lnTo>
                <a:cubicBezTo>
                  <a:pt x="1255" y="18276"/>
                  <a:pt x="1349" y="18464"/>
                  <a:pt x="1521" y="18558"/>
                </a:cubicBezTo>
                <a:cubicBezTo>
                  <a:pt x="1568" y="18574"/>
                  <a:pt x="1600" y="18590"/>
                  <a:pt x="1647" y="18590"/>
                </a:cubicBezTo>
                <a:lnTo>
                  <a:pt x="2023" y="19091"/>
                </a:lnTo>
                <a:cubicBezTo>
                  <a:pt x="2101" y="19201"/>
                  <a:pt x="2211" y="19311"/>
                  <a:pt x="2305" y="19421"/>
                </a:cubicBezTo>
                <a:cubicBezTo>
                  <a:pt x="2336" y="19483"/>
                  <a:pt x="2383" y="19546"/>
                  <a:pt x="2446" y="19593"/>
                </a:cubicBezTo>
                <a:cubicBezTo>
                  <a:pt x="2509" y="19656"/>
                  <a:pt x="2571" y="19734"/>
                  <a:pt x="2634" y="19797"/>
                </a:cubicBezTo>
                <a:lnTo>
                  <a:pt x="2853" y="20016"/>
                </a:lnTo>
                <a:cubicBezTo>
                  <a:pt x="3010" y="20157"/>
                  <a:pt x="3151" y="20314"/>
                  <a:pt x="3324" y="20439"/>
                </a:cubicBezTo>
                <a:lnTo>
                  <a:pt x="3810" y="20831"/>
                </a:lnTo>
                <a:cubicBezTo>
                  <a:pt x="3982" y="20957"/>
                  <a:pt x="4154" y="21066"/>
                  <a:pt x="4327" y="21192"/>
                </a:cubicBezTo>
                <a:cubicBezTo>
                  <a:pt x="4499" y="21317"/>
                  <a:pt x="4687" y="21411"/>
                  <a:pt x="4875" y="21505"/>
                </a:cubicBezTo>
                <a:cubicBezTo>
                  <a:pt x="5064" y="21599"/>
                  <a:pt x="5252" y="21709"/>
                  <a:pt x="5455" y="21787"/>
                </a:cubicBezTo>
                <a:cubicBezTo>
                  <a:pt x="5644" y="21866"/>
                  <a:pt x="5847" y="21960"/>
                  <a:pt x="6051" y="22022"/>
                </a:cubicBezTo>
                <a:lnTo>
                  <a:pt x="6662" y="22195"/>
                </a:lnTo>
                <a:cubicBezTo>
                  <a:pt x="6866" y="22242"/>
                  <a:pt x="7086" y="22258"/>
                  <a:pt x="7289" y="22305"/>
                </a:cubicBezTo>
                <a:cubicBezTo>
                  <a:pt x="7509" y="22352"/>
                  <a:pt x="7728" y="22352"/>
                  <a:pt x="7932" y="22367"/>
                </a:cubicBezTo>
                <a:cubicBezTo>
                  <a:pt x="8034" y="22375"/>
                  <a:pt x="8135" y="22378"/>
                  <a:pt x="8236" y="22378"/>
                </a:cubicBezTo>
                <a:cubicBezTo>
                  <a:pt x="8568" y="22378"/>
                  <a:pt x="8896" y="22344"/>
                  <a:pt x="9233" y="22320"/>
                </a:cubicBezTo>
                <a:lnTo>
                  <a:pt x="9860" y="22195"/>
                </a:lnTo>
                <a:lnTo>
                  <a:pt x="9954" y="22179"/>
                </a:lnTo>
                <a:cubicBezTo>
                  <a:pt x="9970" y="22164"/>
                  <a:pt x="9970" y="22164"/>
                  <a:pt x="10001" y="22164"/>
                </a:cubicBezTo>
                <a:lnTo>
                  <a:pt x="10032" y="22148"/>
                </a:lnTo>
                <a:lnTo>
                  <a:pt x="10189" y="22101"/>
                </a:lnTo>
                <a:cubicBezTo>
                  <a:pt x="10283" y="22070"/>
                  <a:pt x="10377" y="22054"/>
                  <a:pt x="10487" y="22022"/>
                </a:cubicBezTo>
                <a:cubicBezTo>
                  <a:pt x="10910" y="21881"/>
                  <a:pt x="11302" y="21693"/>
                  <a:pt x="11678" y="21490"/>
                </a:cubicBezTo>
                <a:cubicBezTo>
                  <a:pt x="12054" y="21270"/>
                  <a:pt x="12415" y="21019"/>
                  <a:pt x="12744" y="20737"/>
                </a:cubicBezTo>
                <a:cubicBezTo>
                  <a:pt x="13089" y="20471"/>
                  <a:pt x="13387" y="20157"/>
                  <a:pt x="13669" y="19828"/>
                </a:cubicBezTo>
                <a:cubicBezTo>
                  <a:pt x="13951" y="19499"/>
                  <a:pt x="14186" y="19138"/>
                  <a:pt x="14421" y="18762"/>
                </a:cubicBezTo>
                <a:cubicBezTo>
                  <a:pt x="14578" y="18496"/>
                  <a:pt x="14703" y="18214"/>
                  <a:pt x="14829" y="17932"/>
                </a:cubicBezTo>
                <a:cubicBezTo>
                  <a:pt x="15054" y="17980"/>
                  <a:pt x="15279" y="18005"/>
                  <a:pt x="15505" y="18005"/>
                </a:cubicBezTo>
                <a:cubicBezTo>
                  <a:pt x="15640" y="18005"/>
                  <a:pt x="15775" y="17996"/>
                  <a:pt x="15910" y="17979"/>
                </a:cubicBezTo>
                <a:cubicBezTo>
                  <a:pt x="16036" y="17963"/>
                  <a:pt x="16161" y="17932"/>
                  <a:pt x="16271" y="17900"/>
                </a:cubicBezTo>
                <a:lnTo>
                  <a:pt x="16380" y="17869"/>
                </a:lnTo>
                <a:lnTo>
                  <a:pt x="16459" y="17853"/>
                </a:lnTo>
                <a:lnTo>
                  <a:pt x="16600" y="17790"/>
                </a:lnTo>
                <a:cubicBezTo>
                  <a:pt x="16710" y="17759"/>
                  <a:pt x="16835" y="17696"/>
                  <a:pt x="16945" y="17649"/>
                </a:cubicBezTo>
                <a:cubicBezTo>
                  <a:pt x="17054" y="17587"/>
                  <a:pt x="17148" y="17524"/>
                  <a:pt x="17258" y="17461"/>
                </a:cubicBezTo>
                <a:cubicBezTo>
                  <a:pt x="17446" y="17320"/>
                  <a:pt x="17634" y="17163"/>
                  <a:pt x="17791" y="16975"/>
                </a:cubicBezTo>
                <a:cubicBezTo>
                  <a:pt x="17964" y="16803"/>
                  <a:pt x="18089" y="16615"/>
                  <a:pt x="18214" y="16395"/>
                </a:cubicBezTo>
                <a:cubicBezTo>
                  <a:pt x="18277" y="16301"/>
                  <a:pt x="18324" y="16192"/>
                  <a:pt x="18371" y="16082"/>
                </a:cubicBezTo>
                <a:cubicBezTo>
                  <a:pt x="18418" y="15972"/>
                  <a:pt x="18449" y="15862"/>
                  <a:pt x="18481" y="15753"/>
                </a:cubicBezTo>
                <a:cubicBezTo>
                  <a:pt x="18543" y="15518"/>
                  <a:pt x="18606" y="15283"/>
                  <a:pt x="18606" y="15047"/>
                </a:cubicBezTo>
                <a:cubicBezTo>
                  <a:pt x="18622" y="14938"/>
                  <a:pt x="18606" y="14812"/>
                  <a:pt x="18606" y="14703"/>
                </a:cubicBezTo>
                <a:cubicBezTo>
                  <a:pt x="18606" y="14577"/>
                  <a:pt x="18575" y="14467"/>
                  <a:pt x="18559" y="14358"/>
                </a:cubicBezTo>
                <a:cubicBezTo>
                  <a:pt x="18543" y="14232"/>
                  <a:pt x="18512" y="14123"/>
                  <a:pt x="18481" y="14013"/>
                </a:cubicBezTo>
                <a:lnTo>
                  <a:pt x="18481" y="13966"/>
                </a:lnTo>
                <a:lnTo>
                  <a:pt x="18465" y="13966"/>
                </a:lnTo>
                <a:lnTo>
                  <a:pt x="18465" y="13935"/>
                </a:lnTo>
                <a:lnTo>
                  <a:pt x="18449" y="13919"/>
                </a:lnTo>
                <a:lnTo>
                  <a:pt x="18434" y="13841"/>
                </a:lnTo>
                <a:lnTo>
                  <a:pt x="18371" y="13699"/>
                </a:lnTo>
                <a:cubicBezTo>
                  <a:pt x="18277" y="13480"/>
                  <a:pt x="18167" y="13276"/>
                  <a:pt x="18042" y="13088"/>
                </a:cubicBezTo>
                <a:cubicBezTo>
                  <a:pt x="17901" y="12900"/>
                  <a:pt x="17744" y="12728"/>
                  <a:pt x="17587" y="12571"/>
                </a:cubicBezTo>
                <a:cubicBezTo>
                  <a:pt x="17415" y="12430"/>
                  <a:pt x="17227" y="12289"/>
                  <a:pt x="17023" y="12179"/>
                </a:cubicBezTo>
                <a:cubicBezTo>
                  <a:pt x="16835" y="12069"/>
                  <a:pt x="16616" y="12007"/>
                  <a:pt x="16412" y="11928"/>
                </a:cubicBezTo>
                <a:cubicBezTo>
                  <a:pt x="16192" y="11881"/>
                  <a:pt x="15973" y="11834"/>
                  <a:pt x="15753" y="11834"/>
                </a:cubicBezTo>
                <a:cubicBezTo>
                  <a:pt x="15550" y="11834"/>
                  <a:pt x="15346" y="11850"/>
                  <a:pt x="15142" y="11897"/>
                </a:cubicBezTo>
                <a:cubicBezTo>
                  <a:pt x="15095" y="11646"/>
                  <a:pt x="15064" y="11411"/>
                  <a:pt x="15032" y="11176"/>
                </a:cubicBezTo>
                <a:cubicBezTo>
                  <a:pt x="15020" y="11137"/>
                  <a:pt x="14985" y="11109"/>
                  <a:pt x="14948" y="11109"/>
                </a:cubicBezTo>
                <a:cubicBezTo>
                  <a:pt x="14939" y="11109"/>
                  <a:pt x="14931" y="11110"/>
                  <a:pt x="14923" y="11113"/>
                </a:cubicBezTo>
                <a:lnTo>
                  <a:pt x="14907" y="11113"/>
                </a:lnTo>
                <a:cubicBezTo>
                  <a:pt x="14296" y="11254"/>
                  <a:pt x="13669" y="11380"/>
                  <a:pt x="13042" y="11505"/>
                </a:cubicBezTo>
                <a:cubicBezTo>
                  <a:pt x="12415" y="11646"/>
                  <a:pt x="11788" y="11787"/>
                  <a:pt x="11177" y="11944"/>
                </a:cubicBezTo>
                <a:cubicBezTo>
                  <a:pt x="10550" y="12085"/>
                  <a:pt x="9938" y="12242"/>
                  <a:pt x="9311" y="12398"/>
                </a:cubicBezTo>
                <a:cubicBezTo>
                  <a:pt x="8904" y="12493"/>
                  <a:pt x="8496" y="12602"/>
                  <a:pt x="8089" y="12712"/>
                </a:cubicBezTo>
                <a:cubicBezTo>
                  <a:pt x="8120" y="12665"/>
                  <a:pt x="8151" y="12618"/>
                  <a:pt x="8183" y="12571"/>
                </a:cubicBezTo>
                <a:cubicBezTo>
                  <a:pt x="8355" y="12304"/>
                  <a:pt x="8559" y="12022"/>
                  <a:pt x="8810" y="11693"/>
                </a:cubicBezTo>
                <a:cubicBezTo>
                  <a:pt x="9045" y="11364"/>
                  <a:pt x="9327" y="10988"/>
                  <a:pt x="9531" y="10518"/>
                </a:cubicBezTo>
                <a:cubicBezTo>
                  <a:pt x="9735" y="10063"/>
                  <a:pt x="9829" y="9467"/>
                  <a:pt x="9656" y="8919"/>
                </a:cubicBezTo>
                <a:lnTo>
                  <a:pt x="9625" y="8809"/>
                </a:lnTo>
                <a:lnTo>
                  <a:pt x="9625" y="8778"/>
                </a:lnTo>
                <a:cubicBezTo>
                  <a:pt x="9609" y="8762"/>
                  <a:pt x="9609" y="8762"/>
                  <a:pt x="9609" y="8746"/>
                </a:cubicBezTo>
                <a:lnTo>
                  <a:pt x="9593" y="8715"/>
                </a:lnTo>
                <a:cubicBezTo>
                  <a:pt x="9562" y="8652"/>
                  <a:pt x="9531" y="8590"/>
                  <a:pt x="9499" y="8511"/>
                </a:cubicBezTo>
                <a:cubicBezTo>
                  <a:pt x="9421" y="8386"/>
                  <a:pt x="9327" y="8260"/>
                  <a:pt x="9217" y="8166"/>
                </a:cubicBezTo>
                <a:cubicBezTo>
                  <a:pt x="8982" y="7963"/>
                  <a:pt x="8700" y="7869"/>
                  <a:pt x="8434" y="7822"/>
                </a:cubicBezTo>
                <a:cubicBezTo>
                  <a:pt x="7885" y="7728"/>
                  <a:pt x="7321" y="7728"/>
                  <a:pt x="6882" y="7508"/>
                </a:cubicBezTo>
                <a:cubicBezTo>
                  <a:pt x="6427" y="7289"/>
                  <a:pt x="6192" y="6881"/>
                  <a:pt x="6035" y="6442"/>
                </a:cubicBezTo>
                <a:cubicBezTo>
                  <a:pt x="6004" y="6333"/>
                  <a:pt x="5973" y="6207"/>
                  <a:pt x="5941" y="6097"/>
                </a:cubicBezTo>
                <a:cubicBezTo>
                  <a:pt x="5926" y="5972"/>
                  <a:pt x="5910" y="5847"/>
                  <a:pt x="5879" y="5721"/>
                </a:cubicBezTo>
                <a:cubicBezTo>
                  <a:pt x="5847" y="5580"/>
                  <a:pt x="5879" y="5502"/>
                  <a:pt x="5879" y="5392"/>
                </a:cubicBezTo>
                <a:cubicBezTo>
                  <a:pt x="5863" y="5298"/>
                  <a:pt x="5894" y="5204"/>
                  <a:pt x="5910" y="5094"/>
                </a:cubicBezTo>
                <a:cubicBezTo>
                  <a:pt x="5988" y="4718"/>
                  <a:pt x="6223" y="4389"/>
                  <a:pt x="6521" y="4028"/>
                </a:cubicBezTo>
                <a:cubicBezTo>
                  <a:pt x="6819" y="3684"/>
                  <a:pt x="7133" y="3292"/>
                  <a:pt x="7305" y="2853"/>
                </a:cubicBezTo>
                <a:cubicBezTo>
                  <a:pt x="7477" y="2414"/>
                  <a:pt x="7540" y="1991"/>
                  <a:pt x="7509" y="1646"/>
                </a:cubicBezTo>
                <a:cubicBezTo>
                  <a:pt x="7509" y="1285"/>
                  <a:pt x="7415" y="988"/>
                  <a:pt x="7352" y="752"/>
                </a:cubicBezTo>
                <a:cubicBezTo>
                  <a:pt x="7289" y="517"/>
                  <a:pt x="7211" y="329"/>
                  <a:pt x="7164" y="204"/>
                </a:cubicBezTo>
                <a:cubicBezTo>
                  <a:pt x="7117" y="94"/>
                  <a:pt x="7086" y="31"/>
                  <a:pt x="7086" y="31"/>
                </a:cubicBezTo>
                <a:cubicBezTo>
                  <a:pt x="7070" y="16"/>
                  <a:pt x="7070" y="0"/>
                  <a:pt x="70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7" name="Google Shape;2523;p47"/>
          <p:cNvSpPr/>
          <p:nvPr/>
        </p:nvSpPr>
        <p:spPr>
          <a:xfrm>
            <a:off x="4420355" y="6206279"/>
            <a:ext cx="425094" cy="510834"/>
          </a:xfrm>
          <a:custGeom>
            <a:avLst/>
            <a:gdLst/>
            <a:ahLst/>
            <a:cxnLst/>
            <a:rect l="l" t="t" r="r" b="b"/>
            <a:pathLst>
              <a:path w="18622" h="22378" extrusionOk="0">
                <a:moveTo>
                  <a:pt x="15424" y="12743"/>
                </a:moveTo>
                <a:lnTo>
                  <a:pt x="15612" y="12775"/>
                </a:lnTo>
                <a:cubicBezTo>
                  <a:pt x="15738" y="12806"/>
                  <a:pt x="15848" y="12837"/>
                  <a:pt x="15957" y="12884"/>
                </a:cubicBezTo>
                <a:cubicBezTo>
                  <a:pt x="16067" y="12931"/>
                  <a:pt x="16177" y="12994"/>
                  <a:pt x="16286" y="13057"/>
                </a:cubicBezTo>
                <a:cubicBezTo>
                  <a:pt x="16380" y="13119"/>
                  <a:pt x="16474" y="13182"/>
                  <a:pt x="16553" y="13261"/>
                </a:cubicBezTo>
                <a:cubicBezTo>
                  <a:pt x="16647" y="13339"/>
                  <a:pt x="16725" y="13417"/>
                  <a:pt x="16804" y="13511"/>
                </a:cubicBezTo>
                <a:cubicBezTo>
                  <a:pt x="16882" y="13590"/>
                  <a:pt x="16929" y="13684"/>
                  <a:pt x="16992" y="13793"/>
                </a:cubicBezTo>
                <a:cubicBezTo>
                  <a:pt x="17054" y="13888"/>
                  <a:pt x="17086" y="13982"/>
                  <a:pt x="17133" y="14091"/>
                </a:cubicBezTo>
                <a:cubicBezTo>
                  <a:pt x="17148" y="14138"/>
                  <a:pt x="17164" y="14201"/>
                  <a:pt x="17180" y="14248"/>
                </a:cubicBezTo>
                <a:lnTo>
                  <a:pt x="17196" y="14295"/>
                </a:lnTo>
                <a:lnTo>
                  <a:pt x="17196" y="14326"/>
                </a:lnTo>
                <a:lnTo>
                  <a:pt x="17227" y="14420"/>
                </a:lnTo>
                <a:cubicBezTo>
                  <a:pt x="17243" y="14499"/>
                  <a:pt x="17243" y="14546"/>
                  <a:pt x="17243" y="14593"/>
                </a:cubicBezTo>
                <a:cubicBezTo>
                  <a:pt x="17258" y="14640"/>
                  <a:pt x="17258" y="14687"/>
                  <a:pt x="17258" y="14750"/>
                </a:cubicBezTo>
                <a:cubicBezTo>
                  <a:pt x="17274" y="14859"/>
                  <a:pt x="17274" y="14969"/>
                  <a:pt x="17258" y="15079"/>
                </a:cubicBezTo>
                <a:cubicBezTo>
                  <a:pt x="17243" y="15188"/>
                  <a:pt x="17227" y="15298"/>
                  <a:pt x="17211" y="15424"/>
                </a:cubicBezTo>
                <a:cubicBezTo>
                  <a:pt x="17196" y="15533"/>
                  <a:pt x="17148" y="15643"/>
                  <a:pt x="17117" y="15768"/>
                </a:cubicBezTo>
                <a:cubicBezTo>
                  <a:pt x="17039" y="15988"/>
                  <a:pt x="16929" y="16223"/>
                  <a:pt x="16741" y="16427"/>
                </a:cubicBezTo>
                <a:cubicBezTo>
                  <a:pt x="16663" y="16521"/>
                  <a:pt x="16553" y="16615"/>
                  <a:pt x="16443" y="16678"/>
                </a:cubicBezTo>
                <a:cubicBezTo>
                  <a:pt x="16380" y="16709"/>
                  <a:pt x="16333" y="16740"/>
                  <a:pt x="16271" y="16772"/>
                </a:cubicBezTo>
                <a:lnTo>
                  <a:pt x="16083" y="16834"/>
                </a:lnTo>
                <a:cubicBezTo>
                  <a:pt x="15959" y="16872"/>
                  <a:pt x="15830" y="16893"/>
                  <a:pt x="15702" y="16893"/>
                </a:cubicBezTo>
                <a:cubicBezTo>
                  <a:pt x="15619" y="16893"/>
                  <a:pt x="15536" y="16884"/>
                  <a:pt x="15456" y="16866"/>
                </a:cubicBezTo>
                <a:cubicBezTo>
                  <a:pt x="15330" y="16850"/>
                  <a:pt x="15205" y="16803"/>
                  <a:pt x="15095" y="16756"/>
                </a:cubicBezTo>
                <a:cubicBezTo>
                  <a:pt x="15158" y="16631"/>
                  <a:pt x="15221" y="16521"/>
                  <a:pt x="15283" y="16395"/>
                </a:cubicBezTo>
                <a:cubicBezTo>
                  <a:pt x="15346" y="16223"/>
                  <a:pt x="15409" y="16051"/>
                  <a:pt x="15456" y="15862"/>
                </a:cubicBezTo>
                <a:cubicBezTo>
                  <a:pt x="15534" y="15502"/>
                  <a:pt x="15565" y="15126"/>
                  <a:pt x="15534" y="14750"/>
                </a:cubicBezTo>
                <a:cubicBezTo>
                  <a:pt x="15518" y="14389"/>
                  <a:pt x="15456" y="14013"/>
                  <a:pt x="15424" y="13652"/>
                </a:cubicBezTo>
                <a:cubicBezTo>
                  <a:pt x="15409" y="13480"/>
                  <a:pt x="15393" y="13292"/>
                  <a:pt x="15393" y="13119"/>
                </a:cubicBezTo>
                <a:cubicBezTo>
                  <a:pt x="15377" y="13025"/>
                  <a:pt x="15377" y="12931"/>
                  <a:pt x="15377" y="12837"/>
                </a:cubicBezTo>
                <a:cubicBezTo>
                  <a:pt x="15377" y="12806"/>
                  <a:pt x="15377" y="12775"/>
                  <a:pt x="15377" y="12743"/>
                </a:cubicBezTo>
                <a:close/>
                <a:moveTo>
                  <a:pt x="3903" y="19417"/>
                </a:moveTo>
                <a:cubicBezTo>
                  <a:pt x="3909" y="19417"/>
                  <a:pt x="3915" y="19418"/>
                  <a:pt x="3919" y="19421"/>
                </a:cubicBezTo>
                <a:cubicBezTo>
                  <a:pt x="3919" y="19421"/>
                  <a:pt x="3904" y="19421"/>
                  <a:pt x="3888" y="19436"/>
                </a:cubicBezTo>
                <a:lnTo>
                  <a:pt x="3857" y="19436"/>
                </a:lnTo>
                <a:cubicBezTo>
                  <a:pt x="3850" y="19439"/>
                  <a:pt x="3846" y="19439"/>
                  <a:pt x="3844" y="19439"/>
                </a:cubicBezTo>
                <a:cubicBezTo>
                  <a:pt x="3834" y="19439"/>
                  <a:pt x="3874" y="19417"/>
                  <a:pt x="3903" y="19417"/>
                </a:cubicBezTo>
                <a:close/>
                <a:moveTo>
                  <a:pt x="5408" y="18276"/>
                </a:moveTo>
                <a:lnTo>
                  <a:pt x="5408" y="18276"/>
                </a:lnTo>
                <a:cubicBezTo>
                  <a:pt x="5408" y="18276"/>
                  <a:pt x="5377" y="18292"/>
                  <a:pt x="5314" y="18323"/>
                </a:cubicBezTo>
                <a:cubicBezTo>
                  <a:pt x="5252" y="18355"/>
                  <a:pt x="5189" y="18402"/>
                  <a:pt x="5095" y="18480"/>
                </a:cubicBezTo>
                <a:cubicBezTo>
                  <a:pt x="4923" y="18605"/>
                  <a:pt x="4719" y="18794"/>
                  <a:pt x="4499" y="18982"/>
                </a:cubicBezTo>
                <a:cubicBezTo>
                  <a:pt x="4405" y="19076"/>
                  <a:pt x="4296" y="19170"/>
                  <a:pt x="4201" y="19248"/>
                </a:cubicBezTo>
                <a:cubicBezTo>
                  <a:pt x="4092" y="19311"/>
                  <a:pt x="4013" y="19374"/>
                  <a:pt x="3935" y="19405"/>
                </a:cubicBezTo>
                <a:cubicBezTo>
                  <a:pt x="3935" y="19405"/>
                  <a:pt x="3935" y="19421"/>
                  <a:pt x="3935" y="19421"/>
                </a:cubicBezTo>
                <a:lnTo>
                  <a:pt x="3919" y="19405"/>
                </a:lnTo>
                <a:lnTo>
                  <a:pt x="3872" y="19405"/>
                </a:lnTo>
                <a:lnTo>
                  <a:pt x="3857" y="19389"/>
                </a:lnTo>
                <a:cubicBezTo>
                  <a:pt x="3825" y="19389"/>
                  <a:pt x="3794" y="19382"/>
                  <a:pt x="3763" y="19382"/>
                </a:cubicBezTo>
                <a:cubicBezTo>
                  <a:pt x="3747" y="19382"/>
                  <a:pt x="3731" y="19384"/>
                  <a:pt x="3716" y="19389"/>
                </a:cubicBezTo>
                <a:cubicBezTo>
                  <a:pt x="3496" y="19405"/>
                  <a:pt x="3324" y="19609"/>
                  <a:pt x="3355" y="19828"/>
                </a:cubicBezTo>
                <a:cubicBezTo>
                  <a:pt x="3369" y="20029"/>
                  <a:pt x="3541" y="20177"/>
                  <a:pt x="3738" y="20177"/>
                </a:cubicBezTo>
                <a:cubicBezTo>
                  <a:pt x="3756" y="20177"/>
                  <a:pt x="3775" y="20176"/>
                  <a:pt x="3794" y="20173"/>
                </a:cubicBezTo>
                <a:cubicBezTo>
                  <a:pt x="3794" y="20173"/>
                  <a:pt x="3841" y="20173"/>
                  <a:pt x="3919" y="20157"/>
                </a:cubicBezTo>
                <a:cubicBezTo>
                  <a:pt x="4013" y="20157"/>
                  <a:pt x="4170" y="20095"/>
                  <a:pt x="4186" y="20063"/>
                </a:cubicBezTo>
                <a:cubicBezTo>
                  <a:pt x="4217" y="20048"/>
                  <a:pt x="4249" y="20016"/>
                  <a:pt x="4280" y="20001"/>
                </a:cubicBezTo>
                <a:cubicBezTo>
                  <a:pt x="4296" y="19969"/>
                  <a:pt x="4327" y="19953"/>
                  <a:pt x="4343" y="19922"/>
                </a:cubicBezTo>
                <a:cubicBezTo>
                  <a:pt x="4437" y="19828"/>
                  <a:pt x="4515" y="19718"/>
                  <a:pt x="4593" y="19593"/>
                </a:cubicBezTo>
                <a:cubicBezTo>
                  <a:pt x="4672" y="19483"/>
                  <a:pt x="4750" y="19358"/>
                  <a:pt x="4813" y="19232"/>
                </a:cubicBezTo>
                <a:cubicBezTo>
                  <a:pt x="4954" y="18982"/>
                  <a:pt x="5079" y="18731"/>
                  <a:pt x="5189" y="18558"/>
                </a:cubicBezTo>
                <a:cubicBezTo>
                  <a:pt x="5236" y="18464"/>
                  <a:pt x="5299" y="18402"/>
                  <a:pt x="5330" y="18355"/>
                </a:cubicBezTo>
                <a:cubicBezTo>
                  <a:pt x="5377" y="18308"/>
                  <a:pt x="5408" y="18276"/>
                  <a:pt x="5408" y="18276"/>
                </a:cubicBezTo>
                <a:close/>
                <a:moveTo>
                  <a:pt x="11020" y="20565"/>
                </a:moveTo>
                <a:cubicBezTo>
                  <a:pt x="11004" y="20596"/>
                  <a:pt x="10988" y="20612"/>
                  <a:pt x="10973" y="20612"/>
                </a:cubicBezTo>
                <a:cubicBezTo>
                  <a:pt x="10973" y="20612"/>
                  <a:pt x="10957" y="20627"/>
                  <a:pt x="10957" y="20627"/>
                </a:cubicBezTo>
                <a:cubicBezTo>
                  <a:pt x="10973" y="20612"/>
                  <a:pt x="10941" y="20627"/>
                  <a:pt x="11020" y="20565"/>
                </a:cubicBezTo>
                <a:close/>
                <a:moveTo>
                  <a:pt x="14876" y="11317"/>
                </a:moveTo>
                <a:cubicBezTo>
                  <a:pt x="14938" y="11536"/>
                  <a:pt x="15001" y="11740"/>
                  <a:pt x="15064" y="11944"/>
                </a:cubicBezTo>
                <a:cubicBezTo>
                  <a:pt x="15079" y="11960"/>
                  <a:pt x="15095" y="11975"/>
                  <a:pt x="15111" y="11975"/>
                </a:cubicBezTo>
                <a:cubicBezTo>
                  <a:pt x="15185" y="11970"/>
                  <a:pt x="15262" y="11966"/>
                  <a:pt x="15339" y="11966"/>
                </a:cubicBezTo>
                <a:cubicBezTo>
                  <a:pt x="15473" y="11966"/>
                  <a:pt x="15609" y="11977"/>
                  <a:pt x="15738" y="12007"/>
                </a:cubicBezTo>
                <a:cubicBezTo>
                  <a:pt x="15942" y="12022"/>
                  <a:pt x="16145" y="12085"/>
                  <a:pt x="16333" y="12163"/>
                </a:cubicBezTo>
                <a:cubicBezTo>
                  <a:pt x="16522" y="12242"/>
                  <a:pt x="16710" y="12336"/>
                  <a:pt x="16866" y="12445"/>
                </a:cubicBezTo>
                <a:cubicBezTo>
                  <a:pt x="17039" y="12555"/>
                  <a:pt x="17180" y="12696"/>
                  <a:pt x="17321" y="12837"/>
                </a:cubicBezTo>
                <a:cubicBezTo>
                  <a:pt x="17462" y="12994"/>
                  <a:pt x="17587" y="13135"/>
                  <a:pt x="17681" y="13308"/>
                </a:cubicBezTo>
                <a:cubicBezTo>
                  <a:pt x="17771" y="13448"/>
                  <a:pt x="17829" y="13598"/>
                  <a:pt x="17881" y="13742"/>
                </a:cubicBezTo>
                <a:lnTo>
                  <a:pt x="17881" y="13742"/>
                </a:lnTo>
                <a:cubicBezTo>
                  <a:pt x="17809" y="13613"/>
                  <a:pt x="17736" y="13484"/>
                  <a:pt x="17650" y="13355"/>
                </a:cubicBezTo>
                <a:cubicBezTo>
                  <a:pt x="17572" y="13229"/>
                  <a:pt x="17462" y="13104"/>
                  <a:pt x="17337" y="12994"/>
                </a:cubicBezTo>
                <a:cubicBezTo>
                  <a:pt x="17290" y="12947"/>
                  <a:pt x="17227" y="12884"/>
                  <a:pt x="17164" y="12837"/>
                </a:cubicBezTo>
                <a:cubicBezTo>
                  <a:pt x="17101" y="12790"/>
                  <a:pt x="17039" y="12743"/>
                  <a:pt x="16960" y="12696"/>
                </a:cubicBezTo>
                <a:cubicBezTo>
                  <a:pt x="16835" y="12618"/>
                  <a:pt x="16694" y="12540"/>
                  <a:pt x="16537" y="12493"/>
                </a:cubicBezTo>
                <a:cubicBezTo>
                  <a:pt x="16396" y="12430"/>
                  <a:pt x="16239" y="12398"/>
                  <a:pt x="16098" y="12383"/>
                </a:cubicBezTo>
                <a:cubicBezTo>
                  <a:pt x="15942" y="12367"/>
                  <a:pt x="15785" y="12367"/>
                  <a:pt x="15628" y="12367"/>
                </a:cubicBezTo>
                <a:cubicBezTo>
                  <a:pt x="15487" y="12383"/>
                  <a:pt x="15330" y="12398"/>
                  <a:pt x="15189" y="12430"/>
                </a:cubicBezTo>
                <a:lnTo>
                  <a:pt x="15174" y="12445"/>
                </a:lnTo>
                <a:lnTo>
                  <a:pt x="15158" y="12445"/>
                </a:lnTo>
                <a:cubicBezTo>
                  <a:pt x="15095" y="12461"/>
                  <a:pt x="15048" y="12524"/>
                  <a:pt x="15064" y="12602"/>
                </a:cubicBezTo>
                <a:cubicBezTo>
                  <a:pt x="15142" y="12947"/>
                  <a:pt x="15174" y="13308"/>
                  <a:pt x="15158" y="13668"/>
                </a:cubicBezTo>
                <a:cubicBezTo>
                  <a:pt x="15158" y="14013"/>
                  <a:pt x="15064" y="14373"/>
                  <a:pt x="14985" y="14703"/>
                </a:cubicBezTo>
                <a:cubicBezTo>
                  <a:pt x="14907" y="15047"/>
                  <a:pt x="14813" y="15392"/>
                  <a:pt x="14766" y="15721"/>
                </a:cubicBezTo>
                <a:cubicBezTo>
                  <a:pt x="14703" y="16066"/>
                  <a:pt x="14688" y="16411"/>
                  <a:pt x="14641" y="16772"/>
                </a:cubicBezTo>
                <a:lnTo>
                  <a:pt x="14641" y="16850"/>
                </a:lnTo>
                <a:cubicBezTo>
                  <a:pt x="14625" y="16944"/>
                  <a:pt x="14688" y="17007"/>
                  <a:pt x="14766" y="17022"/>
                </a:cubicBezTo>
                <a:cubicBezTo>
                  <a:pt x="14904" y="17041"/>
                  <a:pt x="15041" y="17048"/>
                  <a:pt x="15176" y="17048"/>
                </a:cubicBezTo>
                <a:cubicBezTo>
                  <a:pt x="15271" y="17048"/>
                  <a:pt x="15365" y="17045"/>
                  <a:pt x="15456" y="17038"/>
                </a:cubicBezTo>
                <a:cubicBezTo>
                  <a:pt x="15675" y="17007"/>
                  <a:pt x="15895" y="16975"/>
                  <a:pt x="16098" y="16913"/>
                </a:cubicBezTo>
                <a:cubicBezTo>
                  <a:pt x="16224" y="16881"/>
                  <a:pt x="16365" y="16834"/>
                  <a:pt x="16490" y="16787"/>
                </a:cubicBezTo>
                <a:cubicBezTo>
                  <a:pt x="16631" y="16740"/>
                  <a:pt x="16757" y="16678"/>
                  <a:pt x="16882" y="16615"/>
                </a:cubicBezTo>
                <a:cubicBezTo>
                  <a:pt x="17148" y="16474"/>
                  <a:pt x="17399" y="16301"/>
                  <a:pt x="17603" y="16051"/>
                </a:cubicBezTo>
                <a:cubicBezTo>
                  <a:pt x="17677" y="15962"/>
                  <a:pt x="17750" y="15874"/>
                  <a:pt x="17811" y="15773"/>
                </a:cubicBezTo>
                <a:lnTo>
                  <a:pt x="17811" y="15773"/>
                </a:lnTo>
                <a:cubicBezTo>
                  <a:pt x="17805" y="15788"/>
                  <a:pt x="17802" y="15805"/>
                  <a:pt x="17791" y="15815"/>
                </a:cubicBezTo>
                <a:cubicBezTo>
                  <a:pt x="17744" y="15910"/>
                  <a:pt x="17697" y="15988"/>
                  <a:pt x="17650" y="16066"/>
                </a:cubicBezTo>
                <a:cubicBezTo>
                  <a:pt x="17540" y="16223"/>
                  <a:pt x="17431" y="16380"/>
                  <a:pt x="17290" y="16505"/>
                </a:cubicBezTo>
                <a:cubicBezTo>
                  <a:pt x="17164" y="16646"/>
                  <a:pt x="17023" y="16756"/>
                  <a:pt x="16866" y="16850"/>
                </a:cubicBezTo>
                <a:cubicBezTo>
                  <a:pt x="16788" y="16897"/>
                  <a:pt x="16694" y="16944"/>
                  <a:pt x="16616" y="16991"/>
                </a:cubicBezTo>
                <a:cubicBezTo>
                  <a:pt x="16537" y="17022"/>
                  <a:pt x="16474" y="17054"/>
                  <a:pt x="16365" y="17085"/>
                </a:cubicBezTo>
                <a:lnTo>
                  <a:pt x="16224" y="17132"/>
                </a:lnTo>
                <a:lnTo>
                  <a:pt x="16161" y="17148"/>
                </a:lnTo>
                <a:lnTo>
                  <a:pt x="16145" y="17148"/>
                </a:lnTo>
                <a:lnTo>
                  <a:pt x="16130" y="17163"/>
                </a:lnTo>
                <a:lnTo>
                  <a:pt x="16098" y="17163"/>
                </a:lnTo>
                <a:cubicBezTo>
                  <a:pt x="16004" y="17179"/>
                  <a:pt x="15910" y="17195"/>
                  <a:pt x="15816" y="17210"/>
                </a:cubicBezTo>
                <a:cubicBezTo>
                  <a:pt x="15744" y="17217"/>
                  <a:pt x="15671" y="17220"/>
                  <a:pt x="15598" y="17220"/>
                </a:cubicBezTo>
                <a:cubicBezTo>
                  <a:pt x="15306" y="17220"/>
                  <a:pt x="15011" y="17170"/>
                  <a:pt x="14735" y="17069"/>
                </a:cubicBezTo>
                <a:cubicBezTo>
                  <a:pt x="14692" y="17055"/>
                  <a:pt x="14648" y="17048"/>
                  <a:pt x="14605" y="17048"/>
                </a:cubicBezTo>
                <a:cubicBezTo>
                  <a:pt x="14454" y="17048"/>
                  <a:pt x="14306" y="17131"/>
                  <a:pt x="14233" y="17289"/>
                </a:cubicBezTo>
                <a:lnTo>
                  <a:pt x="14233" y="17305"/>
                </a:lnTo>
                <a:cubicBezTo>
                  <a:pt x="14076" y="17665"/>
                  <a:pt x="13904" y="18010"/>
                  <a:pt x="13700" y="18339"/>
                </a:cubicBezTo>
                <a:cubicBezTo>
                  <a:pt x="13496" y="18668"/>
                  <a:pt x="13277" y="18997"/>
                  <a:pt x="13026" y="19279"/>
                </a:cubicBezTo>
                <a:cubicBezTo>
                  <a:pt x="12775" y="19577"/>
                  <a:pt x="12509" y="19859"/>
                  <a:pt x="12211" y="20110"/>
                </a:cubicBezTo>
                <a:cubicBezTo>
                  <a:pt x="12101" y="20204"/>
                  <a:pt x="11992" y="20298"/>
                  <a:pt x="11866" y="20392"/>
                </a:cubicBezTo>
                <a:cubicBezTo>
                  <a:pt x="11913" y="20267"/>
                  <a:pt x="11976" y="20126"/>
                  <a:pt x="12023" y="20001"/>
                </a:cubicBezTo>
                <a:cubicBezTo>
                  <a:pt x="12133" y="19703"/>
                  <a:pt x="12227" y="19405"/>
                  <a:pt x="12289" y="19185"/>
                </a:cubicBezTo>
                <a:cubicBezTo>
                  <a:pt x="12368" y="18950"/>
                  <a:pt x="12399" y="18809"/>
                  <a:pt x="12399" y="18809"/>
                </a:cubicBezTo>
                <a:lnTo>
                  <a:pt x="12399" y="18809"/>
                </a:lnTo>
                <a:cubicBezTo>
                  <a:pt x="12399" y="18809"/>
                  <a:pt x="12321" y="18935"/>
                  <a:pt x="12180" y="19123"/>
                </a:cubicBezTo>
                <a:cubicBezTo>
                  <a:pt x="12054" y="19311"/>
                  <a:pt x="11866" y="19562"/>
                  <a:pt x="11678" y="19812"/>
                </a:cubicBezTo>
                <a:cubicBezTo>
                  <a:pt x="11490" y="20048"/>
                  <a:pt x="11286" y="20283"/>
                  <a:pt x="11145" y="20455"/>
                </a:cubicBezTo>
                <a:cubicBezTo>
                  <a:pt x="11114" y="20486"/>
                  <a:pt x="11083" y="20518"/>
                  <a:pt x="11067" y="20533"/>
                </a:cubicBezTo>
                <a:cubicBezTo>
                  <a:pt x="11035" y="20533"/>
                  <a:pt x="10988" y="20549"/>
                  <a:pt x="10957" y="20549"/>
                </a:cubicBezTo>
                <a:cubicBezTo>
                  <a:pt x="10753" y="20627"/>
                  <a:pt x="10644" y="20847"/>
                  <a:pt x="10706" y="21066"/>
                </a:cubicBezTo>
                <a:cubicBezTo>
                  <a:pt x="10706" y="21066"/>
                  <a:pt x="10722" y="21082"/>
                  <a:pt x="10722" y="21098"/>
                </a:cubicBezTo>
                <a:cubicBezTo>
                  <a:pt x="10565" y="21160"/>
                  <a:pt x="10409" y="21239"/>
                  <a:pt x="10252" y="21286"/>
                </a:cubicBezTo>
                <a:cubicBezTo>
                  <a:pt x="10158" y="21333"/>
                  <a:pt x="10064" y="21349"/>
                  <a:pt x="9970" y="21396"/>
                </a:cubicBezTo>
                <a:lnTo>
                  <a:pt x="9813" y="21443"/>
                </a:lnTo>
                <a:lnTo>
                  <a:pt x="9782" y="21443"/>
                </a:lnTo>
                <a:cubicBezTo>
                  <a:pt x="9876" y="21176"/>
                  <a:pt x="10064" y="20816"/>
                  <a:pt x="10267" y="20471"/>
                </a:cubicBezTo>
                <a:cubicBezTo>
                  <a:pt x="10503" y="20110"/>
                  <a:pt x="10722" y="19750"/>
                  <a:pt x="10879" y="19483"/>
                </a:cubicBezTo>
                <a:cubicBezTo>
                  <a:pt x="11051" y="19217"/>
                  <a:pt x="11145" y="19029"/>
                  <a:pt x="11145" y="19029"/>
                </a:cubicBezTo>
                <a:lnTo>
                  <a:pt x="11145" y="19029"/>
                </a:lnTo>
                <a:cubicBezTo>
                  <a:pt x="11145" y="19029"/>
                  <a:pt x="11004" y="19201"/>
                  <a:pt x="10785" y="19421"/>
                </a:cubicBezTo>
                <a:cubicBezTo>
                  <a:pt x="10565" y="19640"/>
                  <a:pt x="10267" y="19922"/>
                  <a:pt x="9970" y="20220"/>
                </a:cubicBezTo>
                <a:cubicBezTo>
                  <a:pt x="9672" y="20518"/>
                  <a:pt x="9374" y="20863"/>
                  <a:pt x="9186" y="21145"/>
                </a:cubicBezTo>
                <a:cubicBezTo>
                  <a:pt x="9139" y="21207"/>
                  <a:pt x="9108" y="21286"/>
                  <a:pt x="9061" y="21349"/>
                </a:cubicBezTo>
                <a:cubicBezTo>
                  <a:pt x="9029" y="21411"/>
                  <a:pt x="8998" y="21474"/>
                  <a:pt x="8982" y="21505"/>
                </a:cubicBezTo>
                <a:cubicBezTo>
                  <a:pt x="8951" y="21568"/>
                  <a:pt x="8935" y="21599"/>
                  <a:pt x="8919" y="21615"/>
                </a:cubicBezTo>
                <a:cubicBezTo>
                  <a:pt x="8674" y="21654"/>
                  <a:pt x="8440" y="21682"/>
                  <a:pt x="8199" y="21682"/>
                </a:cubicBezTo>
                <a:cubicBezTo>
                  <a:pt x="8147" y="21682"/>
                  <a:pt x="8094" y="21680"/>
                  <a:pt x="8042" y="21678"/>
                </a:cubicBezTo>
                <a:cubicBezTo>
                  <a:pt x="8120" y="21568"/>
                  <a:pt x="8198" y="21443"/>
                  <a:pt x="8277" y="21301"/>
                </a:cubicBezTo>
                <a:cubicBezTo>
                  <a:pt x="8355" y="21129"/>
                  <a:pt x="8449" y="20941"/>
                  <a:pt x="8543" y="20753"/>
                </a:cubicBezTo>
                <a:cubicBezTo>
                  <a:pt x="8637" y="20549"/>
                  <a:pt x="8716" y="20377"/>
                  <a:pt x="8810" y="20204"/>
                </a:cubicBezTo>
                <a:cubicBezTo>
                  <a:pt x="8904" y="20032"/>
                  <a:pt x="8998" y="19875"/>
                  <a:pt x="9076" y="19765"/>
                </a:cubicBezTo>
                <a:cubicBezTo>
                  <a:pt x="9170" y="19640"/>
                  <a:pt x="9249" y="19546"/>
                  <a:pt x="9327" y="19499"/>
                </a:cubicBezTo>
                <a:cubicBezTo>
                  <a:pt x="9405" y="19452"/>
                  <a:pt x="9468" y="19452"/>
                  <a:pt x="9468" y="19452"/>
                </a:cubicBezTo>
                <a:cubicBezTo>
                  <a:pt x="9468" y="19452"/>
                  <a:pt x="9452" y="19448"/>
                  <a:pt x="9425" y="19448"/>
                </a:cubicBezTo>
                <a:cubicBezTo>
                  <a:pt x="9398" y="19448"/>
                  <a:pt x="9358" y="19452"/>
                  <a:pt x="9311" y="19468"/>
                </a:cubicBezTo>
                <a:cubicBezTo>
                  <a:pt x="9233" y="19499"/>
                  <a:pt x="9108" y="19577"/>
                  <a:pt x="8998" y="19671"/>
                </a:cubicBezTo>
                <a:cubicBezTo>
                  <a:pt x="8747" y="19875"/>
                  <a:pt x="8465" y="20220"/>
                  <a:pt x="8214" y="20533"/>
                </a:cubicBezTo>
                <a:cubicBezTo>
                  <a:pt x="8089" y="20690"/>
                  <a:pt x="7948" y="20847"/>
                  <a:pt x="7822" y="21004"/>
                </a:cubicBezTo>
                <a:cubicBezTo>
                  <a:pt x="7713" y="21145"/>
                  <a:pt x="7587" y="21254"/>
                  <a:pt x="7493" y="21317"/>
                </a:cubicBezTo>
                <a:cubicBezTo>
                  <a:pt x="7446" y="21349"/>
                  <a:pt x="7415" y="21364"/>
                  <a:pt x="7383" y="21364"/>
                </a:cubicBezTo>
                <a:lnTo>
                  <a:pt x="7352" y="21364"/>
                </a:lnTo>
                <a:cubicBezTo>
                  <a:pt x="7357" y="21359"/>
                  <a:pt x="7362" y="21357"/>
                  <a:pt x="7367" y="21357"/>
                </a:cubicBezTo>
                <a:cubicBezTo>
                  <a:pt x="7376" y="21357"/>
                  <a:pt x="7383" y="21364"/>
                  <a:pt x="7383" y="21364"/>
                </a:cubicBezTo>
                <a:lnTo>
                  <a:pt x="7383" y="21364"/>
                </a:lnTo>
                <a:cubicBezTo>
                  <a:pt x="7368" y="21349"/>
                  <a:pt x="7352" y="21349"/>
                  <a:pt x="7336" y="21349"/>
                </a:cubicBezTo>
                <a:cubicBezTo>
                  <a:pt x="7305" y="21349"/>
                  <a:pt x="7305" y="21333"/>
                  <a:pt x="7305" y="21333"/>
                </a:cubicBezTo>
                <a:lnTo>
                  <a:pt x="7211" y="21333"/>
                </a:lnTo>
                <a:cubicBezTo>
                  <a:pt x="7039" y="21333"/>
                  <a:pt x="6897" y="21443"/>
                  <a:pt x="6835" y="21584"/>
                </a:cubicBezTo>
                <a:lnTo>
                  <a:pt x="6788" y="21584"/>
                </a:lnTo>
                <a:lnTo>
                  <a:pt x="6318" y="21474"/>
                </a:lnTo>
                <a:cubicBezTo>
                  <a:pt x="6412" y="21396"/>
                  <a:pt x="6490" y="21301"/>
                  <a:pt x="6553" y="21192"/>
                </a:cubicBezTo>
                <a:cubicBezTo>
                  <a:pt x="6647" y="21066"/>
                  <a:pt x="6709" y="20910"/>
                  <a:pt x="6788" y="20753"/>
                </a:cubicBezTo>
                <a:cubicBezTo>
                  <a:pt x="6835" y="20690"/>
                  <a:pt x="6866" y="20612"/>
                  <a:pt x="6913" y="20533"/>
                </a:cubicBezTo>
                <a:cubicBezTo>
                  <a:pt x="6944" y="20455"/>
                  <a:pt x="7007" y="20377"/>
                  <a:pt x="7039" y="20283"/>
                </a:cubicBezTo>
                <a:cubicBezTo>
                  <a:pt x="7211" y="19953"/>
                  <a:pt x="7368" y="19640"/>
                  <a:pt x="7540" y="19436"/>
                </a:cubicBezTo>
                <a:cubicBezTo>
                  <a:pt x="7618" y="19327"/>
                  <a:pt x="7697" y="19248"/>
                  <a:pt x="7760" y="19201"/>
                </a:cubicBezTo>
                <a:cubicBezTo>
                  <a:pt x="7822" y="19154"/>
                  <a:pt x="7869" y="19139"/>
                  <a:pt x="7869" y="19138"/>
                </a:cubicBezTo>
                <a:lnTo>
                  <a:pt x="7869" y="19138"/>
                </a:lnTo>
                <a:cubicBezTo>
                  <a:pt x="7869" y="19139"/>
                  <a:pt x="7822" y="19154"/>
                  <a:pt x="7744" y="19170"/>
                </a:cubicBezTo>
                <a:cubicBezTo>
                  <a:pt x="7666" y="19201"/>
                  <a:pt x="7571" y="19264"/>
                  <a:pt x="7446" y="19342"/>
                </a:cubicBezTo>
                <a:cubicBezTo>
                  <a:pt x="7227" y="19515"/>
                  <a:pt x="6960" y="19797"/>
                  <a:pt x="6725" y="20063"/>
                </a:cubicBezTo>
                <a:cubicBezTo>
                  <a:pt x="6662" y="20126"/>
                  <a:pt x="6600" y="20189"/>
                  <a:pt x="6537" y="20251"/>
                </a:cubicBezTo>
                <a:cubicBezTo>
                  <a:pt x="6474" y="20330"/>
                  <a:pt x="6412" y="20392"/>
                  <a:pt x="6349" y="20455"/>
                </a:cubicBezTo>
                <a:cubicBezTo>
                  <a:pt x="6239" y="20580"/>
                  <a:pt x="6129" y="20690"/>
                  <a:pt x="6051" y="20769"/>
                </a:cubicBezTo>
                <a:cubicBezTo>
                  <a:pt x="5969" y="20851"/>
                  <a:pt x="5899" y="20897"/>
                  <a:pt x="5872" y="20897"/>
                </a:cubicBezTo>
                <a:cubicBezTo>
                  <a:pt x="5869" y="20897"/>
                  <a:pt x="5867" y="20896"/>
                  <a:pt x="5865" y="20895"/>
                </a:cubicBezTo>
                <a:lnTo>
                  <a:pt x="5865" y="20895"/>
                </a:lnTo>
                <a:cubicBezTo>
                  <a:pt x="5871" y="20891"/>
                  <a:pt x="5882" y="20885"/>
                  <a:pt x="5894" y="20878"/>
                </a:cubicBezTo>
                <a:lnTo>
                  <a:pt x="5863" y="20878"/>
                </a:lnTo>
                <a:cubicBezTo>
                  <a:pt x="5832" y="20878"/>
                  <a:pt x="5800" y="20894"/>
                  <a:pt x="5753" y="20894"/>
                </a:cubicBezTo>
                <a:cubicBezTo>
                  <a:pt x="5612" y="20957"/>
                  <a:pt x="5518" y="21082"/>
                  <a:pt x="5502" y="21223"/>
                </a:cubicBezTo>
                <a:cubicBezTo>
                  <a:pt x="5377" y="21160"/>
                  <a:pt x="5236" y="21113"/>
                  <a:pt x="5111" y="21051"/>
                </a:cubicBezTo>
                <a:cubicBezTo>
                  <a:pt x="5064" y="21035"/>
                  <a:pt x="5032" y="21019"/>
                  <a:pt x="4985" y="21004"/>
                </a:cubicBezTo>
                <a:cubicBezTo>
                  <a:pt x="5001" y="20988"/>
                  <a:pt x="5017" y="20988"/>
                  <a:pt x="5032" y="20972"/>
                </a:cubicBezTo>
                <a:cubicBezTo>
                  <a:pt x="5142" y="20910"/>
                  <a:pt x="5252" y="20800"/>
                  <a:pt x="5346" y="20659"/>
                </a:cubicBezTo>
                <a:cubicBezTo>
                  <a:pt x="5455" y="20533"/>
                  <a:pt x="5534" y="20377"/>
                  <a:pt x="5628" y="20220"/>
                </a:cubicBezTo>
                <a:cubicBezTo>
                  <a:pt x="5675" y="20142"/>
                  <a:pt x="5706" y="20079"/>
                  <a:pt x="5753" y="20001"/>
                </a:cubicBezTo>
                <a:cubicBezTo>
                  <a:pt x="5800" y="19922"/>
                  <a:pt x="5847" y="19828"/>
                  <a:pt x="5894" y="19750"/>
                </a:cubicBezTo>
                <a:cubicBezTo>
                  <a:pt x="6082" y="19405"/>
                  <a:pt x="6239" y="19091"/>
                  <a:pt x="6427" y="18888"/>
                </a:cubicBezTo>
                <a:cubicBezTo>
                  <a:pt x="6506" y="18778"/>
                  <a:pt x="6600" y="18700"/>
                  <a:pt x="6662" y="18653"/>
                </a:cubicBezTo>
                <a:cubicBezTo>
                  <a:pt x="6725" y="18605"/>
                  <a:pt x="6772" y="18590"/>
                  <a:pt x="6772" y="18590"/>
                </a:cubicBezTo>
                <a:lnTo>
                  <a:pt x="6772" y="18590"/>
                </a:lnTo>
                <a:cubicBezTo>
                  <a:pt x="6772" y="18590"/>
                  <a:pt x="6725" y="18590"/>
                  <a:pt x="6647" y="18621"/>
                </a:cubicBezTo>
                <a:cubicBezTo>
                  <a:pt x="6568" y="18653"/>
                  <a:pt x="6459" y="18715"/>
                  <a:pt x="6349" y="18794"/>
                </a:cubicBezTo>
                <a:cubicBezTo>
                  <a:pt x="6098" y="18966"/>
                  <a:pt x="5832" y="19248"/>
                  <a:pt x="5581" y="19515"/>
                </a:cubicBezTo>
                <a:cubicBezTo>
                  <a:pt x="5455" y="19656"/>
                  <a:pt x="5314" y="19781"/>
                  <a:pt x="5189" y="19906"/>
                </a:cubicBezTo>
                <a:cubicBezTo>
                  <a:pt x="5079" y="20032"/>
                  <a:pt x="4970" y="20142"/>
                  <a:pt x="4875" y="20204"/>
                </a:cubicBezTo>
                <a:cubicBezTo>
                  <a:pt x="4781" y="20283"/>
                  <a:pt x="4703" y="20314"/>
                  <a:pt x="4672" y="20314"/>
                </a:cubicBezTo>
                <a:lnTo>
                  <a:pt x="4640" y="20314"/>
                </a:lnTo>
                <a:cubicBezTo>
                  <a:pt x="4625" y="20330"/>
                  <a:pt x="4609" y="20330"/>
                  <a:pt x="4609" y="20330"/>
                </a:cubicBezTo>
                <a:cubicBezTo>
                  <a:pt x="4562" y="20330"/>
                  <a:pt x="4531" y="20345"/>
                  <a:pt x="4499" y="20361"/>
                </a:cubicBezTo>
                <a:cubicBezTo>
                  <a:pt x="4390" y="20424"/>
                  <a:pt x="4327" y="20518"/>
                  <a:pt x="4296" y="20643"/>
                </a:cubicBezTo>
                <a:cubicBezTo>
                  <a:pt x="4217" y="20596"/>
                  <a:pt x="4123" y="20549"/>
                  <a:pt x="4045" y="20486"/>
                </a:cubicBezTo>
                <a:lnTo>
                  <a:pt x="3559" y="20142"/>
                </a:lnTo>
                <a:cubicBezTo>
                  <a:pt x="3386" y="20032"/>
                  <a:pt x="3245" y="19891"/>
                  <a:pt x="3089" y="19765"/>
                </a:cubicBezTo>
                <a:lnTo>
                  <a:pt x="2885" y="19593"/>
                </a:lnTo>
                <a:cubicBezTo>
                  <a:pt x="2932" y="19562"/>
                  <a:pt x="2979" y="19515"/>
                  <a:pt x="3010" y="19468"/>
                </a:cubicBezTo>
                <a:cubicBezTo>
                  <a:pt x="3010" y="19468"/>
                  <a:pt x="3073" y="19342"/>
                  <a:pt x="3183" y="19170"/>
                </a:cubicBezTo>
                <a:cubicBezTo>
                  <a:pt x="3277" y="18997"/>
                  <a:pt x="3402" y="18778"/>
                  <a:pt x="3543" y="18574"/>
                </a:cubicBezTo>
                <a:cubicBezTo>
                  <a:pt x="3669" y="18355"/>
                  <a:pt x="3825" y="18151"/>
                  <a:pt x="3966" y="18026"/>
                </a:cubicBezTo>
                <a:cubicBezTo>
                  <a:pt x="4107" y="17900"/>
                  <a:pt x="4217" y="17822"/>
                  <a:pt x="4217" y="17822"/>
                </a:cubicBezTo>
                <a:lnTo>
                  <a:pt x="4217" y="17822"/>
                </a:lnTo>
                <a:cubicBezTo>
                  <a:pt x="4217" y="17822"/>
                  <a:pt x="4092" y="17853"/>
                  <a:pt x="3904" y="17932"/>
                </a:cubicBezTo>
                <a:cubicBezTo>
                  <a:pt x="3716" y="17994"/>
                  <a:pt x="3480" y="18135"/>
                  <a:pt x="3261" y="18292"/>
                </a:cubicBezTo>
                <a:cubicBezTo>
                  <a:pt x="3042" y="18449"/>
                  <a:pt x="2838" y="18621"/>
                  <a:pt x="2681" y="18747"/>
                </a:cubicBezTo>
                <a:cubicBezTo>
                  <a:pt x="2524" y="18856"/>
                  <a:pt x="2430" y="18935"/>
                  <a:pt x="2430" y="18935"/>
                </a:cubicBezTo>
                <a:lnTo>
                  <a:pt x="2415" y="18935"/>
                </a:lnTo>
                <a:cubicBezTo>
                  <a:pt x="2383" y="18966"/>
                  <a:pt x="2352" y="18997"/>
                  <a:pt x="2336" y="19029"/>
                </a:cubicBezTo>
                <a:cubicBezTo>
                  <a:pt x="2305" y="18997"/>
                  <a:pt x="2258" y="18950"/>
                  <a:pt x="2227" y="18919"/>
                </a:cubicBezTo>
                <a:lnTo>
                  <a:pt x="1913" y="18527"/>
                </a:lnTo>
                <a:cubicBezTo>
                  <a:pt x="1976" y="18496"/>
                  <a:pt x="2023" y="18433"/>
                  <a:pt x="2070" y="18370"/>
                </a:cubicBezTo>
                <a:cubicBezTo>
                  <a:pt x="2070" y="18370"/>
                  <a:pt x="2101" y="18276"/>
                  <a:pt x="2180" y="18135"/>
                </a:cubicBezTo>
                <a:cubicBezTo>
                  <a:pt x="2242" y="17994"/>
                  <a:pt x="2321" y="17822"/>
                  <a:pt x="2399" y="17665"/>
                </a:cubicBezTo>
                <a:cubicBezTo>
                  <a:pt x="2493" y="17493"/>
                  <a:pt x="2603" y="17352"/>
                  <a:pt x="2712" y="17258"/>
                </a:cubicBezTo>
                <a:cubicBezTo>
                  <a:pt x="2822" y="17163"/>
                  <a:pt x="2932" y="17132"/>
                  <a:pt x="2932" y="17132"/>
                </a:cubicBezTo>
                <a:lnTo>
                  <a:pt x="2853" y="17132"/>
                </a:lnTo>
                <a:cubicBezTo>
                  <a:pt x="2806" y="17132"/>
                  <a:pt x="2744" y="17132"/>
                  <a:pt x="2665" y="17148"/>
                </a:cubicBezTo>
                <a:cubicBezTo>
                  <a:pt x="2509" y="17179"/>
                  <a:pt x="2305" y="17273"/>
                  <a:pt x="2132" y="17383"/>
                </a:cubicBezTo>
                <a:cubicBezTo>
                  <a:pt x="1944" y="17493"/>
                  <a:pt x="1772" y="17634"/>
                  <a:pt x="1662" y="17712"/>
                </a:cubicBezTo>
                <a:cubicBezTo>
                  <a:pt x="1537" y="17806"/>
                  <a:pt x="1458" y="17869"/>
                  <a:pt x="1458" y="17869"/>
                </a:cubicBezTo>
                <a:cubicBezTo>
                  <a:pt x="1427" y="17822"/>
                  <a:pt x="1411" y="17775"/>
                  <a:pt x="1380" y="17743"/>
                </a:cubicBezTo>
                <a:cubicBezTo>
                  <a:pt x="1458" y="17696"/>
                  <a:pt x="1521" y="17634"/>
                  <a:pt x="1568" y="17540"/>
                </a:cubicBezTo>
                <a:cubicBezTo>
                  <a:pt x="1568" y="17540"/>
                  <a:pt x="1600" y="17461"/>
                  <a:pt x="1647" y="17352"/>
                </a:cubicBezTo>
                <a:cubicBezTo>
                  <a:pt x="1694" y="17242"/>
                  <a:pt x="1756" y="17101"/>
                  <a:pt x="1819" y="16960"/>
                </a:cubicBezTo>
                <a:cubicBezTo>
                  <a:pt x="1882" y="16819"/>
                  <a:pt x="1960" y="16678"/>
                  <a:pt x="2023" y="16599"/>
                </a:cubicBezTo>
                <a:cubicBezTo>
                  <a:pt x="2085" y="16505"/>
                  <a:pt x="2148" y="16442"/>
                  <a:pt x="2148" y="16442"/>
                </a:cubicBezTo>
                <a:lnTo>
                  <a:pt x="2148" y="16442"/>
                </a:lnTo>
                <a:cubicBezTo>
                  <a:pt x="2148" y="16442"/>
                  <a:pt x="2070" y="16458"/>
                  <a:pt x="1960" y="16489"/>
                </a:cubicBezTo>
                <a:cubicBezTo>
                  <a:pt x="1835" y="16536"/>
                  <a:pt x="1678" y="16599"/>
                  <a:pt x="1537" y="16693"/>
                </a:cubicBezTo>
                <a:cubicBezTo>
                  <a:pt x="1396" y="16772"/>
                  <a:pt x="1255" y="16850"/>
                  <a:pt x="1161" y="16913"/>
                </a:cubicBezTo>
                <a:cubicBezTo>
                  <a:pt x="1051" y="16975"/>
                  <a:pt x="988" y="17007"/>
                  <a:pt x="988" y="17007"/>
                </a:cubicBezTo>
                <a:cubicBezTo>
                  <a:pt x="988" y="17007"/>
                  <a:pt x="988" y="17022"/>
                  <a:pt x="988" y="17022"/>
                </a:cubicBezTo>
                <a:lnTo>
                  <a:pt x="910" y="16881"/>
                </a:lnTo>
                <a:cubicBezTo>
                  <a:pt x="832" y="16693"/>
                  <a:pt x="769" y="16505"/>
                  <a:pt x="690" y="16317"/>
                </a:cubicBezTo>
                <a:lnTo>
                  <a:pt x="565" y="16035"/>
                </a:lnTo>
                <a:lnTo>
                  <a:pt x="487" y="15753"/>
                </a:lnTo>
                <a:lnTo>
                  <a:pt x="361" y="15314"/>
                </a:lnTo>
                <a:lnTo>
                  <a:pt x="3935" y="14499"/>
                </a:lnTo>
                <a:cubicBezTo>
                  <a:pt x="4029" y="14483"/>
                  <a:pt x="4107" y="14452"/>
                  <a:pt x="4201" y="14436"/>
                </a:cubicBezTo>
                <a:lnTo>
                  <a:pt x="4201" y="14436"/>
                </a:lnTo>
                <a:cubicBezTo>
                  <a:pt x="4186" y="14562"/>
                  <a:pt x="4201" y="14671"/>
                  <a:pt x="4233" y="14750"/>
                </a:cubicBezTo>
                <a:cubicBezTo>
                  <a:pt x="4264" y="14859"/>
                  <a:pt x="4296" y="14906"/>
                  <a:pt x="4296" y="14906"/>
                </a:cubicBezTo>
                <a:cubicBezTo>
                  <a:pt x="4296" y="14922"/>
                  <a:pt x="4311" y="14938"/>
                  <a:pt x="4343" y="14938"/>
                </a:cubicBezTo>
                <a:cubicBezTo>
                  <a:pt x="4358" y="14938"/>
                  <a:pt x="4374" y="14922"/>
                  <a:pt x="4374" y="14891"/>
                </a:cubicBezTo>
                <a:cubicBezTo>
                  <a:pt x="4374" y="14891"/>
                  <a:pt x="4358" y="14828"/>
                  <a:pt x="4390" y="14734"/>
                </a:cubicBezTo>
                <a:cubicBezTo>
                  <a:pt x="4390" y="14640"/>
                  <a:pt x="4437" y="14499"/>
                  <a:pt x="4531" y="14358"/>
                </a:cubicBezTo>
                <a:cubicBezTo>
                  <a:pt x="4640" y="14326"/>
                  <a:pt x="4750" y="14311"/>
                  <a:pt x="4875" y="14279"/>
                </a:cubicBezTo>
                <a:cubicBezTo>
                  <a:pt x="5173" y="14201"/>
                  <a:pt x="5487" y="14123"/>
                  <a:pt x="5800" y="14044"/>
                </a:cubicBezTo>
                <a:cubicBezTo>
                  <a:pt x="6365" y="13888"/>
                  <a:pt x="6929" y="13731"/>
                  <a:pt x="7509" y="13574"/>
                </a:cubicBezTo>
                <a:cubicBezTo>
                  <a:pt x="7509" y="13684"/>
                  <a:pt x="7540" y="13746"/>
                  <a:pt x="7556" y="13809"/>
                </a:cubicBezTo>
                <a:cubicBezTo>
                  <a:pt x="7603" y="13935"/>
                  <a:pt x="7634" y="13997"/>
                  <a:pt x="7634" y="13997"/>
                </a:cubicBezTo>
                <a:cubicBezTo>
                  <a:pt x="7634" y="14013"/>
                  <a:pt x="7650" y="14029"/>
                  <a:pt x="7666" y="14029"/>
                </a:cubicBezTo>
                <a:cubicBezTo>
                  <a:pt x="7681" y="14029"/>
                  <a:pt x="7713" y="14013"/>
                  <a:pt x="7713" y="13997"/>
                </a:cubicBezTo>
                <a:cubicBezTo>
                  <a:pt x="7713" y="13997"/>
                  <a:pt x="7713" y="13919"/>
                  <a:pt x="7713" y="13793"/>
                </a:cubicBezTo>
                <a:cubicBezTo>
                  <a:pt x="7713" y="13731"/>
                  <a:pt x="7713" y="13637"/>
                  <a:pt x="7744" y="13558"/>
                </a:cubicBezTo>
                <a:cubicBezTo>
                  <a:pt x="7744" y="13543"/>
                  <a:pt x="7744" y="13527"/>
                  <a:pt x="7760" y="13511"/>
                </a:cubicBezTo>
                <a:cubicBezTo>
                  <a:pt x="8324" y="13339"/>
                  <a:pt x="8904" y="13182"/>
                  <a:pt x="9484" y="13010"/>
                </a:cubicBezTo>
                <a:cubicBezTo>
                  <a:pt x="10095" y="12837"/>
                  <a:pt x="10706" y="12649"/>
                  <a:pt x="11318" y="12461"/>
                </a:cubicBezTo>
                <a:cubicBezTo>
                  <a:pt x="11929" y="12289"/>
                  <a:pt x="12540" y="12085"/>
                  <a:pt x="13136" y="11897"/>
                </a:cubicBezTo>
                <a:cubicBezTo>
                  <a:pt x="13716" y="11709"/>
                  <a:pt x="14296" y="11521"/>
                  <a:pt x="14876" y="11317"/>
                </a:cubicBezTo>
                <a:close/>
                <a:moveTo>
                  <a:pt x="7039" y="0"/>
                </a:moveTo>
                <a:cubicBezTo>
                  <a:pt x="7023" y="0"/>
                  <a:pt x="7007" y="16"/>
                  <a:pt x="7007" y="47"/>
                </a:cubicBezTo>
                <a:cubicBezTo>
                  <a:pt x="7007" y="47"/>
                  <a:pt x="7007" y="110"/>
                  <a:pt x="7023" y="251"/>
                </a:cubicBezTo>
                <a:cubicBezTo>
                  <a:pt x="7023" y="376"/>
                  <a:pt x="7039" y="564"/>
                  <a:pt x="7039" y="799"/>
                </a:cubicBezTo>
                <a:cubicBezTo>
                  <a:pt x="7039" y="1019"/>
                  <a:pt x="7054" y="1301"/>
                  <a:pt x="6992" y="1615"/>
                </a:cubicBezTo>
                <a:cubicBezTo>
                  <a:pt x="6960" y="1912"/>
                  <a:pt x="6850" y="2242"/>
                  <a:pt x="6678" y="2555"/>
                </a:cubicBezTo>
                <a:cubicBezTo>
                  <a:pt x="6506" y="2868"/>
                  <a:pt x="6223" y="3151"/>
                  <a:pt x="5910" y="3495"/>
                </a:cubicBezTo>
                <a:cubicBezTo>
                  <a:pt x="5832" y="3589"/>
                  <a:pt x="5738" y="3684"/>
                  <a:pt x="5659" y="3778"/>
                </a:cubicBezTo>
                <a:cubicBezTo>
                  <a:pt x="5581" y="3887"/>
                  <a:pt x="5502" y="3981"/>
                  <a:pt x="5424" y="4107"/>
                </a:cubicBezTo>
                <a:cubicBezTo>
                  <a:pt x="5267" y="4358"/>
                  <a:pt x="5142" y="4655"/>
                  <a:pt x="5111" y="4953"/>
                </a:cubicBezTo>
                <a:cubicBezTo>
                  <a:pt x="5095" y="5110"/>
                  <a:pt x="5064" y="5267"/>
                  <a:pt x="5079" y="5423"/>
                </a:cubicBezTo>
                <a:cubicBezTo>
                  <a:pt x="5095" y="5580"/>
                  <a:pt x="5095" y="5768"/>
                  <a:pt x="5142" y="5878"/>
                </a:cubicBezTo>
                <a:cubicBezTo>
                  <a:pt x="5173" y="6003"/>
                  <a:pt x="5205" y="6144"/>
                  <a:pt x="5236" y="6285"/>
                </a:cubicBezTo>
                <a:cubicBezTo>
                  <a:pt x="5283" y="6427"/>
                  <a:pt x="5330" y="6568"/>
                  <a:pt x="5393" y="6693"/>
                </a:cubicBezTo>
                <a:cubicBezTo>
                  <a:pt x="5518" y="6975"/>
                  <a:pt x="5691" y="7242"/>
                  <a:pt x="5910" y="7461"/>
                </a:cubicBezTo>
                <a:cubicBezTo>
                  <a:pt x="6145" y="7680"/>
                  <a:pt x="6443" y="7837"/>
                  <a:pt x="6725" y="7900"/>
                </a:cubicBezTo>
                <a:cubicBezTo>
                  <a:pt x="7321" y="8057"/>
                  <a:pt x="7885" y="7963"/>
                  <a:pt x="8387" y="8057"/>
                </a:cubicBezTo>
                <a:cubicBezTo>
                  <a:pt x="8637" y="8088"/>
                  <a:pt x="8872" y="8182"/>
                  <a:pt x="9014" y="8370"/>
                </a:cubicBezTo>
                <a:cubicBezTo>
                  <a:pt x="9092" y="8449"/>
                  <a:pt x="9155" y="8543"/>
                  <a:pt x="9186" y="8652"/>
                </a:cubicBezTo>
                <a:lnTo>
                  <a:pt x="9202" y="8731"/>
                </a:lnTo>
                <a:lnTo>
                  <a:pt x="9233" y="8825"/>
                </a:lnTo>
                <a:lnTo>
                  <a:pt x="9233" y="8872"/>
                </a:lnTo>
                <a:cubicBezTo>
                  <a:pt x="9233" y="8872"/>
                  <a:pt x="9243" y="8892"/>
                  <a:pt x="9247" y="8892"/>
                </a:cubicBezTo>
                <a:cubicBezTo>
                  <a:pt x="9248" y="8892"/>
                  <a:pt x="9249" y="8891"/>
                  <a:pt x="9249" y="8887"/>
                </a:cubicBezTo>
                <a:lnTo>
                  <a:pt x="9249" y="8903"/>
                </a:lnTo>
                <a:lnTo>
                  <a:pt x="9249" y="8997"/>
                </a:lnTo>
                <a:cubicBezTo>
                  <a:pt x="9280" y="9452"/>
                  <a:pt x="9108" y="9859"/>
                  <a:pt x="8904" y="10235"/>
                </a:cubicBezTo>
                <a:cubicBezTo>
                  <a:pt x="8700" y="10612"/>
                  <a:pt x="8481" y="10972"/>
                  <a:pt x="8261" y="11317"/>
                </a:cubicBezTo>
                <a:cubicBezTo>
                  <a:pt x="8042" y="11662"/>
                  <a:pt x="7854" y="12007"/>
                  <a:pt x="7713" y="12336"/>
                </a:cubicBezTo>
                <a:cubicBezTo>
                  <a:pt x="7650" y="12493"/>
                  <a:pt x="7587" y="12649"/>
                  <a:pt x="7556" y="12806"/>
                </a:cubicBezTo>
                <a:cubicBezTo>
                  <a:pt x="7556" y="12822"/>
                  <a:pt x="7556" y="12837"/>
                  <a:pt x="7540" y="12853"/>
                </a:cubicBezTo>
                <a:cubicBezTo>
                  <a:pt x="7524" y="12853"/>
                  <a:pt x="7493" y="12869"/>
                  <a:pt x="7462" y="12869"/>
                </a:cubicBezTo>
                <a:cubicBezTo>
                  <a:pt x="6850" y="13025"/>
                  <a:pt x="6223" y="13198"/>
                  <a:pt x="5612" y="13370"/>
                </a:cubicBezTo>
                <a:cubicBezTo>
                  <a:pt x="5518" y="13402"/>
                  <a:pt x="5424" y="13417"/>
                  <a:pt x="5330" y="13449"/>
                </a:cubicBezTo>
                <a:cubicBezTo>
                  <a:pt x="5408" y="13370"/>
                  <a:pt x="5502" y="13276"/>
                  <a:pt x="5597" y="13182"/>
                </a:cubicBezTo>
                <a:cubicBezTo>
                  <a:pt x="5832" y="12947"/>
                  <a:pt x="6114" y="12681"/>
                  <a:pt x="6333" y="12320"/>
                </a:cubicBezTo>
                <a:cubicBezTo>
                  <a:pt x="6459" y="12148"/>
                  <a:pt x="6553" y="11928"/>
                  <a:pt x="6615" y="11693"/>
                </a:cubicBezTo>
                <a:cubicBezTo>
                  <a:pt x="6678" y="11474"/>
                  <a:pt x="6709" y="11192"/>
                  <a:pt x="6631" y="10941"/>
                </a:cubicBezTo>
                <a:lnTo>
                  <a:pt x="6600" y="10847"/>
                </a:lnTo>
                <a:lnTo>
                  <a:pt x="6584" y="10815"/>
                </a:lnTo>
                <a:lnTo>
                  <a:pt x="6568" y="10800"/>
                </a:lnTo>
                <a:lnTo>
                  <a:pt x="6553" y="10768"/>
                </a:lnTo>
                <a:cubicBezTo>
                  <a:pt x="6537" y="10721"/>
                  <a:pt x="6506" y="10659"/>
                  <a:pt x="6459" y="10596"/>
                </a:cubicBezTo>
                <a:cubicBezTo>
                  <a:pt x="6380" y="10486"/>
                  <a:pt x="6286" y="10392"/>
                  <a:pt x="6161" y="10329"/>
                </a:cubicBezTo>
                <a:cubicBezTo>
                  <a:pt x="5926" y="10204"/>
                  <a:pt x="5691" y="10173"/>
                  <a:pt x="5455" y="10157"/>
                </a:cubicBezTo>
                <a:cubicBezTo>
                  <a:pt x="5001" y="10141"/>
                  <a:pt x="4531" y="10141"/>
                  <a:pt x="4123" y="10032"/>
                </a:cubicBezTo>
                <a:cubicBezTo>
                  <a:pt x="3919" y="9985"/>
                  <a:pt x="3731" y="9891"/>
                  <a:pt x="3590" y="9797"/>
                </a:cubicBezTo>
                <a:cubicBezTo>
                  <a:pt x="3449" y="9687"/>
                  <a:pt x="3355" y="9546"/>
                  <a:pt x="3277" y="9389"/>
                </a:cubicBezTo>
                <a:cubicBezTo>
                  <a:pt x="3245" y="9326"/>
                  <a:pt x="3214" y="9232"/>
                  <a:pt x="3183" y="9138"/>
                </a:cubicBezTo>
                <a:cubicBezTo>
                  <a:pt x="3183" y="9107"/>
                  <a:pt x="3167" y="9044"/>
                  <a:pt x="3167" y="9028"/>
                </a:cubicBezTo>
                <a:lnTo>
                  <a:pt x="3136" y="8856"/>
                </a:lnTo>
                <a:cubicBezTo>
                  <a:pt x="3120" y="8715"/>
                  <a:pt x="3136" y="8543"/>
                  <a:pt x="3183" y="8417"/>
                </a:cubicBezTo>
                <a:cubicBezTo>
                  <a:pt x="3277" y="8151"/>
                  <a:pt x="3512" y="7900"/>
                  <a:pt x="3794" y="7633"/>
                </a:cubicBezTo>
                <a:cubicBezTo>
                  <a:pt x="4076" y="7383"/>
                  <a:pt x="4358" y="7101"/>
                  <a:pt x="4578" y="6787"/>
                </a:cubicBezTo>
                <a:cubicBezTo>
                  <a:pt x="4813" y="6458"/>
                  <a:pt x="4938" y="6097"/>
                  <a:pt x="4970" y="5784"/>
                </a:cubicBezTo>
                <a:cubicBezTo>
                  <a:pt x="5001" y="5470"/>
                  <a:pt x="4970" y="5204"/>
                  <a:pt x="4907" y="5000"/>
                </a:cubicBezTo>
                <a:cubicBezTo>
                  <a:pt x="4860" y="4796"/>
                  <a:pt x="4797" y="4655"/>
                  <a:pt x="4750" y="4546"/>
                </a:cubicBezTo>
                <a:cubicBezTo>
                  <a:pt x="4703" y="4452"/>
                  <a:pt x="4687" y="4389"/>
                  <a:pt x="4687" y="4389"/>
                </a:cubicBezTo>
                <a:cubicBezTo>
                  <a:pt x="4672" y="4389"/>
                  <a:pt x="4656" y="4373"/>
                  <a:pt x="4640" y="4373"/>
                </a:cubicBezTo>
                <a:cubicBezTo>
                  <a:pt x="4625" y="4373"/>
                  <a:pt x="4609" y="4389"/>
                  <a:pt x="4609" y="4420"/>
                </a:cubicBezTo>
                <a:cubicBezTo>
                  <a:pt x="4609" y="4420"/>
                  <a:pt x="4609" y="4467"/>
                  <a:pt x="4609" y="4577"/>
                </a:cubicBezTo>
                <a:cubicBezTo>
                  <a:pt x="4609" y="4687"/>
                  <a:pt x="4609" y="4843"/>
                  <a:pt x="4593" y="5032"/>
                </a:cubicBezTo>
                <a:cubicBezTo>
                  <a:pt x="4593" y="5220"/>
                  <a:pt x="4546" y="5455"/>
                  <a:pt x="4468" y="5674"/>
                </a:cubicBezTo>
                <a:cubicBezTo>
                  <a:pt x="4374" y="5909"/>
                  <a:pt x="4249" y="6129"/>
                  <a:pt x="4045" y="6348"/>
                </a:cubicBezTo>
                <a:cubicBezTo>
                  <a:pt x="3841" y="6568"/>
                  <a:pt x="3559" y="6771"/>
                  <a:pt x="3245" y="7022"/>
                </a:cubicBezTo>
                <a:cubicBezTo>
                  <a:pt x="3089" y="7148"/>
                  <a:pt x="2932" y="7304"/>
                  <a:pt x="2775" y="7477"/>
                </a:cubicBezTo>
                <a:cubicBezTo>
                  <a:pt x="2618" y="7665"/>
                  <a:pt x="2477" y="7916"/>
                  <a:pt x="2399" y="8182"/>
                </a:cubicBezTo>
                <a:cubicBezTo>
                  <a:pt x="2383" y="8245"/>
                  <a:pt x="2368" y="8323"/>
                  <a:pt x="2352" y="8386"/>
                </a:cubicBezTo>
                <a:cubicBezTo>
                  <a:pt x="2352" y="8464"/>
                  <a:pt x="2352" y="8527"/>
                  <a:pt x="2352" y="8605"/>
                </a:cubicBezTo>
                <a:cubicBezTo>
                  <a:pt x="2352" y="8668"/>
                  <a:pt x="2352" y="8731"/>
                  <a:pt x="2352" y="8809"/>
                </a:cubicBezTo>
                <a:lnTo>
                  <a:pt x="2383" y="9028"/>
                </a:lnTo>
                <a:lnTo>
                  <a:pt x="2430" y="9185"/>
                </a:lnTo>
                <a:cubicBezTo>
                  <a:pt x="2462" y="9264"/>
                  <a:pt x="2477" y="9311"/>
                  <a:pt x="2493" y="9373"/>
                </a:cubicBezTo>
                <a:cubicBezTo>
                  <a:pt x="2540" y="9499"/>
                  <a:pt x="2603" y="9624"/>
                  <a:pt x="2681" y="9734"/>
                </a:cubicBezTo>
                <a:cubicBezTo>
                  <a:pt x="2822" y="9969"/>
                  <a:pt x="3042" y="10188"/>
                  <a:pt x="3308" y="10298"/>
                </a:cubicBezTo>
                <a:cubicBezTo>
                  <a:pt x="3559" y="10408"/>
                  <a:pt x="3825" y="10455"/>
                  <a:pt x="4060" y="10455"/>
                </a:cubicBezTo>
                <a:cubicBezTo>
                  <a:pt x="4516" y="10455"/>
                  <a:pt x="4934" y="10390"/>
                  <a:pt x="5324" y="10390"/>
                </a:cubicBezTo>
                <a:cubicBezTo>
                  <a:pt x="5363" y="10390"/>
                  <a:pt x="5401" y="10391"/>
                  <a:pt x="5440" y="10392"/>
                </a:cubicBezTo>
                <a:cubicBezTo>
                  <a:pt x="5659" y="10408"/>
                  <a:pt x="5879" y="10455"/>
                  <a:pt x="6020" y="10565"/>
                </a:cubicBezTo>
                <a:cubicBezTo>
                  <a:pt x="6161" y="10674"/>
                  <a:pt x="6208" y="10847"/>
                  <a:pt x="6208" y="11019"/>
                </a:cubicBezTo>
                <a:cubicBezTo>
                  <a:pt x="6208" y="11364"/>
                  <a:pt x="5988" y="11646"/>
                  <a:pt x="5769" y="11928"/>
                </a:cubicBezTo>
                <a:cubicBezTo>
                  <a:pt x="5549" y="12210"/>
                  <a:pt x="5314" y="12477"/>
                  <a:pt x="5095" y="12743"/>
                </a:cubicBezTo>
                <a:cubicBezTo>
                  <a:pt x="4891" y="13010"/>
                  <a:pt x="4687" y="13261"/>
                  <a:pt x="4531" y="13511"/>
                </a:cubicBezTo>
                <a:cubicBezTo>
                  <a:pt x="4484" y="13590"/>
                  <a:pt x="4452" y="13652"/>
                  <a:pt x="4405" y="13731"/>
                </a:cubicBezTo>
                <a:cubicBezTo>
                  <a:pt x="4201" y="13793"/>
                  <a:pt x="3998" y="13856"/>
                  <a:pt x="3778" y="13919"/>
                </a:cubicBezTo>
                <a:lnTo>
                  <a:pt x="126" y="15063"/>
                </a:lnTo>
                <a:lnTo>
                  <a:pt x="110" y="15063"/>
                </a:lnTo>
                <a:cubicBezTo>
                  <a:pt x="32" y="15094"/>
                  <a:pt x="1" y="15173"/>
                  <a:pt x="16" y="15251"/>
                </a:cubicBezTo>
                <a:lnTo>
                  <a:pt x="220" y="15831"/>
                </a:lnTo>
                <a:lnTo>
                  <a:pt x="330" y="16129"/>
                </a:lnTo>
                <a:lnTo>
                  <a:pt x="455" y="16411"/>
                </a:lnTo>
                <a:cubicBezTo>
                  <a:pt x="534" y="16599"/>
                  <a:pt x="612" y="16803"/>
                  <a:pt x="690" y="16991"/>
                </a:cubicBezTo>
                <a:lnTo>
                  <a:pt x="816" y="17210"/>
                </a:lnTo>
                <a:cubicBezTo>
                  <a:pt x="722" y="17414"/>
                  <a:pt x="816" y="17649"/>
                  <a:pt x="1020" y="17743"/>
                </a:cubicBezTo>
                <a:cubicBezTo>
                  <a:pt x="1051" y="17759"/>
                  <a:pt x="1082" y="17775"/>
                  <a:pt x="1114" y="17775"/>
                </a:cubicBezTo>
                <a:cubicBezTo>
                  <a:pt x="1176" y="17869"/>
                  <a:pt x="1239" y="17979"/>
                  <a:pt x="1302" y="18073"/>
                </a:cubicBezTo>
                <a:lnTo>
                  <a:pt x="1302" y="18088"/>
                </a:lnTo>
                <a:cubicBezTo>
                  <a:pt x="1255" y="18276"/>
                  <a:pt x="1349" y="18464"/>
                  <a:pt x="1521" y="18558"/>
                </a:cubicBezTo>
                <a:cubicBezTo>
                  <a:pt x="1568" y="18574"/>
                  <a:pt x="1600" y="18590"/>
                  <a:pt x="1647" y="18590"/>
                </a:cubicBezTo>
                <a:lnTo>
                  <a:pt x="2023" y="19091"/>
                </a:lnTo>
                <a:cubicBezTo>
                  <a:pt x="2101" y="19201"/>
                  <a:pt x="2211" y="19311"/>
                  <a:pt x="2305" y="19421"/>
                </a:cubicBezTo>
                <a:cubicBezTo>
                  <a:pt x="2336" y="19483"/>
                  <a:pt x="2383" y="19546"/>
                  <a:pt x="2446" y="19593"/>
                </a:cubicBezTo>
                <a:cubicBezTo>
                  <a:pt x="2509" y="19656"/>
                  <a:pt x="2571" y="19734"/>
                  <a:pt x="2634" y="19797"/>
                </a:cubicBezTo>
                <a:lnTo>
                  <a:pt x="2853" y="20016"/>
                </a:lnTo>
                <a:cubicBezTo>
                  <a:pt x="3010" y="20157"/>
                  <a:pt x="3151" y="20314"/>
                  <a:pt x="3324" y="20439"/>
                </a:cubicBezTo>
                <a:lnTo>
                  <a:pt x="3810" y="20831"/>
                </a:lnTo>
                <a:cubicBezTo>
                  <a:pt x="3982" y="20957"/>
                  <a:pt x="4154" y="21066"/>
                  <a:pt x="4327" y="21192"/>
                </a:cubicBezTo>
                <a:cubicBezTo>
                  <a:pt x="4499" y="21317"/>
                  <a:pt x="4687" y="21411"/>
                  <a:pt x="4875" y="21505"/>
                </a:cubicBezTo>
                <a:cubicBezTo>
                  <a:pt x="5064" y="21599"/>
                  <a:pt x="5252" y="21709"/>
                  <a:pt x="5455" y="21787"/>
                </a:cubicBezTo>
                <a:cubicBezTo>
                  <a:pt x="5644" y="21866"/>
                  <a:pt x="5847" y="21960"/>
                  <a:pt x="6051" y="22022"/>
                </a:cubicBezTo>
                <a:lnTo>
                  <a:pt x="6662" y="22195"/>
                </a:lnTo>
                <a:cubicBezTo>
                  <a:pt x="6866" y="22242"/>
                  <a:pt x="7086" y="22258"/>
                  <a:pt x="7289" y="22305"/>
                </a:cubicBezTo>
                <a:cubicBezTo>
                  <a:pt x="7509" y="22352"/>
                  <a:pt x="7728" y="22352"/>
                  <a:pt x="7932" y="22367"/>
                </a:cubicBezTo>
                <a:cubicBezTo>
                  <a:pt x="8034" y="22375"/>
                  <a:pt x="8135" y="22378"/>
                  <a:pt x="8236" y="22378"/>
                </a:cubicBezTo>
                <a:cubicBezTo>
                  <a:pt x="8568" y="22378"/>
                  <a:pt x="8896" y="22344"/>
                  <a:pt x="9233" y="22320"/>
                </a:cubicBezTo>
                <a:lnTo>
                  <a:pt x="9860" y="22195"/>
                </a:lnTo>
                <a:lnTo>
                  <a:pt x="9954" y="22179"/>
                </a:lnTo>
                <a:cubicBezTo>
                  <a:pt x="9970" y="22164"/>
                  <a:pt x="9970" y="22164"/>
                  <a:pt x="10001" y="22164"/>
                </a:cubicBezTo>
                <a:lnTo>
                  <a:pt x="10032" y="22148"/>
                </a:lnTo>
                <a:lnTo>
                  <a:pt x="10189" y="22101"/>
                </a:lnTo>
                <a:cubicBezTo>
                  <a:pt x="10283" y="22070"/>
                  <a:pt x="10377" y="22054"/>
                  <a:pt x="10487" y="22022"/>
                </a:cubicBezTo>
                <a:cubicBezTo>
                  <a:pt x="10910" y="21881"/>
                  <a:pt x="11302" y="21693"/>
                  <a:pt x="11678" y="21490"/>
                </a:cubicBezTo>
                <a:cubicBezTo>
                  <a:pt x="12054" y="21270"/>
                  <a:pt x="12415" y="21019"/>
                  <a:pt x="12744" y="20737"/>
                </a:cubicBezTo>
                <a:cubicBezTo>
                  <a:pt x="13089" y="20471"/>
                  <a:pt x="13387" y="20157"/>
                  <a:pt x="13669" y="19828"/>
                </a:cubicBezTo>
                <a:cubicBezTo>
                  <a:pt x="13951" y="19499"/>
                  <a:pt x="14186" y="19138"/>
                  <a:pt x="14421" y="18762"/>
                </a:cubicBezTo>
                <a:cubicBezTo>
                  <a:pt x="14578" y="18496"/>
                  <a:pt x="14703" y="18214"/>
                  <a:pt x="14829" y="17932"/>
                </a:cubicBezTo>
                <a:cubicBezTo>
                  <a:pt x="15054" y="17980"/>
                  <a:pt x="15279" y="18005"/>
                  <a:pt x="15505" y="18005"/>
                </a:cubicBezTo>
                <a:cubicBezTo>
                  <a:pt x="15640" y="18005"/>
                  <a:pt x="15775" y="17996"/>
                  <a:pt x="15910" y="17979"/>
                </a:cubicBezTo>
                <a:cubicBezTo>
                  <a:pt x="16036" y="17963"/>
                  <a:pt x="16161" y="17932"/>
                  <a:pt x="16271" y="17900"/>
                </a:cubicBezTo>
                <a:lnTo>
                  <a:pt x="16380" y="17869"/>
                </a:lnTo>
                <a:lnTo>
                  <a:pt x="16459" y="17853"/>
                </a:lnTo>
                <a:lnTo>
                  <a:pt x="16600" y="17790"/>
                </a:lnTo>
                <a:cubicBezTo>
                  <a:pt x="16710" y="17759"/>
                  <a:pt x="16835" y="17696"/>
                  <a:pt x="16945" y="17649"/>
                </a:cubicBezTo>
                <a:cubicBezTo>
                  <a:pt x="17054" y="17587"/>
                  <a:pt x="17148" y="17524"/>
                  <a:pt x="17258" y="17461"/>
                </a:cubicBezTo>
                <a:cubicBezTo>
                  <a:pt x="17446" y="17320"/>
                  <a:pt x="17634" y="17163"/>
                  <a:pt x="17791" y="16975"/>
                </a:cubicBezTo>
                <a:cubicBezTo>
                  <a:pt x="17964" y="16803"/>
                  <a:pt x="18089" y="16615"/>
                  <a:pt x="18214" y="16395"/>
                </a:cubicBezTo>
                <a:cubicBezTo>
                  <a:pt x="18277" y="16301"/>
                  <a:pt x="18324" y="16192"/>
                  <a:pt x="18371" y="16082"/>
                </a:cubicBezTo>
                <a:cubicBezTo>
                  <a:pt x="18418" y="15972"/>
                  <a:pt x="18449" y="15862"/>
                  <a:pt x="18481" y="15753"/>
                </a:cubicBezTo>
                <a:cubicBezTo>
                  <a:pt x="18543" y="15518"/>
                  <a:pt x="18606" y="15283"/>
                  <a:pt x="18606" y="15047"/>
                </a:cubicBezTo>
                <a:cubicBezTo>
                  <a:pt x="18622" y="14938"/>
                  <a:pt x="18606" y="14812"/>
                  <a:pt x="18606" y="14703"/>
                </a:cubicBezTo>
                <a:cubicBezTo>
                  <a:pt x="18606" y="14577"/>
                  <a:pt x="18575" y="14467"/>
                  <a:pt x="18559" y="14358"/>
                </a:cubicBezTo>
                <a:cubicBezTo>
                  <a:pt x="18543" y="14232"/>
                  <a:pt x="18512" y="14123"/>
                  <a:pt x="18481" y="14013"/>
                </a:cubicBezTo>
                <a:lnTo>
                  <a:pt x="18481" y="13966"/>
                </a:lnTo>
                <a:lnTo>
                  <a:pt x="18465" y="13966"/>
                </a:lnTo>
                <a:lnTo>
                  <a:pt x="18465" y="13935"/>
                </a:lnTo>
                <a:lnTo>
                  <a:pt x="18449" y="13919"/>
                </a:lnTo>
                <a:lnTo>
                  <a:pt x="18434" y="13841"/>
                </a:lnTo>
                <a:lnTo>
                  <a:pt x="18371" y="13699"/>
                </a:lnTo>
                <a:cubicBezTo>
                  <a:pt x="18277" y="13480"/>
                  <a:pt x="18167" y="13276"/>
                  <a:pt x="18042" y="13088"/>
                </a:cubicBezTo>
                <a:cubicBezTo>
                  <a:pt x="17901" y="12900"/>
                  <a:pt x="17744" y="12728"/>
                  <a:pt x="17587" y="12571"/>
                </a:cubicBezTo>
                <a:cubicBezTo>
                  <a:pt x="17415" y="12430"/>
                  <a:pt x="17227" y="12289"/>
                  <a:pt x="17023" y="12179"/>
                </a:cubicBezTo>
                <a:cubicBezTo>
                  <a:pt x="16835" y="12069"/>
                  <a:pt x="16616" y="12007"/>
                  <a:pt x="16412" y="11928"/>
                </a:cubicBezTo>
                <a:cubicBezTo>
                  <a:pt x="16192" y="11881"/>
                  <a:pt x="15973" y="11834"/>
                  <a:pt x="15753" y="11834"/>
                </a:cubicBezTo>
                <a:cubicBezTo>
                  <a:pt x="15550" y="11834"/>
                  <a:pt x="15346" y="11850"/>
                  <a:pt x="15142" y="11897"/>
                </a:cubicBezTo>
                <a:cubicBezTo>
                  <a:pt x="15095" y="11646"/>
                  <a:pt x="15064" y="11411"/>
                  <a:pt x="15032" y="11176"/>
                </a:cubicBezTo>
                <a:cubicBezTo>
                  <a:pt x="15020" y="11137"/>
                  <a:pt x="14985" y="11109"/>
                  <a:pt x="14948" y="11109"/>
                </a:cubicBezTo>
                <a:cubicBezTo>
                  <a:pt x="14939" y="11109"/>
                  <a:pt x="14931" y="11110"/>
                  <a:pt x="14923" y="11113"/>
                </a:cubicBezTo>
                <a:lnTo>
                  <a:pt x="14907" y="11113"/>
                </a:lnTo>
                <a:cubicBezTo>
                  <a:pt x="14296" y="11254"/>
                  <a:pt x="13669" y="11380"/>
                  <a:pt x="13042" y="11505"/>
                </a:cubicBezTo>
                <a:cubicBezTo>
                  <a:pt x="12415" y="11646"/>
                  <a:pt x="11788" y="11787"/>
                  <a:pt x="11177" y="11944"/>
                </a:cubicBezTo>
                <a:cubicBezTo>
                  <a:pt x="10550" y="12085"/>
                  <a:pt x="9938" y="12242"/>
                  <a:pt x="9311" y="12398"/>
                </a:cubicBezTo>
                <a:cubicBezTo>
                  <a:pt x="8904" y="12493"/>
                  <a:pt x="8496" y="12602"/>
                  <a:pt x="8089" y="12712"/>
                </a:cubicBezTo>
                <a:cubicBezTo>
                  <a:pt x="8120" y="12665"/>
                  <a:pt x="8151" y="12618"/>
                  <a:pt x="8183" y="12571"/>
                </a:cubicBezTo>
                <a:cubicBezTo>
                  <a:pt x="8355" y="12304"/>
                  <a:pt x="8559" y="12022"/>
                  <a:pt x="8810" y="11693"/>
                </a:cubicBezTo>
                <a:cubicBezTo>
                  <a:pt x="9045" y="11364"/>
                  <a:pt x="9327" y="10988"/>
                  <a:pt x="9531" y="10518"/>
                </a:cubicBezTo>
                <a:cubicBezTo>
                  <a:pt x="9735" y="10063"/>
                  <a:pt x="9829" y="9467"/>
                  <a:pt x="9656" y="8919"/>
                </a:cubicBezTo>
                <a:lnTo>
                  <a:pt x="9625" y="8809"/>
                </a:lnTo>
                <a:lnTo>
                  <a:pt x="9625" y="8778"/>
                </a:lnTo>
                <a:cubicBezTo>
                  <a:pt x="9609" y="8762"/>
                  <a:pt x="9609" y="8762"/>
                  <a:pt x="9609" y="8746"/>
                </a:cubicBezTo>
                <a:lnTo>
                  <a:pt x="9593" y="8715"/>
                </a:lnTo>
                <a:cubicBezTo>
                  <a:pt x="9562" y="8652"/>
                  <a:pt x="9531" y="8590"/>
                  <a:pt x="9499" y="8511"/>
                </a:cubicBezTo>
                <a:cubicBezTo>
                  <a:pt x="9421" y="8386"/>
                  <a:pt x="9327" y="8260"/>
                  <a:pt x="9217" y="8166"/>
                </a:cubicBezTo>
                <a:cubicBezTo>
                  <a:pt x="8982" y="7963"/>
                  <a:pt x="8700" y="7869"/>
                  <a:pt x="8434" y="7822"/>
                </a:cubicBezTo>
                <a:cubicBezTo>
                  <a:pt x="7885" y="7728"/>
                  <a:pt x="7321" y="7728"/>
                  <a:pt x="6882" y="7508"/>
                </a:cubicBezTo>
                <a:cubicBezTo>
                  <a:pt x="6427" y="7289"/>
                  <a:pt x="6192" y="6881"/>
                  <a:pt x="6035" y="6442"/>
                </a:cubicBezTo>
                <a:cubicBezTo>
                  <a:pt x="6004" y="6333"/>
                  <a:pt x="5973" y="6207"/>
                  <a:pt x="5941" y="6097"/>
                </a:cubicBezTo>
                <a:cubicBezTo>
                  <a:pt x="5926" y="5972"/>
                  <a:pt x="5910" y="5847"/>
                  <a:pt x="5879" y="5721"/>
                </a:cubicBezTo>
                <a:cubicBezTo>
                  <a:pt x="5847" y="5580"/>
                  <a:pt x="5879" y="5502"/>
                  <a:pt x="5879" y="5392"/>
                </a:cubicBezTo>
                <a:cubicBezTo>
                  <a:pt x="5863" y="5298"/>
                  <a:pt x="5894" y="5204"/>
                  <a:pt x="5910" y="5094"/>
                </a:cubicBezTo>
                <a:cubicBezTo>
                  <a:pt x="5988" y="4718"/>
                  <a:pt x="6223" y="4389"/>
                  <a:pt x="6521" y="4028"/>
                </a:cubicBezTo>
                <a:cubicBezTo>
                  <a:pt x="6819" y="3684"/>
                  <a:pt x="7133" y="3292"/>
                  <a:pt x="7305" y="2853"/>
                </a:cubicBezTo>
                <a:cubicBezTo>
                  <a:pt x="7477" y="2414"/>
                  <a:pt x="7540" y="1991"/>
                  <a:pt x="7509" y="1646"/>
                </a:cubicBezTo>
                <a:cubicBezTo>
                  <a:pt x="7509" y="1285"/>
                  <a:pt x="7415" y="988"/>
                  <a:pt x="7352" y="752"/>
                </a:cubicBezTo>
                <a:cubicBezTo>
                  <a:pt x="7289" y="517"/>
                  <a:pt x="7211" y="329"/>
                  <a:pt x="7164" y="204"/>
                </a:cubicBezTo>
                <a:cubicBezTo>
                  <a:pt x="7117" y="94"/>
                  <a:pt x="7086" y="31"/>
                  <a:pt x="7086" y="31"/>
                </a:cubicBezTo>
                <a:cubicBezTo>
                  <a:pt x="7070" y="16"/>
                  <a:pt x="7070" y="0"/>
                  <a:pt x="70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Google Shape;2523;p47"/>
          <p:cNvSpPr/>
          <p:nvPr/>
        </p:nvSpPr>
        <p:spPr>
          <a:xfrm>
            <a:off x="6093087" y="5332272"/>
            <a:ext cx="425094" cy="510834"/>
          </a:xfrm>
          <a:custGeom>
            <a:avLst/>
            <a:gdLst/>
            <a:ahLst/>
            <a:cxnLst/>
            <a:rect l="l" t="t" r="r" b="b"/>
            <a:pathLst>
              <a:path w="18622" h="22378" extrusionOk="0">
                <a:moveTo>
                  <a:pt x="15424" y="12743"/>
                </a:moveTo>
                <a:lnTo>
                  <a:pt x="15612" y="12775"/>
                </a:lnTo>
                <a:cubicBezTo>
                  <a:pt x="15738" y="12806"/>
                  <a:pt x="15848" y="12837"/>
                  <a:pt x="15957" y="12884"/>
                </a:cubicBezTo>
                <a:cubicBezTo>
                  <a:pt x="16067" y="12931"/>
                  <a:pt x="16177" y="12994"/>
                  <a:pt x="16286" y="13057"/>
                </a:cubicBezTo>
                <a:cubicBezTo>
                  <a:pt x="16380" y="13119"/>
                  <a:pt x="16474" y="13182"/>
                  <a:pt x="16553" y="13261"/>
                </a:cubicBezTo>
                <a:cubicBezTo>
                  <a:pt x="16647" y="13339"/>
                  <a:pt x="16725" y="13417"/>
                  <a:pt x="16804" y="13511"/>
                </a:cubicBezTo>
                <a:cubicBezTo>
                  <a:pt x="16882" y="13590"/>
                  <a:pt x="16929" y="13684"/>
                  <a:pt x="16992" y="13793"/>
                </a:cubicBezTo>
                <a:cubicBezTo>
                  <a:pt x="17054" y="13888"/>
                  <a:pt x="17086" y="13982"/>
                  <a:pt x="17133" y="14091"/>
                </a:cubicBezTo>
                <a:cubicBezTo>
                  <a:pt x="17148" y="14138"/>
                  <a:pt x="17164" y="14201"/>
                  <a:pt x="17180" y="14248"/>
                </a:cubicBezTo>
                <a:lnTo>
                  <a:pt x="17196" y="14295"/>
                </a:lnTo>
                <a:lnTo>
                  <a:pt x="17196" y="14326"/>
                </a:lnTo>
                <a:lnTo>
                  <a:pt x="17227" y="14420"/>
                </a:lnTo>
                <a:cubicBezTo>
                  <a:pt x="17243" y="14499"/>
                  <a:pt x="17243" y="14546"/>
                  <a:pt x="17243" y="14593"/>
                </a:cubicBezTo>
                <a:cubicBezTo>
                  <a:pt x="17258" y="14640"/>
                  <a:pt x="17258" y="14687"/>
                  <a:pt x="17258" y="14750"/>
                </a:cubicBezTo>
                <a:cubicBezTo>
                  <a:pt x="17274" y="14859"/>
                  <a:pt x="17274" y="14969"/>
                  <a:pt x="17258" y="15079"/>
                </a:cubicBezTo>
                <a:cubicBezTo>
                  <a:pt x="17243" y="15188"/>
                  <a:pt x="17227" y="15298"/>
                  <a:pt x="17211" y="15424"/>
                </a:cubicBezTo>
                <a:cubicBezTo>
                  <a:pt x="17196" y="15533"/>
                  <a:pt x="17148" y="15643"/>
                  <a:pt x="17117" y="15768"/>
                </a:cubicBezTo>
                <a:cubicBezTo>
                  <a:pt x="17039" y="15988"/>
                  <a:pt x="16929" y="16223"/>
                  <a:pt x="16741" y="16427"/>
                </a:cubicBezTo>
                <a:cubicBezTo>
                  <a:pt x="16663" y="16521"/>
                  <a:pt x="16553" y="16615"/>
                  <a:pt x="16443" y="16678"/>
                </a:cubicBezTo>
                <a:cubicBezTo>
                  <a:pt x="16380" y="16709"/>
                  <a:pt x="16333" y="16740"/>
                  <a:pt x="16271" y="16772"/>
                </a:cubicBezTo>
                <a:lnTo>
                  <a:pt x="16083" y="16834"/>
                </a:lnTo>
                <a:cubicBezTo>
                  <a:pt x="15959" y="16872"/>
                  <a:pt x="15830" y="16893"/>
                  <a:pt x="15702" y="16893"/>
                </a:cubicBezTo>
                <a:cubicBezTo>
                  <a:pt x="15619" y="16893"/>
                  <a:pt x="15536" y="16884"/>
                  <a:pt x="15456" y="16866"/>
                </a:cubicBezTo>
                <a:cubicBezTo>
                  <a:pt x="15330" y="16850"/>
                  <a:pt x="15205" y="16803"/>
                  <a:pt x="15095" y="16756"/>
                </a:cubicBezTo>
                <a:cubicBezTo>
                  <a:pt x="15158" y="16631"/>
                  <a:pt x="15221" y="16521"/>
                  <a:pt x="15283" y="16395"/>
                </a:cubicBezTo>
                <a:cubicBezTo>
                  <a:pt x="15346" y="16223"/>
                  <a:pt x="15409" y="16051"/>
                  <a:pt x="15456" y="15862"/>
                </a:cubicBezTo>
                <a:cubicBezTo>
                  <a:pt x="15534" y="15502"/>
                  <a:pt x="15565" y="15126"/>
                  <a:pt x="15534" y="14750"/>
                </a:cubicBezTo>
                <a:cubicBezTo>
                  <a:pt x="15518" y="14389"/>
                  <a:pt x="15456" y="14013"/>
                  <a:pt x="15424" y="13652"/>
                </a:cubicBezTo>
                <a:cubicBezTo>
                  <a:pt x="15409" y="13480"/>
                  <a:pt x="15393" y="13292"/>
                  <a:pt x="15393" y="13119"/>
                </a:cubicBezTo>
                <a:cubicBezTo>
                  <a:pt x="15377" y="13025"/>
                  <a:pt x="15377" y="12931"/>
                  <a:pt x="15377" y="12837"/>
                </a:cubicBezTo>
                <a:cubicBezTo>
                  <a:pt x="15377" y="12806"/>
                  <a:pt x="15377" y="12775"/>
                  <a:pt x="15377" y="12743"/>
                </a:cubicBezTo>
                <a:close/>
                <a:moveTo>
                  <a:pt x="3903" y="19417"/>
                </a:moveTo>
                <a:cubicBezTo>
                  <a:pt x="3909" y="19417"/>
                  <a:pt x="3915" y="19418"/>
                  <a:pt x="3919" y="19421"/>
                </a:cubicBezTo>
                <a:cubicBezTo>
                  <a:pt x="3919" y="19421"/>
                  <a:pt x="3904" y="19421"/>
                  <a:pt x="3888" y="19436"/>
                </a:cubicBezTo>
                <a:lnTo>
                  <a:pt x="3857" y="19436"/>
                </a:lnTo>
                <a:cubicBezTo>
                  <a:pt x="3850" y="19439"/>
                  <a:pt x="3846" y="19439"/>
                  <a:pt x="3844" y="19439"/>
                </a:cubicBezTo>
                <a:cubicBezTo>
                  <a:pt x="3834" y="19439"/>
                  <a:pt x="3874" y="19417"/>
                  <a:pt x="3903" y="19417"/>
                </a:cubicBezTo>
                <a:close/>
                <a:moveTo>
                  <a:pt x="5408" y="18276"/>
                </a:moveTo>
                <a:lnTo>
                  <a:pt x="5408" y="18276"/>
                </a:lnTo>
                <a:cubicBezTo>
                  <a:pt x="5408" y="18276"/>
                  <a:pt x="5377" y="18292"/>
                  <a:pt x="5314" y="18323"/>
                </a:cubicBezTo>
                <a:cubicBezTo>
                  <a:pt x="5252" y="18355"/>
                  <a:pt x="5189" y="18402"/>
                  <a:pt x="5095" y="18480"/>
                </a:cubicBezTo>
                <a:cubicBezTo>
                  <a:pt x="4923" y="18605"/>
                  <a:pt x="4719" y="18794"/>
                  <a:pt x="4499" y="18982"/>
                </a:cubicBezTo>
                <a:cubicBezTo>
                  <a:pt x="4405" y="19076"/>
                  <a:pt x="4296" y="19170"/>
                  <a:pt x="4201" y="19248"/>
                </a:cubicBezTo>
                <a:cubicBezTo>
                  <a:pt x="4092" y="19311"/>
                  <a:pt x="4013" y="19374"/>
                  <a:pt x="3935" y="19405"/>
                </a:cubicBezTo>
                <a:cubicBezTo>
                  <a:pt x="3935" y="19405"/>
                  <a:pt x="3935" y="19421"/>
                  <a:pt x="3935" y="19421"/>
                </a:cubicBezTo>
                <a:lnTo>
                  <a:pt x="3919" y="19405"/>
                </a:lnTo>
                <a:lnTo>
                  <a:pt x="3872" y="19405"/>
                </a:lnTo>
                <a:lnTo>
                  <a:pt x="3857" y="19389"/>
                </a:lnTo>
                <a:cubicBezTo>
                  <a:pt x="3825" y="19389"/>
                  <a:pt x="3794" y="19382"/>
                  <a:pt x="3763" y="19382"/>
                </a:cubicBezTo>
                <a:cubicBezTo>
                  <a:pt x="3747" y="19382"/>
                  <a:pt x="3731" y="19384"/>
                  <a:pt x="3716" y="19389"/>
                </a:cubicBezTo>
                <a:cubicBezTo>
                  <a:pt x="3496" y="19405"/>
                  <a:pt x="3324" y="19609"/>
                  <a:pt x="3355" y="19828"/>
                </a:cubicBezTo>
                <a:cubicBezTo>
                  <a:pt x="3369" y="20029"/>
                  <a:pt x="3541" y="20177"/>
                  <a:pt x="3738" y="20177"/>
                </a:cubicBezTo>
                <a:cubicBezTo>
                  <a:pt x="3756" y="20177"/>
                  <a:pt x="3775" y="20176"/>
                  <a:pt x="3794" y="20173"/>
                </a:cubicBezTo>
                <a:cubicBezTo>
                  <a:pt x="3794" y="20173"/>
                  <a:pt x="3841" y="20173"/>
                  <a:pt x="3919" y="20157"/>
                </a:cubicBezTo>
                <a:cubicBezTo>
                  <a:pt x="4013" y="20157"/>
                  <a:pt x="4170" y="20095"/>
                  <a:pt x="4186" y="20063"/>
                </a:cubicBezTo>
                <a:cubicBezTo>
                  <a:pt x="4217" y="20048"/>
                  <a:pt x="4249" y="20016"/>
                  <a:pt x="4280" y="20001"/>
                </a:cubicBezTo>
                <a:cubicBezTo>
                  <a:pt x="4296" y="19969"/>
                  <a:pt x="4327" y="19953"/>
                  <a:pt x="4343" y="19922"/>
                </a:cubicBezTo>
                <a:cubicBezTo>
                  <a:pt x="4437" y="19828"/>
                  <a:pt x="4515" y="19718"/>
                  <a:pt x="4593" y="19593"/>
                </a:cubicBezTo>
                <a:cubicBezTo>
                  <a:pt x="4672" y="19483"/>
                  <a:pt x="4750" y="19358"/>
                  <a:pt x="4813" y="19232"/>
                </a:cubicBezTo>
                <a:cubicBezTo>
                  <a:pt x="4954" y="18982"/>
                  <a:pt x="5079" y="18731"/>
                  <a:pt x="5189" y="18558"/>
                </a:cubicBezTo>
                <a:cubicBezTo>
                  <a:pt x="5236" y="18464"/>
                  <a:pt x="5299" y="18402"/>
                  <a:pt x="5330" y="18355"/>
                </a:cubicBezTo>
                <a:cubicBezTo>
                  <a:pt x="5377" y="18308"/>
                  <a:pt x="5408" y="18276"/>
                  <a:pt x="5408" y="18276"/>
                </a:cubicBezTo>
                <a:close/>
                <a:moveTo>
                  <a:pt x="11020" y="20565"/>
                </a:moveTo>
                <a:cubicBezTo>
                  <a:pt x="11004" y="20596"/>
                  <a:pt x="10988" y="20612"/>
                  <a:pt x="10973" y="20612"/>
                </a:cubicBezTo>
                <a:cubicBezTo>
                  <a:pt x="10973" y="20612"/>
                  <a:pt x="10957" y="20627"/>
                  <a:pt x="10957" y="20627"/>
                </a:cubicBezTo>
                <a:cubicBezTo>
                  <a:pt x="10973" y="20612"/>
                  <a:pt x="10941" y="20627"/>
                  <a:pt x="11020" y="20565"/>
                </a:cubicBezTo>
                <a:close/>
                <a:moveTo>
                  <a:pt x="14876" y="11317"/>
                </a:moveTo>
                <a:cubicBezTo>
                  <a:pt x="14938" y="11536"/>
                  <a:pt x="15001" y="11740"/>
                  <a:pt x="15064" y="11944"/>
                </a:cubicBezTo>
                <a:cubicBezTo>
                  <a:pt x="15079" y="11960"/>
                  <a:pt x="15095" y="11975"/>
                  <a:pt x="15111" y="11975"/>
                </a:cubicBezTo>
                <a:cubicBezTo>
                  <a:pt x="15185" y="11970"/>
                  <a:pt x="15262" y="11966"/>
                  <a:pt x="15339" y="11966"/>
                </a:cubicBezTo>
                <a:cubicBezTo>
                  <a:pt x="15473" y="11966"/>
                  <a:pt x="15609" y="11977"/>
                  <a:pt x="15738" y="12007"/>
                </a:cubicBezTo>
                <a:cubicBezTo>
                  <a:pt x="15942" y="12022"/>
                  <a:pt x="16145" y="12085"/>
                  <a:pt x="16333" y="12163"/>
                </a:cubicBezTo>
                <a:cubicBezTo>
                  <a:pt x="16522" y="12242"/>
                  <a:pt x="16710" y="12336"/>
                  <a:pt x="16866" y="12445"/>
                </a:cubicBezTo>
                <a:cubicBezTo>
                  <a:pt x="17039" y="12555"/>
                  <a:pt x="17180" y="12696"/>
                  <a:pt x="17321" y="12837"/>
                </a:cubicBezTo>
                <a:cubicBezTo>
                  <a:pt x="17462" y="12994"/>
                  <a:pt x="17587" y="13135"/>
                  <a:pt x="17681" y="13308"/>
                </a:cubicBezTo>
                <a:cubicBezTo>
                  <a:pt x="17771" y="13448"/>
                  <a:pt x="17829" y="13598"/>
                  <a:pt x="17881" y="13742"/>
                </a:cubicBezTo>
                <a:lnTo>
                  <a:pt x="17881" y="13742"/>
                </a:lnTo>
                <a:cubicBezTo>
                  <a:pt x="17809" y="13613"/>
                  <a:pt x="17736" y="13484"/>
                  <a:pt x="17650" y="13355"/>
                </a:cubicBezTo>
                <a:cubicBezTo>
                  <a:pt x="17572" y="13229"/>
                  <a:pt x="17462" y="13104"/>
                  <a:pt x="17337" y="12994"/>
                </a:cubicBezTo>
                <a:cubicBezTo>
                  <a:pt x="17290" y="12947"/>
                  <a:pt x="17227" y="12884"/>
                  <a:pt x="17164" y="12837"/>
                </a:cubicBezTo>
                <a:cubicBezTo>
                  <a:pt x="17101" y="12790"/>
                  <a:pt x="17039" y="12743"/>
                  <a:pt x="16960" y="12696"/>
                </a:cubicBezTo>
                <a:cubicBezTo>
                  <a:pt x="16835" y="12618"/>
                  <a:pt x="16694" y="12540"/>
                  <a:pt x="16537" y="12493"/>
                </a:cubicBezTo>
                <a:cubicBezTo>
                  <a:pt x="16396" y="12430"/>
                  <a:pt x="16239" y="12398"/>
                  <a:pt x="16098" y="12383"/>
                </a:cubicBezTo>
                <a:cubicBezTo>
                  <a:pt x="15942" y="12367"/>
                  <a:pt x="15785" y="12367"/>
                  <a:pt x="15628" y="12367"/>
                </a:cubicBezTo>
                <a:cubicBezTo>
                  <a:pt x="15487" y="12383"/>
                  <a:pt x="15330" y="12398"/>
                  <a:pt x="15189" y="12430"/>
                </a:cubicBezTo>
                <a:lnTo>
                  <a:pt x="15174" y="12445"/>
                </a:lnTo>
                <a:lnTo>
                  <a:pt x="15158" y="12445"/>
                </a:lnTo>
                <a:cubicBezTo>
                  <a:pt x="15095" y="12461"/>
                  <a:pt x="15048" y="12524"/>
                  <a:pt x="15064" y="12602"/>
                </a:cubicBezTo>
                <a:cubicBezTo>
                  <a:pt x="15142" y="12947"/>
                  <a:pt x="15174" y="13308"/>
                  <a:pt x="15158" y="13668"/>
                </a:cubicBezTo>
                <a:cubicBezTo>
                  <a:pt x="15158" y="14013"/>
                  <a:pt x="15064" y="14373"/>
                  <a:pt x="14985" y="14703"/>
                </a:cubicBezTo>
                <a:cubicBezTo>
                  <a:pt x="14907" y="15047"/>
                  <a:pt x="14813" y="15392"/>
                  <a:pt x="14766" y="15721"/>
                </a:cubicBezTo>
                <a:cubicBezTo>
                  <a:pt x="14703" y="16066"/>
                  <a:pt x="14688" y="16411"/>
                  <a:pt x="14641" y="16772"/>
                </a:cubicBezTo>
                <a:lnTo>
                  <a:pt x="14641" y="16850"/>
                </a:lnTo>
                <a:cubicBezTo>
                  <a:pt x="14625" y="16944"/>
                  <a:pt x="14688" y="17007"/>
                  <a:pt x="14766" y="17022"/>
                </a:cubicBezTo>
                <a:cubicBezTo>
                  <a:pt x="14904" y="17041"/>
                  <a:pt x="15041" y="17048"/>
                  <a:pt x="15176" y="17048"/>
                </a:cubicBezTo>
                <a:cubicBezTo>
                  <a:pt x="15271" y="17048"/>
                  <a:pt x="15365" y="17045"/>
                  <a:pt x="15456" y="17038"/>
                </a:cubicBezTo>
                <a:cubicBezTo>
                  <a:pt x="15675" y="17007"/>
                  <a:pt x="15895" y="16975"/>
                  <a:pt x="16098" y="16913"/>
                </a:cubicBezTo>
                <a:cubicBezTo>
                  <a:pt x="16224" y="16881"/>
                  <a:pt x="16365" y="16834"/>
                  <a:pt x="16490" y="16787"/>
                </a:cubicBezTo>
                <a:cubicBezTo>
                  <a:pt x="16631" y="16740"/>
                  <a:pt x="16757" y="16678"/>
                  <a:pt x="16882" y="16615"/>
                </a:cubicBezTo>
                <a:cubicBezTo>
                  <a:pt x="17148" y="16474"/>
                  <a:pt x="17399" y="16301"/>
                  <a:pt x="17603" y="16051"/>
                </a:cubicBezTo>
                <a:cubicBezTo>
                  <a:pt x="17677" y="15962"/>
                  <a:pt x="17750" y="15874"/>
                  <a:pt x="17811" y="15773"/>
                </a:cubicBezTo>
                <a:lnTo>
                  <a:pt x="17811" y="15773"/>
                </a:lnTo>
                <a:cubicBezTo>
                  <a:pt x="17805" y="15788"/>
                  <a:pt x="17802" y="15805"/>
                  <a:pt x="17791" y="15815"/>
                </a:cubicBezTo>
                <a:cubicBezTo>
                  <a:pt x="17744" y="15910"/>
                  <a:pt x="17697" y="15988"/>
                  <a:pt x="17650" y="16066"/>
                </a:cubicBezTo>
                <a:cubicBezTo>
                  <a:pt x="17540" y="16223"/>
                  <a:pt x="17431" y="16380"/>
                  <a:pt x="17290" y="16505"/>
                </a:cubicBezTo>
                <a:cubicBezTo>
                  <a:pt x="17164" y="16646"/>
                  <a:pt x="17023" y="16756"/>
                  <a:pt x="16866" y="16850"/>
                </a:cubicBezTo>
                <a:cubicBezTo>
                  <a:pt x="16788" y="16897"/>
                  <a:pt x="16694" y="16944"/>
                  <a:pt x="16616" y="16991"/>
                </a:cubicBezTo>
                <a:cubicBezTo>
                  <a:pt x="16537" y="17022"/>
                  <a:pt x="16474" y="17054"/>
                  <a:pt x="16365" y="17085"/>
                </a:cubicBezTo>
                <a:lnTo>
                  <a:pt x="16224" y="17132"/>
                </a:lnTo>
                <a:lnTo>
                  <a:pt x="16161" y="17148"/>
                </a:lnTo>
                <a:lnTo>
                  <a:pt x="16145" y="17148"/>
                </a:lnTo>
                <a:lnTo>
                  <a:pt x="16130" y="17163"/>
                </a:lnTo>
                <a:lnTo>
                  <a:pt x="16098" y="17163"/>
                </a:lnTo>
                <a:cubicBezTo>
                  <a:pt x="16004" y="17179"/>
                  <a:pt x="15910" y="17195"/>
                  <a:pt x="15816" y="17210"/>
                </a:cubicBezTo>
                <a:cubicBezTo>
                  <a:pt x="15744" y="17217"/>
                  <a:pt x="15671" y="17220"/>
                  <a:pt x="15598" y="17220"/>
                </a:cubicBezTo>
                <a:cubicBezTo>
                  <a:pt x="15306" y="17220"/>
                  <a:pt x="15011" y="17170"/>
                  <a:pt x="14735" y="17069"/>
                </a:cubicBezTo>
                <a:cubicBezTo>
                  <a:pt x="14692" y="17055"/>
                  <a:pt x="14648" y="17048"/>
                  <a:pt x="14605" y="17048"/>
                </a:cubicBezTo>
                <a:cubicBezTo>
                  <a:pt x="14454" y="17048"/>
                  <a:pt x="14306" y="17131"/>
                  <a:pt x="14233" y="17289"/>
                </a:cubicBezTo>
                <a:lnTo>
                  <a:pt x="14233" y="17305"/>
                </a:lnTo>
                <a:cubicBezTo>
                  <a:pt x="14076" y="17665"/>
                  <a:pt x="13904" y="18010"/>
                  <a:pt x="13700" y="18339"/>
                </a:cubicBezTo>
                <a:cubicBezTo>
                  <a:pt x="13496" y="18668"/>
                  <a:pt x="13277" y="18997"/>
                  <a:pt x="13026" y="19279"/>
                </a:cubicBezTo>
                <a:cubicBezTo>
                  <a:pt x="12775" y="19577"/>
                  <a:pt x="12509" y="19859"/>
                  <a:pt x="12211" y="20110"/>
                </a:cubicBezTo>
                <a:cubicBezTo>
                  <a:pt x="12101" y="20204"/>
                  <a:pt x="11992" y="20298"/>
                  <a:pt x="11866" y="20392"/>
                </a:cubicBezTo>
                <a:cubicBezTo>
                  <a:pt x="11913" y="20267"/>
                  <a:pt x="11976" y="20126"/>
                  <a:pt x="12023" y="20001"/>
                </a:cubicBezTo>
                <a:cubicBezTo>
                  <a:pt x="12133" y="19703"/>
                  <a:pt x="12227" y="19405"/>
                  <a:pt x="12289" y="19185"/>
                </a:cubicBezTo>
                <a:cubicBezTo>
                  <a:pt x="12368" y="18950"/>
                  <a:pt x="12399" y="18809"/>
                  <a:pt x="12399" y="18809"/>
                </a:cubicBezTo>
                <a:lnTo>
                  <a:pt x="12399" y="18809"/>
                </a:lnTo>
                <a:cubicBezTo>
                  <a:pt x="12399" y="18809"/>
                  <a:pt x="12321" y="18935"/>
                  <a:pt x="12180" y="19123"/>
                </a:cubicBezTo>
                <a:cubicBezTo>
                  <a:pt x="12054" y="19311"/>
                  <a:pt x="11866" y="19562"/>
                  <a:pt x="11678" y="19812"/>
                </a:cubicBezTo>
                <a:cubicBezTo>
                  <a:pt x="11490" y="20048"/>
                  <a:pt x="11286" y="20283"/>
                  <a:pt x="11145" y="20455"/>
                </a:cubicBezTo>
                <a:cubicBezTo>
                  <a:pt x="11114" y="20486"/>
                  <a:pt x="11083" y="20518"/>
                  <a:pt x="11067" y="20533"/>
                </a:cubicBezTo>
                <a:cubicBezTo>
                  <a:pt x="11035" y="20533"/>
                  <a:pt x="10988" y="20549"/>
                  <a:pt x="10957" y="20549"/>
                </a:cubicBezTo>
                <a:cubicBezTo>
                  <a:pt x="10753" y="20627"/>
                  <a:pt x="10644" y="20847"/>
                  <a:pt x="10706" y="21066"/>
                </a:cubicBezTo>
                <a:cubicBezTo>
                  <a:pt x="10706" y="21066"/>
                  <a:pt x="10722" y="21082"/>
                  <a:pt x="10722" y="21098"/>
                </a:cubicBezTo>
                <a:cubicBezTo>
                  <a:pt x="10565" y="21160"/>
                  <a:pt x="10409" y="21239"/>
                  <a:pt x="10252" y="21286"/>
                </a:cubicBezTo>
                <a:cubicBezTo>
                  <a:pt x="10158" y="21333"/>
                  <a:pt x="10064" y="21349"/>
                  <a:pt x="9970" y="21396"/>
                </a:cubicBezTo>
                <a:lnTo>
                  <a:pt x="9813" y="21443"/>
                </a:lnTo>
                <a:lnTo>
                  <a:pt x="9782" y="21443"/>
                </a:lnTo>
                <a:cubicBezTo>
                  <a:pt x="9876" y="21176"/>
                  <a:pt x="10064" y="20816"/>
                  <a:pt x="10267" y="20471"/>
                </a:cubicBezTo>
                <a:cubicBezTo>
                  <a:pt x="10503" y="20110"/>
                  <a:pt x="10722" y="19750"/>
                  <a:pt x="10879" y="19483"/>
                </a:cubicBezTo>
                <a:cubicBezTo>
                  <a:pt x="11051" y="19217"/>
                  <a:pt x="11145" y="19029"/>
                  <a:pt x="11145" y="19029"/>
                </a:cubicBezTo>
                <a:lnTo>
                  <a:pt x="11145" y="19029"/>
                </a:lnTo>
                <a:cubicBezTo>
                  <a:pt x="11145" y="19029"/>
                  <a:pt x="11004" y="19201"/>
                  <a:pt x="10785" y="19421"/>
                </a:cubicBezTo>
                <a:cubicBezTo>
                  <a:pt x="10565" y="19640"/>
                  <a:pt x="10267" y="19922"/>
                  <a:pt x="9970" y="20220"/>
                </a:cubicBezTo>
                <a:cubicBezTo>
                  <a:pt x="9672" y="20518"/>
                  <a:pt x="9374" y="20863"/>
                  <a:pt x="9186" y="21145"/>
                </a:cubicBezTo>
                <a:cubicBezTo>
                  <a:pt x="9139" y="21207"/>
                  <a:pt x="9108" y="21286"/>
                  <a:pt x="9061" y="21349"/>
                </a:cubicBezTo>
                <a:cubicBezTo>
                  <a:pt x="9029" y="21411"/>
                  <a:pt x="8998" y="21474"/>
                  <a:pt x="8982" y="21505"/>
                </a:cubicBezTo>
                <a:cubicBezTo>
                  <a:pt x="8951" y="21568"/>
                  <a:pt x="8935" y="21599"/>
                  <a:pt x="8919" y="21615"/>
                </a:cubicBezTo>
                <a:cubicBezTo>
                  <a:pt x="8674" y="21654"/>
                  <a:pt x="8440" y="21682"/>
                  <a:pt x="8199" y="21682"/>
                </a:cubicBezTo>
                <a:cubicBezTo>
                  <a:pt x="8147" y="21682"/>
                  <a:pt x="8094" y="21680"/>
                  <a:pt x="8042" y="21678"/>
                </a:cubicBezTo>
                <a:cubicBezTo>
                  <a:pt x="8120" y="21568"/>
                  <a:pt x="8198" y="21443"/>
                  <a:pt x="8277" y="21301"/>
                </a:cubicBezTo>
                <a:cubicBezTo>
                  <a:pt x="8355" y="21129"/>
                  <a:pt x="8449" y="20941"/>
                  <a:pt x="8543" y="20753"/>
                </a:cubicBezTo>
                <a:cubicBezTo>
                  <a:pt x="8637" y="20549"/>
                  <a:pt x="8716" y="20377"/>
                  <a:pt x="8810" y="20204"/>
                </a:cubicBezTo>
                <a:cubicBezTo>
                  <a:pt x="8904" y="20032"/>
                  <a:pt x="8998" y="19875"/>
                  <a:pt x="9076" y="19765"/>
                </a:cubicBezTo>
                <a:cubicBezTo>
                  <a:pt x="9170" y="19640"/>
                  <a:pt x="9249" y="19546"/>
                  <a:pt x="9327" y="19499"/>
                </a:cubicBezTo>
                <a:cubicBezTo>
                  <a:pt x="9405" y="19452"/>
                  <a:pt x="9468" y="19452"/>
                  <a:pt x="9468" y="19452"/>
                </a:cubicBezTo>
                <a:cubicBezTo>
                  <a:pt x="9468" y="19452"/>
                  <a:pt x="9452" y="19448"/>
                  <a:pt x="9425" y="19448"/>
                </a:cubicBezTo>
                <a:cubicBezTo>
                  <a:pt x="9398" y="19448"/>
                  <a:pt x="9358" y="19452"/>
                  <a:pt x="9311" y="19468"/>
                </a:cubicBezTo>
                <a:cubicBezTo>
                  <a:pt x="9233" y="19499"/>
                  <a:pt x="9108" y="19577"/>
                  <a:pt x="8998" y="19671"/>
                </a:cubicBezTo>
                <a:cubicBezTo>
                  <a:pt x="8747" y="19875"/>
                  <a:pt x="8465" y="20220"/>
                  <a:pt x="8214" y="20533"/>
                </a:cubicBezTo>
                <a:cubicBezTo>
                  <a:pt x="8089" y="20690"/>
                  <a:pt x="7948" y="20847"/>
                  <a:pt x="7822" y="21004"/>
                </a:cubicBezTo>
                <a:cubicBezTo>
                  <a:pt x="7713" y="21145"/>
                  <a:pt x="7587" y="21254"/>
                  <a:pt x="7493" y="21317"/>
                </a:cubicBezTo>
                <a:cubicBezTo>
                  <a:pt x="7446" y="21349"/>
                  <a:pt x="7415" y="21364"/>
                  <a:pt x="7383" y="21364"/>
                </a:cubicBezTo>
                <a:lnTo>
                  <a:pt x="7352" y="21364"/>
                </a:lnTo>
                <a:cubicBezTo>
                  <a:pt x="7357" y="21359"/>
                  <a:pt x="7362" y="21357"/>
                  <a:pt x="7367" y="21357"/>
                </a:cubicBezTo>
                <a:cubicBezTo>
                  <a:pt x="7376" y="21357"/>
                  <a:pt x="7383" y="21364"/>
                  <a:pt x="7383" y="21364"/>
                </a:cubicBezTo>
                <a:lnTo>
                  <a:pt x="7383" y="21364"/>
                </a:lnTo>
                <a:cubicBezTo>
                  <a:pt x="7368" y="21349"/>
                  <a:pt x="7352" y="21349"/>
                  <a:pt x="7336" y="21349"/>
                </a:cubicBezTo>
                <a:cubicBezTo>
                  <a:pt x="7305" y="21349"/>
                  <a:pt x="7305" y="21333"/>
                  <a:pt x="7305" y="21333"/>
                </a:cubicBezTo>
                <a:lnTo>
                  <a:pt x="7211" y="21333"/>
                </a:lnTo>
                <a:cubicBezTo>
                  <a:pt x="7039" y="21333"/>
                  <a:pt x="6897" y="21443"/>
                  <a:pt x="6835" y="21584"/>
                </a:cubicBezTo>
                <a:lnTo>
                  <a:pt x="6788" y="21584"/>
                </a:lnTo>
                <a:lnTo>
                  <a:pt x="6318" y="21474"/>
                </a:lnTo>
                <a:cubicBezTo>
                  <a:pt x="6412" y="21396"/>
                  <a:pt x="6490" y="21301"/>
                  <a:pt x="6553" y="21192"/>
                </a:cubicBezTo>
                <a:cubicBezTo>
                  <a:pt x="6647" y="21066"/>
                  <a:pt x="6709" y="20910"/>
                  <a:pt x="6788" y="20753"/>
                </a:cubicBezTo>
                <a:cubicBezTo>
                  <a:pt x="6835" y="20690"/>
                  <a:pt x="6866" y="20612"/>
                  <a:pt x="6913" y="20533"/>
                </a:cubicBezTo>
                <a:cubicBezTo>
                  <a:pt x="6944" y="20455"/>
                  <a:pt x="7007" y="20377"/>
                  <a:pt x="7039" y="20283"/>
                </a:cubicBezTo>
                <a:cubicBezTo>
                  <a:pt x="7211" y="19953"/>
                  <a:pt x="7368" y="19640"/>
                  <a:pt x="7540" y="19436"/>
                </a:cubicBezTo>
                <a:cubicBezTo>
                  <a:pt x="7618" y="19327"/>
                  <a:pt x="7697" y="19248"/>
                  <a:pt x="7760" y="19201"/>
                </a:cubicBezTo>
                <a:cubicBezTo>
                  <a:pt x="7822" y="19154"/>
                  <a:pt x="7869" y="19139"/>
                  <a:pt x="7869" y="19138"/>
                </a:cubicBezTo>
                <a:lnTo>
                  <a:pt x="7869" y="19138"/>
                </a:lnTo>
                <a:cubicBezTo>
                  <a:pt x="7869" y="19139"/>
                  <a:pt x="7822" y="19154"/>
                  <a:pt x="7744" y="19170"/>
                </a:cubicBezTo>
                <a:cubicBezTo>
                  <a:pt x="7666" y="19201"/>
                  <a:pt x="7571" y="19264"/>
                  <a:pt x="7446" y="19342"/>
                </a:cubicBezTo>
                <a:cubicBezTo>
                  <a:pt x="7227" y="19515"/>
                  <a:pt x="6960" y="19797"/>
                  <a:pt x="6725" y="20063"/>
                </a:cubicBezTo>
                <a:cubicBezTo>
                  <a:pt x="6662" y="20126"/>
                  <a:pt x="6600" y="20189"/>
                  <a:pt x="6537" y="20251"/>
                </a:cubicBezTo>
                <a:cubicBezTo>
                  <a:pt x="6474" y="20330"/>
                  <a:pt x="6412" y="20392"/>
                  <a:pt x="6349" y="20455"/>
                </a:cubicBezTo>
                <a:cubicBezTo>
                  <a:pt x="6239" y="20580"/>
                  <a:pt x="6129" y="20690"/>
                  <a:pt x="6051" y="20769"/>
                </a:cubicBezTo>
                <a:cubicBezTo>
                  <a:pt x="5969" y="20851"/>
                  <a:pt x="5899" y="20897"/>
                  <a:pt x="5872" y="20897"/>
                </a:cubicBezTo>
                <a:cubicBezTo>
                  <a:pt x="5869" y="20897"/>
                  <a:pt x="5867" y="20896"/>
                  <a:pt x="5865" y="20895"/>
                </a:cubicBezTo>
                <a:lnTo>
                  <a:pt x="5865" y="20895"/>
                </a:lnTo>
                <a:cubicBezTo>
                  <a:pt x="5871" y="20891"/>
                  <a:pt x="5882" y="20885"/>
                  <a:pt x="5894" y="20878"/>
                </a:cubicBezTo>
                <a:lnTo>
                  <a:pt x="5863" y="20878"/>
                </a:lnTo>
                <a:cubicBezTo>
                  <a:pt x="5832" y="20878"/>
                  <a:pt x="5800" y="20894"/>
                  <a:pt x="5753" y="20894"/>
                </a:cubicBezTo>
                <a:cubicBezTo>
                  <a:pt x="5612" y="20957"/>
                  <a:pt x="5518" y="21082"/>
                  <a:pt x="5502" y="21223"/>
                </a:cubicBezTo>
                <a:cubicBezTo>
                  <a:pt x="5377" y="21160"/>
                  <a:pt x="5236" y="21113"/>
                  <a:pt x="5111" y="21051"/>
                </a:cubicBezTo>
                <a:cubicBezTo>
                  <a:pt x="5064" y="21035"/>
                  <a:pt x="5032" y="21019"/>
                  <a:pt x="4985" y="21004"/>
                </a:cubicBezTo>
                <a:cubicBezTo>
                  <a:pt x="5001" y="20988"/>
                  <a:pt x="5017" y="20988"/>
                  <a:pt x="5032" y="20972"/>
                </a:cubicBezTo>
                <a:cubicBezTo>
                  <a:pt x="5142" y="20910"/>
                  <a:pt x="5252" y="20800"/>
                  <a:pt x="5346" y="20659"/>
                </a:cubicBezTo>
                <a:cubicBezTo>
                  <a:pt x="5455" y="20533"/>
                  <a:pt x="5534" y="20377"/>
                  <a:pt x="5628" y="20220"/>
                </a:cubicBezTo>
                <a:cubicBezTo>
                  <a:pt x="5675" y="20142"/>
                  <a:pt x="5706" y="20079"/>
                  <a:pt x="5753" y="20001"/>
                </a:cubicBezTo>
                <a:cubicBezTo>
                  <a:pt x="5800" y="19922"/>
                  <a:pt x="5847" y="19828"/>
                  <a:pt x="5894" y="19750"/>
                </a:cubicBezTo>
                <a:cubicBezTo>
                  <a:pt x="6082" y="19405"/>
                  <a:pt x="6239" y="19091"/>
                  <a:pt x="6427" y="18888"/>
                </a:cubicBezTo>
                <a:cubicBezTo>
                  <a:pt x="6506" y="18778"/>
                  <a:pt x="6600" y="18700"/>
                  <a:pt x="6662" y="18653"/>
                </a:cubicBezTo>
                <a:cubicBezTo>
                  <a:pt x="6725" y="18605"/>
                  <a:pt x="6772" y="18590"/>
                  <a:pt x="6772" y="18590"/>
                </a:cubicBezTo>
                <a:lnTo>
                  <a:pt x="6772" y="18590"/>
                </a:lnTo>
                <a:cubicBezTo>
                  <a:pt x="6772" y="18590"/>
                  <a:pt x="6725" y="18590"/>
                  <a:pt x="6647" y="18621"/>
                </a:cubicBezTo>
                <a:cubicBezTo>
                  <a:pt x="6568" y="18653"/>
                  <a:pt x="6459" y="18715"/>
                  <a:pt x="6349" y="18794"/>
                </a:cubicBezTo>
                <a:cubicBezTo>
                  <a:pt x="6098" y="18966"/>
                  <a:pt x="5832" y="19248"/>
                  <a:pt x="5581" y="19515"/>
                </a:cubicBezTo>
                <a:cubicBezTo>
                  <a:pt x="5455" y="19656"/>
                  <a:pt x="5314" y="19781"/>
                  <a:pt x="5189" y="19906"/>
                </a:cubicBezTo>
                <a:cubicBezTo>
                  <a:pt x="5079" y="20032"/>
                  <a:pt x="4970" y="20142"/>
                  <a:pt x="4875" y="20204"/>
                </a:cubicBezTo>
                <a:cubicBezTo>
                  <a:pt x="4781" y="20283"/>
                  <a:pt x="4703" y="20314"/>
                  <a:pt x="4672" y="20314"/>
                </a:cubicBezTo>
                <a:lnTo>
                  <a:pt x="4640" y="20314"/>
                </a:lnTo>
                <a:cubicBezTo>
                  <a:pt x="4625" y="20330"/>
                  <a:pt x="4609" y="20330"/>
                  <a:pt x="4609" y="20330"/>
                </a:cubicBezTo>
                <a:cubicBezTo>
                  <a:pt x="4562" y="20330"/>
                  <a:pt x="4531" y="20345"/>
                  <a:pt x="4499" y="20361"/>
                </a:cubicBezTo>
                <a:cubicBezTo>
                  <a:pt x="4390" y="20424"/>
                  <a:pt x="4327" y="20518"/>
                  <a:pt x="4296" y="20643"/>
                </a:cubicBezTo>
                <a:cubicBezTo>
                  <a:pt x="4217" y="20596"/>
                  <a:pt x="4123" y="20549"/>
                  <a:pt x="4045" y="20486"/>
                </a:cubicBezTo>
                <a:lnTo>
                  <a:pt x="3559" y="20142"/>
                </a:lnTo>
                <a:cubicBezTo>
                  <a:pt x="3386" y="20032"/>
                  <a:pt x="3245" y="19891"/>
                  <a:pt x="3089" y="19765"/>
                </a:cubicBezTo>
                <a:lnTo>
                  <a:pt x="2885" y="19593"/>
                </a:lnTo>
                <a:cubicBezTo>
                  <a:pt x="2932" y="19562"/>
                  <a:pt x="2979" y="19515"/>
                  <a:pt x="3010" y="19468"/>
                </a:cubicBezTo>
                <a:cubicBezTo>
                  <a:pt x="3010" y="19468"/>
                  <a:pt x="3073" y="19342"/>
                  <a:pt x="3183" y="19170"/>
                </a:cubicBezTo>
                <a:cubicBezTo>
                  <a:pt x="3277" y="18997"/>
                  <a:pt x="3402" y="18778"/>
                  <a:pt x="3543" y="18574"/>
                </a:cubicBezTo>
                <a:cubicBezTo>
                  <a:pt x="3669" y="18355"/>
                  <a:pt x="3825" y="18151"/>
                  <a:pt x="3966" y="18026"/>
                </a:cubicBezTo>
                <a:cubicBezTo>
                  <a:pt x="4107" y="17900"/>
                  <a:pt x="4217" y="17822"/>
                  <a:pt x="4217" y="17822"/>
                </a:cubicBezTo>
                <a:lnTo>
                  <a:pt x="4217" y="17822"/>
                </a:lnTo>
                <a:cubicBezTo>
                  <a:pt x="4217" y="17822"/>
                  <a:pt x="4092" y="17853"/>
                  <a:pt x="3904" y="17932"/>
                </a:cubicBezTo>
                <a:cubicBezTo>
                  <a:pt x="3716" y="17994"/>
                  <a:pt x="3480" y="18135"/>
                  <a:pt x="3261" y="18292"/>
                </a:cubicBezTo>
                <a:cubicBezTo>
                  <a:pt x="3042" y="18449"/>
                  <a:pt x="2838" y="18621"/>
                  <a:pt x="2681" y="18747"/>
                </a:cubicBezTo>
                <a:cubicBezTo>
                  <a:pt x="2524" y="18856"/>
                  <a:pt x="2430" y="18935"/>
                  <a:pt x="2430" y="18935"/>
                </a:cubicBezTo>
                <a:lnTo>
                  <a:pt x="2415" y="18935"/>
                </a:lnTo>
                <a:cubicBezTo>
                  <a:pt x="2383" y="18966"/>
                  <a:pt x="2352" y="18997"/>
                  <a:pt x="2336" y="19029"/>
                </a:cubicBezTo>
                <a:cubicBezTo>
                  <a:pt x="2305" y="18997"/>
                  <a:pt x="2258" y="18950"/>
                  <a:pt x="2227" y="18919"/>
                </a:cubicBezTo>
                <a:lnTo>
                  <a:pt x="1913" y="18527"/>
                </a:lnTo>
                <a:cubicBezTo>
                  <a:pt x="1976" y="18496"/>
                  <a:pt x="2023" y="18433"/>
                  <a:pt x="2070" y="18370"/>
                </a:cubicBezTo>
                <a:cubicBezTo>
                  <a:pt x="2070" y="18370"/>
                  <a:pt x="2101" y="18276"/>
                  <a:pt x="2180" y="18135"/>
                </a:cubicBezTo>
                <a:cubicBezTo>
                  <a:pt x="2242" y="17994"/>
                  <a:pt x="2321" y="17822"/>
                  <a:pt x="2399" y="17665"/>
                </a:cubicBezTo>
                <a:cubicBezTo>
                  <a:pt x="2493" y="17493"/>
                  <a:pt x="2603" y="17352"/>
                  <a:pt x="2712" y="17258"/>
                </a:cubicBezTo>
                <a:cubicBezTo>
                  <a:pt x="2822" y="17163"/>
                  <a:pt x="2932" y="17132"/>
                  <a:pt x="2932" y="17132"/>
                </a:cubicBezTo>
                <a:lnTo>
                  <a:pt x="2853" y="17132"/>
                </a:lnTo>
                <a:cubicBezTo>
                  <a:pt x="2806" y="17132"/>
                  <a:pt x="2744" y="17132"/>
                  <a:pt x="2665" y="17148"/>
                </a:cubicBezTo>
                <a:cubicBezTo>
                  <a:pt x="2509" y="17179"/>
                  <a:pt x="2305" y="17273"/>
                  <a:pt x="2132" y="17383"/>
                </a:cubicBezTo>
                <a:cubicBezTo>
                  <a:pt x="1944" y="17493"/>
                  <a:pt x="1772" y="17634"/>
                  <a:pt x="1662" y="17712"/>
                </a:cubicBezTo>
                <a:cubicBezTo>
                  <a:pt x="1537" y="17806"/>
                  <a:pt x="1458" y="17869"/>
                  <a:pt x="1458" y="17869"/>
                </a:cubicBezTo>
                <a:cubicBezTo>
                  <a:pt x="1427" y="17822"/>
                  <a:pt x="1411" y="17775"/>
                  <a:pt x="1380" y="17743"/>
                </a:cubicBezTo>
                <a:cubicBezTo>
                  <a:pt x="1458" y="17696"/>
                  <a:pt x="1521" y="17634"/>
                  <a:pt x="1568" y="17540"/>
                </a:cubicBezTo>
                <a:cubicBezTo>
                  <a:pt x="1568" y="17540"/>
                  <a:pt x="1600" y="17461"/>
                  <a:pt x="1647" y="17352"/>
                </a:cubicBezTo>
                <a:cubicBezTo>
                  <a:pt x="1694" y="17242"/>
                  <a:pt x="1756" y="17101"/>
                  <a:pt x="1819" y="16960"/>
                </a:cubicBezTo>
                <a:cubicBezTo>
                  <a:pt x="1882" y="16819"/>
                  <a:pt x="1960" y="16678"/>
                  <a:pt x="2023" y="16599"/>
                </a:cubicBezTo>
                <a:cubicBezTo>
                  <a:pt x="2085" y="16505"/>
                  <a:pt x="2148" y="16442"/>
                  <a:pt x="2148" y="16442"/>
                </a:cubicBezTo>
                <a:lnTo>
                  <a:pt x="2148" y="16442"/>
                </a:lnTo>
                <a:cubicBezTo>
                  <a:pt x="2148" y="16442"/>
                  <a:pt x="2070" y="16458"/>
                  <a:pt x="1960" y="16489"/>
                </a:cubicBezTo>
                <a:cubicBezTo>
                  <a:pt x="1835" y="16536"/>
                  <a:pt x="1678" y="16599"/>
                  <a:pt x="1537" y="16693"/>
                </a:cubicBezTo>
                <a:cubicBezTo>
                  <a:pt x="1396" y="16772"/>
                  <a:pt x="1255" y="16850"/>
                  <a:pt x="1161" y="16913"/>
                </a:cubicBezTo>
                <a:cubicBezTo>
                  <a:pt x="1051" y="16975"/>
                  <a:pt x="988" y="17007"/>
                  <a:pt x="988" y="17007"/>
                </a:cubicBezTo>
                <a:cubicBezTo>
                  <a:pt x="988" y="17007"/>
                  <a:pt x="988" y="17022"/>
                  <a:pt x="988" y="17022"/>
                </a:cubicBezTo>
                <a:lnTo>
                  <a:pt x="910" y="16881"/>
                </a:lnTo>
                <a:cubicBezTo>
                  <a:pt x="832" y="16693"/>
                  <a:pt x="769" y="16505"/>
                  <a:pt x="690" y="16317"/>
                </a:cubicBezTo>
                <a:lnTo>
                  <a:pt x="565" y="16035"/>
                </a:lnTo>
                <a:lnTo>
                  <a:pt x="487" y="15753"/>
                </a:lnTo>
                <a:lnTo>
                  <a:pt x="361" y="15314"/>
                </a:lnTo>
                <a:lnTo>
                  <a:pt x="3935" y="14499"/>
                </a:lnTo>
                <a:cubicBezTo>
                  <a:pt x="4029" y="14483"/>
                  <a:pt x="4107" y="14452"/>
                  <a:pt x="4201" y="14436"/>
                </a:cubicBezTo>
                <a:lnTo>
                  <a:pt x="4201" y="14436"/>
                </a:lnTo>
                <a:cubicBezTo>
                  <a:pt x="4186" y="14562"/>
                  <a:pt x="4201" y="14671"/>
                  <a:pt x="4233" y="14750"/>
                </a:cubicBezTo>
                <a:cubicBezTo>
                  <a:pt x="4264" y="14859"/>
                  <a:pt x="4296" y="14906"/>
                  <a:pt x="4296" y="14906"/>
                </a:cubicBezTo>
                <a:cubicBezTo>
                  <a:pt x="4296" y="14922"/>
                  <a:pt x="4311" y="14938"/>
                  <a:pt x="4343" y="14938"/>
                </a:cubicBezTo>
                <a:cubicBezTo>
                  <a:pt x="4358" y="14938"/>
                  <a:pt x="4374" y="14922"/>
                  <a:pt x="4374" y="14891"/>
                </a:cubicBezTo>
                <a:cubicBezTo>
                  <a:pt x="4374" y="14891"/>
                  <a:pt x="4358" y="14828"/>
                  <a:pt x="4390" y="14734"/>
                </a:cubicBezTo>
                <a:cubicBezTo>
                  <a:pt x="4390" y="14640"/>
                  <a:pt x="4437" y="14499"/>
                  <a:pt x="4531" y="14358"/>
                </a:cubicBezTo>
                <a:cubicBezTo>
                  <a:pt x="4640" y="14326"/>
                  <a:pt x="4750" y="14311"/>
                  <a:pt x="4875" y="14279"/>
                </a:cubicBezTo>
                <a:cubicBezTo>
                  <a:pt x="5173" y="14201"/>
                  <a:pt x="5487" y="14123"/>
                  <a:pt x="5800" y="14044"/>
                </a:cubicBezTo>
                <a:cubicBezTo>
                  <a:pt x="6365" y="13888"/>
                  <a:pt x="6929" y="13731"/>
                  <a:pt x="7509" y="13574"/>
                </a:cubicBezTo>
                <a:cubicBezTo>
                  <a:pt x="7509" y="13684"/>
                  <a:pt x="7540" y="13746"/>
                  <a:pt x="7556" y="13809"/>
                </a:cubicBezTo>
                <a:cubicBezTo>
                  <a:pt x="7603" y="13935"/>
                  <a:pt x="7634" y="13997"/>
                  <a:pt x="7634" y="13997"/>
                </a:cubicBezTo>
                <a:cubicBezTo>
                  <a:pt x="7634" y="14013"/>
                  <a:pt x="7650" y="14029"/>
                  <a:pt x="7666" y="14029"/>
                </a:cubicBezTo>
                <a:cubicBezTo>
                  <a:pt x="7681" y="14029"/>
                  <a:pt x="7713" y="14013"/>
                  <a:pt x="7713" y="13997"/>
                </a:cubicBezTo>
                <a:cubicBezTo>
                  <a:pt x="7713" y="13997"/>
                  <a:pt x="7713" y="13919"/>
                  <a:pt x="7713" y="13793"/>
                </a:cubicBezTo>
                <a:cubicBezTo>
                  <a:pt x="7713" y="13731"/>
                  <a:pt x="7713" y="13637"/>
                  <a:pt x="7744" y="13558"/>
                </a:cubicBezTo>
                <a:cubicBezTo>
                  <a:pt x="7744" y="13543"/>
                  <a:pt x="7744" y="13527"/>
                  <a:pt x="7760" y="13511"/>
                </a:cubicBezTo>
                <a:cubicBezTo>
                  <a:pt x="8324" y="13339"/>
                  <a:pt x="8904" y="13182"/>
                  <a:pt x="9484" y="13010"/>
                </a:cubicBezTo>
                <a:cubicBezTo>
                  <a:pt x="10095" y="12837"/>
                  <a:pt x="10706" y="12649"/>
                  <a:pt x="11318" y="12461"/>
                </a:cubicBezTo>
                <a:cubicBezTo>
                  <a:pt x="11929" y="12289"/>
                  <a:pt x="12540" y="12085"/>
                  <a:pt x="13136" y="11897"/>
                </a:cubicBezTo>
                <a:cubicBezTo>
                  <a:pt x="13716" y="11709"/>
                  <a:pt x="14296" y="11521"/>
                  <a:pt x="14876" y="11317"/>
                </a:cubicBezTo>
                <a:close/>
                <a:moveTo>
                  <a:pt x="7039" y="0"/>
                </a:moveTo>
                <a:cubicBezTo>
                  <a:pt x="7023" y="0"/>
                  <a:pt x="7007" y="16"/>
                  <a:pt x="7007" y="47"/>
                </a:cubicBezTo>
                <a:cubicBezTo>
                  <a:pt x="7007" y="47"/>
                  <a:pt x="7007" y="110"/>
                  <a:pt x="7023" y="251"/>
                </a:cubicBezTo>
                <a:cubicBezTo>
                  <a:pt x="7023" y="376"/>
                  <a:pt x="7039" y="564"/>
                  <a:pt x="7039" y="799"/>
                </a:cubicBezTo>
                <a:cubicBezTo>
                  <a:pt x="7039" y="1019"/>
                  <a:pt x="7054" y="1301"/>
                  <a:pt x="6992" y="1615"/>
                </a:cubicBezTo>
                <a:cubicBezTo>
                  <a:pt x="6960" y="1912"/>
                  <a:pt x="6850" y="2242"/>
                  <a:pt x="6678" y="2555"/>
                </a:cubicBezTo>
                <a:cubicBezTo>
                  <a:pt x="6506" y="2868"/>
                  <a:pt x="6223" y="3151"/>
                  <a:pt x="5910" y="3495"/>
                </a:cubicBezTo>
                <a:cubicBezTo>
                  <a:pt x="5832" y="3589"/>
                  <a:pt x="5738" y="3684"/>
                  <a:pt x="5659" y="3778"/>
                </a:cubicBezTo>
                <a:cubicBezTo>
                  <a:pt x="5581" y="3887"/>
                  <a:pt x="5502" y="3981"/>
                  <a:pt x="5424" y="4107"/>
                </a:cubicBezTo>
                <a:cubicBezTo>
                  <a:pt x="5267" y="4358"/>
                  <a:pt x="5142" y="4655"/>
                  <a:pt x="5111" y="4953"/>
                </a:cubicBezTo>
                <a:cubicBezTo>
                  <a:pt x="5095" y="5110"/>
                  <a:pt x="5064" y="5267"/>
                  <a:pt x="5079" y="5423"/>
                </a:cubicBezTo>
                <a:cubicBezTo>
                  <a:pt x="5095" y="5580"/>
                  <a:pt x="5095" y="5768"/>
                  <a:pt x="5142" y="5878"/>
                </a:cubicBezTo>
                <a:cubicBezTo>
                  <a:pt x="5173" y="6003"/>
                  <a:pt x="5205" y="6144"/>
                  <a:pt x="5236" y="6285"/>
                </a:cubicBezTo>
                <a:cubicBezTo>
                  <a:pt x="5283" y="6427"/>
                  <a:pt x="5330" y="6568"/>
                  <a:pt x="5393" y="6693"/>
                </a:cubicBezTo>
                <a:cubicBezTo>
                  <a:pt x="5518" y="6975"/>
                  <a:pt x="5691" y="7242"/>
                  <a:pt x="5910" y="7461"/>
                </a:cubicBezTo>
                <a:cubicBezTo>
                  <a:pt x="6145" y="7680"/>
                  <a:pt x="6443" y="7837"/>
                  <a:pt x="6725" y="7900"/>
                </a:cubicBezTo>
                <a:cubicBezTo>
                  <a:pt x="7321" y="8057"/>
                  <a:pt x="7885" y="7963"/>
                  <a:pt x="8387" y="8057"/>
                </a:cubicBezTo>
                <a:cubicBezTo>
                  <a:pt x="8637" y="8088"/>
                  <a:pt x="8872" y="8182"/>
                  <a:pt x="9014" y="8370"/>
                </a:cubicBezTo>
                <a:cubicBezTo>
                  <a:pt x="9092" y="8449"/>
                  <a:pt x="9155" y="8543"/>
                  <a:pt x="9186" y="8652"/>
                </a:cubicBezTo>
                <a:lnTo>
                  <a:pt x="9202" y="8731"/>
                </a:lnTo>
                <a:lnTo>
                  <a:pt x="9233" y="8825"/>
                </a:lnTo>
                <a:lnTo>
                  <a:pt x="9233" y="8872"/>
                </a:lnTo>
                <a:cubicBezTo>
                  <a:pt x="9233" y="8872"/>
                  <a:pt x="9243" y="8892"/>
                  <a:pt x="9247" y="8892"/>
                </a:cubicBezTo>
                <a:cubicBezTo>
                  <a:pt x="9248" y="8892"/>
                  <a:pt x="9249" y="8891"/>
                  <a:pt x="9249" y="8887"/>
                </a:cubicBezTo>
                <a:lnTo>
                  <a:pt x="9249" y="8903"/>
                </a:lnTo>
                <a:lnTo>
                  <a:pt x="9249" y="8997"/>
                </a:lnTo>
                <a:cubicBezTo>
                  <a:pt x="9280" y="9452"/>
                  <a:pt x="9108" y="9859"/>
                  <a:pt x="8904" y="10235"/>
                </a:cubicBezTo>
                <a:cubicBezTo>
                  <a:pt x="8700" y="10612"/>
                  <a:pt x="8481" y="10972"/>
                  <a:pt x="8261" y="11317"/>
                </a:cubicBezTo>
                <a:cubicBezTo>
                  <a:pt x="8042" y="11662"/>
                  <a:pt x="7854" y="12007"/>
                  <a:pt x="7713" y="12336"/>
                </a:cubicBezTo>
                <a:cubicBezTo>
                  <a:pt x="7650" y="12493"/>
                  <a:pt x="7587" y="12649"/>
                  <a:pt x="7556" y="12806"/>
                </a:cubicBezTo>
                <a:cubicBezTo>
                  <a:pt x="7556" y="12822"/>
                  <a:pt x="7556" y="12837"/>
                  <a:pt x="7540" y="12853"/>
                </a:cubicBezTo>
                <a:cubicBezTo>
                  <a:pt x="7524" y="12853"/>
                  <a:pt x="7493" y="12869"/>
                  <a:pt x="7462" y="12869"/>
                </a:cubicBezTo>
                <a:cubicBezTo>
                  <a:pt x="6850" y="13025"/>
                  <a:pt x="6223" y="13198"/>
                  <a:pt x="5612" y="13370"/>
                </a:cubicBezTo>
                <a:cubicBezTo>
                  <a:pt x="5518" y="13402"/>
                  <a:pt x="5424" y="13417"/>
                  <a:pt x="5330" y="13449"/>
                </a:cubicBezTo>
                <a:cubicBezTo>
                  <a:pt x="5408" y="13370"/>
                  <a:pt x="5502" y="13276"/>
                  <a:pt x="5597" y="13182"/>
                </a:cubicBezTo>
                <a:cubicBezTo>
                  <a:pt x="5832" y="12947"/>
                  <a:pt x="6114" y="12681"/>
                  <a:pt x="6333" y="12320"/>
                </a:cubicBezTo>
                <a:cubicBezTo>
                  <a:pt x="6459" y="12148"/>
                  <a:pt x="6553" y="11928"/>
                  <a:pt x="6615" y="11693"/>
                </a:cubicBezTo>
                <a:cubicBezTo>
                  <a:pt x="6678" y="11474"/>
                  <a:pt x="6709" y="11192"/>
                  <a:pt x="6631" y="10941"/>
                </a:cubicBezTo>
                <a:lnTo>
                  <a:pt x="6600" y="10847"/>
                </a:lnTo>
                <a:lnTo>
                  <a:pt x="6584" y="10815"/>
                </a:lnTo>
                <a:lnTo>
                  <a:pt x="6568" y="10800"/>
                </a:lnTo>
                <a:lnTo>
                  <a:pt x="6553" y="10768"/>
                </a:lnTo>
                <a:cubicBezTo>
                  <a:pt x="6537" y="10721"/>
                  <a:pt x="6506" y="10659"/>
                  <a:pt x="6459" y="10596"/>
                </a:cubicBezTo>
                <a:cubicBezTo>
                  <a:pt x="6380" y="10486"/>
                  <a:pt x="6286" y="10392"/>
                  <a:pt x="6161" y="10329"/>
                </a:cubicBezTo>
                <a:cubicBezTo>
                  <a:pt x="5926" y="10204"/>
                  <a:pt x="5691" y="10173"/>
                  <a:pt x="5455" y="10157"/>
                </a:cubicBezTo>
                <a:cubicBezTo>
                  <a:pt x="5001" y="10141"/>
                  <a:pt x="4531" y="10141"/>
                  <a:pt x="4123" y="10032"/>
                </a:cubicBezTo>
                <a:cubicBezTo>
                  <a:pt x="3919" y="9985"/>
                  <a:pt x="3731" y="9891"/>
                  <a:pt x="3590" y="9797"/>
                </a:cubicBezTo>
                <a:cubicBezTo>
                  <a:pt x="3449" y="9687"/>
                  <a:pt x="3355" y="9546"/>
                  <a:pt x="3277" y="9389"/>
                </a:cubicBezTo>
                <a:cubicBezTo>
                  <a:pt x="3245" y="9326"/>
                  <a:pt x="3214" y="9232"/>
                  <a:pt x="3183" y="9138"/>
                </a:cubicBezTo>
                <a:cubicBezTo>
                  <a:pt x="3183" y="9107"/>
                  <a:pt x="3167" y="9044"/>
                  <a:pt x="3167" y="9028"/>
                </a:cubicBezTo>
                <a:lnTo>
                  <a:pt x="3136" y="8856"/>
                </a:lnTo>
                <a:cubicBezTo>
                  <a:pt x="3120" y="8715"/>
                  <a:pt x="3136" y="8543"/>
                  <a:pt x="3183" y="8417"/>
                </a:cubicBezTo>
                <a:cubicBezTo>
                  <a:pt x="3277" y="8151"/>
                  <a:pt x="3512" y="7900"/>
                  <a:pt x="3794" y="7633"/>
                </a:cubicBezTo>
                <a:cubicBezTo>
                  <a:pt x="4076" y="7383"/>
                  <a:pt x="4358" y="7101"/>
                  <a:pt x="4578" y="6787"/>
                </a:cubicBezTo>
                <a:cubicBezTo>
                  <a:pt x="4813" y="6458"/>
                  <a:pt x="4938" y="6097"/>
                  <a:pt x="4970" y="5784"/>
                </a:cubicBezTo>
                <a:cubicBezTo>
                  <a:pt x="5001" y="5470"/>
                  <a:pt x="4970" y="5204"/>
                  <a:pt x="4907" y="5000"/>
                </a:cubicBezTo>
                <a:cubicBezTo>
                  <a:pt x="4860" y="4796"/>
                  <a:pt x="4797" y="4655"/>
                  <a:pt x="4750" y="4546"/>
                </a:cubicBezTo>
                <a:cubicBezTo>
                  <a:pt x="4703" y="4452"/>
                  <a:pt x="4687" y="4389"/>
                  <a:pt x="4687" y="4389"/>
                </a:cubicBezTo>
                <a:cubicBezTo>
                  <a:pt x="4672" y="4389"/>
                  <a:pt x="4656" y="4373"/>
                  <a:pt x="4640" y="4373"/>
                </a:cubicBezTo>
                <a:cubicBezTo>
                  <a:pt x="4625" y="4373"/>
                  <a:pt x="4609" y="4389"/>
                  <a:pt x="4609" y="4420"/>
                </a:cubicBezTo>
                <a:cubicBezTo>
                  <a:pt x="4609" y="4420"/>
                  <a:pt x="4609" y="4467"/>
                  <a:pt x="4609" y="4577"/>
                </a:cubicBezTo>
                <a:cubicBezTo>
                  <a:pt x="4609" y="4687"/>
                  <a:pt x="4609" y="4843"/>
                  <a:pt x="4593" y="5032"/>
                </a:cubicBezTo>
                <a:cubicBezTo>
                  <a:pt x="4593" y="5220"/>
                  <a:pt x="4546" y="5455"/>
                  <a:pt x="4468" y="5674"/>
                </a:cubicBezTo>
                <a:cubicBezTo>
                  <a:pt x="4374" y="5909"/>
                  <a:pt x="4249" y="6129"/>
                  <a:pt x="4045" y="6348"/>
                </a:cubicBezTo>
                <a:cubicBezTo>
                  <a:pt x="3841" y="6568"/>
                  <a:pt x="3559" y="6771"/>
                  <a:pt x="3245" y="7022"/>
                </a:cubicBezTo>
                <a:cubicBezTo>
                  <a:pt x="3089" y="7148"/>
                  <a:pt x="2932" y="7304"/>
                  <a:pt x="2775" y="7477"/>
                </a:cubicBezTo>
                <a:cubicBezTo>
                  <a:pt x="2618" y="7665"/>
                  <a:pt x="2477" y="7916"/>
                  <a:pt x="2399" y="8182"/>
                </a:cubicBezTo>
                <a:cubicBezTo>
                  <a:pt x="2383" y="8245"/>
                  <a:pt x="2368" y="8323"/>
                  <a:pt x="2352" y="8386"/>
                </a:cubicBezTo>
                <a:cubicBezTo>
                  <a:pt x="2352" y="8464"/>
                  <a:pt x="2352" y="8527"/>
                  <a:pt x="2352" y="8605"/>
                </a:cubicBezTo>
                <a:cubicBezTo>
                  <a:pt x="2352" y="8668"/>
                  <a:pt x="2352" y="8731"/>
                  <a:pt x="2352" y="8809"/>
                </a:cubicBezTo>
                <a:lnTo>
                  <a:pt x="2383" y="9028"/>
                </a:lnTo>
                <a:lnTo>
                  <a:pt x="2430" y="9185"/>
                </a:lnTo>
                <a:cubicBezTo>
                  <a:pt x="2462" y="9264"/>
                  <a:pt x="2477" y="9311"/>
                  <a:pt x="2493" y="9373"/>
                </a:cubicBezTo>
                <a:cubicBezTo>
                  <a:pt x="2540" y="9499"/>
                  <a:pt x="2603" y="9624"/>
                  <a:pt x="2681" y="9734"/>
                </a:cubicBezTo>
                <a:cubicBezTo>
                  <a:pt x="2822" y="9969"/>
                  <a:pt x="3042" y="10188"/>
                  <a:pt x="3308" y="10298"/>
                </a:cubicBezTo>
                <a:cubicBezTo>
                  <a:pt x="3559" y="10408"/>
                  <a:pt x="3825" y="10455"/>
                  <a:pt x="4060" y="10455"/>
                </a:cubicBezTo>
                <a:cubicBezTo>
                  <a:pt x="4516" y="10455"/>
                  <a:pt x="4934" y="10390"/>
                  <a:pt x="5324" y="10390"/>
                </a:cubicBezTo>
                <a:cubicBezTo>
                  <a:pt x="5363" y="10390"/>
                  <a:pt x="5401" y="10391"/>
                  <a:pt x="5440" y="10392"/>
                </a:cubicBezTo>
                <a:cubicBezTo>
                  <a:pt x="5659" y="10408"/>
                  <a:pt x="5879" y="10455"/>
                  <a:pt x="6020" y="10565"/>
                </a:cubicBezTo>
                <a:cubicBezTo>
                  <a:pt x="6161" y="10674"/>
                  <a:pt x="6208" y="10847"/>
                  <a:pt x="6208" y="11019"/>
                </a:cubicBezTo>
                <a:cubicBezTo>
                  <a:pt x="6208" y="11364"/>
                  <a:pt x="5988" y="11646"/>
                  <a:pt x="5769" y="11928"/>
                </a:cubicBezTo>
                <a:cubicBezTo>
                  <a:pt x="5549" y="12210"/>
                  <a:pt x="5314" y="12477"/>
                  <a:pt x="5095" y="12743"/>
                </a:cubicBezTo>
                <a:cubicBezTo>
                  <a:pt x="4891" y="13010"/>
                  <a:pt x="4687" y="13261"/>
                  <a:pt x="4531" y="13511"/>
                </a:cubicBezTo>
                <a:cubicBezTo>
                  <a:pt x="4484" y="13590"/>
                  <a:pt x="4452" y="13652"/>
                  <a:pt x="4405" y="13731"/>
                </a:cubicBezTo>
                <a:cubicBezTo>
                  <a:pt x="4201" y="13793"/>
                  <a:pt x="3998" y="13856"/>
                  <a:pt x="3778" y="13919"/>
                </a:cubicBezTo>
                <a:lnTo>
                  <a:pt x="126" y="15063"/>
                </a:lnTo>
                <a:lnTo>
                  <a:pt x="110" y="15063"/>
                </a:lnTo>
                <a:cubicBezTo>
                  <a:pt x="32" y="15094"/>
                  <a:pt x="1" y="15173"/>
                  <a:pt x="16" y="15251"/>
                </a:cubicBezTo>
                <a:lnTo>
                  <a:pt x="220" y="15831"/>
                </a:lnTo>
                <a:lnTo>
                  <a:pt x="330" y="16129"/>
                </a:lnTo>
                <a:lnTo>
                  <a:pt x="455" y="16411"/>
                </a:lnTo>
                <a:cubicBezTo>
                  <a:pt x="534" y="16599"/>
                  <a:pt x="612" y="16803"/>
                  <a:pt x="690" y="16991"/>
                </a:cubicBezTo>
                <a:lnTo>
                  <a:pt x="816" y="17210"/>
                </a:lnTo>
                <a:cubicBezTo>
                  <a:pt x="722" y="17414"/>
                  <a:pt x="816" y="17649"/>
                  <a:pt x="1020" y="17743"/>
                </a:cubicBezTo>
                <a:cubicBezTo>
                  <a:pt x="1051" y="17759"/>
                  <a:pt x="1082" y="17775"/>
                  <a:pt x="1114" y="17775"/>
                </a:cubicBezTo>
                <a:cubicBezTo>
                  <a:pt x="1176" y="17869"/>
                  <a:pt x="1239" y="17979"/>
                  <a:pt x="1302" y="18073"/>
                </a:cubicBezTo>
                <a:lnTo>
                  <a:pt x="1302" y="18088"/>
                </a:lnTo>
                <a:cubicBezTo>
                  <a:pt x="1255" y="18276"/>
                  <a:pt x="1349" y="18464"/>
                  <a:pt x="1521" y="18558"/>
                </a:cubicBezTo>
                <a:cubicBezTo>
                  <a:pt x="1568" y="18574"/>
                  <a:pt x="1600" y="18590"/>
                  <a:pt x="1647" y="18590"/>
                </a:cubicBezTo>
                <a:lnTo>
                  <a:pt x="2023" y="19091"/>
                </a:lnTo>
                <a:cubicBezTo>
                  <a:pt x="2101" y="19201"/>
                  <a:pt x="2211" y="19311"/>
                  <a:pt x="2305" y="19421"/>
                </a:cubicBezTo>
                <a:cubicBezTo>
                  <a:pt x="2336" y="19483"/>
                  <a:pt x="2383" y="19546"/>
                  <a:pt x="2446" y="19593"/>
                </a:cubicBezTo>
                <a:cubicBezTo>
                  <a:pt x="2509" y="19656"/>
                  <a:pt x="2571" y="19734"/>
                  <a:pt x="2634" y="19797"/>
                </a:cubicBezTo>
                <a:lnTo>
                  <a:pt x="2853" y="20016"/>
                </a:lnTo>
                <a:cubicBezTo>
                  <a:pt x="3010" y="20157"/>
                  <a:pt x="3151" y="20314"/>
                  <a:pt x="3324" y="20439"/>
                </a:cubicBezTo>
                <a:lnTo>
                  <a:pt x="3810" y="20831"/>
                </a:lnTo>
                <a:cubicBezTo>
                  <a:pt x="3982" y="20957"/>
                  <a:pt x="4154" y="21066"/>
                  <a:pt x="4327" y="21192"/>
                </a:cubicBezTo>
                <a:cubicBezTo>
                  <a:pt x="4499" y="21317"/>
                  <a:pt x="4687" y="21411"/>
                  <a:pt x="4875" y="21505"/>
                </a:cubicBezTo>
                <a:cubicBezTo>
                  <a:pt x="5064" y="21599"/>
                  <a:pt x="5252" y="21709"/>
                  <a:pt x="5455" y="21787"/>
                </a:cubicBezTo>
                <a:cubicBezTo>
                  <a:pt x="5644" y="21866"/>
                  <a:pt x="5847" y="21960"/>
                  <a:pt x="6051" y="22022"/>
                </a:cubicBezTo>
                <a:lnTo>
                  <a:pt x="6662" y="22195"/>
                </a:lnTo>
                <a:cubicBezTo>
                  <a:pt x="6866" y="22242"/>
                  <a:pt x="7086" y="22258"/>
                  <a:pt x="7289" y="22305"/>
                </a:cubicBezTo>
                <a:cubicBezTo>
                  <a:pt x="7509" y="22352"/>
                  <a:pt x="7728" y="22352"/>
                  <a:pt x="7932" y="22367"/>
                </a:cubicBezTo>
                <a:cubicBezTo>
                  <a:pt x="8034" y="22375"/>
                  <a:pt x="8135" y="22378"/>
                  <a:pt x="8236" y="22378"/>
                </a:cubicBezTo>
                <a:cubicBezTo>
                  <a:pt x="8568" y="22378"/>
                  <a:pt x="8896" y="22344"/>
                  <a:pt x="9233" y="22320"/>
                </a:cubicBezTo>
                <a:lnTo>
                  <a:pt x="9860" y="22195"/>
                </a:lnTo>
                <a:lnTo>
                  <a:pt x="9954" y="22179"/>
                </a:lnTo>
                <a:cubicBezTo>
                  <a:pt x="9970" y="22164"/>
                  <a:pt x="9970" y="22164"/>
                  <a:pt x="10001" y="22164"/>
                </a:cubicBezTo>
                <a:lnTo>
                  <a:pt x="10032" y="22148"/>
                </a:lnTo>
                <a:lnTo>
                  <a:pt x="10189" y="22101"/>
                </a:lnTo>
                <a:cubicBezTo>
                  <a:pt x="10283" y="22070"/>
                  <a:pt x="10377" y="22054"/>
                  <a:pt x="10487" y="22022"/>
                </a:cubicBezTo>
                <a:cubicBezTo>
                  <a:pt x="10910" y="21881"/>
                  <a:pt x="11302" y="21693"/>
                  <a:pt x="11678" y="21490"/>
                </a:cubicBezTo>
                <a:cubicBezTo>
                  <a:pt x="12054" y="21270"/>
                  <a:pt x="12415" y="21019"/>
                  <a:pt x="12744" y="20737"/>
                </a:cubicBezTo>
                <a:cubicBezTo>
                  <a:pt x="13089" y="20471"/>
                  <a:pt x="13387" y="20157"/>
                  <a:pt x="13669" y="19828"/>
                </a:cubicBezTo>
                <a:cubicBezTo>
                  <a:pt x="13951" y="19499"/>
                  <a:pt x="14186" y="19138"/>
                  <a:pt x="14421" y="18762"/>
                </a:cubicBezTo>
                <a:cubicBezTo>
                  <a:pt x="14578" y="18496"/>
                  <a:pt x="14703" y="18214"/>
                  <a:pt x="14829" y="17932"/>
                </a:cubicBezTo>
                <a:cubicBezTo>
                  <a:pt x="15054" y="17980"/>
                  <a:pt x="15279" y="18005"/>
                  <a:pt x="15505" y="18005"/>
                </a:cubicBezTo>
                <a:cubicBezTo>
                  <a:pt x="15640" y="18005"/>
                  <a:pt x="15775" y="17996"/>
                  <a:pt x="15910" y="17979"/>
                </a:cubicBezTo>
                <a:cubicBezTo>
                  <a:pt x="16036" y="17963"/>
                  <a:pt x="16161" y="17932"/>
                  <a:pt x="16271" y="17900"/>
                </a:cubicBezTo>
                <a:lnTo>
                  <a:pt x="16380" y="17869"/>
                </a:lnTo>
                <a:lnTo>
                  <a:pt x="16459" y="17853"/>
                </a:lnTo>
                <a:lnTo>
                  <a:pt x="16600" y="17790"/>
                </a:lnTo>
                <a:cubicBezTo>
                  <a:pt x="16710" y="17759"/>
                  <a:pt x="16835" y="17696"/>
                  <a:pt x="16945" y="17649"/>
                </a:cubicBezTo>
                <a:cubicBezTo>
                  <a:pt x="17054" y="17587"/>
                  <a:pt x="17148" y="17524"/>
                  <a:pt x="17258" y="17461"/>
                </a:cubicBezTo>
                <a:cubicBezTo>
                  <a:pt x="17446" y="17320"/>
                  <a:pt x="17634" y="17163"/>
                  <a:pt x="17791" y="16975"/>
                </a:cubicBezTo>
                <a:cubicBezTo>
                  <a:pt x="17964" y="16803"/>
                  <a:pt x="18089" y="16615"/>
                  <a:pt x="18214" y="16395"/>
                </a:cubicBezTo>
                <a:cubicBezTo>
                  <a:pt x="18277" y="16301"/>
                  <a:pt x="18324" y="16192"/>
                  <a:pt x="18371" y="16082"/>
                </a:cubicBezTo>
                <a:cubicBezTo>
                  <a:pt x="18418" y="15972"/>
                  <a:pt x="18449" y="15862"/>
                  <a:pt x="18481" y="15753"/>
                </a:cubicBezTo>
                <a:cubicBezTo>
                  <a:pt x="18543" y="15518"/>
                  <a:pt x="18606" y="15283"/>
                  <a:pt x="18606" y="15047"/>
                </a:cubicBezTo>
                <a:cubicBezTo>
                  <a:pt x="18622" y="14938"/>
                  <a:pt x="18606" y="14812"/>
                  <a:pt x="18606" y="14703"/>
                </a:cubicBezTo>
                <a:cubicBezTo>
                  <a:pt x="18606" y="14577"/>
                  <a:pt x="18575" y="14467"/>
                  <a:pt x="18559" y="14358"/>
                </a:cubicBezTo>
                <a:cubicBezTo>
                  <a:pt x="18543" y="14232"/>
                  <a:pt x="18512" y="14123"/>
                  <a:pt x="18481" y="14013"/>
                </a:cubicBezTo>
                <a:lnTo>
                  <a:pt x="18481" y="13966"/>
                </a:lnTo>
                <a:lnTo>
                  <a:pt x="18465" y="13966"/>
                </a:lnTo>
                <a:lnTo>
                  <a:pt x="18465" y="13935"/>
                </a:lnTo>
                <a:lnTo>
                  <a:pt x="18449" y="13919"/>
                </a:lnTo>
                <a:lnTo>
                  <a:pt x="18434" y="13841"/>
                </a:lnTo>
                <a:lnTo>
                  <a:pt x="18371" y="13699"/>
                </a:lnTo>
                <a:cubicBezTo>
                  <a:pt x="18277" y="13480"/>
                  <a:pt x="18167" y="13276"/>
                  <a:pt x="18042" y="13088"/>
                </a:cubicBezTo>
                <a:cubicBezTo>
                  <a:pt x="17901" y="12900"/>
                  <a:pt x="17744" y="12728"/>
                  <a:pt x="17587" y="12571"/>
                </a:cubicBezTo>
                <a:cubicBezTo>
                  <a:pt x="17415" y="12430"/>
                  <a:pt x="17227" y="12289"/>
                  <a:pt x="17023" y="12179"/>
                </a:cubicBezTo>
                <a:cubicBezTo>
                  <a:pt x="16835" y="12069"/>
                  <a:pt x="16616" y="12007"/>
                  <a:pt x="16412" y="11928"/>
                </a:cubicBezTo>
                <a:cubicBezTo>
                  <a:pt x="16192" y="11881"/>
                  <a:pt x="15973" y="11834"/>
                  <a:pt x="15753" y="11834"/>
                </a:cubicBezTo>
                <a:cubicBezTo>
                  <a:pt x="15550" y="11834"/>
                  <a:pt x="15346" y="11850"/>
                  <a:pt x="15142" y="11897"/>
                </a:cubicBezTo>
                <a:cubicBezTo>
                  <a:pt x="15095" y="11646"/>
                  <a:pt x="15064" y="11411"/>
                  <a:pt x="15032" y="11176"/>
                </a:cubicBezTo>
                <a:cubicBezTo>
                  <a:pt x="15020" y="11137"/>
                  <a:pt x="14985" y="11109"/>
                  <a:pt x="14948" y="11109"/>
                </a:cubicBezTo>
                <a:cubicBezTo>
                  <a:pt x="14939" y="11109"/>
                  <a:pt x="14931" y="11110"/>
                  <a:pt x="14923" y="11113"/>
                </a:cubicBezTo>
                <a:lnTo>
                  <a:pt x="14907" y="11113"/>
                </a:lnTo>
                <a:cubicBezTo>
                  <a:pt x="14296" y="11254"/>
                  <a:pt x="13669" y="11380"/>
                  <a:pt x="13042" y="11505"/>
                </a:cubicBezTo>
                <a:cubicBezTo>
                  <a:pt x="12415" y="11646"/>
                  <a:pt x="11788" y="11787"/>
                  <a:pt x="11177" y="11944"/>
                </a:cubicBezTo>
                <a:cubicBezTo>
                  <a:pt x="10550" y="12085"/>
                  <a:pt x="9938" y="12242"/>
                  <a:pt x="9311" y="12398"/>
                </a:cubicBezTo>
                <a:cubicBezTo>
                  <a:pt x="8904" y="12493"/>
                  <a:pt x="8496" y="12602"/>
                  <a:pt x="8089" y="12712"/>
                </a:cubicBezTo>
                <a:cubicBezTo>
                  <a:pt x="8120" y="12665"/>
                  <a:pt x="8151" y="12618"/>
                  <a:pt x="8183" y="12571"/>
                </a:cubicBezTo>
                <a:cubicBezTo>
                  <a:pt x="8355" y="12304"/>
                  <a:pt x="8559" y="12022"/>
                  <a:pt x="8810" y="11693"/>
                </a:cubicBezTo>
                <a:cubicBezTo>
                  <a:pt x="9045" y="11364"/>
                  <a:pt x="9327" y="10988"/>
                  <a:pt x="9531" y="10518"/>
                </a:cubicBezTo>
                <a:cubicBezTo>
                  <a:pt x="9735" y="10063"/>
                  <a:pt x="9829" y="9467"/>
                  <a:pt x="9656" y="8919"/>
                </a:cubicBezTo>
                <a:lnTo>
                  <a:pt x="9625" y="8809"/>
                </a:lnTo>
                <a:lnTo>
                  <a:pt x="9625" y="8778"/>
                </a:lnTo>
                <a:cubicBezTo>
                  <a:pt x="9609" y="8762"/>
                  <a:pt x="9609" y="8762"/>
                  <a:pt x="9609" y="8746"/>
                </a:cubicBezTo>
                <a:lnTo>
                  <a:pt x="9593" y="8715"/>
                </a:lnTo>
                <a:cubicBezTo>
                  <a:pt x="9562" y="8652"/>
                  <a:pt x="9531" y="8590"/>
                  <a:pt x="9499" y="8511"/>
                </a:cubicBezTo>
                <a:cubicBezTo>
                  <a:pt x="9421" y="8386"/>
                  <a:pt x="9327" y="8260"/>
                  <a:pt x="9217" y="8166"/>
                </a:cubicBezTo>
                <a:cubicBezTo>
                  <a:pt x="8982" y="7963"/>
                  <a:pt x="8700" y="7869"/>
                  <a:pt x="8434" y="7822"/>
                </a:cubicBezTo>
                <a:cubicBezTo>
                  <a:pt x="7885" y="7728"/>
                  <a:pt x="7321" y="7728"/>
                  <a:pt x="6882" y="7508"/>
                </a:cubicBezTo>
                <a:cubicBezTo>
                  <a:pt x="6427" y="7289"/>
                  <a:pt x="6192" y="6881"/>
                  <a:pt x="6035" y="6442"/>
                </a:cubicBezTo>
                <a:cubicBezTo>
                  <a:pt x="6004" y="6333"/>
                  <a:pt x="5973" y="6207"/>
                  <a:pt x="5941" y="6097"/>
                </a:cubicBezTo>
                <a:cubicBezTo>
                  <a:pt x="5926" y="5972"/>
                  <a:pt x="5910" y="5847"/>
                  <a:pt x="5879" y="5721"/>
                </a:cubicBezTo>
                <a:cubicBezTo>
                  <a:pt x="5847" y="5580"/>
                  <a:pt x="5879" y="5502"/>
                  <a:pt x="5879" y="5392"/>
                </a:cubicBezTo>
                <a:cubicBezTo>
                  <a:pt x="5863" y="5298"/>
                  <a:pt x="5894" y="5204"/>
                  <a:pt x="5910" y="5094"/>
                </a:cubicBezTo>
                <a:cubicBezTo>
                  <a:pt x="5988" y="4718"/>
                  <a:pt x="6223" y="4389"/>
                  <a:pt x="6521" y="4028"/>
                </a:cubicBezTo>
                <a:cubicBezTo>
                  <a:pt x="6819" y="3684"/>
                  <a:pt x="7133" y="3292"/>
                  <a:pt x="7305" y="2853"/>
                </a:cubicBezTo>
                <a:cubicBezTo>
                  <a:pt x="7477" y="2414"/>
                  <a:pt x="7540" y="1991"/>
                  <a:pt x="7509" y="1646"/>
                </a:cubicBezTo>
                <a:cubicBezTo>
                  <a:pt x="7509" y="1285"/>
                  <a:pt x="7415" y="988"/>
                  <a:pt x="7352" y="752"/>
                </a:cubicBezTo>
                <a:cubicBezTo>
                  <a:pt x="7289" y="517"/>
                  <a:pt x="7211" y="329"/>
                  <a:pt x="7164" y="204"/>
                </a:cubicBezTo>
                <a:cubicBezTo>
                  <a:pt x="7117" y="94"/>
                  <a:pt x="7086" y="31"/>
                  <a:pt x="7086" y="31"/>
                </a:cubicBezTo>
                <a:cubicBezTo>
                  <a:pt x="7070" y="16"/>
                  <a:pt x="7070" y="0"/>
                  <a:pt x="70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9" name="Google Shape;2518;p47"/>
          <p:cNvSpPr/>
          <p:nvPr/>
        </p:nvSpPr>
        <p:spPr>
          <a:xfrm>
            <a:off x="4396274" y="4675203"/>
            <a:ext cx="1635369" cy="855774"/>
          </a:xfrm>
          <a:custGeom>
            <a:avLst/>
            <a:gdLst/>
            <a:ahLst/>
            <a:cxnLst/>
            <a:rect l="l" t="t" r="r" b="b"/>
            <a:pathLst>
              <a:path w="137872" h="107501" extrusionOk="0">
                <a:moveTo>
                  <a:pt x="45362" y="6051"/>
                </a:moveTo>
                <a:lnTo>
                  <a:pt x="53184" y="6098"/>
                </a:lnTo>
                <a:lnTo>
                  <a:pt x="68842" y="6270"/>
                </a:lnTo>
                <a:lnTo>
                  <a:pt x="84516" y="6489"/>
                </a:lnTo>
                <a:lnTo>
                  <a:pt x="92354" y="6599"/>
                </a:lnTo>
                <a:cubicBezTo>
                  <a:pt x="94956" y="6615"/>
                  <a:pt x="97573" y="6646"/>
                  <a:pt x="100191" y="6646"/>
                </a:cubicBezTo>
                <a:cubicBezTo>
                  <a:pt x="101925" y="6646"/>
                  <a:pt x="103667" y="6660"/>
                  <a:pt x="105406" y="6660"/>
                </a:cubicBezTo>
                <a:cubicBezTo>
                  <a:pt x="106276" y="6660"/>
                  <a:pt x="107145" y="6657"/>
                  <a:pt x="108012" y="6646"/>
                </a:cubicBezTo>
                <a:lnTo>
                  <a:pt x="111931" y="6615"/>
                </a:lnTo>
                <a:cubicBezTo>
                  <a:pt x="113232" y="6615"/>
                  <a:pt x="114548" y="6631"/>
                  <a:pt x="115849" y="6646"/>
                </a:cubicBezTo>
                <a:cubicBezTo>
                  <a:pt x="117313" y="6655"/>
                  <a:pt x="118777" y="6662"/>
                  <a:pt x="120242" y="6662"/>
                </a:cubicBezTo>
                <a:cubicBezTo>
                  <a:pt x="123831" y="6662"/>
                  <a:pt x="127423" y="6623"/>
                  <a:pt x="131007" y="6489"/>
                </a:cubicBezTo>
                <a:lnTo>
                  <a:pt x="131007" y="10502"/>
                </a:lnTo>
                <a:lnTo>
                  <a:pt x="130975" y="15016"/>
                </a:lnTo>
                <a:lnTo>
                  <a:pt x="130912" y="19546"/>
                </a:lnTo>
                <a:lnTo>
                  <a:pt x="130834" y="24060"/>
                </a:lnTo>
                <a:lnTo>
                  <a:pt x="130489" y="42149"/>
                </a:lnTo>
                <a:cubicBezTo>
                  <a:pt x="130427" y="45174"/>
                  <a:pt x="130380" y="48183"/>
                  <a:pt x="130348" y="51208"/>
                </a:cubicBezTo>
                <a:lnTo>
                  <a:pt x="130301" y="55738"/>
                </a:lnTo>
                <a:lnTo>
                  <a:pt x="130286" y="60268"/>
                </a:lnTo>
                <a:lnTo>
                  <a:pt x="130301" y="64798"/>
                </a:lnTo>
                <a:lnTo>
                  <a:pt x="130348" y="69328"/>
                </a:lnTo>
                <a:lnTo>
                  <a:pt x="130442" y="73858"/>
                </a:lnTo>
                <a:lnTo>
                  <a:pt x="130536" y="77431"/>
                </a:lnTo>
                <a:lnTo>
                  <a:pt x="123671" y="77525"/>
                </a:lnTo>
                <a:cubicBezTo>
                  <a:pt x="121053" y="77572"/>
                  <a:pt x="118451" y="77588"/>
                  <a:pt x="115834" y="77604"/>
                </a:cubicBezTo>
                <a:lnTo>
                  <a:pt x="108012" y="77635"/>
                </a:lnTo>
                <a:lnTo>
                  <a:pt x="100191" y="77635"/>
                </a:lnTo>
                <a:cubicBezTo>
                  <a:pt x="94971" y="77635"/>
                  <a:pt x="89752" y="77588"/>
                  <a:pt x="84516" y="77557"/>
                </a:cubicBezTo>
                <a:lnTo>
                  <a:pt x="68858" y="77447"/>
                </a:lnTo>
                <a:lnTo>
                  <a:pt x="61021" y="77400"/>
                </a:lnTo>
                <a:lnTo>
                  <a:pt x="57102" y="77369"/>
                </a:lnTo>
                <a:lnTo>
                  <a:pt x="55143" y="77353"/>
                </a:lnTo>
                <a:lnTo>
                  <a:pt x="53685" y="77353"/>
                </a:lnTo>
                <a:lnTo>
                  <a:pt x="53215" y="77337"/>
                </a:lnTo>
                <a:cubicBezTo>
                  <a:pt x="50597" y="77243"/>
                  <a:pt x="47980" y="77196"/>
                  <a:pt x="45378" y="77149"/>
                </a:cubicBezTo>
                <a:cubicBezTo>
                  <a:pt x="42760" y="77102"/>
                  <a:pt x="40142" y="77055"/>
                  <a:pt x="37541" y="77055"/>
                </a:cubicBezTo>
                <a:cubicBezTo>
                  <a:pt x="36456" y="77049"/>
                  <a:pt x="35372" y="77045"/>
                  <a:pt x="34288" y="77045"/>
                </a:cubicBezTo>
                <a:cubicBezTo>
                  <a:pt x="32754" y="77045"/>
                  <a:pt x="31221" y="77053"/>
                  <a:pt x="29688" y="77071"/>
                </a:cubicBezTo>
                <a:cubicBezTo>
                  <a:pt x="27070" y="77102"/>
                  <a:pt x="24468" y="77165"/>
                  <a:pt x="21851" y="77259"/>
                </a:cubicBezTo>
                <a:cubicBezTo>
                  <a:pt x="19233" y="77353"/>
                  <a:pt x="16631" y="77478"/>
                  <a:pt x="14013" y="77651"/>
                </a:cubicBezTo>
                <a:cubicBezTo>
                  <a:pt x="11443" y="77792"/>
                  <a:pt x="8872" y="78027"/>
                  <a:pt x="6302" y="78262"/>
                </a:cubicBezTo>
                <a:lnTo>
                  <a:pt x="6427" y="69312"/>
                </a:lnTo>
                <a:lnTo>
                  <a:pt x="6505" y="64782"/>
                </a:lnTo>
                <a:lnTo>
                  <a:pt x="6615" y="60268"/>
                </a:lnTo>
                <a:lnTo>
                  <a:pt x="7038" y="42164"/>
                </a:lnTo>
                <a:lnTo>
                  <a:pt x="7211" y="33120"/>
                </a:lnTo>
                <a:lnTo>
                  <a:pt x="7258" y="28590"/>
                </a:lnTo>
                <a:lnTo>
                  <a:pt x="7289" y="24060"/>
                </a:lnTo>
                <a:lnTo>
                  <a:pt x="7289" y="19530"/>
                </a:lnTo>
                <a:lnTo>
                  <a:pt x="7242" y="15001"/>
                </a:lnTo>
                <a:lnTo>
                  <a:pt x="7148" y="10471"/>
                </a:lnTo>
                <a:lnTo>
                  <a:pt x="7038" y="6740"/>
                </a:lnTo>
                <a:cubicBezTo>
                  <a:pt x="9374" y="6646"/>
                  <a:pt x="11725" y="6536"/>
                  <a:pt x="14060" y="6474"/>
                </a:cubicBezTo>
                <a:cubicBezTo>
                  <a:pt x="16678" y="6395"/>
                  <a:pt x="19280" y="6286"/>
                  <a:pt x="21882" y="6254"/>
                </a:cubicBezTo>
                <a:lnTo>
                  <a:pt x="25800" y="6176"/>
                </a:lnTo>
                <a:lnTo>
                  <a:pt x="29703" y="6129"/>
                </a:lnTo>
                <a:cubicBezTo>
                  <a:pt x="32305" y="6098"/>
                  <a:pt x="34923" y="6098"/>
                  <a:pt x="37525" y="6066"/>
                </a:cubicBezTo>
                <a:cubicBezTo>
                  <a:pt x="38492" y="6055"/>
                  <a:pt x="39457" y="6052"/>
                  <a:pt x="40421" y="6052"/>
                </a:cubicBezTo>
                <a:cubicBezTo>
                  <a:pt x="41476" y="6052"/>
                  <a:pt x="42530" y="6055"/>
                  <a:pt x="43585" y="6055"/>
                </a:cubicBezTo>
                <a:cubicBezTo>
                  <a:pt x="44177" y="6055"/>
                  <a:pt x="44769" y="6054"/>
                  <a:pt x="45362" y="6051"/>
                </a:cubicBezTo>
                <a:close/>
                <a:moveTo>
                  <a:pt x="25769" y="4577"/>
                </a:moveTo>
                <a:lnTo>
                  <a:pt x="21851" y="4640"/>
                </a:lnTo>
                <a:cubicBezTo>
                  <a:pt x="19233" y="4656"/>
                  <a:pt x="16631" y="4765"/>
                  <a:pt x="14013" y="4828"/>
                </a:cubicBezTo>
                <a:cubicBezTo>
                  <a:pt x="12697" y="4859"/>
                  <a:pt x="11396" y="4938"/>
                  <a:pt x="10095" y="4985"/>
                </a:cubicBezTo>
                <a:lnTo>
                  <a:pt x="6176" y="5173"/>
                </a:lnTo>
                <a:lnTo>
                  <a:pt x="5377" y="5204"/>
                </a:lnTo>
                <a:lnTo>
                  <a:pt x="5408" y="6004"/>
                </a:lnTo>
                <a:lnTo>
                  <a:pt x="5565" y="10518"/>
                </a:lnTo>
                <a:lnTo>
                  <a:pt x="5690" y="15032"/>
                </a:lnTo>
                <a:lnTo>
                  <a:pt x="5769" y="19546"/>
                </a:lnTo>
                <a:lnTo>
                  <a:pt x="5816" y="24076"/>
                </a:lnTo>
                <a:lnTo>
                  <a:pt x="5847" y="28590"/>
                </a:lnTo>
                <a:lnTo>
                  <a:pt x="5847" y="33104"/>
                </a:lnTo>
                <a:lnTo>
                  <a:pt x="5831" y="42149"/>
                </a:lnTo>
                <a:lnTo>
                  <a:pt x="5800" y="51208"/>
                </a:lnTo>
                <a:cubicBezTo>
                  <a:pt x="5800" y="54218"/>
                  <a:pt x="5784" y="57243"/>
                  <a:pt x="5816" y="60252"/>
                </a:cubicBezTo>
                <a:lnTo>
                  <a:pt x="5847" y="64782"/>
                </a:lnTo>
                <a:lnTo>
                  <a:pt x="5910" y="69312"/>
                </a:lnTo>
                <a:lnTo>
                  <a:pt x="5988" y="73826"/>
                </a:lnTo>
                <a:lnTo>
                  <a:pt x="6129" y="78450"/>
                </a:lnTo>
                <a:lnTo>
                  <a:pt x="6223" y="78450"/>
                </a:lnTo>
                <a:cubicBezTo>
                  <a:pt x="8825" y="78309"/>
                  <a:pt x="11427" y="78184"/>
                  <a:pt x="14045" y="78105"/>
                </a:cubicBezTo>
                <a:cubicBezTo>
                  <a:pt x="16647" y="78011"/>
                  <a:pt x="19264" y="77964"/>
                  <a:pt x="21866" y="77949"/>
                </a:cubicBezTo>
                <a:cubicBezTo>
                  <a:pt x="22628" y="77944"/>
                  <a:pt x="23392" y="77942"/>
                  <a:pt x="24156" y="77942"/>
                </a:cubicBezTo>
                <a:cubicBezTo>
                  <a:pt x="26000" y="77942"/>
                  <a:pt x="27848" y="77953"/>
                  <a:pt x="29688" y="77964"/>
                </a:cubicBezTo>
                <a:cubicBezTo>
                  <a:pt x="32305" y="77996"/>
                  <a:pt x="34907" y="78043"/>
                  <a:pt x="37509" y="78121"/>
                </a:cubicBezTo>
                <a:cubicBezTo>
                  <a:pt x="40127" y="78184"/>
                  <a:pt x="42729" y="78278"/>
                  <a:pt x="45331" y="78388"/>
                </a:cubicBezTo>
                <a:lnTo>
                  <a:pt x="53152" y="78732"/>
                </a:lnTo>
                <a:lnTo>
                  <a:pt x="53669" y="78748"/>
                </a:lnTo>
                <a:lnTo>
                  <a:pt x="54155" y="78764"/>
                </a:lnTo>
                <a:lnTo>
                  <a:pt x="55127" y="78779"/>
                </a:lnTo>
                <a:lnTo>
                  <a:pt x="57086" y="78811"/>
                </a:lnTo>
                <a:lnTo>
                  <a:pt x="61005" y="78889"/>
                </a:lnTo>
                <a:lnTo>
                  <a:pt x="68842" y="79062"/>
                </a:lnTo>
                <a:lnTo>
                  <a:pt x="84501" y="79359"/>
                </a:lnTo>
                <a:cubicBezTo>
                  <a:pt x="89720" y="79453"/>
                  <a:pt x="94956" y="79516"/>
                  <a:pt x="100175" y="79547"/>
                </a:cubicBezTo>
                <a:cubicBezTo>
                  <a:pt x="102793" y="79579"/>
                  <a:pt x="105395" y="79594"/>
                  <a:pt x="108012" y="79594"/>
                </a:cubicBezTo>
                <a:lnTo>
                  <a:pt x="115849" y="79563"/>
                </a:lnTo>
                <a:cubicBezTo>
                  <a:pt x="118467" y="79532"/>
                  <a:pt x="121085" y="79516"/>
                  <a:pt x="123687" y="79469"/>
                </a:cubicBezTo>
                <a:cubicBezTo>
                  <a:pt x="126304" y="79438"/>
                  <a:pt x="128922" y="79359"/>
                  <a:pt x="131524" y="79297"/>
                </a:cubicBezTo>
                <a:lnTo>
                  <a:pt x="132496" y="79281"/>
                </a:lnTo>
                <a:lnTo>
                  <a:pt x="132449" y="78325"/>
                </a:lnTo>
                <a:lnTo>
                  <a:pt x="132292" y="73811"/>
                </a:lnTo>
                <a:lnTo>
                  <a:pt x="132166" y="69296"/>
                </a:lnTo>
                <a:lnTo>
                  <a:pt x="132088" y="64782"/>
                </a:lnTo>
                <a:lnTo>
                  <a:pt x="132041" y="60252"/>
                </a:lnTo>
                <a:lnTo>
                  <a:pt x="132025" y="55738"/>
                </a:lnTo>
                <a:lnTo>
                  <a:pt x="132025" y="51224"/>
                </a:lnTo>
                <a:lnTo>
                  <a:pt x="132088" y="42180"/>
                </a:lnTo>
                <a:lnTo>
                  <a:pt x="132182" y="24076"/>
                </a:lnTo>
                <a:lnTo>
                  <a:pt x="132182" y="19546"/>
                </a:lnTo>
                <a:lnTo>
                  <a:pt x="132151" y="15016"/>
                </a:lnTo>
                <a:lnTo>
                  <a:pt x="132088" y="10502"/>
                </a:lnTo>
                <a:lnTo>
                  <a:pt x="132010" y="5972"/>
                </a:lnTo>
                <a:lnTo>
                  <a:pt x="131994" y="5439"/>
                </a:lnTo>
                <a:lnTo>
                  <a:pt x="131492" y="5471"/>
                </a:lnTo>
                <a:cubicBezTo>
                  <a:pt x="126289" y="5768"/>
                  <a:pt x="121069" y="5862"/>
                  <a:pt x="115849" y="5909"/>
                </a:cubicBezTo>
                <a:lnTo>
                  <a:pt x="111931" y="5941"/>
                </a:lnTo>
                <a:lnTo>
                  <a:pt x="108012" y="6019"/>
                </a:lnTo>
                <a:cubicBezTo>
                  <a:pt x="105410" y="6066"/>
                  <a:pt x="102793" y="6066"/>
                  <a:pt x="100191" y="6082"/>
                </a:cubicBezTo>
                <a:cubicBezTo>
                  <a:pt x="97573" y="6082"/>
                  <a:pt x="94971" y="6051"/>
                  <a:pt x="92354" y="6051"/>
                </a:cubicBezTo>
                <a:lnTo>
                  <a:pt x="84532" y="5909"/>
                </a:lnTo>
                <a:cubicBezTo>
                  <a:pt x="81915" y="5862"/>
                  <a:pt x="79313" y="5815"/>
                  <a:pt x="76695" y="5737"/>
                </a:cubicBezTo>
                <a:cubicBezTo>
                  <a:pt x="74093" y="5659"/>
                  <a:pt x="71475" y="5596"/>
                  <a:pt x="68874" y="5502"/>
                </a:cubicBezTo>
                <a:lnTo>
                  <a:pt x="53199" y="5000"/>
                </a:lnTo>
                <a:lnTo>
                  <a:pt x="45378" y="4781"/>
                </a:lnTo>
                <a:cubicBezTo>
                  <a:pt x="42760" y="4734"/>
                  <a:pt x="40142" y="4671"/>
                  <a:pt x="37541" y="4640"/>
                </a:cubicBezTo>
                <a:lnTo>
                  <a:pt x="33622" y="4593"/>
                </a:lnTo>
                <a:cubicBezTo>
                  <a:pt x="32305" y="4577"/>
                  <a:pt x="31004" y="4577"/>
                  <a:pt x="29703" y="4577"/>
                </a:cubicBezTo>
                <a:close/>
                <a:moveTo>
                  <a:pt x="101940" y="1095"/>
                </a:moveTo>
                <a:cubicBezTo>
                  <a:pt x="103127" y="1095"/>
                  <a:pt x="104315" y="1096"/>
                  <a:pt x="105504" y="1097"/>
                </a:cubicBezTo>
                <a:cubicBezTo>
                  <a:pt x="109015" y="1097"/>
                  <a:pt x="112558" y="1097"/>
                  <a:pt x="116100" y="1113"/>
                </a:cubicBezTo>
                <a:cubicBezTo>
                  <a:pt x="119643" y="1129"/>
                  <a:pt x="123201" y="1144"/>
                  <a:pt x="126759" y="1160"/>
                </a:cubicBezTo>
                <a:cubicBezTo>
                  <a:pt x="128546" y="1160"/>
                  <a:pt x="130317" y="1176"/>
                  <a:pt x="132104" y="1192"/>
                </a:cubicBezTo>
                <a:lnTo>
                  <a:pt x="133436" y="1207"/>
                </a:lnTo>
                <a:cubicBezTo>
                  <a:pt x="133875" y="1207"/>
                  <a:pt x="134235" y="1270"/>
                  <a:pt x="134612" y="1411"/>
                </a:cubicBezTo>
                <a:cubicBezTo>
                  <a:pt x="135364" y="1677"/>
                  <a:pt x="135975" y="2257"/>
                  <a:pt x="136289" y="2978"/>
                </a:cubicBezTo>
                <a:cubicBezTo>
                  <a:pt x="136446" y="3323"/>
                  <a:pt x="136508" y="3715"/>
                  <a:pt x="136508" y="4107"/>
                </a:cubicBezTo>
                <a:lnTo>
                  <a:pt x="136508" y="5439"/>
                </a:lnTo>
                <a:lnTo>
                  <a:pt x="136477" y="8120"/>
                </a:lnTo>
                <a:lnTo>
                  <a:pt x="136446" y="13480"/>
                </a:lnTo>
                <a:cubicBezTo>
                  <a:pt x="136383" y="20643"/>
                  <a:pt x="136320" y="27791"/>
                  <a:pt x="136257" y="34907"/>
                </a:cubicBezTo>
                <a:cubicBezTo>
                  <a:pt x="136210" y="42039"/>
                  <a:pt x="136179" y="49124"/>
                  <a:pt x="136132" y="56161"/>
                </a:cubicBezTo>
                <a:cubicBezTo>
                  <a:pt x="136116" y="63199"/>
                  <a:pt x="136085" y="70190"/>
                  <a:pt x="136069" y="77087"/>
                </a:cubicBezTo>
                <a:cubicBezTo>
                  <a:pt x="136054" y="79062"/>
                  <a:pt x="136054" y="81037"/>
                  <a:pt x="136038" y="83011"/>
                </a:cubicBezTo>
                <a:cubicBezTo>
                  <a:pt x="133499" y="82964"/>
                  <a:pt x="130975" y="82949"/>
                  <a:pt x="128436" y="82933"/>
                </a:cubicBezTo>
                <a:lnTo>
                  <a:pt x="119925" y="82855"/>
                </a:lnTo>
                <a:lnTo>
                  <a:pt x="102902" y="82761"/>
                </a:lnTo>
                <a:cubicBezTo>
                  <a:pt x="97228" y="82745"/>
                  <a:pt x="91554" y="82698"/>
                  <a:pt x="85880" y="82698"/>
                </a:cubicBezTo>
                <a:lnTo>
                  <a:pt x="77369" y="82682"/>
                </a:lnTo>
                <a:lnTo>
                  <a:pt x="68858" y="82714"/>
                </a:lnTo>
                <a:lnTo>
                  <a:pt x="60347" y="82745"/>
                </a:lnTo>
                <a:lnTo>
                  <a:pt x="51836" y="82823"/>
                </a:lnTo>
                <a:lnTo>
                  <a:pt x="34813" y="82980"/>
                </a:lnTo>
                <a:lnTo>
                  <a:pt x="17807" y="83231"/>
                </a:lnTo>
                <a:cubicBezTo>
                  <a:pt x="14970" y="83262"/>
                  <a:pt x="12132" y="83341"/>
                  <a:pt x="9295" y="83388"/>
                </a:cubicBezTo>
                <a:cubicBezTo>
                  <a:pt x="6490" y="83435"/>
                  <a:pt x="4013" y="83560"/>
                  <a:pt x="1207" y="83623"/>
                </a:cubicBezTo>
                <a:cubicBezTo>
                  <a:pt x="1207" y="83231"/>
                  <a:pt x="1505" y="81632"/>
                  <a:pt x="1521" y="78717"/>
                </a:cubicBezTo>
                <a:cubicBezTo>
                  <a:pt x="1521" y="75362"/>
                  <a:pt x="1098" y="70456"/>
                  <a:pt x="1145" y="64202"/>
                </a:cubicBezTo>
                <a:cubicBezTo>
                  <a:pt x="1160" y="62651"/>
                  <a:pt x="957" y="60785"/>
                  <a:pt x="972" y="59061"/>
                </a:cubicBezTo>
                <a:cubicBezTo>
                  <a:pt x="988" y="57337"/>
                  <a:pt x="1019" y="55519"/>
                  <a:pt x="1035" y="53638"/>
                </a:cubicBezTo>
                <a:cubicBezTo>
                  <a:pt x="1082" y="49860"/>
                  <a:pt x="1129" y="45785"/>
                  <a:pt x="1176" y="41427"/>
                </a:cubicBezTo>
                <a:cubicBezTo>
                  <a:pt x="1270" y="32713"/>
                  <a:pt x="1411" y="22885"/>
                  <a:pt x="1505" y="12164"/>
                </a:cubicBezTo>
                <a:cubicBezTo>
                  <a:pt x="1521" y="9483"/>
                  <a:pt x="1552" y="6772"/>
                  <a:pt x="1568" y="3997"/>
                </a:cubicBezTo>
                <a:cubicBezTo>
                  <a:pt x="1584" y="3449"/>
                  <a:pt x="1803" y="2947"/>
                  <a:pt x="2148" y="2540"/>
                </a:cubicBezTo>
                <a:cubicBezTo>
                  <a:pt x="2493" y="2132"/>
                  <a:pt x="2963" y="1818"/>
                  <a:pt x="3496" y="1693"/>
                </a:cubicBezTo>
                <a:cubicBezTo>
                  <a:pt x="3637" y="1662"/>
                  <a:pt x="3778" y="1646"/>
                  <a:pt x="3903" y="1630"/>
                </a:cubicBezTo>
                <a:cubicBezTo>
                  <a:pt x="4045" y="1615"/>
                  <a:pt x="4170" y="1615"/>
                  <a:pt x="4374" y="1615"/>
                </a:cubicBezTo>
                <a:lnTo>
                  <a:pt x="5440" y="1615"/>
                </a:lnTo>
                <a:cubicBezTo>
                  <a:pt x="6161" y="1615"/>
                  <a:pt x="6882" y="1615"/>
                  <a:pt x="7603" y="1630"/>
                </a:cubicBezTo>
                <a:lnTo>
                  <a:pt x="16412" y="1630"/>
                </a:lnTo>
                <a:cubicBezTo>
                  <a:pt x="19405" y="1630"/>
                  <a:pt x="22431" y="1615"/>
                  <a:pt x="25503" y="1615"/>
                </a:cubicBezTo>
                <a:cubicBezTo>
                  <a:pt x="28575" y="1599"/>
                  <a:pt x="31694" y="1583"/>
                  <a:pt x="34845" y="1568"/>
                </a:cubicBezTo>
                <a:cubicBezTo>
                  <a:pt x="37995" y="1536"/>
                  <a:pt x="41193" y="1505"/>
                  <a:pt x="44406" y="1489"/>
                </a:cubicBezTo>
                <a:cubicBezTo>
                  <a:pt x="50864" y="1427"/>
                  <a:pt x="57463" y="1364"/>
                  <a:pt x="64156" y="1301"/>
                </a:cubicBezTo>
                <a:cubicBezTo>
                  <a:pt x="76439" y="1172"/>
                  <a:pt x="89090" y="1095"/>
                  <a:pt x="101940" y="1095"/>
                </a:cubicBezTo>
                <a:close/>
                <a:moveTo>
                  <a:pt x="70858" y="89914"/>
                </a:moveTo>
                <a:lnTo>
                  <a:pt x="70858" y="89914"/>
                </a:lnTo>
                <a:cubicBezTo>
                  <a:pt x="70862" y="89955"/>
                  <a:pt x="70864" y="89990"/>
                  <a:pt x="70864" y="90018"/>
                </a:cubicBezTo>
                <a:cubicBezTo>
                  <a:pt x="70864" y="89995"/>
                  <a:pt x="70864" y="89957"/>
                  <a:pt x="70858" y="89914"/>
                </a:cubicBezTo>
                <a:close/>
                <a:moveTo>
                  <a:pt x="68410" y="87650"/>
                </a:moveTo>
                <a:cubicBezTo>
                  <a:pt x="68205" y="87650"/>
                  <a:pt x="67989" y="87674"/>
                  <a:pt x="67776" y="87729"/>
                </a:cubicBezTo>
                <a:cubicBezTo>
                  <a:pt x="67290" y="87855"/>
                  <a:pt x="66820" y="88153"/>
                  <a:pt x="66475" y="88592"/>
                </a:cubicBezTo>
                <a:cubicBezTo>
                  <a:pt x="66303" y="88795"/>
                  <a:pt x="66178" y="89062"/>
                  <a:pt x="66068" y="89328"/>
                </a:cubicBezTo>
                <a:cubicBezTo>
                  <a:pt x="66036" y="89454"/>
                  <a:pt x="65989" y="89595"/>
                  <a:pt x="65974" y="89767"/>
                </a:cubicBezTo>
                <a:cubicBezTo>
                  <a:pt x="65942" y="89955"/>
                  <a:pt x="65942" y="90002"/>
                  <a:pt x="65927" y="90128"/>
                </a:cubicBezTo>
                <a:lnTo>
                  <a:pt x="65927" y="90175"/>
                </a:lnTo>
                <a:lnTo>
                  <a:pt x="65927" y="90190"/>
                </a:lnTo>
                <a:lnTo>
                  <a:pt x="65942" y="90222"/>
                </a:lnTo>
                <a:lnTo>
                  <a:pt x="65942" y="90269"/>
                </a:lnTo>
                <a:lnTo>
                  <a:pt x="65942" y="90378"/>
                </a:lnTo>
                <a:cubicBezTo>
                  <a:pt x="65942" y="90457"/>
                  <a:pt x="65958" y="90519"/>
                  <a:pt x="65974" y="90598"/>
                </a:cubicBezTo>
                <a:cubicBezTo>
                  <a:pt x="65989" y="90739"/>
                  <a:pt x="66036" y="90880"/>
                  <a:pt x="66083" y="91005"/>
                </a:cubicBezTo>
                <a:cubicBezTo>
                  <a:pt x="66178" y="91272"/>
                  <a:pt x="66303" y="91523"/>
                  <a:pt x="66475" y="91742"/>
                </a:cubicBezTo>
                <a:cubicBezTo>
                  <a:pt x="66836" y="92181"/>
                  <a:pt x="67306" y="92479"/>
                  <a:pt x="67776" y="92604"/>
                </a:cubicBezTo>
                <a:cubicBezTo>
                  <a:pt x="68027" y="92667"/>
                  <a:pt x="68247" y="92683"/>
                  <a:pt x="68513" y="92683"/>
                </a:cubicBezTo>
                <a:cubicBezTo>
                  <a:pt x="68654" y="92683"/>
                  <a:pt x="68717" y="92651"/>
                  <a:pt x="68811" y="92636"/>
                </a:cubicBezTo>
                <a:cubicBezTo>
                  <a:pt x="68952" y="92620"/>
                  <a:pt x="69030" y="92588"/>
                  <a:pt x="69140" y="92573"/>
                </a:cubicBezTo>
                <a:cubicBezTo>
                  <a:pt x="69532" y="92432"/>
                  <a:pt x="69845" y="92228"/>
                  <a:pt x="70080" y="92009"/>
                </a:cubicBezTo>
                <a:cubicBezTo>
                  <a:pt x="70566" y="91538"/>
                  <a:pt x="70739" y="91052"/>
                  <a:pt x="70817" y="90708"/>
                </a:cubicBezTo>
                <a:cubicBezTo>
                  <a:pt x="70848" y="90537"/>
                  <a:pt x="70864" y="90396"/>
                  <a:pt x="70864" y="90318"/>
                </a:cubicBezTo>
                <a:lnTo>
                  <a:pt x="70864" y="90318"/>
                </a:lnTo>
                <a:cubicBezTo>
                  <a:pt x="70864" y="90396"/>
                  <a:pt x="70848" y="90537"/>
                  <a:pt x="70786" y="90708"/>
                </a:cubicBezTo>
                <a:cubicBezTo>
                  <a:pt x="70723" y="90864"/>
                  <a:pt x="70645" y="91052"/>
                  <a:pt x="70488" y="91240"/>
                </a:cubicBezTo>
                <a:cubicBezTo>
                  <a:pt x="70347" y="91413"/>
                  <a:pt x="70127" y="91585"/>
                  <a:pt x="69877" y="91679"/>
                </a:cubicBezTo>
                <a:cubicBezTo>
                  <a:pt x="69701" y="91756"/>
                  <a:pt x="69503" y="91795"/>
                  <a:pt x="69302" y="91795"/>
                </a:cubicBezTo>
                <a:cubicBezTo>
                  <a:pt x="69217" y="91795"/>
                  <a:pt x="69131" y="91788"/>
                  <a:pt x="69046" y="91773"/>
                </a:cubicBezTo>
                <a:cubicBezTo>
                  <a:pt x="68983" y="91758"/>
                  <a:pt x="68889" y="91742"/>
                  <a:pt x="68858" y="91726"/>
                </a:cubicBezTo>
                <a:cubicBezTo>
                  <a:pt x="68779" y="91695"/>
                  <a:pt x="68670" y="91679"/>
                  <a:pt x="68623" y="91648"/>
                </a:cubicBezTo>
                <a:cubicBezTo>
                  <a:pt x="68529" y="91585"/>
                  <a:pt x="68403" y="91507"/>
                  <a:pt x="68309" y="91413"/>
                </a:cubicBezTo>
                <a:cubicBezTo>
                  <a:pt x="68105" y="91240"/>
                  <a:pt x="67964" y="91037"/>
                  <a:pt x="67886" y="90817"/>
                </a:cubicBezTo>
                <a:cubicBezTo>
                  <a:pt x="67839" y="90708"/>
                  <a:pt x="67808" y="90598"/>
                  <a:pt x="67792" y="90488"/>
                </a:cubicBezTo>
                <a:cubicBezTo>
                  <a:pt x="67776" y="90441"/>
                  <a:pt x="67776" y="90378"/>
                  <a:pt x="67761" y="90331"/>
                </a:cubicBezTo>
                <a:cubicBezTo>
                  <a:pt x="67761" y="90300"/>
                  <a:pt x="67761" y="90284"/>
                  <a:pt x="67761" y="90253"/>
                </a:cubicBezTo>
                <a:lnTo>
                  <a:pt x="67761" y="90206"/>
                </a:lnTo>
                <a:lnTo>
                  <a:pt x="67761" y="90190"/>
                </a:lnTo>
                <a:lnTo>
                  <a:pt x="67761" y="90175"/>
                </a:lnTo>
                <a:cubicBezTo>
                  <a:pt x="67761" y="90101"/>
                  <a:pt x="67761" y="89985"/>
                  <a:pt x="67774" y="89985"/>
                </a:cubicBezTo>
                <a:cubicBezTo>
                  <a:pt x="67775" y="89985"/>
                  <a:pt x="67775" y="89986"/>
                  <a:pt x="67776" y="89987"/>
                </a:cubicBezTo>
                <a:cubicBezTo>
                  <a:pt x="67776" y="89955"/>
                  <a:pt x="67776" y="89893"/>
                  <a:pt x="67792" y="89845"/>
                </a:cubicBezTo>
                <a:cubicBezTo>
                  <a:pt x="67808" y="89736"/>
                  <a:pt x="67839" y="89626"/>
                  <a:pt x="67886" y="89516"/>
                </a:cubicBezTo>
                <a:cubicBezTo>
                  <a:pt x="67980" y="89313"/>
                  <a:pt x="68105" y="89093"/>
                  <a:pt x="68309" y="88921"/>
                </a:cubicBezTo>
                <a:cubicBezTo>
                  <a:pt x="68513" y="88748"/>
                  <a:pt x="68748" y="88607"/>
                  <a:pt x="69062" y="88576"/>
                </a:cubicBezTo>
                <a:cubicBezTo>
                  <a:pt x="69142" y="88553"/>
                  <a:pt x="69247" y="88538"/>
                  <a:pt x="69354" y="88538"/>
                </a:cubicBezTo>
                <a:cubicBezTo>
                  <a:pt x="69392" y="88538"/>
                  <a:pt x="69431" y="88540"/>
                  <a:pt x="69469" y="88545"/>
                </a:cubicBezTo>
                <a:cubicBezTo>
                  <a:pt x="69610" y="88560"/>
                  <a:pt x="69751" y="88607"/>
                  <a:pt x="69877" y="88654"/>
                </a:cubicBezTo>
                <a:cubicBezTo>
                  <a:pt x="70127" y="88748"/>
                  <a:pt x="70331" y="88921"/>
                  <a:pt x="70488" y="89109"/>
                </a:cubicBezTo>
                <a:cubicBezTo>
                  <a:pt x="70645" y="89281"/>
                  <a:pt x="70723" y="89469"/>
                  <a:pt x="70786" y="89642"/>
                </a:cubicBezTo>
                <a:cubicBezTo>
                  <a:pt x="70817" y="89720"/>
                  <a:pt x="70833" y="89783"/>
                  <a:pt x="70848" y="89861"/>
                </a:cubicBezTo>
                <a:cubicBezTo>
                  <a:pt x="70853" y="89879"/>
                  <a:pt x="70856" y="89897"/>
                  <a:pt x="70858" y="89914"/>
                </a:cubicBezTo>
                <a:lnTo>
                  <a:pt x="70858" y="89914"/>
                </a:lnTo>
                <a:cubicBezTo>
                  <a:pt x="70851" y="89837"/>
                  <a:pt x="70837" y="89738"/>
                  <a:pt x="70817" y="89626"/>
                </a:cubicBezTo>
                <a:cubicBezTo>
                  <a:pt x="70739" y="89281"/>
                  <a:pt x="70566" y="88795"/>
                  <a:pt x="70096" y="88325"/>
                </a:cubicBezTo>
                <a:cubicBezTo>
                  <a:pt x="69971" y="88215"/>
                  <a:pt x="69830" y="88106"/>
                  <a:pt x="69673" y="88012"/>
                </a:cubicBezTo>
                <a:cubicBezTo>
                  <a:pt x="69516" y="87902"/>
                  <a:pt x="69344" y="87823"/>
                  <a:pt x="69109" y="87761"/>
                </a:cubicBezTo>
                <a:cubicBezTo>
                  <a:pt x="68915" y="87690"/>
                  <a:pt x="68672" y="87650"/>
                  <a:pt x="68410" y="87650"/>
                </a:cubicBezTo>
                <a:close/>
                <a:moveTo>
                  <a:pt x="878" y="83764"/>
                </a:moveTo>
                <a:lnTo>
                  <a:pt x="878" y="83764"/>
                </a:lnTo>
                <a:cubicBezTo>
                  <a:pt x="3684" y="83827"/>
                  <a:pt x="6490" y="83889"/>
                  <a:pt x="9295" y="83952"/>
                </a:cubicBezTo>
                <a:cubicBezTo>
                  <a:pt x="12132" y="83999"/>
                  <a:pt x="14970" y="84077"/>
                  <a:pt x="17807" y="84109"/>
                </a:cubicBezTo>
                <a:lnTo>
                  <a:pt x="34813" y="84359"/>
                </a:lnTo>
                <a:lnTo>
                  <a:pt x="51836" y="84501"/>
                </a:lnTo>
                <a:lnTo>
                  <a:pt x="60347" y="84579"/>
                </a:lnTo>
                <a:lnTo>
                  <a:pt x="68858" y="84610"/>
                </a:lnTo>
                <a:lnTo>
                  <a:pt x="77369" y="84642"/>
                </a:lnTo>
                <a:lnTo>
                  <a:pt x="85880" y="84642"/>
                </a:lnTo>
                <a:cubicBezTo>
                  <a:pt x="91554" y="84642"/>
                  <a:pt x="97228" y="84595"/>
                  <a:pt x="102902" y="84563"/>
                </a:cubicBezTo>
                <a:lnTo>
                  <a:pt x="119925" y="84469"/>
                </a:lnTo>
                <a:lnTo>
                  <a:pt x="128436" y="84406"/>
                </a:lnTo>
                <a:cubicBezTo>
                  <a:pt x="130960" y="84375"/>
                  <a:pt x="133499" y="84359"/>
                  <a:pt x="136038" y="84328"/>
                </a:cubicBezTo>
                <a:lnTo>
                  <a:pt x="136038" y="84328"/>
                </a:lnTo>
                <a:cubicBezTo>
                  <a:pt x="136038" y="85347"/>
                  <a:pt x="136038" y="86366"/>
                  <a:pt x="136022" y="87369"/>
                </a:cubicBezTo>
                <a:cubicBezTo>
                  <a:pt x="136022" y="89077"/>
                  <a:pt x="136022" y="90770"/>
                  <a:pt x="136007" y="92463"/>
                </a:cubicBezTo>
                <a:lnTo>
                  <a:pt x="136007" y="93043"/>
                </a:lnTo>
                <a:lnTo>
                  <a:pt x="135991" y="93357"/>
                </a:lnTo>
                <a:cubicBezTo>
                  <a:pt x="135975" y="93419"/>
                  <a:pt x="135960" y="93466"/>
                  <a:pt x="135960" y="93529"/>
                </a:cubicBezTo>
                <a:cubicBezTo>
                  <a:pt x="135897" y="93811"/>
                  <a:pt x="135772" y="94093"/>
                  <a:pt x="135599" y="94344"/>
                </a:cubicBezTo>
                <a:cubicBezTo>
                  <a:pt x="135254" y="94846"/>
                  <a:pt x="134721" y="95190"/>
                  <a:pt x="134126" y="95331"/>
                </a:cubicBezTo>
                <a:cubicBezTo>
                  <a:pt x="133969" y="95363"/>
                  <a:pt x="133828" y="95379"/>
                  <a:pt x="133671" y="95379"/>
                </a:cubicBezTo>
                <a:lnTo>
                  <a:pt x="133546" y="95394"/>
                </a:lnTo>
                <a:lnTo>
                  <a:pt x="133091" y="95394"/>
                </a:lnTo>
                <a:lnTo>
                  <a:pt x="131837" y="95379"/>
                </a:lnTo>
                <a:lnTo>
                  <a:pt x="129329" y="95379"/>
                </a:lnTo>
                <a:cubicBezTo>
                  <a:pt x="127668" y="95379"/>
                  <a:pt x="126022" y="95379"/>
                  <a:pt x="124376" y="95363"/>
                </a:cubicBezTo>
                <a:lnTo>
                  <a:pt x="105019" y="95363"/>
                </a:lnTo>
                <a:cubicBezTo>
                  <a:pt x="101868" y="95379"/>
                  <a:pt x="98749" y="95379"/>
                  <a:pt x="95677" y="95394"/>
                </a:cubicBezTo>
                <a:cubicBezTo>
                  <a:pt x="83545" y="95410"/>
                  <a:pt x="72071" y="95457"/>
                  <a:pt x="61460" y="95567"/>
                </a:cubicBezTo>
                <a:lnTo>
                  <a:pt x="58952" y="95551"/>
                </a:lnTo>
                <a:cubicBezTo>
                  <a:pt x="56475" y="95520"/>
                  <a:pt x="54014" y="95520"/>
                  <a:pt x="51538" y="95520"/>
                </a:cubicBezTo>
                <a:cubicBezTo>
                  <a:pt x="51538" y="95488"/>
                  <a:pt x="51538" y="95488"/>
                  <a:pt x="51538" y="95488"/>
                </a:cubicBezTo>
                <a:cubicBezTo>
                  <a:pt x="51538" y="95488"/>
                  <a:pt x="51522" y="95504"/>
                  <a:pt x="51522" y="95520"/>
                </a:cubicBezTo>
                <a:lnTo>
                  <a:pt x="49030" y="95520"/>
                </a:lnTo>
                <a:lnTo>
                  <a:pt x="39108" y="95551"/>
                </a:lnTo>
                <a:lnTo>
                  <a:pt x="29202" y="95614"/>
                </a:lnTo>
                <a:lnTo>
                  <a:pt x="19280" y="95708"/>
                </a:lnTo>
                <a:lnTo>
                  <a:pt x="9374" y="95833"/>
                </a:lnTo>
                <a:lnTo>
                  <a:pt x="4405" y="95911"/>
                </a:lnTo>
                <a:cubicBezTo>
                  <a:pt x="4201" y="95911"/>
                  <a:pt x="4013" y="95911"/>
                  <a:pt x="3841" y="95896"/>
                </a:cubicBezTo>
                <a:lnTo>
                  <a:pt x="3559" y="95864"/>
                </a:lnTo>
                <a:lnTo>
                  <a:pt x="3292" y="95817"/>
                </a:lnTo>
                <a:cubicBezTo>
                  <a:pt x="2947" y="95708"/>
                  <a:pt x="2602" y="95551"/>
                  <a:pt x="2305" y="95347"/>
                </a:cubicBezTo>
                <a:cubicBezTo>
                  <a:pt x="1709" y="94924"/>
                  <a:pt x="1286" y="94250"/>
                  <a:pt x="1145" y="93529"/>
                </a:cubicBezTo>
                <a:cubicBezTo>
                  <a:pt x="1113" y="93388"/>
                  <a:pt x="1098" y="93121"/>
                  <a:pt x="1098" y="92965"/>
                </a:cubicBezTo>
                <a:lnTo>
                  <a:pt x="1082" y="92338"/>
                </a:lnTo>
                <a:lnTo>
                  <a:pt x="1051" y="91099"/>
                </a:lnTo>
                <a:lnTo>
                  <a:pt x="1004" y="88623"/>
                </a:lnTo>
                <a:cubicBezTo>
                  <a:pt x="972" y="87008"/>
                  <a:pt x="910" y="85378"/>
                  <a:pt x="878" y="83764"/>
                </a:cubicBezTo>
                <a:close/>
                <a:moveTo>
                  <a:pt x="61460" y="97118"/>
                </a:moveTo>
                <a:cubicBezTo>
                  <a:pt x="69218" y="97197"/>
                  <a:pt x="77447" y="97244"/>
                  <a:pt x="86037" y="97259"/>
                </a:cubicBezTo>
                <a:cubicBezTo>
                  <a:pt x="86068" y="97432"/>
                  <a:pt x="86084" y="97604"/>
                  <a:pt x="86115" y="97777"/>
                </a:cubicBezTo>
                <a:cubicBezTo>
                  <a:pt x="86178" y="98059"/>
                  <a:pt x="86241" y="98357"/>
                  <a:pt x="86303" y="98654"/>
                </a:cubicBezTo>
                <a:cubicBezTo>
                  <a:pt x="86366" y="98952"/>
                  <a:pt x="86444" y="99281"/>
                  <a:pt x="86507" y="99564"/>
                </a:cubicBezTo>
                <a:cubicBezTo>
                  <a:pt x="86538" y="99736"/>
                  <a:pt x="86570" y="99908"/>
                  <a:pt x="86601" y="100081"/>
                </a:cubicBezTo>
                <a:cubicBezTo>
                  <a:pt x="86633" y="100238"/>
                  <a:pt x="86664" y="100379"/>
                  <a:pt x="86695" y="100551"/>
                </a:cubicBezTo>
                <a:cubicBezTo>
                  <a:pt x="86742" y="100896"/>
                  <a:pt x="86805" y="101241"/>
                  <a:pt x="86868" y="101586"/>
                </a:cubicBezTo>
                <a:cubicBezTo>
                  <a:pt x="86930" y="101930"/>
                  <a:pt x="86993" y="102291"/>
                  <a:pt x="87071" y="102636"/>
                </a:cubicBezTo>
                <a:cubicBezTo>
                  <a:pt x="87103" y="102792"/>
                  <a:pt x="87134" y="102965"/>
                  <a:pt x="87181" y="103122"/>
                </a:cubicBezTo>
                <a:cubicBezTo>
                  <a:pt x="86554" y="103106"/>
                  <a:pt x="85927" y="103075"/>
                  <a:pt x="85300" y="103043"/>
                </a:cubicBezTo>
                <a:cubicBezTo>
                  <a:pt x="84266" y="102996"/>
                  <a:pt x="83231" y="102949"/>
                  <a:pt x="82197" y="102902"/>
                </a:cubicBezTo>
                <a:lnTo>
                  <a:pt x="79093" y="102714"/>
                </a:lnTo>
                <a:cubicBezTo>
                  <a:pt x="77024" y="102604"/>
                  <a:pt x="74955" y="102510"/>
                  <a:pt x="72886" y="102479"/>
                </a:cubicBezTo>
                <a:cubicBezTo>
                  <a:pt x="71852" y="102463"/>
                  <a:pt x="70817" y="102452"/>
                  <a:pt x="69783" y="102452"/>
                </a:cubicBezTo>
                <a:cubicBezTo>
                  <a:pt x="68748" y="102452"/>
                  <a:pt x="67714" y="102463"/>
                  <a:pt x="66679" y="102495"/>
                </a:cubicBezTo>
                <a:cubicBezTo>
                  <a:pt x="65645" y="102510"/>
                  <a:pt x="64610" y="102542"/>
                  <a:pt x="63576" y="102573"/>
                </a:cubicBezTo>
                <a:cubicBezTo>
                  <a:pt x="62541" y="102620"/>
                  <a:pt x="61507" y="102667"/>
                  <a:pt x="60472" y="102714"/>
                </a:cubicBezTo>
                <a:lnTo>
                  <a:pt x="57369" y="102839"/>
                </a:lnTo>
                <a:cubicBezTo>
                  <a:pt x="56334" y="102887"/>
                  <a:pt x="55300" y="102918"/>
                  <a:pt x="54265" y="102949"/>
                </a:cubicBezTo>
                <a:cubicBezTo>
                  <a:pt x="53450" y="102965"/>
                  <a:pt x="52118" y="102981"/>
                  <a:pt x="50879" y="102981"/>
                </a:cubicBezTo>
                <a:cubicBezTo>
                  <a:pt x="50895" y="102965"/>
                  <a:pt x="50895" y="102949"/>
                  <a:pt x="50895" y="102934"/>
                </a:cubicBezTo>
                <a:cubicBezTo>
                  <a:pt x="51020" y="102573"/>
                  <a:pt x="51130" y="102181"/>
                  <a:pt x="51240" y="101805"/>
                </a:cubicBezTo>
                <a:cubicBezTo>
                  <a:pt x="51318" y="101429"/>
                  <a:pt x="51412" y="101037"/>
                  <a:pt x="51491" y="100661"/>
                </a:cubicBezTo>
                <a:cubicBezTo>
                  <a:pt x="51569" y="100269"/>
                  <a:pt x="51616" y="99893"/>
                  <a:pt x="51663" y="99532"/>
                </a:cubicBezTo>
                <a:cubicBezTo>
                  <a:pt x="51741" y="98780"/>
                  <a:pt x="51773" y="98090"/>
                  <a:pt x="51757" y="97495"/>
                </a:cubicBezTo>
                <a:cubicBezTo>
                  <a:pt x="51757" y="97369"/>
                  <a:pt x="51757" y="97259"/>
                  <a:pt x="51757" y="97150"/>
                </a:cubicBezTo>
                <a:cubicBezTo>
                  <a:pt x="54155" y="97150"/>
                  <a:pt x="56554" y="97150"/>
                  <a:pt x="58952" y="97134"/>
                </a:cubicBezTo>
                <a:lnTo>
                  <a:pt x="61460" y="97118"/>
                </a:lnTo>
                <a:close/>
                <a:moveTo>
                  <a:pt x="91492" y="103357"/>
                </a:moveTo>
                <a:cubicBezTo>
                  <a:pt x="91586" y="103372"/>
                  <a:pt x="91680" y="103372"/>
                  <a:pt x="91758" y="103388"/>
                </a:cubicBezTo>
                <a:cubicBezTo>
                  <a:pt x="91836" y="103404"/>
                  <a:pt x="91930" y="103419"/>
                  <a:pt x="92009" y="103451"/>
                </a:cubicBezTo>
                <a:cubicBezTo>
                  <a:pt x="92181" y="103498"/>
                  <a:pt x="92338" y="103576"/>
                  <a:pt x="92479" y="103670"/>
                </a:cubicBezTo>
                <a:cubicBezTo>
                  <a:pt x="92620" y="103764"/>
                  <a:pt x="92761" y="103874"/>
                  <a:pt x="92871" y="104015"/>
                </a:cubicBezTo>
                <a:cubicBezTo>
                  <a:pt x="92981" y="104140"/>
                  <a:pt x="93090" y="104282"/>
                  <a:pt x="93169" y="104438"/>
                </a:cubicBezTo>
                <a:cubicBezTo>
                  <a:pt x="93247" y="104595"/>
                  <a:pt x="93310" y="104752"/>
                  <a:pt x="93357" y="104924"/>
                </a:cubicBezTo>
                <a:cubicBezTo>
                  <a:pt x="93388" y="105003"/>
                  <a:pt x="93388" y="105097"/>
                  <a:pt x="93404" y="105175"/>
                </a:cubicBezTo>
                <a:cubicBezTo>
                  <a:pt x="93420" y="105269"/>
                  <a:pt x="93435" y="105347"/>
                  <a:pt x="93435" y="105426"/>
                </a:cubicBezTo>
                <a:cubicBezTo>
                  <a:pt x="93435" y="105520"/>
                  <a:pt x="93435" y="105614"/>
                  <a:pt x="93435" y="105692"/>
                </a:cubicBezTo>
                <a:lnTo>
                  <a:pt x="93435" y="105974"/>
                </a:lnTo>
                <a:lnTo>
                  <a:pt x="93420" y="106351"/>
                </a:lnTo>
                <a:cubicBezTo>
                  <a:pt x="92448" y="106319"/>
                  <a:pt x="91460" y="106272"/>
                  <a:pt x="90488" y="106225"/>
                </a:cubicBezTo>
                <a:cubicBezTo>
                  <a:pt x="89454" y="106178"/>
                  <a:pt x="88435" y="106115"/>
                  <a:pt x="87401" y="106053"/>
                </a:cubicBezTo>
                <a:lnTo>
                  <a:pt x="84313" y="105880"/>
                </a:lnTo>
                <a:cubicBezTo>
                  <a:pt x="83278" y="105818"/>
                  <a:pt x="82244" y="105771"/>
                  <a:pt x="81225" y="105724"/>
                </a:cubicBezTo>
                <a:cubicBezTo>
                  <a:pt x="79156" y="105630"/>
                  <a:pt x="77103" y="105598"/>
                  <a:pt x="75034" y="105582"/>
                </a:cubicBezTo>
                <a:cubicBezTo>
                  <a:pt x="72980" y="105551"/>
                  <a:pt x="70927" y="105535"/>
                  <a:pt x="68858" y="105535"/>
                </a:cubicBezTo>
                <a:cubicBezTo>
                  <a:pt x="66805" y="105551"/>
                  <a:pt x="64735" y="105582"/>
                  <a:pt x="62682" y="105598"/>
                </a:cubicBezTo>
                <a:lnTo>
                  <a:pt x="56506" y="105708"/>
                </a:lnTo>
                <a:cubicBezTo>
                  <a:pt x="54437" y="105739"/>
                  <a:pt x="52384" y="105786"/>
                  <a:pt x="50315" y="105865"/>
                </a:cubicBezTo>
                <a:lnTo>
                  <a:pt x="44547" y="106084"/>
                </a:lnTo>
                <a:lnTo>
                  <a:pt x="44547" y="105739"/>
                </a:lnTo>
                <a:cubicBezTo>
                  <a:pt x="44531" y="105488"/>
                  <a:pt x="44531" y="105285"/>
                  <a:pt x="44594" y="105065"/>
                </a:cubicBezTo>
                <a:cubicBezTo>
                  <a:pt x="44688" y="104642"/>
                  <a:pt x="44907" y="104219"/>
                  <a:pt x="45252" y="103952"/>
                </a:cubicBezTo>
                <a:cubicBezTo>
                  <a:pt x="45425" y="103811"/>
                  <a:pt x="45613" y="103717"/>
                  <a:pt x="45817" y="103655"/>
                </a:cubicBezTo>
                <a:cubicBezTo>
                  <a:pt x="45864" y="103623"/>
                  <a:pt x="45911" y="103623"/>
                  <a:pt x="45958" y="103608"/>
                </a:cubicBezTo>
                <a:lnTo>
                  <a:pt x="46036" y="103592"/>
                </a:lnTo>
                <a:lnTo>
                  <a:pt x="46130" y="103592"/>
                </a:lnTo>
                <a:lnTo>
                  <a:pt x="46224" y="103576"/>
                </a:lnTo>
                <a:lnTo>
                  <a:pt x="46506" y="103576"/>
                </a:lnTo>
                <a:cubicBezTo>
                  <a:pt x="47024" y="103561"/>
                  <a:pt x="47541" y="103561"/>
                  <a:pt x="48058" y="103561"/>
                </a:cubicBezTo>
                <a:cubicBezTo>
                  <a:pt x="48074" y="103561"/>
                  <a:pt x="48579" y="103559"/>
                  <a:pt x="49308" y="103559"/>
                </a:cubicBezTo>
                <a:cubicBezTo>
                  <a:pt x="50768" y="103559"/>
                  <a:pt x="53126" y="103566"/>
                  <a:pt x="54265" y="103608"/>
                </a:cubicBezTo>
                <a:cubicBezTo>
                  <a:pt x="55300" y="103623"/>
                  <a:pt x="56334" y="103655"/>
                  <a:pt x="57369" y="103702"/>
                </a:cubicBezTo>
                <a:lnTo>
                  <a:pt x="60472" y="103827"/>
                </a:lnTo>
                <a:cubicBezTo>
                  <a:pt x="61507" y="103874"/>
                  <a:pt x="62541" y="103937"/>
                  <a:pt x="63576" y="103968"/>
                </a:cubicBezTo>
                <a:cubicBezTo>
                  <a:pt x="64610" y="103999"/>
                  <a:pt x="65645" y="104031"/>
                  <a:pt x="66679" y="104046"/>
                </a:cubicBezTo>
                <a:cubicBezTo>
                  <a:pt x="67788" y="104080"/>
                  <a:pt x="68897" y="104096"/>
                  <a:pt x="70005" y="104096"/>
                </a:cubicBezTo>
                <a:cubicBezTo>
                  <a:pt x="70966" y="104096"/>
                  <a:pt x="71926" y="104084"/>
                  <a:pt x="72886" y="104062"/>
                </a:cubicBezTo>
                <a:cubicBezTo>
                  <a:pt x="74955" y="104031"/>
                  <a:pt x="77024" y="103937"/>
                  <a:pt x="79093" y="103827"/>
                </a:cubicBezTo>
                <a:lnTo>
                  <a:pt x="82197" y="103655"/>
                </a:lnTo>
                <a:cubicBezTo>
                  <a:pt x="83231" y="103592"/>
                  <a:pt x="84266" y="103545"/>
                  <a:pt x="85300" y="103498"/>
                </a:cubicBezTo>
                <a:cubicBezTo>
                  <a:pt x="86335" y="103451"/>
                  <a:pt x="87369" y="103419"/>
                  <a:pt x="88388" y="103388"/>
                </a:cubicBezTo>
                <a:cubicBezTo>
                  <a:pt x="89423" y="103372"/>
                  <a:pt x="90457" y="103357"/>
                  <a:pt x="91492" y="103357"/>
                </a:cubicBezTo>
                <a:close/>
                <a:moveTo>
                  <a:pt x="7603" y="0"/>
                </a:moveTo>
                <a:cubicBezTo>
                  <a:pt x="6882" y="0"/>
                  <a:pt x="6161" y="16"/>
                  <a:pt x="5440" y="16"/>
                </a:cubicBezTo>
                <a:lnTo>
                  <a:pt x="4374" y="16"/>
                </a:lnTo>
                <a:cubicBezTo>
                  <a:pt x="4201" y="16"/>
                  <a:pt x="3966" y="16"/>
                  <a:pt x="3762" y="32"/>
                </a:cubicBezTo>
                <a:cubicBezTo>
                  <a:pt x="3543" y="63"/>
                  <a:pt x="3324" y="94"/>
                  <a:pt x="3120" y="157"/>
                </a:cubicBezTo>
                <a:cubicBezTo>
                  <a:pt x="2258" y="361"/>
                  <a:pt x="1490" y="847"/>
                  <a:pt x="925" y="1521"/>
                </a:cubicBezTo>
                <a:cubicBezTo>
                  <a:pt x="377" y="2179"/>
                  <a:pt x="32" y="3057"/>
                  <a:pt x="1" y="3903"/>
                </a:cubicBezTo>
                <a:lnTo>
                  <a:pt x="1" y="4044"/>
                </a:lnTo>
                <a:lnTo>
                  <a:pt x="1" y="4217"/>
                </a:lnTo>
                <a:lnTo>
                  <a:pt x="1" y="4467"/>
                </a:lnTo>
                <a:lnTo>
                  <a:pt x="1" y="5000"/>
                </a:lnTo>
                <a:cubicBezTo>
                  <a:pt x="1" y="5345"/>
                  <a:pt x="1" y="5690"/>
                  <a:pt x="16" y="6035"/>
                </a:cubicBezTo>
                <a:cubicBezTo>
                  <a:pt x="16" y="6725"/>
                  <a:pt x="16" y="7414"/>
                  <a:pt x="32" y="8088"/>
                </a:cubicBezTo>
                <a:cubicBezTo>
                  <a:pt x="32" y="9468"/>
                  <a:pt x="48" y="10816"/>
                  <a:pt x="63" y="12164"/>
                </a:cubicBezTo>
                <a:cubicBezTo>
                  <a:pt x="142" y="22885"/>
                  <a:pt x="298" y="32713"/>
                  <a:pt x="392" y="41427"/>
                </a:cubicBezTo>
                <a:cubicBezTo>
                  <a:pt x="439" y="45785"/>
                  <a:pt x="486" y="49860"/>
                  <a:pt x="533" y="53638"/>
                </a:cubicBezTo>
                <a:cubicBezTo>
                  <a:pt x="549" y="55519"/>
                  <a:pt x="565" y="57337"/>
                  <a:pt x="596" y="59061"/>
                </a:cubicBezTo>
                <a:cubicBezTo>
                  <a:pt x="596" y="60785"/>
                  <a:pt x="612" y="62431"/>
                  <a:pt x="628" y="63999"/>
                </a:cubicBezTo>
                <a:cubicBezTo>
                  <a:pt x="675" y="70253"/>
                  <a:pt x="675" y="75174"/>
                  <a:pt x="675" y="78529"/>
                </a:cubicBezTo>
                <a:cubicBezTo>
                  <a:pt x="690" y="81883"/>
                  <a:pt x="690" y="83670"/>
                  <a:pt x="690" y="83670"/>
                </a:cubicBezTo>
                <a:cubicBezTo>
                  <a:pt x="643" y="85316"/>
                  <a:pt x="596" y="86977"/>
                  <a:pt x="565" y="88623"/>
                </a:cubicBezTo>
                <a:lnTo>
                  <a:pt x="502" y="91099"/>
                </a:lnTo>
                <a:lnTo>
                  <a:pt x="486" y="92338"/>
                </a:lnTo>
                <a:lnTo>
                  <a:pt x="471" y="92965"/>
                </a:lnTo>
                <a:cubicBezTo>
                  <a:pt x="471" y="93200"/>
                  <a:pt x="471" y="93372"/>
                  <a:pt x="502" y="93623"/>
                </a:cubicBezTo>
                <a:cubicBezTo>
                  <a:pt x="628" y="94548"/>
                  <a:pt x="1129" y="95379"/>
                  <a:pt x="1850" y="95943"/>
                </a:cubicBezTo>
                <a:cubicBezTo>
                  <a:pt x="2211" y="96225"/>
                  <a:pt x="2634" y="96444"/>
                  <a:pt x="3073" y="96585"/>
                </a:cubicBezTo>
                <a:lnTo>
                  <a:pt x="3402" y="96679"/>
                </a:lnTo>
                <a:lnTo>
                  <a:pt x="3747" y="96727"/>
                </a:lnTo>
                <a:cubicBezTo>
                  <a:pt x="3982" y="96758"/>
                  <a:pt x="4217" y="96774"/>
                  <a:pt x="4405" y="96774"/>
                </a:cubicBezTo>
                <a:lnTo>
                  <a:pt x="9374" y="96852"/>
                </a:lnTo>
                <a:lnTo>
                  <a:pt x="19280" y="96977"/>
                </a:lnTo>
                <a:lnTo>
                  <a:pt x="29202" y="97071"/>
                </a:lnTo>
                <a:lnTo>
                  <a:pt x="39108" y="97118"/>
                </a:lnTo>
                <a:lnTo>
                  <a:pt x="49030" y="97165"/>
                </a:lnTo>
                <a:cubicBezTo>
                  <a:pt x="49610" y="97150"/>
                  <a:pt x="50205" y="97150"/>
                  <a:pt x="50785" y="97150"/>
                </a:cubicBezTo>
                <a:cubicBezTo>
                  <a:pt x="50770" y="97212"/>
                  <a:pt x="50738" y="97259"/>
                  <a:pt x="50723" y="97306"/>
                </a:cubicBezTo>
                <a:cubicBezTo>
                  <a:pt x="50519" y="97871"/>
                  <a:pt x="50299" y="98498"/>
                  <a:pt x="50080" y="99187"/>
                </a:cubicBezTo>
                <a:cubicBezTo>
                  <a:pt x="49970" y="99532"/>
                  <a:pt x="49861" y="99893"/>
                  <a:pt x="49767" y="100253"/>
                </a:cubicBezTo>
                <a:cubicBezTo>
                  <a:pt x="49657" y="100614"/>
                  <a:pt x="49563" y="100990"/>
                  <a:pt x="49469" y="101350"/>
                </a:cubicBezTo>
                <a:cubicBezTo>
                  <a:pt x="49375" y="101727"/>
                  <a:pt x="49281" y="102087"/>
                  <a:pt x="49202" y="102463"/>
                </a:cubicBezTo>
                <a:cubicBezTo>
                  <a:pt x="49155" y="102636"/>
                  <a:pt x="49108" y="102808"/>
                  <a:pt x="49077" y="102981"/>
                </a:cubicBezTo>
                <a:lnTo>
                  <a:pt x="48058" y="102981"/>
                </a:lnTo>
                <a:cubicBezTo>
                  <a:pt x="47541" y="102981"/>
                  <a:pt x="47024" y="102981"/>
                  <a:pt x="46506" y="102965"/>
                </a:cubicBezTo>
                <a:lnTo>
                  <a:pt x="46005" y="102965"/>
                </a:lnTo>
                <a:lnTo>
                  <a:pt x="45879" y="102981"/>
                </a:lnTo>
                <a:cubicBezTo>
                  <a:pt x="45801" y="102996"/>
                  <a:pt x="45723" y="103012"/>
                  <a:pt x="45644" y="103028"/>
                </a:cubicBezTo>
                <a:cubicBezTo>
                  <a:pt x="45346" y="103106"/>
                  <a:pt x="45080" y="103247"/>
                  <a:pt x="44845" y="103419"/>
                </a:cubicBezTo>
                <a:cubicBezTo>
                  <a:pt x="44359" y="103796"/>
                  <a:pt x="44030" y="104313"/>
                  <a:pt x="43857" y="104877"/>
                </a:cubicBezTo>
                <a:cubicBezTo>
                  <a:pt x="43779" y="105159"/>
                  <a:pt x="43748" y="105473"/>
                  <a:pt x="43748" y="105739"/>
                </a:cubicBezTo>
                <a:lnTo>
                  <a:pt x="43716" y="106523"/>
                </a:lnTo>
                <a:lnTo>
                  <a:pt x="43701" y="106930"/>
                </a:lnTo>
                <a:lnTo>
                  <a:pt x="44139" y="106946"/>
                </a:lnTo>
                <a:lnTo>
                  <a:pt x="50315" y="107181"/>
                </a:lnTo>
                <a:cubicBezTo>
                  <a:pt x="52384" y="107260"/>
                  <a:pt x="54437" y="107307"/>
                  <a:pt x="56506" y="107338"/>
                </a:cubicBezTo>
                <a:lnTo>
                  <a:pt x="62682" y="107432"/>
                </a:lnTo>
                <a:cubicBezTo>
                  <a:pt x="64735" y="107463"/>
                  <a:pt x="66805" y="107495"/>
                  <a:pt x="68858" y="107495"/>
                </a:cubicBezTo>
                <a:cubicBezTo>
                  <a:pt x="69412" y="107499"/>
                  <a:pt x="69965" y="107501"/>
                  <a:pt x="70518" y="107501"/>
                </a:cubicBezTo>
                <a:cubicBezTo>
                  <a:pt x="72027" y="107501"/>
                  <a:pt x="73530" y="107486"/>
                  <a:pt x="75034" y="107463"/>
                </a:cubicBezTo>
                <a:cubicBezTo>
                  <a:pt x="77103" y="107432"/>
                  <a:pt x="79156" y="107401"/>
                  <a:pt x="81225" y="107307"/>
                </a:cubicBezTo>
                <a:cubicBezTo>
                  <a:pt x="82244" y="107275"/>
                  <a:pt x="83278" y="107228"/>
                  <a:pt x="84313" y="107166"/>
                </a:cubicBezTo>
                <a:lnTo>
                  <a:pt x="87401" y="106993"/>
                </a:lnTo>
                <a:cubicBezTo>
                  <a:pt x="88435" y="106930"/>
                  <a:pt x="89454" y="106868"/>
                  <a:pt x="90488" y="106821"/>
                </a:cubicBezTo>
                <a:cubicBezTo>
                  <a:pt x="91523" y="106774"/>
                  <a:pt x="92557" y="106711"/>
                  <a:pt x="93576" y="106680"/>
                </a:cubicBezTo>
                <a:lnTo>
                  <a:pt x="93749" y="106680"/>
                </a:lnTo>
                <a:lnTo>
                  <a:pt x="93749" y="106523"/>
                </a:lnTo>
                <a:lnTo>
                  <a:pt x="93733" y="105974"/>
                </a:lnTo>
                <a:lnTo>
                  <a:pt x="93717" y="105692"/>
                </a:lnTo>
                <a:cubicBezTo>
                  <a:pt x="93717" y="105598"/>
                  <a:pt x="93717" y="105520"/>
                  <a:pt x="93702" y="105426"/>
                </a:cubicBezTo>
                <a:cubicBezTo>
                  <a:pt x="93702" y="105332"/>
                  <a:pt x="93686" y="105222"/>
                  <a:pt x="93670" y="105128"/>
                </a:cubicBezTo>
                <a:cubicBezTo>
                  <a:pt x="93639" y="105034"/>
                  <a:pt x="93623" y="104940"/>
                  <a:pt x="93592" y="104861"/>
                </a:cubicBezTo>
                <a:cubicBezTo>
                  <a:pt x="93529" y="104673"/>
                  <a:pt x="93467" y="104501"/>
                  <a:pt x="93357" y="104329"/>
                </a:cubicBezTo>
                <a:cubicBezTo>
                  <a:pt x="93263" y="104156"/>
                  <a:pt x="93153" y="104015"/>
                  <a:pt x="93028" y="103874"/>
                </a:cubicBezTo>
                <a:cubicBezTo>
                  <a:pt x="92887" y="103733"/>
                  <a:pt x="92746" y="103608"/>
                  <a:pt x="92589" y="103498"/>
                </a:cubicBezTo>
                <a:cubicBezTo>
                  <a:pt x="92432" y="103404"/>
                  <a:pt x="92244" y="103310"/>
                  <a:pt x="92072" y="103263"/>
                </a:cubicBezTo>
                <a:cubicBezTo>
                  <a:pt x="91977" y="103231"/>
                  <a:pt x="91883" y="103216"/>
                  <a:pt x="91789" y="103200"/>
                </a:cubicBezTo>
                <a:cubicBezTo>
                  <a:pt x="91695" y="103184"/>
                  <a:pt x="91601" y="103184"/>
                  <a:pt x="91492" y="103184"/>
                </a:cubicBezTo>
                <a:cubicBezTo>
                  <a:pt x="90927" y="103184"/>
                  <a:pt x="89611" y="103169"/>
                  <a:pt x="88890" y="103153"/>
                </a:cubicBezTo>
                <a:cubicBezTo>
                  <a:pt x="88874" y="102902"/>
                  <a:pt x="88843" y="102636"/>
                  <a:pt x="88811" y="102354"/>
                </a:cubicBezTo>
                <a:cubicBezTo>
                  <a:pt x="88780" y="101993"/>
                  <a:pt x="88717" y="101633"/>
                  <a:pt x="88670" y="101256"/>
                </a:cubicBezTo>
                <a:cubicBezTo>
                  <a:pt x="88592" y="100896"/>
                  <a:pt x="88513" y="100520"/>
                  <a:pt x="88404" y="100159"/>
                </a:cubicBezTo>
                <a:cubicBezTo>
                  <a:pt x="88372" y="99971"/>
                  <a:pt x="88294" y="99783"/>
                  <a:pt x="88231" y="99595"/>
                </a:cubicBezTo>
                <a:cubicBezTo>
                  <a:pt x="88169" y="99422"/>
                  <a:pt x="88106" y="99266"/>
                  <a:pt x="88043" y="99109"/>
                </a:cubicBezTo>
                <a:cubicBezTo>
                  <a:pt x="87902" y="98733"/>
                  <a:pt x="87745" y="98451"/>
                  <a:pt x="87573" y="98153"/>
                </a:cubicBezTo>
                <a:cubicBezTo>
                  <a:pt x="87416" y="97871"/>
                  <a:pt x="87244" y="97620"/>
                  <a:pt x="87103" y="97385"/>
                </a:cubicBezTo>
                <a:cubicBezTo>
                  <a:pt x="87071" y="97353"/>
                  <a:pt x="87040" y="97306"/>
                  <a:pt x="87009" y="97259"/>
                </a:cubicBezTo>
                <a:lnTo>
                  <a:pt x="87009" y="97259"/>
                </a:lnTo>
                <a:cubicBezTo>
                  <a:pt x="89861" y="97275"/>
                  <a:pt x="92746" y="97275"/>
                  <a:pt x="95677" y="97291"/>
                </a:cubicBezTo>
                <a:cubicBezTo>
                  <a:pt x="98749" y="97291"/>
                  <a:pt x="101868" y="97306"/>
                  <a:pt x="105019" y="97322"/>
                </a:cubicBezTo>
                <a:cubicBezTo>
                  <a:pt x="108169" y="97306"/>
                  <a:pt x="111367" y="97306"/>
                  <a:pt x="114596" y="97306"/>
                </a:cubicBezTo>
                <a:lnTo>
                  <a:pt x="129329" y="97306"/>
                </a:lnTo>
                <a:cubicBezTo>
                  <a:pt x="130160" y="97291"/>
                  <a:pt x="130991" y="97291"/>
                  <a:pt x="131837" y="97291"/>
                </a:cubicBezTo>
                <a:lnTo>
                  <a:pt x="133561" y="97291"/>
                </a:lnTo>
                <a:lnTo>
                  <a:pt x="133750" y="97275"/>
                </a:lnTo>
                <a:cubicBezTo>
                  <a:pt x="134016" y="97275"/>
                  <a:pt x="134282" y="97228"/>
                  <a:pt x="134549" y="97165"/>
                </a:cubicBezTo>
                <a:cubicBezTo>
                  <a:pt x="135583" y="96930"/>
                  <a:pt x="136540" y="96303"/>
                  <a:pt x="137151" y="95410"/>
                </a:cubicBezTo>
                <a:cubicBezTo>
                  <a:pt x="137449" y="94955"/>
                  <a:pt x="137668" y="94454"/>
                  <a:pt x="137778" y="93905"/>
                </a:cubicBezTo>
                <a:cubicBezTo>
                  <a:pt x="137809" y="93764"/>
                  <a:pt x="137841" y="93607"/>
                  <a:pt x="137856" y="93466"/>
                </a:cubicBezTo>
                <a:lnTo>
                  <a:pt x="137872" y="93137"/>
                </a:lnTo>
                <a:lnTo>
                  <a:pt x="137872" y="92463"/>
                </a:lnTo>
                <a:cubicBezTo>
                  <a:pt x="137872" y="90770"/>
                  <a:pt x="137856" y="89077"/>
                  <a:pt x="137856" y="87369"/>
                </a:cubicBezTo>
                <a:cubicBezTo>
                  <a:pt x="137841" y="83968"/>
                  <a:pt x="137825" y="80535"/>
                  <a:pt x="137825" y="77087"/>
                </a:cubicBezTo>
                <a:cubicBezTo>
                  <a:pt x="137794" y="70190"/>
                  <a:pt x="137762" y="63199"/>
                  <a:pt x="137746" y="56161"/>
                </a:cubicBezTo>
                <a:cubicBezTo>
                  <a:pt x="137699" y="49124"/>
                  <a:pt x="137668" y="42039"/>
                  <a:pt x="137621" y="34907"/>
                </a:cubicBezTo>
                <a:cubicBezTo>
                  <a:pt x="137558" y="27791"/>
                  <a:pt x="137496" y="20643"/>
                  <a:pt x="137433" y="13480"/>
                </a:cubicBezTo>
                <a:lnTo>
                  <a:pt x="137402" y="8120"/>
                </a:lnTo>
                <a:lnTo>
                  <a:pt x="137386" y="5439"/>
                </a:lnTo>
                <a:lnTo>
                  <a:pt x="137370" y="4107"/>
                </a:lnTo>
                <a:cubicBezTo>
                  <a:pt x="137370" y="3605"/>
                  <a:pt x="137261" y="3088"/>
                  <a:pt x="137057" y="2634"/>
                </a:cubicBezTo>
                <a:cubicBezTo>
                  <a:pt x="136634" y="1709"/>
                  <a:pt x="135834" y="988"/>
                  <a:pt x="134894" y="659"/>
                </a:cubicBezTo>
                <a:cubicBezTo>
                  <a:pt x="134439" y="486"/>
                  <a:pt x="133891" y="423"/>
                  <a:pt x="133436" y="423"/>
                </a:cubicBezTo>
                <a:lnTo>
                  <a:pt x="132104" y="439"/>
                </a:lnTo>
                <a:cubicBezTo>
                  <a:pt x="130317" y="455"/>
                  <a:pt x="128546" y="455"/>
                  <a:pt x="126759" y="470"/>
                </a:cubicBezTo>
                <a:cubicBezTo>
                  <a:pt x="123201" y="486"/>
                  <a:pt x="119643" y="502"/>
                  <a:pt x="116100" y="518"/>
                </a:cubicBezTo>
                <a:cubicBezTo>
                  <a:pt x="112558" y="518"/>
                  <a:pt x="109015" y="533"/>
                  <a:pt x="105504" y="533"/>
                </a:cubicBezTo>
                <a:cubicBezTo>
                  <a:pt x="104315" y="535"/>
                  <a:pt x="103127" y="535"/>
                  <a:pt x="101940" y="535"/>
                </a:cubicBezTo>
                <a:cubicBezTo>
                  <a:pt x="89090" y="535"/>
                  <a:pt x="76439" y="459"/>
                  <a:pt x="64156" y="329"/>
                </a:cubicBezTo>
                <a:cubicBezTo>
                  <a:pt x="57463" y="267"/>
                  <a:pt x="50864" y="204"/>
                  <a:pt x="44406" y="141"/>
                </a:cubicBezTo>
                <a:cubicBezTo>
                  <a:pt x="41193" y="110"/>
                  <a:pt x="37995" y="94"/>
                  <a:pt x="34845" y="63"/>
                </a:cubicBezTo>
                <a:cubicBezTo>
                  <a:pt x="31694" y="47"/>
                  <a:pt x="28575" y="32"/>
                  <a:pt x="25503" y="16"/>
                </a:cubicBezTo>
                <a:cubicBezTo>
                  <a:pt x="22431" y="16"/>
                  <a:pt x="19405" y="0"/>
                  <a:pt x="16412" y="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0" name="Google Shape;2524;p47"/>
          <p:cNvSpPr/>
          <p:nvPr/>
        </p:nvSpPr>
        <p:spPr>
          <a:xfrm>
            <a:off x="5663064" y="6098319"/>
            <a:ext cx="655752" cy="290491"/>
          </a:xfrm>
          <a:custGeom>
            <a:avLst/>
            <a:gdLst/>
            <a:ahLst/>
            <a:cxnLst/>
            <a:rect l="l" t="t" r="r" b="b"/>
            <a:pathLst>
              <a:path w="55284" h="36491" extrusionOk="0">
                <a:moveTo>
                  <a:pt x="40048" y="21004"/>
                </a:moveTo>
                <a:cubicBezTo>
                  <a:pt x="39970" y="21004"/>
                  <a:pt x="39860" y="21020"/>
                  <a:pt x="39719" y="21067"/>
                </a:cubicBezTo>
                <a:cubicBezTo>
                  <a:pt x="39578" y="21098"/>
                  <a:pt x="39421" y="21161"/>
                  <a:pt x="39249" y="21286"/>
                </a:cubicBezTo>
                <a:cubicBezTo>
                  <a:pt x="39092" y="21412"/>
                  <a:pt x="38920" y="21584"/>
                  <a:pt x="38810" y="21819"/>
                </a:cubicBezTo>
                <a:cubicBezTo>
                  <a:pt x="38763" y="21929"/>
                  <a:pt x="38716" y="22070"/>
                  <a:pt x="38700" y="22196"/>
                </a:cubicBezTo>
                <a:cubicBezTo>
                  <a:pt x="38685" y="22352"/>
                  <a:pt x="38685" y="22478"/>
                  <a:pt x="38700" y="22619"/>
                </a:cubicBezTo>
                <a:cubicBezTo>
                  <a:pt x="38700" y="22760"/>
                  <a:pt x="38700" y="22901"/>
                  <a:pt x="38716" y="23042"/>
                </a:cubicBezTo>
                <a:cubicBezTo>
                  <a:pt x="38716" y="23120"/>
                  <a:pt x="38716" y="23183"/>
                  <a:pt x="38732" y="23261"/>
                </a:cubicBezTo>
                <a:cubicBezTo>
                  <a:pt x="38732" y="23340"/>
                  <a:pt x="38747" y="23403"/>
                  <a:pt x="38763" y="23497"/>
                </a:cubicBezTo>
                <a:cubicBezTo>
                  <a:pt x="38841" y="23794"/>
                  <a:pt x="39014" y="24092"/>
                  <a:pt x="39249" y="24296"/>
                </a:cubicBezTo>
                <a:cubicBezTo>
                  <a:pt x="39500" y="24515"/>
                  <a:pt x="39829" y="24641"/>
                  <a:pt x="40158" y="24656"/>
                </a:cubicBezTo>
                <a:cubicBezTo>
                  <a:pt x="40192" y="24660"/>
                  <a:pt x="40226" y="24661"/>
                  <a:pt x="40260" y="24661"/>
                </a:cubicBezTo>
                <a:cubicBezTo>
                  <a:pt x="40560" y="24661"/>
                  <a:pt x="40875" y="24541"/>
                  <a:pt x="41114" y="24359"/>
                </a:cubicBezTo>
                <a:cubicBezTo>
                  <a:pt x="41381" y="24139"/>
                  <a:pt x="41553" y="23826"/>
                  <a:pt x="41616" y="23512"/>
                </a:cubicBezTo>
                <a:cubicBezTo>
                  <a:pt x="41647" y="23418"/>
                  <a:pt x="41647" y="23340"/>
                  <a:pt x="41647" y="23261"/>
                </a:cubicBezTo>
                <a:cubicBezTo>
                  <a:pt x="41647" y="23183"/>
                  <a:pt x="41647" y="23120"/>
                  <a:pt x="41647" y="23042"/>
                </a:cubicBezTo>
                <a:cubicBezTo>
                  <a:pt x="41647" y="22901"/>
                  <a:pt x="41647" y="22760"/>
                  <a:pt x="41647" y="22619"/>
                </a:cubicBezTo>
                <a:cubicBezTo>
                  <a:pt x="41647" y="22556"/>
                  <a:pt x="41647" y="22478"/>
                  <a:pt x="41647" y="22415"/>
                </a:cubicBezTo>
                <a:cubicBezTo>
                  <a:pt x="41647" y="22337"/>
                  <a:pt x="41647" y="22274"/>
                  <a:pt x="41631" y="22211"/>
                </a:cubicBezTo>
                <a:cubicBezTo>
                  <a:pt x="41616" y="22055"/>
                  <a:pt x="41569" y="21929"/>
                  <a:pt x="41522" y="21819"/>
                </a:cubicBezTo>
                <a:cubicBezTo>
                  <a:pt x="41396" y="21584"/>
                  <a:pt x="41224" y="21412"/>
                  <a:pt x="41067" y="21286"/>
                </a:cubicBezTo>
                <a:cubicBezTo>
                  <a:pt x="40910" y="21161"/>
                  <a:pt x="40738" y="21098"/>
                  <a:pt x="40597" y="21067"/>
                </a:cubicBezTo>
                <a:cubicBezTo>
                  <a:pt x="40456" y="21020"/>
                  <a:pt x="40346" y="21004"/>
                  <a:pt x="40283" y="21004"/>
                </a:cubicBezTo>
                <a:close/>
                <a:moveTo>
                  <a:pt x="41381" y="18136"/>
                </a:moveTo>
                <a:cubicBezTo>
                  <a:pt x="41475" y="18152"/>
                  <a:pt x="41600" y="18152"/>
                  <a:pt x="41788" y="18183"/>
                </a:cubicBezTo>
                <a:cubicBezTo>
                  <a:pt x="42133" y="18230"/>
                  <a:pt x="42650" y="18355"/>
                  <a:pt x="43199" y="18732"/>
                </a:cubicBezTo>
                <a:cubicBezTo>
                  <a:pt x="43732" y="19076"/>
                  <a:pt x="44296" y="19688"/>
                  <a:pt x="44578" y="20503"/>
                </a:cubicBezTo>
                <a:cubicBezTo>
                  <a:pt x="44719" y="20910"/>
                  <a:pt x="44798" y="21365"/>
                  <a:pt x="44782" y="21819"/>
                </a:cubicBezTo>
                <a:lnTo>
                  <a:pt x="44766" y="22007"/>
                </a:lnTo>
                <a:lnTo>
                  <a:pt x="44766" y="22117"/>
                </a:lnTo>
                <a:lnTo>
                  <a:pt x="44751" y="22133"/>
                </a:lnTo>
                <a:lnTo>
                  <a:pt x="44751" y="22180"/>
                </a:lnTo>
                <a:cubicBezTo>
                  <a:pt x="44735" y="22321"/>
                  <a:pt x="44719" y="22462"/>
                  <a:pt x="44719" y="22603"/>
                </a:cubicBezTo>
                <a:cubicBezTo>
                  <a:pt x="44688" y="22870"/>
                  <a:pt x="44657" y="23152"/>
                  <a:pt x="44641" y="23450"/>
                </a:cubicBezTo>
                <a:cubicBezTo>
                  <a:pt x="44531" y="24594"/>
                  <a:pt x="44515" y="25848"/>
                  <a:pt x="44484" y="27180"/>
                </a:cubicBezTo>
                <a:cubicBezTo>
                  <a:pt x="44453" y="28497"/>
                  <a:pt x="44453" y="29892"/>
                  <a:pt x="44484" y="31334"/>
                </a:cubicBezTo>
                <a:cubicBezTo>
                  <a:pt x="44484" y="31522"/>
                  <a:pt x="44500" y="31694"/>
                  <a:pt x="44500" y="31882"/>
                </a:cubicBezTo>
                <a:cubicBezTo>
                  <a:pt x="44484" y="32023"/>
                  <a:pt x="44500" y="32180"/>
                  <a:pt x="44468" y="32321"/>
                </a:cubicBezTo>
                <a:cubicBezTo>
                  <a:pt x="44453" y="32619"/>
                  <a:pt x="44359" y="32901"/>
                  <a:pt x="44265" y="33183"/>
                </a:cubicBezTo>
                <a:cubicBezTo>
                  <a:pt x="44155" y="33465"/>
                  <a:pt x="43983" y="33732"/>
                  <a:pt x="43810" y="33983"/>
                </a:cubicBezTo>
                <a:cubicBezTo>
                  <a:pt x="43622" y="34218"/>
                  <a:pt x="43387" y="34437"/>
                  <a:pt x="43136" y="34625"/>
                </a:cubicBezTo>
                <a:cubicBezTo>
                  <a:pt x="42885" y="34813"/>
                  <a:pt x="42603" y="34986"/>
                  <a:pt x="42305" y="35096"/>
                </a:cubicBezTo>
                <a:cubicBezTo>
                  <a:pt x="42243" y="35127"/>
                  <a:pt x="42164" y="35143"/>
                  <a:pt x="42086" y="35174"/>
                </a:cubicBezTo>
                <a:cubicBezTo>
                  <a:pt x="42008" y="35190"/>
                  <a:pt x="41929" y="35221"/>
                  <a:pt x="41851" y="35237"/>
                </a:cubicBezTo>
                <a:lnTo>
                  <a:pt x="41647" y="35284"/>
                </a:lnTo>
                <a:cubicBezTo>
                  <a:pt x="41553" y="35299"/>
                  <a:pt x="41459" y="35315"/>
                  <a:pt x="41365" y="35315"/>
                </a:cubicBezTo>
                <a:lnTo>
                  <a:pt x="41208" y="35331"/>
                </a:lnTo>
                <a:lnTo>
                  <a:pt x="41224" y="35331"/>
                </a:lnTo>
                <a:lnTo>
                  <a:pt x="41208" y="35346"/>
                </a:lnTo>
                <a:lnTo>
                  <a:pt x="41098" y="35346"/>
                </a:lnTo>
                <a:lnTo>
                  <a:pt x="40816" y="35362"/>
                </a:lnTo>
                <a:lnTo>
                  <a:pt x="40236" y="35409"/>
                </a:lnTo>
                <a:lnTo>
                  <a:pt x="39076" y="35487"/>
                </a:lnTo>
                <a:cubicBezTo>
                  <a:pt x="38999" y="35491"/>
                  <a:pt x="38921" y="35493"/>
                  <a:pt x="38844" y="35493"/>
                </a:cubicBezTo>
                <a:cubicBezTo>
                  <a:pt x="38577" y="35493"/>
                  <a:pt x="38309" y="35470"/>
                  <a:pt x="38042" y="35409"/>
                </a:cubicBezTo>
                <a:cubicBezTo>
                  <a:pt x="37697" y="35331"/>
                  <a:pt x="37352" y="35205"/>
                  <a:pt x="37054" y="35033"/>
                </a:cubicBezTo>
                <a:cubicBezTo>
                  <a:pt x="36443" y="34672"/>
                  <a:pt x="35926" y="34124"/>
                  <a:pt x="35628" y="33481"/>
                </a:cubicBezTo>
                <a:cubicBezTo>
                  <a:pt x="35534" y="33324"/>
                  <a:pt x="35487" y="33152"/>
                  <a:pt x="35424" y="32980"/>
                </a:cubicBezTo>
                <a:cubicBezTo>
                  <a:pt x="35377" y="32807"/>
                  <a:pt x="35330" y="32635"/>
                  <a:pt x="35315" y="32462"/>
                </a:cubicBezTo>
                <a:cubicBezTo>
                  <a:pt x="35299" y="32384"/>
                  <a:pt x="35283" y="32306"/>
                  <a:pt x="35283" y="32211"/>
                </a:cubicBezTo>
                <a:lnTo>
                  <a:pt x="35283" y="31929"/>
                </a:lnTo>
                <a:cubicBezTo>
                  <a:pt x="35283" y="31757"/>
                  <a:pt x="35283" y="31553"/>
                  <a:pt x="35299" y="31381"/>
                </a:cubicBezTo>
                <a:cubicBezTo>
                  <a:pt x="35330" y="30628"/>
                  <a:pt x="35377" y="29907"/>
                  <a:pt x="35440" y="29186"/>
                </a:cubicBezTo>
                <a:cubicBezTo>
                  <a:pt x="35550" y="27729"/>
                  <a:pt x="35675" y="26334"/>
                  <a:pt x="35706" y="25017"/>
                </a:cubicBezTo>
                <a:cubicBezTo>
                  <a:pt x="35722" y="24359"/>
                  <a:pt x="35738" y="23700"/>
                  <a:pt x="35722" y="23089"/>
                </a:cubicBezTo>
                <a:cubicBezTo>
                  <a:pt x="35722" y="22776"/>
                  <a:pt x="35706" y="22462"/>
                  <a:pt x="35691" y="22164"/>
                </a:cubicBezTo>
                <a:cubicBezTo>
                  <a:pt x="35691" y="22039"/>
                  <a:pt x="35691" y="21913"/>
                  <a:pt x="35691" y="21788"/>
                </a:cubicBezTo>
                <a:cubicBezTo>
                  <a:pt x="35691" y="21663"/>
                  <a:pt x="35706" y="21537"/>
                  <a:pt x="35722" y="21412"/>
                </a:cubicBezTo>
                <a:cubicBezTo>
                  <a:pt x="35832" y="20440"/>
                  <a:pt x="36349" y="19578"/>
                  <a:pt x="37007" y="19014"/>
                </a:cubicBezTo>
                <a:cubicBezTo>
                  <a:pt x="37337" y="18732"/>
                  <a:pt x="37713" y="18543"/>
                  <a:pt x="38073" y="18402"/>
                </a:cubicBezTo>
                <a:cubicBezTo>
                  <a:pt x="38261" y="18340"/>
                  <a:pt x="38434" y="18293"/>
                  <a:pt x="38606" y="18246"/>
                </a:cubicBezTo>
                <a:cubicBezTo>
                  <a:pt x="38779" y="18214"/>
                  <a:pt x="38967" y="18199"/>
                  <a:pt x="39123" y="18183"/>
                </a:cubicBezTo>
                <a:cubicBezTo>
                  <a:pt x="39797" y="18152"/>
                  <a:pt x="40330" y="18136"/>
                  <a:pt x="40691" y="18136"/>
                </a:cubicBezTo>
                <a:close/>
                <a:moveTo>
                  <a:pt x="0" y="1"/>
                </a:moveTo>
                <a:lnTo>
                  <a:pt x="0" y="894"/>
                </a:lnTo>
                <a:lnTo>
                  <a:pt x="52337" y="894"/>
                </a:lnTo>
                <a:cubicBezTo>
                  <a:pt x="53465" y="894"/>
                  <a:pt x="54390" y="1819"/>
                  <a:pt x="54390" y="2948"/>
                </a:cubicBezTo>
                <a:cubicBezTo>
                  <a:pt x="54390" y="4076"/>
                  <a:pt x="53465" y="4985"/>
                  <a:pt x="52337" y="4985"/>
                </a:cubicBezTo>
                <a:lnTo>
                  <a:pt x="41835" y="4985"/>
                </a:lnTo>
                <a:cubicBezTo>
                  <a:pt x="40707" y="4985"/>
                  <a:pt x="39782" y="5910"/>
                  <a:pt x="39782" y="7039"/>
                </a:cubicBezTo>
                <a:lnTo>
                  <a:pt x="39782" y="17948"/>
                </a:lnTo>
                <a:cubicBezTo>
                  <a:pt x="39578" y="17948"/>
                  <a:pt x="39359" y="17932"/>
                  <a:pt x="39123" y="17916"/>
                </a:cubicBezTo>
                <a:lnTo>
                  <a:pt x="38575" y="17916"/>
                </a:lnTo>
                <a:cubicBezTo>
                  <a:pt x="38387" y="17932"/>
                  <a:pt x="38167" y="17948"/>
                  <a:pt x="37964" y="17995"/>
                </a:cubicBezTo>
                <a:cubicBezTo>
                  <a:pt x="37540" y="18073"/>
                  <a:pt x="37086" y="18214"/>
                  <a:pt x="36647" y="18465"/>
                </a:cubicBezTo>
                <a:cubicBezTo>
                  <a:pt x="36192" y="18700"/>
                  <a:pt x="35753" y="19045"/>
                  <a:pt x="35362" y="19500"/>
                </a:cubicBezTo>
                <a:cubicBezTo>
                  <a:pt x="34985" y="19954"/>
                  <a:pt x="34656" y="20518"/>
                  <a:pt x="34484" y="21161"/>
                </a:cubicBezTo>
                <a:cubicBezTo>
                  <a:pt x="34453" y="21318"/>
                  <a:pt x="34421" y="21490"/>
                  <a:pt x="34390" y="21663"/>
                </a:cubicBezTo>
                <a:cubicBezTo>
                  <a:pt x="34374" y="21819"/>
                  <a:pt x="34358" y="22007"/>
                  <a:pt x="34343" y="22164"/>
                </a:cubicBezTo>
                <a:cubicBezTo>
                  <a:pt x="34327" y="22462"/>
                  <a:pt x="34327" y="22776"/>
                  <a:pt x="34327" y="23089"/>
                </a:cubicBezTo>
                <a:cubicBezTo>
                  <a:pt x="34311" y="23700"/>
                  <a:pt x="34311" y="24359"/>
                  <a:pt x="34327" y="25017"/>
                </a:cubicBezTo>
                <a:cubicBezTo>
                  <a:pt x="34358" y="26334"/>
                  <a:pt x="34484" y="27729"/>
                  <a:pt x="34609" y="29186"/>
                </a:cubicBezTo>
                <a:cubicBezTo>
                  <a:pt x="34656" y="29907"/>
                  <a:pt x="34703" y="30628"/>
                  <a:pt x="34735" y="31381"/>
                </a:cubicBezTo>
                <a:cubicBezTo>
                  <a:pt x="34750" y="31569"/>
                  <a:pt x="34750" y="31741"/>
                  <a:pt x="34766" y="31945"/>
                </a:cubicBezTo>
                <a:cubicBezTo>
                  <a:pt x="34782" y="32133"/>
                  <a:pt x="34797" y="32321"/>
                  <a:pt x="34829" y="32525"/>
                </a:cubicBezTo>
                <a:cubicBezTo>
                  <a:pt x="34860" y="32729"/>
                  <a:pt x="34923" y="32917"/>
                  <a:pt x="34970" y="33121"/>
                </a:cubicBezTo>
                <a:cubicBezTo>
                  <a:pt x="35048" y="33309"/>
                  <a:pt x="35095" y="33497"/>
                  <a:pt x="35189" y="33669"/>
                </a:cubicBezTo>
                <a:cubicBezTo>
                  <a:pt x="35346" y="34045"/>
                  <a:pt x="35581" y="34390"/>
                  <a:pt x="35832" y="34688"/>
                </a:cubicBezTo>
                <a:cubicBezTo>
                  <a:pt x="36083" y="35017"/>
                  <a:pt x="36396" y="35284"/>
                  <a:pt x="36741" y="35519"/>
                </a:cubicBezTo>
                <a:cubicBezTo>
                  <a:pt x="37415" y="36005"/>
                  <a:pt x="38230" y="36287"/>
                  <a:pt x="39076" y="36350"/>
                </a:cubicBezTo>
                <a:lnTo>
                  <a:pt x="40236" y="36428"/>
                </a:lnTo>
                <a:lnTo>
                  <a:pt x="40816" y="36459"/>
                </a:lnTo>
                <a:lnTo>
                  <a:pt x="41098" y="36475"/>
                </a:lnTo>
                <a:lnTo>
                  <a:pt x="41177" y="36491"/>
                </a:lnTo>
                <a:lnTo>
                  <a:pt x="41710" y="36491"/>
                </a:lnTo>
                <a:lnTo>
                  <a:pt x="42055" y="36459"/>
                </a:lnTo>
                <a:cubicBezTo>
                  <a:pt x="42180" y="36444"/>
                  <a:pt x="42290" y="36428"/>
                  <a:pt x="42399" y="36397"/>
                </a:cubicBezTo>
                <a:cubicBezTo>
                  <a:pt x="42493" y="36381"/>
                  <a:pt x="42619" y="36365"/>
                  <a:pt x="42713" y="36318"/>
                </a:cubicBezTo>
                <a:cubicBezTo>
                  <a:pt x="43152" y="36208"/>
                  <a:pt x="43544" y="36005"/>
                  <a:pt x="43920" y="35770"/>
                </a:cubicBezTo>
                <a:cubicBezTo>
                  <a:pt x="44296" y="35534"/>
                  <a:pt x="44625" y="35237"/>
                  <a:pt x="44923" y="34907"/>
                </a:cubicBezTo>
                <a:cubicBezTo>
                  <a:pt x="45221" y="34563"/>
                  <a:pt x="45472" y="34202"/>
                  <a:pt x="45644" y="33795"/>
                </a:cubicBezTo>
                <a:cubicBezTo>
                  <a:pt x="45832" y="33403"/>
                  <a:pt x="45973" y="32980"/>
                  <a:pt x="46036" y="32541"/>
                </a:cubicBezTo>
                <a:cubicBezTo>
                  <a:pt x="46083" y="32321"/>
                  <a:pt x="46083" y="32102"/>
                  <a:pt x="46099" y="31882"/>
                </a:cubicBezTo>
                <a:cubicBezTo>
                  <a:pt x="46114" y="31710"/>
                  <a:pt x="46114" y="31522"/>
                  <a:pt x="46114" y="31334"/>
                </a:cubicBezTo>
                <a:cubicBezTo>
                  <a:pt x="46146" y="29892"/>
                  <a:pt x="46146" y="28497"/>
                  <a:pt x="46130" y="27180"/>
                </a:cubicBezTo>
                <a:cubicBezTo>
                  <a:pt x="46099" y="25848"/>
                  <a:pt x="46067" y="24594"/>
                  <a:pt x="45957" y="23450"/>
                </a:cubicBezTo>
                <a:cubicBezTo>
                  <a:pt x="45942" y="23152"/>
                  <a:pt x="45926" y="22870"/>
                  <a:pt x="45895" y="22603"/>
                </a:cubicBezTo>
                <a:cubicBezTo>
                  <a:pt x="45879" y="22462"/>
                  <a:pt x="45863" y="22321"/>
                  <a:pt x="45848" y="22180"/>
                </a:cubicBezTo>
                <a:lnTo>
                  <a:pt x="45848" y="22133"/>
                </a:lnTo>
                <a:lnTo>
                  <a:pt x="45848" y="22126"/>
                </a:lnTo>
                <a:cubicBezTo>
                  <a:pt x="45848" y="22126"/>
                  <a:pt x="45848" y="22086"/>
                  <a:pt x="45848" y="22086"/>
                </a:cubicBezTo>
                <a:lnTo>
                  <a:pt x="45832" y="22055"/>
                </a:lnTo>
                <a:lnTo>
                  <a:pt x="45816" y="21960"/>
                </a:lnTo>
                <a:lnTo>
                  <a:pt x="45801" y="21757"/>
                </a:lnTo>
                <a:cubicBezTo>
                  <a:pt x="45691" y="21161"/>
                  <a:pt x="45472" y="20644"/>
                  <a:pt x="45205" y="20205"/>
                </a:cubicBezTo>
                <a:cubicBezTo>
                  <a:pt x="44939" y="19766"/>
                  <a:pt x="44625" y="19406"/>
                  <a:pt x="44312" y="19123"/>
                </a:cubicBezTo>
                <a:cubicBezTo>
                  <a:pt x="44233" y="19045"/>
                  <a:pt x="44139" y="18982"/>
                  <a:pt x="44061" y="18920"/>
                </a:cubicBezTo>
                <a:cubicBezTo>
                  <a:pt x="43983" y="18857"/>
                  <a:pt x="43904" y="18810"/>
                  <a:pt x="43810" y="18747"/>
                </a:cubicBezTo>
                <a:cubicBezTo>
                  <a:pt x="43732" y="18700"/>
                  <a:pt x="43653" y="18653"/>
                  <a:pt x="43575" y="18606"/>
                </a:cubicBezTo>
                <a:cubicBezTo>
                  <a:pt x="43497" y="18559"/>
                  <a:pt x="43418" y="18512"/>
                  <a:pt x="43340" y="18481"/>
                </a:cubicBezTo>
                <a:cubicBezTo>
                  <a:pt x="42713" y="18152"/>
                  <a:pt x="42164" y="18058"/>
                  <a:pt x="41804" y="18011"/>
                </a:cubicBezTo>
                <a:cubicBezTo>
                  <a:pt x="41616" y="17979"/>
                  <a:pt x="41475" y="17995"/>
                  <a:pt x="41381" y="17979"/>
                </a:cubicBezTo>
                <a:lnTo>
                  <a:pt x="40675" y="17979"/>
                </a:lnTo>
                <a:lnTo>
                  <a:pt x="40675" y="7039"/>
                </a:lnTo>
                <a:cubicBezTo>
                  <a:pt x="40675" y="6396"/>
                  <a:pt x="41192" y="5879"/>
                  <a:pt x="41835" y="5879"/>
                </a:cubicBezTo>
                <a:lnTo>
                  <a:pt x="52337" y="5879"/>
                </a:lnTo>
                <a:cubicBezTo>
                  <a:pt x="53967" y="5879"/>
                  <a:pt x="55284" y="4562"/>
                  <a:pt x="55284" y="2948"/>
                </a:cubicBezTo>
                <a:cubicBezTo>
                  <a:pt x="55284" y="1317"/>
                  <a:pt x="53967" y="1"/>
                  <a:pt x="52337" y="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1" name="Google Shape;2525;p47"/>
          <p:cNvGrpSpPr/>
          <p:nvPr/>
        </p:nvGrpSpPr>
        <p:grpSpPr>
          <a:xfrm>
            <a:off x="4700984" y="5717478"/>
            <a:ext cx="1116847" cy="282819"/>
            <a:chOff x="5410800" y="3701813"/>
            <a:chExt cx="2149375" cy="811000"/>
          </a:xfrm>
        </p:grpSpPr>
        <p:sp>
          <p:nvSpPr>
            <p:cNvPr id="592" name="Google Shape;2526;p47"/>
            <p:cNvSpPr/>
            <p:nvPr/>
          </p:nvSpPr>
          <p:spPr>
            <a:xfrm>
              <a:off x="5527660" y="3817307"/>
              <a:ext cx="1815882" cy="580024"/>
            </a:xfrm>
            <a:custGeom>
              <a:avLst/>
              <a:gdLst/>
              <a:ahLst/>
              <a:cxnLst/>
              <a:rect l="l" t="t" r="r" b="b"/>
              <a:pathLst>
                <a:path w="79548" h="25409" extrusionOk="0">
                  <a:moveTo>
                    <a:pt x="16" y="16"/>
                  </a:moveTo>
                  <a:cubicBezTo>
                    <a:pt x="0" y="408"/>
                    <a:pt x="16" y="800"/>
                    <a:pt x="16" y="1176"/>
                  </a:cubicBezTo>
                  <a:lnTo>
                    <a:pt x="16" y="1583"/>
                  </a:lnTo>
                  <a:cubicBezTo>
                    <a:pt x="16" y="1771"/>
                    <a:pt x="31" y="1944"/>
                    <a:pt x="31" y="2132"/>
                  </a:cubicBezTo>
                  <a:lnTo>
                    <a:pt x="47" y="2445"/>
                  </a:lnTo>
                  <a:cubicBezTo>
                    <a:pt x="63" y="2665"/>
                    <a:pt x="78" y="2884"/>
                    <a:pt x="78" y="3088"/>
                  </a:cubicBezTo>
                  <a:cubicBezTo>
                    <a:pt x="314" y="3104"/>
                    <a:pt x="549" y="3119"/>
                    <a:pt x="768" y="3119"/>
                  </a:cubicBezTo>
                  <a:lnTo>
                    <a:pt x="1097" y="3135"/>
                  </a:lnTo>
                  <a:cubicBezTo>
                    <a:pt x="1301" y="3151"/>
                    <a:pt x="1489" y="3151"/>
                    <a:pt x="1693" y="3151"/>
                  </a:cubicBezTo>
                  <a:lnTo>
                    <a:pt x="1724" y="3166"/>
                  </a:lnTo>
                  <a:cubicBezTo>
                    <a:pt x="2273" y="3166"/>
                    <a:pt x="2821" y="3182"/>
                    <a:pt x="3370" y="3198"/>
                  </a:cubicBezTo>
                  <a:cubicBezTo>
                    <a:pt x="3370" y="2727"/>
                    <a:pt x="3370" y="2257"/>
                    <a:pt x="3354" y="1787"/>
                  </a:cubicBezTo>
                  <a:lnTo>
                    <a:pt x="3354" y="1583"/>
                  </a:lnTo>
                  <a:cubicBezTo>
                    <a:pt x="3354" y="1113"/>
                    <a:pt x="3339" y="596"/>
                    <a:pt x="3323" y="47"/>
                  </a:cubicBezTo>
                  <a:lnTo>
                    <a:pt x="3198" y="47"/>
                  </a:lnTo>
                  <a:cubicBezTo>
                    <a:pt x="2994" y="47"/>
                    <a:pt x="2790" y="63"/>
                    <a:pt x="2602" y="63"/>
                  </a:cubicBezTo>
                  <a:lnTo>
                    <a:pt x="1677" y="63"/>
                  </a:lnTo>
                  <a:cubicBezTo>
                    <a:pt x="1317" y="63"/>
                    <a:pt x="941" y="47"/>
                    <a:pt x="580" y="31"/>
                  </a:cubicBezTo>
                  <a:cubicBezTo>
                    <a:pt x="392" y="16"/>
                    <a:pt x="204" y="16"/>
                    <a:pt x="16" y="16"/>
                  </a:cubicBezTo>
                  <a:close/>
                  <a:moveTo>
                    <a:pt x="5643" y="16"/>
                  </a:moveTo>
                  <a:cubicBezTo>
                    <a:pt x="5643" y="392"/>
                    <a:pt x="5643" y="800"/>
                    <a:pt x="5658" y="1176"/>
                  </a:cubicBezTo>
                  <a:lnTo>
                    <a:pt x="5658" y="1583"/>
                  </a:lnTo>
                  <a:cubicBezTo>
                    <a:pt x="5658" y="1771"/>
                    <a:pt x="5674" y="1944"/>
                    <a:pt x="5674" y="2132"/>
                  </a:cubicBezTo>
                  <a:lnTo>
                    <a:pt x="5690" y="2445"/>
                  </a:lnTo>
                  <a:cubicBezTo>
                    <a:pt x="5706" y="2665"/>
                    <a:pt x="5706" y="2884"/>
                    <a:pt x="5721" y="3088"/>
                  </a:cubicBezTo>
                  <a:cubicBezTo>
                    <a:pt x="5956" y="3104"/>
                    <a:pt x="6191" y="3119"/>
                    <a:pt x="6411" y="3119"/>
                  </a:cubicBezTo>
                  <a:lnTo>
                    <a:pt x="6740" y="3135"/>
                  </a:lnTo>
                  <a:cubicBezTo>
                    <a:pt x="6928" y="3151"/>
                    <a:pt x="7132" y="3151"/>
                    <a:pt x="7320" y="3151"/>
                  </a:cubicBezTo>
                  <a:lnTo>
                    <a:pt x="7367" y="3166"/>
                  </a:lnTo>
                  <a:cubicBezTo>
                    <a:pt x="7916" y="3166"/>
                    <a:pt x="8464" y="3182"/>
                    <a:pt x="9013" y="3198"/>
                  </a:cubicBezTo>
                  <a:cubicBezTo>
                    <a:pt x="9013" y="2727"/>
                    <a:pt x="9013" y="2257"/>
                    <a:pt x="8997" y="1803"/>
                  </a:cubicBezTo>
                  <a:lnTo>
                    <a:pt x="8997" y="1583"/>
                  </a:lnTo>
                  <a:cubicBezTo>
                    <a:pt x="8997" y="1113"/>
                    <a:pt x="8981" y="596"/>
                    <a:pt x="8950" y="47"/>
                  </a:cubicBezTo>
                  <a:lnTo>
                    <a:pt x="8840" y="47"/>
                  </a:lnTo>
                  <a:cubicBezTo>
                    <a:pt x="8637" y="47"/>
                    <a:pt x="8433" y="63"/>
                    <a:pt x="8229" y="63"/>
                  </a:cubicBezTo>
                  <a:lnTo>
                    <a:pt x="7320" y="63"/>
                  </a:lnTo>
                  <a:cubicBezTo>
                    <a:pt x="6944" y="63"/>
                    <a:pt x="6583" y="47"/>
                    <a:pt x="6207" y="31"/>
                  </a:cubicBezTo>
                  <a:cubicBezTo>
                    <a:pt x="6019" y="16"/>
                    <a:pt x="5831" y="16"/>
                    <a:pt x="5643" y="16"/>
                  </a:cubicBezTo>
                  <a:close/>
                  <a:moveTo>
                    <a:pt x="11286" y="16"/>
                  </a:moveTo>
                  <a:cubicBezTo>
                    <a:pt x="11286" y="408"/>
                    <a:pt x="11286" y="800"/>
                    <a:pt x="11286" y="1191"/>
                  </a:cubicBezTo>
                  <a:lnTo>
                    <a:pt x="11301" y="1583"/>
                  </a:lnTo>
                  <a:cubicBezTo>
                    <a:pt x="11301" y="1771"/>
                    <a:pt x="11301" y="1959"/>
                    <a:pt x="11317" y="2132"/>
                  </a:cubicBezTo>
                  <a:lnTo>
                    <a:pt x="11333" y="2445"/>
                  </a:lnTo>
                  <a:cubicBezTo>
                    <a:pt x="11333" y="2665"/>
                    <a:pt x="11348" y="2869"/>
                    <a:pt x="11364" y="3088"/>
                  </a:cubicBezTo>
                  <a:cubicBezTo>
                    <a:pt x="11599" y="3104"/>
                    <a:pt x="11819" y="3119"/>
                    <a:pt x="12054" y="3119"/>
                  </a:cubicBezTo>
                  <a:lnTo>
                    <a:pt x="12383" y="3135"/>
                  </a:lnTo>
                  <a:cubicBezTo>
                    <a:pt x="12571" y="3151"/>
                    <a:pt x="12759" y="3151"/>
                    <a:pt x="12963" y="3151"/>
                  </a:cubicBezTo>
                  <a:lnTo>
                    <a:pt x="12994" y="3166"/>
                  </a:lnTo>
                  <a:cubicBezTo>
                    <a:pt x="13543" y="3166"/>
                    <a:pt x="14107" y="3182"/>
                    <a:pt x="14656" y="3198"/>
                  </a:cubicBezTo>
                  <a:cubicBezTo>
                    <a:pt x="14656" y="2727"/>
                    <a:pt x="14640" y="2257"/>
                    <a:pt x="14640" y="1803"/>
                  </a:cubicBezTo>
                  <a:lnTo>
                    <a:pt x="14640" y="1583"/>
                  </a:lnTo>
                  <a:cubicBezTo>
                    <a:pt x="14624" y="1113"/>
                    <a:pt x="14609" y="611"/>
                    <a:pt x="14593" y="47"/>
                  </a:cubicBezTo>
                  <a:lnTo>
                    <a:pt x="14467" y="47"/>
                  </a:lnTo>
                  <a:cubicBezTo>
                    <a:pt x="14279" y="47"/>
                    <a:pt x="14076" y="63"/>
                    <a:pt x="13872" y="63"/>
                  </a:cubicBezTo>
                  <a:lnTo>
                    <a:pt x="12947" y="63"/>
                  </a:lnTo>
                  <a:cubicBezTo>
                    <a:pt x="12587" y="63"/>
                    <a:pt x="12226" y="47"/>
                    <a:pt x="11850" y="31"/>
                  </a:cubicBezTo>
                  <a:cubicBezTo>
                    <a:pt x="11662" y="16"/>
                    <a:pt x="11474" y="16"/>
                    <a:pt x="11286" y="16"/>
                  </a:cubicBezTo>
                  <a:close/>
                  <a:moveTo>
                    <a:pt x="16928" y="16"/>
                  </a:moveTo>
                  <a:cubicBezTo>
                    <a:pt x="16913" y="392"/>
                    <a:pt x="16928" y="800"/>
                    <a:pt x="16928" y="1176"/>
                  </a:cubicBezTo>
                  <a:lnTo>
                    <a:pt x="16928" y="1583"/>
                  </a:lnTo>
                  <a:cubicBezTo>
                    <a:pt x="16944" y="1771"/>
                    <a:pt x="16944" y="1959"/>
                    <a:pt x="16960" y="2132"/>
                  </a:cubicBezTo>
                  <a:lnTo>
                    <a:pt x="16960" y="2445"/>
                  </a:lnTo>
                  <a:cubicBezTo>
                    <a:pt x="16975" y="2665"/>
                    <a:pt x="16991" y="2869"/>
                    <a:pt x="17007" y="3088"/>
                  </a:cubicBezTo>
                  <a:cubicBezTo>
                    <a:pt x="17226" y="3104"/>
                    <a:pt x="17461" y="3119"/>
                    <a:pt x="17696" y="3119"/>
                  </a:cubicBezTo>
                  <a:lnTo>
                    <a:pt x="18010" y="3135"/>
                  </a:lnTo>
                  <a:cubicBezTo>
                    <a:pt x="18214" y="3151"/>
                    <a:pt x="18402" y="3151"/>
                    <a:pt x="18605" y="3151"/>
                  </a:cubicBezTo>
                  <a:lnTo>
                    <a:pt x="18637" y="3166"/>
                  </a:lnTo>
                  <a:cubicBezTo>
                    <a:pt x="19185" y="3166"/>
                    <a:pt x="19734" y="3182"/>
                    <a:pt x="20283" y="3198"/>
                  </a:cubicBezTo>
                  <a:cubicBezTo>
                    <a:pt x="20298" y="2727"/>
                    <a:pt x="20283" y="2257"/>
                    <a:pt x="20283" y="1803"/>
                  </a:cubicBezTo>
                  <a:lnTo>
                    <a:pt x="20267" y="1583"/>
                  </a:lnTo>
                  <a:cubicBezTo>
                    <a:pt x="20267" y="1113"/>
                    <a:pt x="20251" y="596"/>
                    <a:pt x="20236" y="47"/>
                  </a:cubicBezTo>
                  <a:lnTo>
                    <a:pt x="20110" y="47"/>
                  </a:lnTo>
                  <a:cubicBezTo>
                    <a:pt x="19906" y="47"/>
                    <a:pt x="19703" y="63"/>
                    <a:pt x="19515" y="63"/>
                  </a:cubicBezTo>
                  <a:lnTo>
                    <a:pt x="18590" y="63"/>
                  </a:lnTo>
                  <a:cubicBezTo>
                    <a:pt x="18229" y="63"/>
                    <a:pt x="17869" y="47"/>
                    <a:pt x="17493" y="31"/>
                  </a:cubicBezTo>
                  <a:cubicBezTo>
                    <a:pt x="17305" y="16"/>
                    <a:pt x="17116" y="16"/>
                    <a:pt x="16928" y="16"/>
                  </a:cubicBezTo>
                  <a:close/>
                  <a:moveTo>
                    <a:pt x="22555" y="16"/>
                  </a:moveTo>
                  <a:cubicBezTo>
                    <a:pt x="22555" y="408"/>
                    <a:pt x="22555" y="800"/>
                    <a:pt x="22571" y="1176"/>
                  </a:cubicBezTo>
                  <a:lnTo>
                    <a:pt x="22571" y="1583"/>
                  </a:lnTo>
                  <a:cubicBezTo>
                    <a:pt x="22571" y="1771"/>
                    <a:pt x="22587" y="1959"/>
                    <a:pt x="22587" y="2132"/>
                  </a:cubicBezTo>
                  <a:lnTo>
                    <a:pt x="22602" y="2445"/>
                  </a:lnTo>
                  <a:cubicBezTo>
                    <a:pt x="22602" y="2665"/>
                    <a:pt x="22618" y="2884"/>
                    <a:pt x="22634" y="3088"/>
                  </a:cubicBezTo>
                  <a:cubicBezTo>
                    <a:pt x="22869" y="3104"/>
                    <a:pt x="23104" y="3119"/>
                    <a:pt x="23323" y="3119"/>
                  </a:cubicBezTo>
                  <a:lnTo>
                    <a:pt x="23653" y="3135"/>
                  </a:lnTo>
                  <a:cubicBezTo>
                    <a:pt x="23841" y="3151"/>
                    <a:pt x="24044" y="3151"/>
                    <a:pt x="24233" y="3151"/>
                  </a:cubicBezTo>
                  <a:lnTo>
                    <a:pt x="24280" y="3166"/>
                  </a:lnTo>
                  <a:cubicBezTo>
                    <a:pt x="24828" y="3166"/>
                    <a:pt x="25377" y="3182"/>
                    <a:pt x="25925" y="3198"/>
                  </a:cubicBezTo>
                  <a:cubicBezTo>
                    <a:pt x="25925" y="2727"/>
                    <a:pt x="25925" y="2273"/>
                    <a:pt x="25910" y="1803"/>
                  </a:cubicBezTo>
                  <a:lnTo>
                    <a:pt x="25910" y="1583"/>
                  </a:lnTo>
                  <a:cubicBezTo>
                    <a:pt x="25910" y="1113"/>
                    <a:pt x="25894" y="596"/>
                    <a:pt x="25863" y="47"/>
                  </a:cubicBezTo>
                  <a:lnTo>
                    <a:pt x="25753" y="47"/>
                  </a:lnTo>
                  <a:cubicBezTo>
                    <a:pt x="25549" y="47"/>
                    <a:pt x="25345" y="63"/>
                    <a:pt x="25142" y="63"/>
                  </a:cubicBezTo>
                  <a:lnTo>
                    <a:pt x="24233" y="63"/>
                  </a:lnTo>
                  <a:cubicBezTo>
                    <a:pt x="23856" y="63"/>
                    <a:pt x="23496" y="47"/>
                    <a:pt x="23135" y="31"/>
                  </a:cubicBezTo>
                  <a:cubicBezTo>
                    <a:pt x="22947" y="16"/>
                    <a:pt x="22744" y="16"/>
                    <a:pt x="22555" y="16"/>
                  </a:cubicBezTo>
                  <a:close/>
                  <a:moveTo>
                    <a:pt x="28198" y="16"/>
                  </a:moveTo>
                  <a:cubicBezTo>
                    <a:pt x="28198" y="392"/>
                    <a:pt x="28198" y="800"/>
                    <a:pt x="28198" y="1176"/>
                  </a:cubicBezTo>
                  <a:lnTo>
                    <a:pt x="28214" y="1583"/>
                  </a:lnTo>
                  <a:cubicBezTo>
                    <a:pt x="28214" y="1771"/>
                    <a:pt x="28214" y="1944"/>
                    <a:pt x="28230" y="2132"/>
                  </a:cubicBezTo>
                  <a:lnTo>
                    <a:pt x="28245" y="2445"/>
                  </a:lnTo>
                  <a:cubicBezTo>
                    <a:pt x="28245" y="2665"/>
                    <a:pt x="28261" y="2884"/>
                    <a:pt x="28277" y="3088"/>
                  </a:cubicBezTo>
                  <a:cubicBezTo>
                    <a:pt x="28512" y="3104"/>
                    <a:pt x="28731" y="3119"/>
                    <a:pt x="28966" y="3119"/>
                  </a:cubicBezTo>
                  <a:lnTo>
                    <a:pt x="29280" y="3135"/>
                  </a:lnTo>
                  <a:cubicBezTo>
                    <a:pt x="29483" y="3151"/>
                    <a:pt x="29672" y="3151"/>
                    <a:pt x="29875" y="3151"/>
                  </a:cubicBezTo>
                  <a:lnTo>
                    <a:pt x="29907" y="3166"/>
                  </a:lnTo>
                  <a:cubicBezTo>
                    <a:pt x="30455" y="3166"/>
                    <a:pt x="31004" y="3182"/>
                    <a:pt x="31568" y="3198"/>
                  </a:cubicBezTo>
                  <a:cubicBezTo>
                    <a:pt x="31568" y="2727"/>
                    <a:pt x="31552" y="2257"/>
                    <a:pt x="31552" y="1787"/>
                  </a:cubicBezTo>
                  <a:lnTo>
                    <a:pt x="31552" y="1583"/>
                  </a:lnTo>
                  <a:cubicBezTo>
                    <a:pt x="31537" y="1113"/>
                    <a:pt x="31521" y="611"/>
                    <a:pt x="31505" y="47"/>
                  </a:cubicBezTo>
                  <a:lnTo>
                    <a:pt x="31380" y="47"/>
                  </a:lnTo>
                  <a:cubicBezTo>
                    <a:pt x="31176" y="47"/>
                    <a:pt x="30988" y="63"/>
                    <a:pt x="30784" y="63"/>
                  </a:cubicBezTo>
                  <a:lnTo>
                    <a:pt x="29860" y="63"/>
                  </a:lnTo>
                  <a:cubicBezTo>
                    <a:pt x="29499" y="63"/>
                    <a:pt x="29139" y="47"/>
                    <a:pt x="28762" y="31"/>
                  </a:cubicBezTo>
                  <a:cubicBezTo>
                    <a:pt x="28574" y="16"/>
                    <a:pt x="28386" y="16"/>
                    <a:pt x="28198" y="16"/>
                  </a:cubicBezTo>
                  <a:close/>
                  <a:moveTo>
                    <a:pt x="33841" y="16"/>
                  </a:moveTo>
                  <a:cubicBezTo>
                    <a:pt x="33825" y="408"/>
                    <a:pt x="33841" y="800"/>
                    <a:pt x="33841" y="1176"/>
                  </a:cubicBezTo>
                  <a:lnTo>
                    <a:pt x="33857" y="1583"/>
                  </a:lnTo>
                  <a:cubicBezTo>
                    <a:pt x="33857" y="1771"/>
                    <a:pt x="33857" y="1959"/>
                    <a:pt x="33872" y="2132"/>
                  </a:cubicBezTo>
                  <a:lnTo>
                    <a:pt x="33872" y="2445"/>
                  </a:lnTo>
                  <a:cubicBezTo>
                    <a:pt x="33888" y="2665"/>
                    <a:pt x="33904" y="2869"/>
                    <a:pt x="33919" y="3088"/>
                  </a:cubicBezTo>
                  <a:cubicBezTo>
                    <a:pt x="34139" y="3104"/>
                    <a:pt x="34374" y="3119"/>
                    <a:pt x="34609" y="3119"/>
                  </a:cubicBezTo>
                  <a:lnTo>
                    <a:pt x="34922" y="3135"/>
                  </a:lnTo>
                  <a:cubicBezTo>
                    <a:pt x="35126" y="3151"/>
                    <a:pt x="35314" y="3151"/>
                    <a:pt x="35518" y="3151"/>
                  </a:cubicBezTo>
                  <a:lnTo>
                    <a:pt x="35549" y="3166"/>
                  </a:lnTo>
                  <a:cubicBezTo>
                    <a:pt x="36098" y="3166"/>
                    <a:pt x="36647" y="3182"/>
                    <a:pt x="37195" y="3198"/>
                  </a:cubicBezTo>
                  <a:cubicBezTo>
                    <a:pt x="37195" y="2727"/>
                    <a:pt x="37195" y="2257"/>
                    <a:pt x="37195" y="1787"/>
                  </a:cubicBezTo>
                  <a:lnTo>
                    <a:pt x="37180" y="1583"/>
                  </a:lnTo>
                  <a:cubicBezTo>
                    <a:pt x="37180" y="1113"/>
                    <a:pt x="37164" y="611"/>
                    <a:pt x="37148" y="47"/>
                  </a:cubicBezTo>
                  <a:lnTo>
                    <a:pt x="37023" y="47"/>
                  </a:lnTo>
                  <a:cubicBezTo>
                    <a:pt x="36819" y="47"/>
                    <a:pt x="36615" y="63"/>
                    <a:pt x="36427" y="63"/>
                  </a:cubicBezTo>
                  <a:lnTo>
                    <a:pt x="35502" y="63"/>
                  </a:lnTo>
                  <a:cubicBezTo>
                    <a:pt x="35142" y="63"/>
                    <a:pt x="34766" y="47"/>
                    <a:pt x="34405" y="31"/>
                  </a:cubicBezTo>
                  <a:cubicBezTo>
                    <a:pt x="34217" y="16"/>
                    <a:pt x="34029" y="16"/>
                    <a:pt x="33841" y="16"/>
                  </a:cubicBezTo>
                  <a:close/>
                  <a:moveTo>
                    <a:pt x="39468" y="16"/>
                  </a:moveTo>
                  <a:cubicBezTo>
                    <a:pt x="39468" y="408"/>
                    <a:pt x="39468" y="800"/>
                    <a:pt x="39484" y="1191"/>
                  </a:cubicBezTo>
                  <a:lnTo>
                    <a:pt x="39484" y="1583"/>
                  </a:lnTo>
                  <a:cubicBezTo>
                    <a:pt x="39484" y="1771"/>
                    <a:pt x="39499" y="1959"/>
                    <a:pt x="39499" y="2132"/>
                  </a:cubicBezTo>
                  <a:lnTo>
                    <a:pt x="39515" y="2445"/>
                  </a:lnTo>
                  <a:cubicBezTo>
                    <a:pt x="39531" y="2665"/>
                    <a:pt x="39531" y="2884"/>
                    <a:pt x="39546" y="3088"/>
                  </a:cubicBezTo>
                  <a:cubicBezTo>
                    <a:pt x="39781" y="3104"/>
                    <a:pt x="40017" y="3119"/>
                    <a:pt x="40236" y="3119"/>
                  </a:cubicBezTo>
                  <a:lnTo>
                    <a:pt x="40565" y="3135"/>
                  </a:lnTo>
                  <a:cubicBezTo>
                    <a:pt x="40753" y="3151"/>
                    <a:pt x="40957" y="3151"/>
                    <a:pt x="41145" y="3151"/>
                  </a:cubicBezTo>
                  <a:lnTo>
                    <a:pt x="41192" y="3166"/>
                  </a:lnTo>
                  <a:cubicBezTo>
                    <a:pt x="41741" y="3166"/>
                    <a:pt x="42289" y="3182"/>
                    <a:pt x="42838" y="3198"/>
                  </a:cubicBezTo>
                  <a:cubicBezTo>
                    <a:pt x="42838" y="2727"/>
                    <a:pt x="42838" y="2257"/>
                    <a:pt x="42822" y="1787"/>
                  </a:cubicBezTo>
                  <a:lnTo>
                    <a:pt x="42822" y="1583"/>
                  </a:lnTo>
                  <a:cubicBezTo>
                    <a:pt x="42822" y="1113"/>
                    <a:pt x="42807" y="596"/>
                    <a:pt x="42775" y="47"/>
                  </a:cubicBezTo>
                  <a:lnTo>
                    <a:pt x="42666" y="47"/>
                  </a:lnTo>
                  <a:cubicBezTo>
                    <a:pt x="42462" y="47"/>
                    <a:pt x="42258" y="63"/>
                    <a:pt x="42054" y="63"/>
                  </a:cubicBezTo>
                  <a:lnTo>
                    <a:pt x="41145" y="63"/>
                  </a:lnTo>
                  <a:cubicBezTo>
                    <a:pt x="40769" y="63"/>
                    <a:pt x="40408" y="47"/>
                    <a:pt x="40048" y="31"/>
                  </a:cubicBezTo>
                  <a:cubicBezTo>
                    <a:pt x="39844" y="16"/>
                    <a:pt x="39656" y="16"/>
                    <a:pt x="39468" y="16"/>
                  </a:cubicBezTo>
                  <a:close/>
                  <a:moveTo>
                    <a:pt x="45111" y="16"/>
                  </a:moveTo>
                  <a:cubicBezTo>
                    <a:pt x="45095" y="392"/>
                    <a:pt x="45111" y="800"/>
                    <a:pt x="45111" y="1176"/>
                  </a:cubicBezTo>
                  <a:lnTo>
                    <a:pt x="45126" y="1583"/>
                  </a:lnTo>
                  <a:cubicBezTo>
                    <a:pt x="45126" y="1771"/>
                    <a:pt x="45126" y="1944"/>
                    <a:pt x="45142" y="2132"/>
                  </a:cubicBezTo>
                  <a:lnTo>
                    <a:pt x="45158" y="2445"/>
                  </a:lnTo>
                  <a:cubicBezTo>
                    <a:pt x="45158" y="2665"/>
                    <a:pt x="45173" y="2869"/>
                    <a:pt x="45189" y="3088"/>
                  </a:cubicBezTo>
                  <a:cubicBezTo>
                    <a:pt x="45424" y="3104"/>
                    <a:pt x="45644" y="3119"/>
                    <a:pt x="45879" y="3119"/>
                  </a:cubicBezTo>
                  <a:lnTo>
                    <a:pt x="46208" y="3135"/>
                  </a:lnTo>
                  <a:cubicBezTo>
                    <a:pt x="46396" y="3151"/>
                    <a:pt x="46584" y="3151"/>
                    <a:pt x="46788" y="3151"/>
                  </a:cubicBezTo>
                  <a:lnTo>
                    <a:pt x="46819" y="3166"/>
                  </a:lnTo>
                  <a:cubicBezTo>
                    <a:pt x="47384" y="3166"/>
                    <a:pt x="47932" y="3182"/>
                    <a:pt x="48481" y="3198"/>
                  </a:cubicBezTo>
                  <a:cubicBezTo>
                    <a:pt x="48481" y="2727"/>
                    <a:pt x="48465" y="2273"/>
                    <a:pt x="48465" y="1818"/>
                  </a:cubicBezTo>
                  <a:lnTo>
                    <a:pt x="48465" y="1583"/>
                  </a:lnTo>
                  <a:cubicBezTo>
                    <a:pt x="48449" y="1113"/>
                    <a:pt x="48434" y="596"/>
                    <a:pt x="48418" y="47"/>
                  </a:cubicBezTo>
                  <a:lnTo>
                    <a:pt x="48308" y="47"/>
                  </a:lnTo>
                  <a:cubicBezTo>
                    <a:pt x="48105" y="47"/>
                    <a:pt x="47901" y="63"/>
                    <a:pt x="47697" y="63"/>
                  </a:cubicBezTo>
                  <a:lnTo>
                    <a:pt x="46772" y="63"/>
                  </a:lnTo>
                  <a:cubicBezTo>
                    <a:pt x="46412" y="63"/>
                    <a:pt x="46051" y="47"/>
                    <a:pt x="45691" y="31"/>
                  </a:cubicBezTo>
                  <a:cubicBezTo>
                    <a:pt x="45487" y="16"/>
                    <a:pt x="45299" y="16"/>
                    <a:pt x="45111" y="16"/>
                  </a:cubicBezTo>
                  <a:close/>
                  <a:moveTo>
                    <a:pt x="50754" y="16"/>
                  </a:moveTo>
                  <a:cubicBezTo>
                    <a:pt x="50738" y="392"/>
                    <a:pt x="50754" y="800"/>
                    <a:pt x="50754" y="1176"/>
                  </a:cubicBezTo>
                  <a:lnTo>
                    <a:pt x="50754" y="1583"/>
                  </a:lnTo>
                  <a:cubicBezTo>
                    <a:pt x="50769" y="1771"/>
                    <a:pt x="50769" y="1959"/>
                    <a:pt x="50785" y="2148"/>
                  </a:cubicBezTo>
                  <a:lnTo>
                    <a:pt x="50785" y="2445"/>
                  </a:lnTo>
                  <a:cubicBezTo>
                    <a:pt x="50801" y="2665"/>
                    <a:pt x="50816" y="2884"/>
                    <a:pt x="50832" y="3088"/>
                  </a:cubicBezTo>
                  <a:cubicBezTo>
                    <a:pt x="51051" y="3104"/>
                    <a:pt x="51286" y="3119"/>
                    <a:pt x="51522" y="3119"/>
                  </a:cubicBezTo>
                  <a:lnTo>
                    <a:pt x="51835" y="3135"/>
                  </a:lnTo>
                  <a:cubicBezTo>
                    <a:pt x="52039" y="3151"/>
                    <a:pt x="52227" y="3151"/>
                    <a:pt x="52431" y="3151"/>
                  </a:cubicBezTo>
                  <a:lnTo>
                    <a:pt x="52462" y="3166"/>
                  </a:lnTo>
                  <a:cubicBezTo>
                    <a:pt x="53011" y="3166"/>
                    <a:pt x="53559" y="3182"/>
                    <a:pt x="54108" y="3198"/>
                  </a:cubicBezTo>
                  <a:cubicBezTo>
                    <a:pt x="54108" y="2727"/>
                    <a:pt x="54108" y="2273"/>
                    <a:pt x="54108" y="1803"/>
                  </a:cubicBezTo>
                  <a:lnTo>
                    <a:pt x="54092" y="1583"/>
                  </a:lnTo>
                  <a:cubicBezTo>
                    <a:pt x="54092" y="1113"/>
                    <a:pt x="54076" y="596"/>
                    <a:pt x="54061" y="47"/>
                  </a:cubicBezTo>
                  <a:lnTo>
                    <a:pt x="53935" y="47"/>
                  </a:lnTo>
                  <a:cubicBezTo>
                    <a:pt x="53732" y="47"/>
                    <a:pt x="53528" y="63"/>
                    <a:pt x="53340" y="63"/>
                  </a:cubicBezTo>
                  <a:lnTo>
                    <a:pt x="52415" y="63"/>
                  </a:lnTo>
                  <a:cubicBezTo>
                    <a:pt x="52054" y="63"/>
                    <a:pt x="51678" y="47"/>
                    <a:pt x="51318" y="31"/>
                  </a:cubicBezTo>
                  <a:cubicBezTo>
                    <a:pt x="51130" y="16"/>
                    <a:pt x="50942" y="16"/>
                    <a:pt x="50754" y="16"/>
                  </a:cubicBezTo>
                  <a:close/>
                  <a:moveTo>
                    <a:pt x="56381" y="16"/>
                  </a:moveTo>
                  <a:cubicBezTo>
                    <a:pt x="56381" y="408"/>
                    <a:pt x="56381" y="800"/>
                    <a:pt x="56396" y="1191"/>
                  </a:cubicBezTo>
                  <a:lnTo>
                    <a:pt x="56396" y="1583"/>
                  </a:lnTo>
                  <a:cubicBezTo>
                    <a:pt x="56396" y="1771"/>
                    <a:pt x="56412" y="1944"/>
                    <a:pt x="56412" y="2132"/>
                  </a:cubicBezTo>
                  <a:lnTo>
                    <a:pt x="56428" y="2445"/>
                  </a:lnTo>
                  <a:cubicBezTo>
                    <a:pt x="56443" y="2665"/>
                    <a:pt x="56443" y="2884"/>
                    <a:pt x="56459" y="3088"/>
                  </a:cubicBezTo>
                  <a:cubicBezTo>
                    <a:pt x="56694" y="3104"/>
                    <a:pt x="56929" y="3119"/>
                    <a:pt x="57149" y="3119"/>
                  </a:cubicBezTo>
                  <a:lnTo>
                    <a:pt x="57478" y="3135"/>
                  </a:lnTo>
                  <a:cubicBezTo>
                    <a:pt x="57666" y="3151"/>
                    <a:pt x="57870" y="3151"/>
                    <a:pt x="58058" y="3151"/>
                  </a:cubicBezTo>
                  <a:lnTo>
                    <a:pt x="58105" y="3166"/>
                  </a:lnTo>
                  <a:cubicBezTo>
                    <a:pt x="58653" y="3166"/>
                    <a:pt x="59202" y="3182"/>
                    <a:pt x="59751" y="3198"/>
                  </a:cubicBezTo>
                  <a:cubicBezTo>
                    <a:pt x="59751" y="2727"/>
                    <a:pt x="59751" y="2273"/>
                    <a:pt x="59735" y="1818"/>
                  </a:cubicBezTo>
                  <a:lnTo>
                    <a:pt x="59735" y="1583"/>
                  </a:lnTo>
                  <a:cubicBezTo>
                    <a:pt x="59735" y="1113"/>
                    <a:pt x="59719" y="596"/>
                    <a:pt x="59704" y="47"/>
                  </a:cubicBezTo>
                  <a:lnTo>
                    <a:pt x="59578" y="47"/>
                  </a:lnTo>
                  <a:cubicBezTo>
                    <a:pt x="59374" y="47"/>
                    <a:pt x="59171" y="63"/>
                    <a:pt x="58967" y="63"/>
                  </a:cubicBezTo>
                  <a:lnTo>
                    <a:pt x="58058" y="63"/>
                  </a:lnTo>
                  <a:cubicBezTo>
                    <a:pt x="57682" y="63"/>
                    <a:pt x="57321" y="47"/>
                    <a:pt x="56961" y="31"/>
                  </a:cubicBezTo>
                  <a:cubicBezTo>
                    <a:pt x="56772" y="16"/>
                    <a:pt x="56569" y="16"/>
                    <a:pt x="56381" y="16"/>
                  </a:cubicBezTo>
                  <a:close/>
                  <a:moveTo>
                    <a:pt x="62023" y="16"/>
                  </a:moveTo>
                  <a:cubicBezTo>
                    <a:pt x="62023" y="408"/>
                    <a:pt x="62023" y="800"/>
                    <a:pt x="62023" y="1191"/>
                  </a:cubicBezTo>
                  <a:lnTo>
                    <a:pt x="62039" y="1583"/>
                  </a:lnTo>
                  <a:cubicBezTo>
                    <a:pt x="62039" y="1771"/>
                    <a:pt x="62039" y="1944"/>
                    <a:pt x="62055" y="2132"/>
                  </a:cubicBezTo>
                  <a:lnTo>
                    <a:pt x="62070" y="2445"/>
                  </a:lnTo>
                  <a:cubicBezTo>
                    <a:pt x="62070" y="2665"/>
                    <a:pt x="62086" y="2884"/>
                    <a:pt x="62102" y="3088"/>
                  </a:cubicBezTo>
                  <a:cubicBezTo>
                    <a:pt x="62337" y="3104"/>
                    <a:pt x="62556" y="3119"/>
                    <a:pt x="62791" y="3119"/>
                  </a:cubicBezTo>
                  <a:lnTo>
                    <a:pt x="63121" y="3135"/>
                  </a:lnTo>
                  <a:cubicBezTo>
                    <a:pt x="63309" y="3151"/>
                    <a:pt x="63497" y="3151"/>
                    <a:pt x="63701" y="3151"/>
                  </a:cubicBezTo>
                  <a:lnTo>
                    <a:pt x="63732" y="3166"/>
                  </a:lnTo>
                  <a:cubicBezTo>
                    <a:pt x="64296" y="3166"/>
                    <a:pt x="64845" y="3182"/>
                    <a:pt x="65393" y="3198"/>
                  </a:cubicBezTo>
                  <a:cubicBezTo>
                    <a:pt x="65393" y="2727"/>
                    <a:pt x="65378" y="2257"/>
                    <a:pt x="65378" y="1787"/>
                  </a:cubicBezTo>
                  <a:lnTo>
                    <a:pt x="65378" y="1583"/>
                  </a:lnTo>
                  <a:cubicBezTo>
                    <a:pt x="65362" y="1113"/>
                    <a:pt x="65362" y="611"/>
                    <a:pt x="65331" y="47"/>
                  </a:cubicBezTo>
                  <a:lnTo>
                    <a:pt x="65221" y="47"/>
                  </a:lnTo>
                  <a:cubicBezTo>
                    <a:pt x="65017" y="47"/>
                    <a:pt x="64813" y="63"/>
                    <a:pt x="64610" y="63"/>
                  </a:cubicBezTo>
                  <a:lnTo>
                    <a:pt x="63685" y="63"/>
                  </a:lnTo>
                  <a:cubicBezTo>
                    <a:pt x="63324" y="63"/>
                    <a:pt x="62964" y="47"/>
                    <a:pt x="62603" y="31"/>
                  </a:cubicBezTo>
                  <a:cubicBezTo>
                    <a:pt x="62400" y="16"/>
                    <a:pt x="62211" y="16"/>
                    <a:pt x="62023" y="16"/>
                  </a:cubicBezTo>
                  <a:close/>
                  <a:moveTo>
                    <a:pt x="67666" y="16"/>
                  </a:moveTo>
                  <a:cubicBezTo>
                    <a:pt x="67650" y="408"/>
                    <a:pt x="67666" y="800"/>
                    <a:pt x="67666" y="1191"/>
                  </a:cubicBezTo>
                  <a:lnTo>
                    <a:pt x="67682" y="1583"/>
                  </a:lnTo>
                  <a:cubicBezTo>
                    <a:pt x="67682" y="1771"/>
                    <a:pt x="67682" y="1944"/>
                    <a:pt x="67697" y="2132"/>
                  </a:cubicBezTo>
                  <a:lnTo>
                    <a:pt x="67697" y="2445"/>
                  </a:lnTo>
                  <a:cubicBezTo>
                    <a:pt x="67713" y="2665"/>
                    <a:pt x="67729" y="2869"/>
                    <a:pt x="67744" y="3088"/>
                  </a:cubicBezTo>
                  <a:cubicBezTo>
                    <a:pt x="67964" y="3104"/>
                    <a:pt x="68199" y="3119"/>
                    <a:pt x="68434" y="3119"/>
                  </a:cubicBezTo>
                  <a:lnTo>
                    <a:pt x="68748" y="3135"/>
                  </a:lnTo>
                  <a:cubicBezTo>
                    <a:pt x="68951" y="3151"/>
                    <a:pt x="69139" y="3151"/>
                    <a:pt x="69343" y="3151"/>
                  </a:cubicBezTo>
                  <a:lnTo>
                    <a:pt x="69375" y="3166"/>
                  </a:lnTo>
                  <a:cubicBezTo>
                    <a:pt x="69923" y="3166"/>
                    <a:pt x="70472" y="3182"/>
                    <a:pt x="71020" y="3198"/>
                  </a:cubicBezTo>
                  <a:cubicBezTo>
                    <a:pt x="71020" y="2727"/>
                    <a:pt x="71020" y="2257"/>
                    <a:pt x="71020" y="1787"/>
                  </a:cubicBezTo>
                  <a:lnTo>
                    <a:pt x="71005" y="1583"/>
                  </a:lnTo>
                  <a:cubicBezTo>
                    <a:pt x="71005" y="1097"/>
                    <a:pt x="70989" y="596"/>
                    <a:pt x="70973" y="47"/>
                  </a:cubicBezTo>
                  <a:lnTo>
                    <a:pt x="70848" y="47"/>
                  </a:lnTo>
                  <a:cubicBezTo>
                    <a:pt x="70644" y="47"/>
                    <a:pt x="70440" y="63"/>
                    <a:pt x="70252" y="63"/>
                  </a:cubicBezTo>
                  <a:lnTo>
                    <a:pt x="69328" y="63"/>
                  </a:lnTo>
                  <a:cubicBezTo>
                    <a:pt x="68967" y="63"/>
                    <a:pt x="68591" y="47"/>
                    <a:pt x="68230" y="31"/>
                  </a:cubicBezTo>
                  <a:cubicBezTo>
                    <a:pt x="68042" y="16"/>
                    <a:pt x="67854" y="16"/>
                    <a:pt x="67666" y="16"/>
                  </a:cubicBezTo>
                  <a:close/>
                  <a:moveTo>
                    <a:pt x="73309" y="0"/>
                  </a:moveTo>
                  <a:cubicBezTo>
                    <a:pt x="73309" y="141"/>
                    <a:pt x="73309" y="282"/>
                    <a:pt x="73309" y="423"/>
                  </a:cubicBezTo>
                  <a:cubicBezTo>
                    <a:pt x="73309" y="815"/>
                    <a:pt x="73309" y="1191"/>
                    <a:pt x="73325" y="1583"/>
                  </a:cubicBezTo>
                  <a:cubicBezTo>
                    <a:pt x="73340" y="2163"/>
                    <a:pt x="73356" y="2649"/>
                    <a:pt x="73387" y="3088"/>
                  </a:cubicBezTo>
                  <a:lnTo>
                    <a:pt x="73466" y="3088"/>
                  </a:lnTo>
                  <a:cubicBezTo>
                    <a:pt x="73904" y="3104"/>
                    <a:pt x="74343" y="3119"/>
                    <a:pt x="74782" y="3135"/>
                  </a:cubicBezTo>
                  <a:cubicBezTo>
                    <a:pt x="75315" y="3151"/>
                    <a:pt x="75864" y="3166"/>
                    <a:pt x="76397" y="3166"/>
                  </a:cubicBezTo>
                  <a:cubicBezTo>
                    <a:pt x="76930" y="3182"/>
                    <a:pt x="77463" y="3182"/>
                    <a:pt x="77980" y="3182"/>
                  </a:cubicBezTo>
                  <a:cubicBezTo>
                    <a:pt x="77980" y="3182"/>
                    <a:pt x="78967" y="3198"/>
                    <a:pt x="79140" y="3198"/>
                  </a:cubicBezTo>
                  <a:cubicBezTo>
                    <a:pt x="79265" y="3198"/>
                    <a:pt x="79391" y="3198"/>
                    <a:pt x="79500" y="3182"/>
                  </a:cubicBezTo>
                  <a:lnTo>
                    <a:pt x="79485" y="1583"/>
                  </a:lnTo>
                  <a:cubicBezTo>
                    <a:pt x="79485" y="1066"/>
                    <a:pt x="79469" y="564"/>
                    <a:pt x="79453" y="47"/>
                  </a:cubicBezTo>
                  <a:cubicBezTo>
                    <a:pt x="78983" y="47"/>
                    <a:pt x="78497" y="63"/>
                    <a:pt x="78027" y="63"/>
                  </a:cubicBezTo>
                  <a:lnTo>
                    <a:pt x="77196" y="63"/>
                  </a:lnTo>
                  <a:lnTo>
                    <a:pt x="76381" y="47"/>
                  </a:lnTo>
                  <a:lnTo>
                    <a:pt x="74767" y="16"/>
                  </a:lnTo>
                  <a:cubicBezTo>
                    <a:pt x="74578" y="0"/>
                    <a:pt x="74406" y="0"/>
                    <a:pt x="74234" y="0"/>
                  </a:cubicBezTo>
                  <a:close/>
                  <a:moveTo>
                    <a:pt x="16" y="5376"/>
                  </a:moveTo>
                  <a:cubicBezTo>
                    <a:pt x="16" y="5533"/>
                    <a:pt x="16" y="5674"/>
                    <a:pt x="16" y="5815"/>
                  </a:cubicBezTo>
                  <a:cubicBezTo>
                    <a:pt x="16" y="6191"/>
                    <a:pt x="16" y="6583"/>
                    <a:pt x="31" y="6960"/>
                  </a:cubicBezTo>
                  <a:cubicBezTo>
                    <a:pt x="47" y="7539"/>
                    <a:pt x="63" y="8025"/>
                    <a:pt x="94" y="8480"/>
                  </a:cubicBezTo>
                  <a:lnTo>
                    <a:pt x="172" y="8480"/>
                  </a:lnTo>
                  <a:cubicBezTo>
                    <a:pt x="611" y="8496"/>
                    <a:pt x="1050" y="8511"/>
                    <a:pt x="1489" y="8527"/>
                  </a:cubicBezTo>
                  <a:cubicBezTo>
                    <a:pt x="2022" y="8543"/>
                    <a:pt x="2571" y="8543"/>
                    <a:pt x="3104" y="8558"/>
                  </a:cubicBezTo>
                  <a:cubicBezTo>
                    <a:pt x="3637" y="8574"/>
                    <a:pt x="4169" y="8574"/>
                    <a:pt x="4687" y="8574"/>
                  </a:cubicBezTo>
                  <a:lnTo>
                    <a:pt x="6223" y="8574"/>
                  </a:lnTo>
                  <a:lnTo>
                    <a:pt x="6191" y="6975"/>
                  </a:lnTo>
                  <a:cubicBezTo>
                    <a:pt x="6191" y="6458"/>
                    <a:pt x="6176" y="5941"/>
                    <a:pt x="6160" y="5423"/>
                  </a:cubicBezTo>
                  <a:cubicBezTo>
                    <a:pt x="5690" y="5439"/>
                    <a:pt x="5204" y="5455"/>
                    <a:pt x="4734" y="5455"/>
                  </a:cubicBezTo>
                  <a:lnTo>
                    <a:pt x="3919" y="5455"/>
                  </a:lnTo>
                  <a:lnTo>
                    <a:pt x="3104" y="5439"/>
                  </a:lnTo>
                  <a:lnTo>
                    <a:pt x="1473" y="5392"/>
                  </a:lnTo>
                  <a:lnTo>
                    <a:pt x="658" y="5392"/>
                  </a:lnTo>
                  <a:cubicBezTo>
                    <a:pt x="533" y="5376"/>
                    <a:pt x="423" y="5376"/>
                    <a:pt x="298" y="5376"/>
                  </a:cubicBezTo>
                  <a:close/>
                  <a:moveTo>
                    <a:pt x="8496" y="5392"/>
                  </a:moveTo>
                  <a:cubicBezTo>
                    <a:pt x="8496" y="5784"/>
                    <a:pt x="8496" y="6191"/>
                    <a:pt x="8496" y="6568"/>
                  </a:cubicBezTo>
                  <a:lnTo>
                    <a:pt x="8511" y="6960"/>
                  </a:lnTo>
                  <a:cubicBezTo>
                    <a:pt x="8511" y="7148"/>
                    <a:pt x="8511" y="7336"/>
                    <a:pt x="8527" y="7524"/>
                  </a:cubicBezTo>
                  <a:lnTo>
                    <a:pt x="8543" y="7837"/>
                  </a:lnTo>
                  <a:cubicBezTo>
                    <a:pt x="8543" y="8041"/>
                    <a:pt x="8558" y="8261"/>
                    <a:pt x="8574" y="8480"/>
                  </a:cubicBezTo>
                  <a:cubicBezTo>
                    <a:pt x="8809" y="8496"/>
                    <a:pt x="9028" y="8496"/>
                    <a:pt x="9264" y="8511"/>
                  </a:cubicBezTo>
                  <a:lnTo>
                    <a:pt x="9593" y="8527"/>
                  </a:lnTo>
                  <a:cubicBezTo>
                    <a:pt x="9781" y="8527"/>
                    <a:pt x="9985" y="8543"/>
                    <a:pt x="10173" y="8543"/>
                  </a:cubicBezTo>
                  <a:lnTo>
                    <a:pt x="10251" y="8543"/>
                  </a:lnTo>
                  <a:cubicBezTo>
                    <a:pt x="10784" y="8558"/>
                    <a:pt x="11317" y="8574"/>
                    <a:pt x="11866" y="8574"/>
                  </a:cubicBezTo>
                  <a:cubicBezTo>
                    <a:pt x="11866" y="8104"/>
                    <a:pt x="11850" y="7634"/>
                    <a:pt x="11850" y="7163"/>
                  </a:cubicBezTo>
                  <a:lnTo>
                    <a:pt x="11850" y="6975"/>
                  </a:lnTo>
                  <a:cubicBezTo>
                    <a:pt x="11834" y="6489"/>
                    <a:pt x="11819" y="5988"/>
                    <a:pt x="11803" y="5423"/>
                  </a:cubicBezTo>
                  <a:lnTo>
                    <a:pt x="11693" y="5439"/>
                  </a:lnTo>
                  <a:lnTo>
                    <a:pt x="11050" y="5439"/>
                  </a:lnTo>
                  <a:cubicBezTo>
                    <a:pt x="10862" y="5455"/>
                    <a:pt x="10659" y="5455"/>
                    <a:pt x="10455" y="5455"/>
                  </a:cubicBezTo>
                  <a:lnTo>
                    <a:pt x="10157" y="5455"/>
                  </a:lnTo>
                  <a:cubicBezTo>
                    <a:pt x="9797" y="5439"/>
                    <a:pt x="9436" y="5423"/>
                    <a:pt x="9060" y="5423"/>
                  </a:cubicBezTo>
                  <a:cubicBezTo>
                    <a:pt x="8872" y="5408"/>
                    <a:pt x="8684" y="5408"/>
                    <a:pt x="8496" y="5392"/>
                  </a:cubicBezTo>
                  <a:close/>
                  <a:moveTo>
                    <a:pt x="14138" y="5392"/>
                  </a:moveTo>
                  <a:cubicBezTo>
                    <a:pt x="14123" y="5784"/>
                    <a:pt x="14138" y="6176"/>
                    <a:pt x="14138" y="6568"/>
                  </a:cubicBezTo>
                  <a:lnTo>
                    <a:pt x="14138" y="6960"/>
                  </a:lnTo>
                  <a:cubicBezTo>
                    <a:pt x="14154" y="7148"/>
                    <a:pt x="14154" y="7336"/>
                    <a:pt x="14170" y="7524"/>
                  </a:cubicBezTo>
                  <a:lnTo>
                    <a:pt x="14170" y="7837"/>
                  </a:lnTo>
                  <a:cubicBezTo>
                    <a:pt x="14185" y="8041"/>
                    <a:pt x="14201" y="8261"/>
                    <a:pt x="14217" y="8480"/>
                  </a:cubicBezTo>
                  <a:cubicBezTo>
                    <a:pt x="14436" y="8496"/>
                    <a:pt x="14671" y="8496"/>
                    <a:pt x="14906" y="8511"/>
                  </a:cubicBezTo>
                  <a:lnTo>
                    <a:pt x="15236" y="8527"/>
                  </a:lnTo>
                  <a:cubicBezTo>
                    <a:pt x="15424" y="8527"/>
                    <a:pt x="15612" y="8543"/>
                    <a:pt x="15815" y="8543"/>
                  </a:cubicBezTo>
                  <a:lnTo>
                    <a:pt x="15925" y="8543"/>
                  </a:lnTo>
                  <a:cubicBezTo>
                    <a:pt x="16442" y="8558"/>
                    <a:pt x="16975" y="8574"/>
                    <a:pt x="17493" y="8574"/>
                  </a:cubicBezTo>
                  <a:cubicBezTo>
                    <a:pt x="17493" y="8104"/>
                    <a:pt x="17493" y="7649"/>
                    <a:pt x="17493" y="7179"/>
                  </a:cubicBezTo>
                  <a:lnTo>
                    <a:pt x="17477" y="6975"/>
                  </a:lnTo>
                  <a:cubicBezTo>
                    <a:pt x="17477" y="6489"/>
                    <a:pt x="17461" y="5988"/>
                    <a:pt x="17446" y="5423"/>
                  </a:cubicBezTo>
                  <a:lnTo>
                    <a:pt x="17320" y="5439"/>
                  </a:lnTo>
                  <a:lnTo>
                    <a:pt x="16693" y="5439"/>
                  </a:lnTo>
                  <a:cubicBezTo>
                    <a:pt x="16489" y="5455"/>
                    <a:pt x="16286" y="5455"/>
                    <a:pt x="16098" y="5455"/>
                  </a:cubicBezTo>
                  <a:lnTo>
                    <a:pt x="15800" y="5455"/>
                  </a:lnTo>
                  <a:cubicBezTo>
                    <a:pt x="15439" y="5439"/>
                    <a:pt x="15063" y="5423"/>
                    <a:pt x="14703" y="5423"/>
                  </a:cubicBezTo>
                  <a:cubicBezTo>
                    <a:pt x="14514" y="5408"/>
                    <a:pt x="14326" y="5408"/>
                    <a:pt x="14138" y="5392"/>
                  </a:cubicBezTo>
                  <a:close/>
                  <a:moveTo>
                    <a:pt x="19765" y="5392"/>
                  </a:moveTo>
                  <a:cubicBezTo>
                    <a:pt x="19765" y="5784"/>
                    <a:pt x="19765" y="6176"/>
                    <a:pt x="19781" y="6568"/>
                  </a:cubicBezTo>
                  <a:lnTo>
                    <a:pt x="19781" y="6960"/>
                  </a:lnTo>
                  <a:cubicBezTo>
                    <a:pt x="19781" y="7148"/>
                    <a:pt x="19797" y="7336"/>
                    <a:pt x="19797" y="7524"/>
                  </a:cubicBezTo>
                  <a:lnTo>
                    <a:pt x="19812" y="7837"/>
                  </a:lnTo>
                  <a:cubicBezTo>
                    <a:pt x="19828" y="8041"/>
                    <a:pt x="19828" y="8261"/>
                    <a:pt x="19844" y="8480"/>
                  </a:cubicBezTo>
                  <a:cubicBezTo>
                    <a:pt x="20079" y="8496"/>
                    <a:pt x="20314" y="8496"/>
                    <a:pt x="20533" y="8511"/>
                  </a:cubicBezTo>
                  <a:lnTo>
                    <a:pt x="20863" y="8527"/>
                  </a:lnTo>
                  <a:cubicBezTo>
                    <a:pt x="21066" y="8527"/>
                    <a:pt x="21254" y="8543"/>
                    <a:pt x="21443" y="8543"/>
                  </a:cubicBezTo>
                  <a:lnTo>
                    <a:pt x="21521" y="8543"/>
                  </a:lnTo>
                  <a:cubicBezTo>
                    <a:pt x="22070" y="8558"/>
                    <a:pt x="22602" y="8574"/>
                    <a:pt x="23135" y="8574"/>
                  </a:cubicBezTo>
                  <a:cubicBezTo>
                    <a:pt x="23135" y="8119"/>
                    <a:pt x="23135" y="7649"/>
                    <a:pt x="23120" y="7195"/>
                  </a:cubicBezTo>
                  <a:lnTo>
                    <a:pt x="23120" y="6975"/>
                  </a:lnTo>
                  <a:cubicBezTo>
                    <a:pt x="23120" y="6489"/>
                    <a:pt x="23104" y="5988"/>
                    <a:pt x="23073" y="5423"/>
                  </a:cubicBezTo>
                  <a:lnTo>
                    <a:pt x="22963" y="5439"/>
                  </a:lnTo>
                  <a:lnTo>
                    <a:pt x="22336" y="5439"/>
                  </a:lnTo>
                  <a:cubicBezTo>
                    <a:pt x="22132" y="5455"/>
                    <a:pt x="21928" y="5455"/>
                    <a:pt x="21725" y="5455"/>
                  </a:cubicBezTo>
                  <a:lnTo>
                    <a:pt x="21443" y="5455"/>
                  </a:lnTo>
                  <a:cubicBezTo>
                    <a:pt x="21066" y="5439"/>
                    <a:pt x="20706" y="5423"/>
                    <a:pt x="20345" y="5423"/>
                  </a:cubicBezTo>
                  <a:cubicBezTo>
                    <a:pt x="20157" y="5408"/>
                    <a:pt x="19953" y="5408"/>
                    <a:pt x="19765" y="5392"/>
                  </a:cubicBezTo>
                  <a:close/>
                  <a:moveTo>
                    <a:pt x="25408" y="5392"/>
                  </a:moveTo>
                  <a:cubicBezTo>
                    <a:pt x="25408" y="5784"/>
                    <a:pt x="25408" y="6176"/>
                    <a:pt x="25408" y="6568"/>
                  </a:cubicBezTo>
                  <a:lnTo>
                    <a:pt x="25424" y="6960"/>
                  </a:lnTo>
                  <a:cubicBezTo>
                    <a:pt x="25424" y="7148"/>
                    <a:pt x="25439" y="7336"/>
                    <a:pt x="25439" y="7524"/>
                  </a:cubicBezTo>
                  <a:lnTo>
                    <a:pt x="25455" y="7837"/>
                  </a:lnTo>
                  <a:cubicBezTo>
                    <a:pt x="25455" y="8041"/>
                    <a:pt x="25471" y="8261"/>
                    <a:pt x="25487" y="8480"/>
                  </a:cubicBezTo>
                  <a:cubicBezTo>
                    <a:pt x="25722" y="8496"/>
                    <a:pt x="25941" y="8496"/>
                    <a:pt x="26176" y="8511"/>
                  </a:cubicBezTo>
                  <a:lnTo>
                    <a:pt x="26505" y="8527"/>
                  </a:lnTo>
                  <a:cubicBezTo>
                    <a:pt x="26693" y="8527"/>
                    <a:pt x="26897" y="8543"/>
                    <a:pt x="27085" y="8543"/>
                  </a:cubicBezTo>
                  <a:lnTo>
                    <a:pt x="27164" y="8543"/>
                  </a:lnTo>
                  <a:cubicBezTo>
                    <a:pt x="27697" y="8558"/>
                    <a:pt x="28230" y="8574"/>
                    <a:pt x="28778" y="8574"/>
                  </a:cubicBezTo>
                  <a:cubicBezTo>
                    <a:pt x="28778" y="8104"/>
                    <a:pt x="28762" y="7634"/>
                    <a:pt x="28762" y="7163"/>
                  </a:cubicBezTo>
                  <a:lnTo>
                    <a:pt x="28762" y="6975"/>
                  </a:lnTo>
                  <a:cubicBezTo>
                    <a:pt x="28747" y="6489"/>
                    <a:pt x="28731" y="5988"/>
                    <a:pt x="28715" y="5423"/>
                  </a:cubicBezTo>
                  <a:lnTo>
                    <a:pt x="28606" y="5439"/>
                  </a:lnTo>
                  <a:lnTo>
                    <a:pt x="27963" y="5439"/>
                  </a:lnTo>
                  <a:cubicBezTo>
                    <a:pt x="27775" y="5455"/>
                    <a:pt x="27571" y="5455"/>
                    <a:pt x="27367" y="5455"/>
                  </a:cubicBezTo>
                  <a:lnTo>
                    <a:pt x="27070" y="5455"/>
                  </a:lnTo>
                  <a:cubicBezTo>
                    <a:pt x="26709" y="5439"/>
                    <a:pt x="26349" y="5423"/>
                    <a:pt x="25988" y="5423"/>
                  </a:cubicBezTo>
                  <a:cubicBezTo>
                    <a:pt x="25784" y="5408"/>
                    <a:pt x="25596" y="5408"/>
                    <a:pt x="25408" y="5392"/>
                  </a:cubicBezTo>
                  <a:close/>
                  <a:moveTo>
                    <a:pt x="31051" y="5392"/>
                  </a:moveTo>
                  <a:cubicBezTo>
                    <a:pt x="31035" y="5784"/>
                    <a:pt x="31051" y="6176"/>
                    <a:pt x="31051" y="6568"/>
                  </a:cubicBezTo>
                  <a:lnTo>
                    <a:pt x="31051" y="6960"/>
                  </a:lnTo>
                  <a:cubicBezTo>
                    <a:pt x="31067" y="7148"/>
                    <a:pt x="31067" y="7336"/>
                    <a:pt x="31082" y="7524"/>
                  </a:cubicBezTo>
                  <a:cubicBezTo>
                    <a:pt x="31082" y="7618"/>
                    <a:pt x="31082" y="7728"/>
                    <a:pt x="31082" y="7837"/>
                  </a:cubicBezTo>
                  <a:cubicBezTo>
                    <a:pt x="31098" y="8041"/>
                    <a:pt x="31114" y="8261"/>
                    <a:pt x="31129" y="8480"/>
                  </a:cubicBezTo>
                  <a:cubicBezTo>
                    <a:pt x="31349" y="8496"/>
                    <a:pt x="31584" y="8496"/>
                    <a:pt x="31819" y="8511"/>
                  </a:cubicBezTo>
                  <a:lnTo>
                    <a:pt x="32148" y="8527"/>
                  </a:lnTo>
                  <a:cubicBezTo>
                    <a:pt x="32336" y="8527"/>
                    <a:pt x="32524" y="8543"/>
                    <a:pt x="32728" y="8543"/>
                  </a:cubicBezTo>
                  <a:lnTo>
                    <a:pt x="32806" y="8543"/>
                  </a:lnTo>
                  <a:cubicBezTo>
                    <a:pt x="33339" y="8558"/>
                    <a:pt x="33872" y="8574"/>
                    <a:pt x="34405" y="8574"/>
                  </a:cubicBezTo>
                  <a:cubicBezTo>
                    <a:pt x="34405" y="8119"/>
                    <a:pt x="34405" y="7649"/>
                    <a:pt x="34405" y="7195"/>
                  </a:cubicBezTo>
                  <a:lnTo>
                    <a:pt x="34390" y="6975"/>
                  </a:lnTo>
                  <a:cubicBezTo>
                    <a:pt x="34390" y="6489"/>
                    <a:pt x="34374" y="5988"/>
                    <a:pt x="34358" y="5423"/>
                  </a:cubicBezTo>
                  <a:lnTo>
                    <a:pt x="34233" y="5439"/>
                  </a:lnTo>
                  <a:lnTo>
                    <a:pt x="33606" y="5439"/>
                  </a:lnTo>
                  <a:cubicBezTo>
                    <a:pt x="33402" y="5455"/>
                    <a:pt x="33198" y="5455"/>
                    <a:pt x="33010" y="5455"/>
                  </a:cubicBezTo>
                  <a:lnTo>
                    <a:pt x="32712" y="5455"/>
                  </a:lnTo>
                  <a:cubicBezTo>
                    <a:pt x="32352" y="5439"/>
                    <a:pt x="31976" y="5423"/>
                    <a:pt x="31615" y="5423"/>
                  </a:cubicBezTo>
                  <a:cubicBezTo>
                    <a:pt x="31427" y="5408"/>
                    <a:pt x="31239" y="5408"/>
                    <a:pt x="31051" y="5392"/>
                  </a:cubicBezTo>
                  <a:close/>
                  <a:moveTo>
                    <a:pt x="36678" y="5392"/>
                  </a:moveTo>
                  <a:cubicBezTo>
                    <a:pt x="36678" y="5784"/>
                    <a:pt x="36678" y="6191"/>
                    <a:pt x="36694" y="6568"/>
                  </a:cubicBezTo>
                  <a:lnTo>
                    <a:pt x="36694" y="6960"/>
                  </a:lnTo>
                  <a:cubicBezTo>
                    <a:pt x="36694" y="7148"/>
                    <a:pt x="36709" y="7336"/>
                    <a:pt x="36709" y="7524"/>
                  </a:cubicBezTo>
                  <a:lnTo>
                    <a:pt x="36725" y="7837"/>
                  </a:lnTo>
                  <a:cubicBezTo>
                    <a:pt x="36741" y="8041"/>
                    <a:pt x="36741" y="8261"/>
                    <a:pt x="36756" y="8480"/>
                  </a:cubicBezTo>
                  <a:cubicBezTo>
                    <a:pt x="36991" y="8496"/>
                    <a:pt x="37227" y="8496"/>
                    <a:pt x="37446" y="8511"/>
                  </a:cubicBezTo>
                  <a:lnTo>
                    <a:pt x="37775" y="8527"/>
                  </a:lnTo>
                  <a:cubicBezTo>
                    <a:pt x="37979" y="8527"/>
                    <a:pt x="38167" y="8543"/>
                    <a:pt x="38355" y="8543"/>
                  </a:cubicBezTo>
                  <a:lnTo>
                    <a:pt x="38434" y="8543"/>
                  </a:lnTo>
                  <a:cubicBezTo>
                    <a:pt x="38982" y="8558"/>
                    <a:pt x="39515" y="8574"/>
                    <a:pt x="40048" y="8574"/>
                  </a:cubicBezTo>
                  <a:cubicBezTo>
                    <a:pt x="40048" y="8104"/>
                    <a:pt x="40048" y="7634"/>
                    <a:pt x="40032" y="7148"/>
                  </a:cubicBezTo>
                  <a:lnTo>
                    <a:pt x="40032" y="6975"/>
                  </a:lnTo>
                  <a:cubicBezTo>
                    <a:pt x="40032" y="6489"/>
                    <a:pt x="40017" y="5988"/>
                    <a:pt x="39985" y="5423"/>
                  </a:cubicBezTo>
                  <a:lnTo>
                    <a:pt x="39876" y="5439"/>
                  </a:lnTo>
                  <a:lnTo>
                    <a:pt x="39249" y="5439"/>
                  </a:lnTo>
                  <a:cubicBezTo>
                    <a:pt x="39045" y="5455"/>
                    <a:pt x="38841" y="5455"/>
                    <a:pt x="38637" y="5455"/>
                  </a:cubicBezTo>
                  <a:lnTo>
                    <a:pt x="38355" y="5455"/>
                  </a:lnTo>
                  <a:cubicBezTo>
                    <a:pt x="37979" y="5439"/>
                    <a:pt x="37618" y="5423"/>
                    <a:pt x="37258" y="5423"/>
                  </a:cubicBezTo>
                  <a:cubicBezTo>
                    <a:pt x="37070" y="5408"/>
                    <a:pt x="36866" y="5408"/>
                    <a:pt x="36678" y="5392"/>
                  </a:cubicBezTo>
                  <a:close/>
                  <a:moveTo>
                    <a:pt x="42321" y="5392"/>
                  </a:moveTo>
                  <a:cubicBezTo>
                    <a:pt x="42321" y="5784"/>
                    <a:pt x="42321" y="6191"/>
                    <a:pt x="42321" y="6568"/>
                  </a:cubicBezTo>
                  <a:lnTo>
                    <a:pt x="42336" y="6960"/>
                  </a:lnTo>
                  <a:cubicBezTo>
                    <a:pt x="42336" y="7148"/>
                    <a:pt x="42336" y="7336"/>
                    <a:pt x="42352" y="7524"/>
                  </a:cubicBezTo>
                  <a:cubicBezTo>
                    <a:pt x="42352" y="7634"/>
                    <a:pt x="42352" y="7728"/>
                    <a:pt x="42368" y="7837"/>
                  </a:cubicBezTo>
                  <a:cubicBezTo>
                    <a:pt x="42368" y="8041"/>
                    <a:pt x="42383" y="8261"/>
                    <a:pt x="42399" y="8480"/>
                  </a:cubicBezTo>
                  <a:cubicBezTo>
                    <a:pt x="42634" y="8496"/>
                    <a:pt x="42854" y="8496"/>
                    <a:pt x="43089" y="8511"/>
                  </a:cubicBezTo>
                  <a:lnTo>
                    <a:pt x="43418" y="8527"/>
                  </a:lnTo>
                  <a:cubicBezTo>
                    <a:pt x="43606" y="8527"/>
                    <a:pt x="43810" y="8543"/>
                    <a:pt x="43998" y="8543"/>
                  </a:cubicBezTo>
                  <a:lnTo>
                    <a:pt x="44076" y="8543"/>
                  </a:lnTo>
                  <a:cubicBezTo>
                    <a:pt x="44609" y="8558"/>
                    <a:pt x="45158" y="8574"/>
                    <a:pt x="45691" y="8574"/>
                  </a:cubicBezTo>
                  <a:cubicBezTo>
                    <a:pt x="45691" y="8119"/>
                    <a:pt x="45675" y="7665"/>
                    <a:pt x="45675" y="7195"/>
                  </a:cubicBezTo>
                  <a:lnTo>
                    <a:pt x="45675" y="6975"/>
                  </a:lnTo>
                  <a:cubicBezTo>
                    <a:pt x="45659" y="6489"/>
                    <a:pt x="45644" y="5988"/>
                    <a:pt x="45628" y="5423"/>
                  </a:cubicBezTo>
                  <a:lnTo>
                    <a:pt x="45518" y="5439"/>
                  </a:lnTo>
                  <a:lnTo>
                    <a:pt x="44876" y="5439"/>
                  </a:lnTo>
                  <a:cubicBezTo>
                    <a:pt x="44688" y="5455"/>
                    <a:pt x="44484" y="5455"/>
                    <a:pt x="44280" y="5455"/>
                  </a:cubicBezTo>
                  <a:lnTo>
                    <a:pt x="43982" y="5455"/>
                  </a:lnTo>
                  <a:cubicBezTo>
                    <a:pt x="43622" y="5439"/>
                    <a:pt x="43261" y="5423"/>
                    <a:pt x="42885" y="5423"/>
                  </a:cubicBezTo>
                  <a:cubicBezTo>
                    <a:pt x="42697" y="5408"/>
                    <a:pt x="42509" y="5408"/>
                    <a:pt x="42321" y="5392"/>
                  </a:cubicBezTo>
                  <a:close/>
                  <a:moveTo>
                    <a:pt x="47963" y="5392"/>
                  </a:moveTo>
                  <a:cubicBezTo>
                    <a:pt x="47948" y="5784"/>
                    <a:pt x="47963" y="6191"/>
                    <a:pt x="47963" y="6583"/>
                  </a:cubicBezTo>
                  <a:lnTo>
                    <a:pt x="47979" y="6960"/>
                  </a:lnTo>
                  <a:cubicBezTo>
                    <a:pt x="47979" y="7148"/>
                    <a:pt x="47979" y="7336"/>
                    <a:pt x="47995" y="7524"/>
                  </a:cubicBezTo>
                  <a:lnTo>
                    <a:pt x="47995" y="7837"/>
                  </a:lnTo>
                  <a:cubicBezTo>
                    <a:pt x="48011" y="8041"/>
                    <a:pt x="48026" y="8261"/>
                    <a:pt x="48042" y="8480"/>
                  </a:cubicBezTo>
                  <a:cubicBezTo>
                    <a:pt x="48261" y="8496"/>
                    <a:pt x="48496" y="8496"/>
                    <a:pt x="48732" y="8511"/>
                  </a:cubicBezTo>
                  <a:lnTo>
                    <a:pt x="49061" y="8527"/>
                  </a:lnTo>
                  <a:cubicBezTo>
                    <a:pt x="49249" y="8527"/>
                    <a:pt x="49437" y="8543"/>
                    <a:pt x="49641" y="8543"/>
                  </a:cubicBezTo>
                  <a:lnTo>
                    <a:pt x="49719" y="8543"/>
                  </a:lnTo>
                  <a:cubicBezTo>
                    <a:pt x="50252" y="8558"/>
                    <a:pt x="50785" y="8574"/>
                    <a:pt x="51318" y="8574"/>
                  </a:cubicBezTo>
                  <a:cubicBezTo>
                    <a:pt x="51318" y="8104"/>
                    <a:pt x="51318" y="7649"/>
                    <a:pt x="51318" y="7179"/>
                  </a:cubicBezTo>
                  <a:lnTo>
                    <a:pt x="51302" y="6975"/>
                  </a:lnTo>
                  <a:cubicBezTo>
                    <a:pt x="51302" y="6505"/>
                    <a:pt x="51286" y="5988"/>
                    <a:pt x="51271" y="5423"/>
                  </a:cubicBezTo>
                  <a:lnTo>
                    <a:pt x="51145" y="5439"/>
                  </a:lnTo>
                  <a:lnTo>
                    <a:pt x="50518" y="5439"/>
                  </a:lnTo>
                  <a:cubicBezTo>
                    <a:pt x="50315" y="5455"/>
                    <a:pt x="50127" y="5455"/>
                    <a:pt x="49923" y="5455"/>
                  </a:cubicBezTo>
                  <a:lnTo>
                    <a:pt x="49625" y="5455"/>
                  </a:lnTo>
                  <a:cubicBezTo>
                    <a:pt x="49264" y="5439"/>
                    <a:pt x="48904" y="5423"/>
                    <a:pt x="48528" y="5423"/>
                  </a:cubicBezTo>
                  <a:cubicBezTo>
                    <a:pt x="48340" y="5408"/>
                    <a:pt x="48152" y="5408"/>
                    <a:pt x="47963" y="5392"/>
                  </a:cubicBezTo>
                  <a:close/>
                  <a:moveTo>
                    <a:pt x="53591" y="5392"/>
                  </a:moveTo>
                  <a:cubicBezTo>
                    <a:pt x="53591" y="5784"/>
                    <a:pt x="53591" y="6191"/>
                    <a:pt x="53606" y="6568"/>
                  </a:cubicBezTo>
                  <a:lnTo>
                    <a:pt x="53606" y="6960"/>
                  </a:lnTo>
                  <a:cubicBezTo>
                    <a:pt x="53606" y="7148"/>
                    <a:pt x="53622" y="7336"/>
                    <a:pt x="53622" y="7524"/>
                  </a:cubicBezTo>
                  <a:lnTo>
                    <a:pt x="53638" y="7837"/>
                  </a:lnTo>
                  <a:cubicBezTo>
                    <a:pt x="53653" y="8041"/>
                    <a:pt x="53653" y="8261"/>
                    <a:pt x="53669" y="8480"/>
                  </a:cubicBezTo>
                  <a:cubicBezTo>
                    <a:pt x="53904" y="8496"/>
                    <a:pt x="54139" y="8496"/>
                    <a:pt x="54359" y="8511"/>
                  </a:cubicBezTo>
                  <a:lnTo>
                    <a:pt x="54688" y="8527"/>
                  </a:lnTo>
                  <a:cubicBezTo>
                    <a:pt x="54892" y="8527"/>
                    <a:pt x="55080" y="8543"/>
                    <a:pt x="55268" y="8543"/>
                  </a:cubicBezTo>
                  <a:lnTo>
                    <a:pt x="55346" y="8543"/>
                  </a:lnTo>
                  <a:cubicBezTo>
                    <a:pt x="55895" y="8558"/>
                    <a:pt x="56428" y="8574"/>
                    <a:pt x="56961" y="8574"/>
                  </a:cubicBezTo>
                  <a:cubicBezTo>
                    <a:pt x="56961" y="8104"/>
                    <a:pt x="56961" y="7649"/>
                    <a:pt x="56945" y="7179"/>
                  </a:cubicBezTo>
                  <a:lnTo>
                    <a:pt x="56945" y="6975"/>
                  </a:lnTo>
                  <a:cubicBezTo>
                    <a:pt x="56945" y="6489"/>
                    <a:pt x="56929" y="5988"/>
                    <a:pt x="56914" y="5423"/>
                  </a:cubicBezTo>
                  <a:lnTo>
                    <a:pt x="56788" y="5439"/>
                  </a:lnTo>
                  <a:lnTo>
                    <a:pt x="56161" y="5439"/>
                  </a:lnTo>
                  <a:cubicBezTo>
                    <a:pt x="55957" y="5455"/>
                    <a:pt x="55754" y="5455"/>
                    <a:pt x="55550" y="5455"/>
                  </a:cubicBezTo>
                  <a:lnTo>
                    <a:pt x="55268" y="5455"/>
                  </a:lnTo>
                  <a:cubicBezTo>
                    <a:pt x="54892" y="5439"/>
                    <a:pt x="54531" y="5423"/>
                    <a:pt x="54171" y="5423"/>
                  </a:cubicBezTo>
                  <a:cubicBezTo>
                    <a:pt x="53982" y="5408"/>
                    <a:pt x="53779" y="5408"/>
                    <a:pt x="53591" y="5392"/>
                  </a:cubicBezTo>
                  <a:close/>
                  <a:moveTo>
                    <a:pt x="59233" y="5392"/>
                  </a:moveTo>
                  <a:cubicBezTo>
                    <a:pt x="59233" y="5784"/>
                    <a:pt x="59233" y="6191"/>
                    <a:pt x="59249" y="6583"/>
                  </a:cubicBezTo>
                  <a:lnTo>
                    <a:pt x="59249" y="6960"/>
                  </a:lnTo>
                  <a:cubicBezTo>
                    <a:pt x="59249" y="7148"/>
                    <a:pt x="59265" y="7336"/>
                    <a:pt x="59265" y="7524"/>
                  </a:cubicBezTo>
                  <a:lnTo>
                    <a:pt x="59280" y="7837"/>
                  </a:lnTo>
                  <a:cubicBezTo>
                    <a:pt x="59280" y="8041"/>
                    <a:pt x="59296" y="8261"/>
                    <a:pt x="59312" y="8480"/>
                  </a:cubicBezTo>
                  <a:cubicBezTo>
                    <a:pt x="59547" y="8496"/>
                    <a:pt x="59766" y="8496"/>
                    <a:pt x="60001" y="8511"/>
                  </a:cubicBezTo>
                  <a:lnTo>
                    <a:pt x="60331" y="8527"/>
                  </a:lnTo>
                  <a:cubicBezTo>
                    <a:pt x="60519" y="8527"/>
                    <a:pt x="60722" y="8543"/>
                    <a:pt x="60910" y="8543"/>
                  </a:cubicBezTo>
                  <a:lnTo>
                    <a:pt x="60958" y="8543"/>
                  </a:lnTo>
                  <a:cubicBezTo>
                    <a:pt x="61506" y="8558"/>
                    <a:pt x="62055" y="8574"/>
                    <a:pt x="62603" y="8574"/>
                  </a:cubicBezTo>
                  <a:cubicBezTo>
                    <a:pt x="62603" y="8104"/>
                    <a:pt x="62588" y="7649"/>
                    <a:pt x="62588" y="7179"/>
                  </a:cubicBezTo>
                  <a:lnTo>
                    <a:pt x="62588" y="6975"/>
                  </a:lnTo>
                  <a:cubicBezTo>
                    <a:pt x="62572" y="6489"/>
                    <a:pt x="62572" y="5988"/>
                    <a:pt x="62541" y="5423"/>
                  </a:cubicBezTo>
                  <a:lnTo>
                    <a:pt x="62431" y="5439"/>
                  </a:lnTo>
                  <a:lnTo>
                    <a:pt x="61788" y="5439"/>
                  </a:lnTo>
                  <a:cubicBezTo>
                    <a:pt x="61600" y="5455"/>
                    <a:pt x="61396" y="5455"/>
                    <a:pt x="61193" y="5455"/>
                  </a:cubicBezTo>
                  <a:lnTo>
                    <a:pt x="60895" y="5455"/>
                  </a:lnTo>
                  <a:cubicBezTo>
                    <a:pt x="60534" y="5439"/>
                    <a:pt x="60174" y="5423"/>
                    <a:pt x="59813" y="5423"/>
                  </a:cubicBezTo>
                  <a:cubicBezTo>
                    <a:pt x="59625" y="5408"/>
                    <a:pt x="59421" y="5408"/>
                    <a:pt x="59233" y="5392"/>
                  </a:cubicBezTo>
                  <a:close/>
                  <a:moveTo>
                    <a:pt x="64876" y="5392"/>
                  </a:moveTo>
                  <a:cubicBezTo>
                    <a:pt x="64860" y="5784"/>
                    <a:pt x="64876" y="6191"/>
                    <a:pt x="64876" y="6583"/>
                  </a:cubicBezTo>
                  <a:lnTo>
                    <a:pt x="64892" y="6960"/>
                  </a:lnTo>
                  <a:cubicBezTo>
                    <a:pt x="64892" y="7148"/>
                    <a:pt x="64892" y="7336"/>
                    <a:pt x="64907" y="7524"/>
                  </a:cubicBezTo>
                  <a:lnTo>
                    <a:pt x="64907" y="7837"/>
                  </a:lnTo>
                  <a:cubicBezTo>
                    <a:pt x="64923" y="8041"/>
                    <a:pt x="64939" y="8261"/>
                    <a:pt x="64954" y="8480"/>
                  </a:cubicBezTo>
                  <a:cubicBezTo>
                    <a:pt x="65174" y="8496"/>
                    <a:pt x="65409" y="8496"/>
                    <a:pt x="65644" y="8511"/>
                  </a:cubicBezTo>
                  <a:lnTo>
                    <a:pt x="65973" y="8527"/>
                  </a:lnTo>
                  <a:cubicBezTo>
                    <a:pt x="66161" y="8527"/>
                    <a:pt x="66349" y="8543"/>
                    <a:pt x="66553" y="8543"/>
                  </a:cubicBezTo>
                  <a:lnTo>
                    <a:pt x="66632" y="8543"/>
                  </a:lnTo>
                  <a:cubicBezTo>
                    <a:pt x="67165" y="8558"/>
                    <a:pt x="67697" y="8574"/>
                    <a:pt x="68246" y="8574"/>
                  </a:cubicBezTo>
                  <a:cubicBezTo>
                    <a:pt x="68246" y="8104"/>
                    <a:pt x="68230" y="7649"/>
                    <a:pt x="68230" y="7179"/>
                  </a:cubicBezTo>
                  <a:lnTo>
                    <a:pt x="68230" y="6975"/>
                  </a:lnTo>
                  <a:cubicBezTo>
                    <a:pt x="68215" y="6489"/>
                    <a:pt x="68199" y="5988"/>
                    <a:pt x="68183" y="5423"/>
                  </a:cubicBezTo>
                  <a:lnTo>
                    <a:pt x="68074" y="5439"/>
                  </a:lnTo>
                  <a:lnTo>
                    <a:pt x="67431" y="5439"/>
                  </a:lnTo>
                  <a:cubicBezTo>
                    <a:pt x="67227" y="5455"/>
                    <a:pt x="67039" y="5455"/>
                    <a:pt x="66835" y="5455"/>
                  </a:cubicBezTo>
                  <a:lnTo>
                    <a:pt x="66538" y="5455"/>
                  </a:lnTo>
                  <a:cubicBezTo>
                    <a:pt x="66177" y="5439"/>
                    <a:pt x="65817" y="5423"/>
                    <a:pt x="65440" y="5423"/>
                  </a:cubicBezTo>
                  <a:cubicBezTo>
                    <a:pt x="65252" y="5408"/>
                    <a:pt x="65064" y="5408"/>
                    <a:pt x="64876" y="5392"/>
                  </a:cubicBezTo>
                  <a:close/>
                  <a:moveTo>
                    <a:pt x="70503" y="5392"/>
                  </a:moveTo>
                  <a:cubicBezTo>
                    <a:pt x="70503" y="5784"/>
                    <a:pt x="70503" y="6176"/>
                    <a:pt x="70519" y="6568"/>
                  </a:cubicBezTo>
                  <a:lnTo>
                    <a:pt x="70519" y="6960"/>
                  </a:lnTo>
                  <a:cubicBezTo>
                    <a:pt x="70519" y="7148"/>
                    <a:pt x="70535" y="7336"/>
                    <a:pt x="70535" y="7524"/>
                  </a:cubicBezTo>
                  <a:lnTo>
                    <a:pt x="70550" y="7837"/>
                  </a:lnTo>
                  <a:cubicBezTo>
                    <a:pt x="70566" y="8041"/>
                    <a:pt x="70566" y="8261"/>
                    <a:pt x="70582" y="8480"/>
                  </a:cubicBezTo>
                  <a:cubicBezTo>
                    <a:pt x="70817" y="8496"/>
                    <a:pt x="71052" y="8496"/>
                    <a:pt x="71271" y="8511"/>
                  </a:cubicBezTo>
                  <a:lnTo>
                    <a:pt x="71600" y="8527"/>
                  </a:lnTo>
                  <a:cubicBezTo>
                    <a:pt x="71804" y="8527"/>
                    <a:pt x="71992" y="8543"/>
                    <a:pt x="72180" y="8543"/>
                  </a:cubicBezTo>
                  <a:lnTo>
                    <a:pt x="72259" y="8543"/>
                  </a:lnTo>
                  <a:cubicBezTo>
                    <a:pt x="72807" y="8558"/>
                    <a:pt x="73340" y="8574"/>
                    <a:pt x="73873" y="8574"/>
                  </a:cubicBezTo>
                  <a:cubicBezTo>
                    <a:pt x="73873" y="8104"/>
                    <a:pt x="73873" y="7649"/>
                    <a:pt x="73857" y="7179"/>
                  </a:cubicBezTo>
                  <a:lnTo>
                    <a:pt x="73857" y="6975"/>
                  </a:lnTo>
                  <a:cubicBezTo>
                    <a:pt x="73857" y="6489"/>
                    <a:pt x="73842" y="5988"/>
                    <a:pt x="73826" y="5423"/>
                  </a:cubicBezTo>
                  <a:lnTo>
                    <a:pt x="73701" y="5439"/>
                  </a:lnTo>
                  <a:lnTo>
                    <a:pt x="73074" y="5439"/>
                  </a:lnTo>
                  <a:cubicBezTo>
                    <a:pt x="72870" y="5455"/>
                    <a:pt x="72666" y="5455"/>
                    <a:pt x="72462" y="5455"/>
                  </a:cubicBezTo>
                  <a:lnTo>
                    <a:pt x="72180" y="5455"/>
                  </a:lnTo>
                  <a:cubicBezTo>
                    <a:pt x="71820" y="5439"/>
                    <a:pt x="71444" y="5423"/>
                    <a:pt x="71083" y="5423"/>
                  </a:cubicBezTo>
                  <a:cubicBezTo>
                    <a:pt x="70895" y="5408"/>
                    <a:pt x="70707" y="5408"/>
                    <a:pt x="70503" y="5392"/>
                  </a:cubicBezTo>
                  <a:close/>
                  <a:moveTo>
                    <a:pt x="78764" y="5408"/>
                  </a:moveTo>
                  <a:cubicBezTo>
                    <a:pt x="77933" y="5423"/>
                    <a:pt x="77071" y="5439"/>
                    <a:pt x="76224" y="5455"/>
                  </a:cubicBezTo>
                  <a:cubicBezTo>
                    <a:pt x="76224" y="5580"/>
                    <a:pt x="76224" y="5706"/>
                    <a:pt x="76209" y="5831"/>
                  </a:cubicBezTo>
                  <a:lnTo>
                    <a:pt x="76209" y="6975"/>
                  </a:lnTo>
                  <a:lnTo>
                    <a:pt x="76162" y="8543"/>
                  </a:lnTo>
                  <a:cubicBezTo>
                    <a:pt x="76428" y="8558"/>
                    <a:pt x="76695" y="8558"/>
                    <a:pt x="76961" y="8558"/>
                  </a:cubicBezTo>
                  <a:lnTo>
                    <a:pt x="77478" y="8558"/>
                  </a:lnTo>
                  <a:lnTo>
                    <a:pt x="77478" y="8825"/>
                  </a:lnTo>
                  <a:cubicBezTo>
                    <a:pt x="77478" y="9123"/>
                    <a:pt x="77478" y="9436"/>
                    <a:pt x="77478" y="9750"/>
                  </a:cubicBezTo>
                  <a:lnTo>
                    <a:pt x="77494" y="11458"/>
                  </a:lnTo>
                  <a:cubicBezTo>
                    <a:pt x="77525" y="12242"/>
                    <a:pt x="77541" y="13057"/>
                    <a:pt x="77572" y="13856"/>
                  </a:cubicBezTo>
                  <a:cubicBezTo>
                    <a:pt x="78199" y="13872"/>
                    <a:pt x="78826" y="13903"/>
                    <a:pt x="79469" y="13903"/>
                  </a:cubicBezTo>
                  <a:cubicBezTo>
                    <a:pt x="79485" y="13480"/>
                    <a:pt x="79485" y="13041"/>
                    <a:pt x="79485" y="12618"/>
                  </a:cubicBezTo>
                  <a:cubicBezTo>
                    <a:pt x="79485" y="12367"/>
                    <a:pt x="79500" y="12116"/>
                    <a:pt x="79500" y="11881"/>
                  </a:cubicBezTo>
                  <a:cubicBezTo>
                    <a:pt x="79500" y="11395"/>
                    <a:pt x="79516" y="10925"/>
                    <a:pt x="79516" y="10455"/>
                  </a:cubicBezTo>
                  <a:cubicBezTo>
                    <a:pt x="79516" y="10188"/>
                    <a:pt x="79516" y="9922"/>
                    <a:pt x="79516" y="9656"/>
                  </a:cubicBezTo>
                  <a:cubicBezTo>
                    <a:pt x="79516" y="9076"/>
                    <a:pt x="79516" y="8511"/>
                    <a:pt x="79500" y="7931"/>
                  </a:cubicBezTo>
                  <a:lnTo>
                    <a:pt x="79500" y="7445"/>
                  </a:lnTo>
                  <a:lnTo>
                    <a:pt x="79485" y="5408"/>
                  </a:lnTo>
                  <a:close/>
                  <a:moveTo>
                    <a:pt x="16" y="10768"/>
                  </a:moveTo>
                  <a:cubicBezTo>
                    <a:pt x="16" y="11286"/>
                    <a:pt x="31" y="11819"/>
                    <a:pt x="47" y="12352"/>
                  </a:cubicBezTo>
                  <a:cubicBezTo>
                    <a:pt x="47" y="12853"/>
                    <a:pt x="63" y="13355"/>
                    <a:pt x="94" y="13856"/>
                  </a:cubicBezTo>
                  <a:cubicBezTo>
                    <a:pt x="674" y="13872"/>
                    <a:pt x="1238" y="13903"/>
                    <a:pt x="1818" y="13903"/>
                  </a:cubicBezTo>
                  <a:cubicBezTo>
                    <a:pt x="2304" y="13919"/>
                    <a:pt x="2790" y="13935"/>
                    <a:pt x="3276" y="13935"/>
                  </a:cubicBezTo>
                  <a:lnTo>
                    <a:pt x="3778" y="13950"/>
                  </a:lnTo>
                  <a:lnTo>
                    <a:pt x="5737" y="13950"/>
                  </a:lnTo>
                  <a:cubicBezTo>
                    <a:pt x="5988" y="13966"/>
                    <a:pt x="6238" y="13966"/>
                    <a:pt x="6489" y="13966"/>
                  </a:cubicBezTo>
                  <a:cubicBezTo>
                    <a:pt x="6834" y="13966"/>
                    <a:pt x="7195" y="13966"/>
                    <a:pt x="7539" y="13950"/>
                  </a:cubicBezTo>
                  <a:cubicBezTo>
                    <a:pt x="7539" y="12947"/>
                    <a:pt x="7524" y="11881"/>
                    <a:pt x="7492" y="10815"/>
                  </a:cubicBezTo>
                  <a:cubicBezTo>
                    <a:pt x="6818" y="10831"/>
                    <a:pt x="6254" y="10831"/>
                    <a:pt x="5737" y="10831"/>
                  </a:cubicBezTo>
                  <a:lnTo>
                    <a:pt x="4687" y="10831"/>
                  </a:lnTo>
                  <a:cubicBezTo>
                    <a:pt x="4373" y="10831"/>
                    <a:pt x="4075" y="10831"/>
                    <a:pt x="3762" y="10815"/>
                  </a:cubicBezTo>
                  <a:lnTo>
                    <a:pt x="3119" y="10800"/>
                  </a:lnTo>
                  <a:cubicBezTo>
                    <a:pt x="2680" y="10784"/>
                    <a:pt x="2241" y="10784"/>
                    <a:pt x="1803" y="10768"/>
                  </a:cubicBezTo>
                  <a:close/>
                  <a:moveTo>
                    <a:pt x="9828" y="10784"/>
                  </a:moveTo>
                  <a:cubicBezTo>
                    <a:pt x="9828" y="11176"/>
                    <a:pt x="9828" y="11568"/>
                    <a:pt x="9828" y="11944"/>
                  </a:cubicBezTo>
                  <a:lnTo>
                    <a:pt x="9844" y="12352"/>
                  </a:lnTo>
                  <a:cubicBezTo>
                    <a:pt x="9844" y="12540"/>
                    <a:pt x="9859" y="12728"/>
                    <a:pt x="9859" y="12916"/>
                  </a:cubicBezTo>
                  <a:lnTo>
                    <a:pt x="9875" y="13214"/>
                  </a:lnTo>
                  <a:cubicBezTo>
                    <a:pt x="9875" y="13433"/>
                    <a:pt x="9891" y="13652"/>
                    <a:pt x="9906" y="13856"/>
                  </a:cubicBezTo>
                  <a:cubicBezTo>
                    <a:pt x="10141" y="13872"/>
                    <a:pt x="10361" y="13888"/>
                    <a:pt x="10596" y="13903"/>
                  </a:cubicBezTo>
                  <a:lnTo>
                    <a:pt x="10925" y="13903"/>
                  </a:lnTo>
                  <a:cubicBezTo>
                    <a:pt x="11113" y="13919"/>
                    <a:pt x="11317" y="13919"/>
                    <a:pt x="11505" y="13935"/>
                  </a:cubicBezTo>
                  <a:lnTo>
                    <a:pt x="11552" y="13935"/>
                  </a:lnTo>
                  <a:cubicBezTo>
                    <a:pt x="12101" y="13950"/>
                    <a:pt x="12649" y="13950"/>
                    <a:pt x="13198" y="13966"/>
                  </a:cubicBezTo>
                  <a:cubicBezTo>
                    <a:pt x="13198" y="13496"/>
                    <a:pt x="13198" y="13026"/>
                    <a:pt x="13182" y="12555"/>
                  </a:cubicBezTo>
                  <a:lnTo>
                    <a:pt x="13182" y="12352"/>
                  </a:lnTo>
                  <a:cubicBezTo>
                    <a:pt x="13182" y="11881"/>
                    <a:pt x="13166" y="11380"/>
                    <a:pt x="13135" y="10815"/>
                  </a:cubicBezTo>
                  <a:lnTo>
                    <a:pt x="13025" y="10815"/>
                  </a:lnTo>
                  <a:cubicBezTo>
                    <a:pt x="12822" y="10831"/>
                    <a:pt x="12618" y="10831"/>
                    <a:pt x="12398" y="10831"/>
                  </a:cubicBezTo>
                  <a:lnTo>
                    <a:pt x="11489" y="10831"/>
                  </a:lnTo>
                  <a:cubicBezTo>
                    <a:pt x="11129" y="10831"/>
                    <a:pt x="10768" y="10815"/>
                    <a:pt x="10408" y="10800"/>
                  </a:cubicBezTo>
                  <a:cubicBezTo>
                    <a:pt x="10220" y="10800"/>
                    <a:pt x="10016" y="10784"/>
                    <a:pt x="9828" y="10784"/>
                  </a:cubicBezTo>
                  <a:close/>
                  <a:moveTo>
                    <a:pt x="15471" y="10784"/>
                  </a:moveTo>
                  <a:cubicBezTo>
                    <a:pt x="15455" y="11176"/>
                    <a:pt x="15471" y="11568"/>
                    <a:pt x="15471" y="11960"/>
                  </a:cubicBezTo>
                  <a:lnTo>
                    <a:pt x="15486" y="12352"/>
                  </a:lnTo>
                  <a:cubicBezTo>
                    <a:pt x="15486" y="12540"/>
                    <a:pt x="15486" y="12728"/>
                    <a:pt x="15502" y="12900"/>
                  </a:cubicBezTo>
                  <a:lnTo>
                    <a:pt x="15518" y="13214"/>
                  </a:lnTo>
                  <a:cubicBezTo>
                    <a:pt x="15518" y="13433"/>
                    <a:pt x="15533" y="13652"/>
                    <a:pt x="15549" y="13856"/>
                  </a:cubicBezTo>
                  <a:cubicBezTo>
                    <a:pt x="15768" y="13872"/>
                    <a:pt x="16004" y="13888"/>
                    <a:pt x="16239" y="13903"/>
                  </a:cubicBezTo>
                  <a:lnTo>
                    <a:pt x="16552" y="13903"/>
                  </a:lnTo>
                  <a:cubicBezTo>
                    <a:pt x="16756" y="13919"/>
                    <a:pt x="16944" y="13919"/>
                    <a:pt x="17148" y="13935"/>
                  </a:cubicBezTo>
                  <a:lnTo>
                    <a:pt x="17179" y="13935"/>
                  </a:lnTo>
                  <a:cubicBezTo>
                    <a:pt x="17728" y="13950"/>
                    <a:pt x="18276" y="13950"/>
                    <a:pt x="18825" y="13966"/>
                  </a:cubicBezTo>
                  <a:cubicBezTo>
                    <a:pt x="18841" y="13496"/>
                    <a:pt x="18825" y="13026"/>
                    <a:pt x="18825" y="12555"/>
                  </a:cubicBezTo>
                  <a:lnTo>
                    <a:pt x="18809" y="12352"/>
                  </a:lnTo>
                  <a:cubicBezTo>
                    <a:pt x="18809" y="11881"/>
                    <a:pt x="18794" y="11380"/>
                    <a:pt x="18778" y="10815"/>
                  </a:cubicBezTo>
                  <a:lnTo>
                    <a:pt x="18653" y="10815"/>
                  </a:lnTo>
                  <a:cubicBezTo>
                    <a:pt x="18449" y="10831"/>
                    <a:pt x="18261" y="10831"/>
                    <a:pt x="18026" y="10831"/>
                  </a:cubicBezTo>
                  <a:lnTo>
                    <a:pt x="17132" y="10831"/>
                  </a:lnTo>
                  <a:cubicBezTo>
                    <a:pt x="16772" y="10831"/>
                    <a:pt x="16411" y="10815"/>
                    <a:pt x="16051" y="10800"/>
                  </a:cubicBezTo>
                  <a:cubicBezTo>
                    <a:pt x="15847" y="10800"/>
                    <a:pt x="15659" y="10784"/>
                    <a:pt x="15471" y="10784"/>
                  </a:cubicBezTo>
                  <a:close/>
                  <a:moveTo>
                    <a:pt x="21113" y="10784"/>
                  </a:moveTo>
                  <a:cubicBezTo>
                    <a:pt x="21098" y="11176"/>
                    <a:pt x="21113" y="11568"/>
                    <a:pt x="21113" y="11944"/>
                  </a:cubicBezTo>
                  <a:lnTo>
                    <a:pt x="21113" y="12352"/>
                  </a:lnTo>
                  <a:cubicBezTo>
                    <a:pt x="21129" y="12540"/>
                    <a:pt x="21129" y="12728"/>
                    <a:pt x="21145" y="12916"/>
                  </a:cubicBezTo>
                  <a:lnTo>
                    <a:pt x="21145" y="13214"/>
                  </a:lnTo>
                  <a:cubicBezTo>
                    <a:pt x="21160" y="13433"/>
                    <a:pt x="21176" y="13652"/>
                    <a:pt x="21192" y="13856"/>
                  </a:cubicBezTo>
                  <a:cubicBezTo>
                    <a:pt x="21411" y="13872"/>
                    <a:pt x="21646" y="13888"/>
                    <a:pt x="21881" y="13903"/>
                  </a:cubicBezTo>
                  <a:lnTo>
                    <a:pt x="22195" y="13903"/>
                  </a:lnTo>
                  <a:cubicBezTo>
                    <a:pt x="22399" y="13919"/>
                    <a:pt x="22587" y="13919"/>
                    <a:pt x="22791" y="13935"/>
                  </a:cubicBezTo>
                  <a:lnTo>
                    <a:pt x="22822" y="13935"/>
                  </a:lnTo>
                  <a:cubicBezTo>
                    <a:pt x="23370" y="13950"/>
                    <a:pt x="23919" y="13950"/>
                    <a:pt x="24468" y="13966"/>
                  </a:cubicBezTo>
                  <a:cubicBezTo>
                    <a:pt x="24468" y="13496"/>
                    <a:pt x="24468" y="13041"/>
                    <a:pt x="24452" y="12571"/>
                  </a:cubicBezTo>
                  <a:lnTo>
                    <a:pt x="24452" y="12352"/>
                  </a:lnTo>
                  <a:cubicBezTo>
                    <a:pt x="24452" y="11881"/>
                    <a:pt x="24436" y="11364"/>
                    <a:pt x="24421" y="10815"/>
                  </a:cubicBezTo>
                  <a:lnTo>
                    <a:pt x="24295" y="10815"/>
                  </a:lnTo>
                  <a:cubicBezTo>
                    <a:pt x="24092" y="10831"/>
                    <a:pt x="23888" y="10831"/>
                    <a:pt x="23668" y="10831"/>
                  </a:cubicBezTo>
                  <a:lnTo>
                    <a:pt x="22775" y="10831"/>
                  </a:lnTo>
                  <a:cubicBezTo>
                    <a:pt x="22414" y="10831"/>
                    <a:pt x="22054" y="10815"/>
                    <a:pt x="21678" y="10800"/>
                  </a:cubicBezTo>
                  <a:cubicBezTo>
                    <a:pt x="21490" y="10800"/>
                    <a:pt x="21301" y="10784"/>
                    <a:pt x="21113" y="10784"/>
                  </a:cubicBezTo>
                  <a:close/>
                  <a:moveTo>
                    <a:pt x="26740" y="10784"/>
                  </a:moveTo>
                  <a:cubicBezTo>
                    <a:pt x="26740" y="11176"/>
                    <a:pt x="26740" y="11568"/>
                    <a:pt x="26756" y="11944"/>
                  </a:cubicBezTo>
                  <a:lnTo>
                    <a:pt x="26756" y="12352"/>
                  </a:lnTo>
                  <a:cubicBezTo>
                    <a:pt x="26756" y="12540"/>
                    <a:pt x="26772" y="12728"/>
                    <a:pt x="26772" y="12916"/>
                  </a:cubicBezTo>
                  <a:lnTo>
                    <a:pt x="26787" y="13214"/>
                  </a:lnTo>
                  <a:cubicBezTo>
                    <a:pt x="26787" y="13433"/>
                    <a:pt x="26803" y="13652"/>
                    <a:pt x="26819" y="13856"/>
                  </a:cubicBezTo>
                  <a:cubicBezTo>
                    <a:pt x="27054" y="13872"/>
                    <a:pt x="27273" y="13888"/>
                    <a:pt x="27509" y="13903"/>
                  </a:cubicBezTo>
                  <a:lnTo>
                    <a:pt x="27838" y="13903"/>
                  </a:lnTo>
                  <a:cubicBezTo>
                    <a:pt x="28026" y="13919"/>
                    <a:pt x="28230" y="13919"/>
                    <a:pt x="28418" y="13935"/>
                  </a:cubicBezTo>
                  <a:lnTo>
                    <a:pt x="28465" y="13935"/>
                  </a:lnTo>
                  <a:cubicBezTo>
                    <a:pt x="29013" y="13950"/>
                    <a:pt x="29562" y="13950"/>
                    <a:pt x="30110" y="13966"/>
                  </a:cubicBezTo>
                  <a:cubicBezTo>
                    <a:pt x="30110" y="13496"/>
                    <a:pt x="30095" y="13041"/>
                    <a:pt x="30095" y="12571"/>
                  </a:cubicBezTo>
                  <a:lnTo>
                    <a:pt x="30095" y="12352"/>
                  </a:lnTo>
                  <a:cubicBezTo>
                    <a:pt x="30079" y="11881"/>
                    <a:pt x="30079" y="11364"/>
                    <a:pt x="30048" y="10815"/>
                  </a:cubicBezTo>
                  <a:lnTo>
                    <a:pt x="29938" y="10815"/>
                  </a:lnTo>
                  <a:cubicBezTo>
                    <a:pt x="29734" y="10831"/>
                    <a:pt x="29530" y="10831"/>
                    <a:pt x="29311" y="10831"/>
                  </a:cubicBezTo>
                  <a:lnTo>
                    <a:pt x="28418" y="10831"/>
                  </a:lnTo>
                  <a:cubicBezTo>
                    <a:pt x="28041" y="10831"/>
                    <a:pt x="27681" y="10815"/>
                    <a:pt x="27320" y="10800"/>
                  </a:cubicBezTo>
                  <a:cubicBezTo>
                    <a:pt x="27132" y="10800"/>
                    <a:pt x="26929" y="10784"/>
                    <a:pt x="26740" y="10784"/>
                  </a:cubicBezTo>
                  <a:close/>
                  <a:moveTo>
                    <a:pt x="32383" y="10784"/>
                  </a:moveTo>
                  <a:cubicBezTo>
                    <a:pt x="32368" y="11176"/>
                    <a:pt x="32383" y="11568"/>
                    <a:pt x="32383" y="11960"/>
                  </a:cubicBezTo>
                  <a:lnTo>
                    <a:pt x="32399" y="12352"/>
                  </a:lnTo>
                  <a:cubicBezTo>
                    <a:pt x="32399" y="12540"/>
                    <a:pt x="32399" y="12728"/>
                    <a:pt x="32415" y="12916"/>
                  </a:cubicBezTo>
                  <a:lnTo>
                    <a:pt x="32430" y="13214"/>
                  </a:lnTo>
                  <a:cubicBezTo>
                    <a:pt x="32430" y="13433"/>
                    <a:pt x="32446" y="13652"/>
                    <a:pt x="32462" y="13856"/>
                  </a:cubicBezTo>
                  <a:cubicBezTo>
                    <a:pt x="32697" y="13872"/>
                    <a:pt x="32916" y="13888"/>
                    <a:pt x="33151" y="13903"/>
                  </a:cubicBezTo>
                  <a:lnTo>
                    <a:pt x="33465" y="13903"/>
                  </a:lnTo>
                  <a:cubicBezTo>
                    <a:pt x="33669" y="13919"/>
                    <a:pt x="33857" y="13919"/>
                    <a:pt x="34060" y="13935"/>
                  </a:cubicBezTo>
                  <a:lnTo>
                    <a:pt x="34092" y="13935"/>
                  </a:lnTo>
                  <a:cubicBezTo>
                    <a:pt x="34640" y="13950"/>
                    <a:pt x="35189" y="13950"/>
                    <a:pt x="35753" y="13966"/>
                  </a:cubicBezTo>
                  <a:cubicBezTo>
                    <a:pt x="35753" y="13496"/>
                    <a:pt x="35738" y="13026"/>
                    <a:pt x="35738" y="12555"/>
                  </a:cubicBezTo>
                  <a:lnTo>
                    <a:pt x="35738" y="12352"/>
                  </a:lnTo>
                  <a:cubicBezTo>
                    <a:pt x="35722" y="11881"/>
                    <a:pt x="35706" y="11380"/>
                    <a:pt x="35690" y="10815"/>
                  </a:cubicBezTo>
                  <a:lnTo>
                    <a:pt x="35565" y="10815"/>
                  </a:lnTo>
                  <a:cubicBezTo>
                    <a:pt x="35377" y="10831"/>
                    <a:pt x="35173" y="10831"/>
                    <a:pt x="34938" y="10831"/>
                  </a:cubicBezTo>
                  <a:lnTo>
                    <a:pt x="34045" y="10831"/>
                  </a:lnTo>
                  <a:cubicBezTo>
                    <a:pt x="33684" y="10831"/>
                    <a:pt x="33324" y="10815"/>
                    <a:pt x="32963" y="10800"/>
                  </a:cubicBezTo>
                  <a:cubicBezTo>
                    <a:pt x="32759" y="10800"/>
                    <a:pt x="32571" y="10784"/>
                    <a:pt x="32383" y="10784"/>
                  </a:cubicBezTo>
                  <a:close/>
                  <a:moveTo>
                    <a:pt x="38026" y="10784"/>
                  </a:moveTo>
                  <a:cubicBezTo>
                    <a:pt x="38010" y="11176"/>
                    <a:pt x="38010" y="11568"/>
                    <a:pt x="38026" y="11944"/>
                  </a:cubicBezTo>
                  <a:lnTo>
                    <a:pt x="38026" y="12352"/>
                  </a:lnTo>
                  <a:cubicBezTo>
                    <a:pt x="38026" y="12540"/>
                    <a:pt x="38042" y="12728"/>
                    <a:pt x="38042" y="12916"/>
                  </a:cubicBezTo>
                  <a:lnTo>
                    <a:pt x="38057" y="13214"/>
                  </a:lnTo>
                  <a:cubicBezTo>
                    <a:pt x="38073" y="13433"/>
                    <a:pt x="38089" y="13652"/>
                    <a:pt x="38089" y="13856"/>
                  </a:cubicBezTo>
                  <a:cubicBezTo>
                    <a:pt x="38324" y="13872"/>
                    <a:pt x="38559" y="13888"/>
                    <a:pt x="38778" y="13903"/>
                  </a:cubicBezTo>
                  <a:lnTo>
                    <a:pt x="39108" y="13903"/>
                  </a:lnTo>
                  <a:cubicBezTo>
                    <a:pt x="39311" y="13919"/>
                    <a:pt x="39499" y="13919"/>
                    <a:pt x="39703" y="13935"/>
                  </a:cubicBezTo>
                  <a:lnTo>
                    <a:pt x="39734" y="13935"/>
                  </a:lnTo>
                  <a:cubicBezTo>
                    <a:pt x="40283" y="13950"/>
                    <a:pt x="40832" y="13950"/>
                    <a:pt x="41380" y="13966"/>
                  </a:cubicBezTo>
                  <a:cubicBezTo>
                    <a:pt x="41380" y="13496"/>
                    <a:pt x="41380" y="13026"/>
                    <a:pt x="41365" y="12555"/>
                  </a:cubicBezTo>
                  <a:lnTo>
                    <a:pt x="41365" y="12352"/>
                  </a:lnTo>
                  <a:cubicBezTo>
                    <a:pt x="41365" y="11881"/>
                    <a:pt x="41349" y="11380"/>
                    <a:pt x="41333" y="10815"/>
                  </a:cubicBezTo>
                  <a:lnTo>
                    <a:pt x="41208" y="10815"/>
                  </a:lnTo>
                  <a:cubicBezTo>
                    <a:pt x="41004" y="10831"/>
                    <a:pt x="40800" y="10831"/>
                    <a:pt x="40581" y="10831"/>
                  </a:cubicBezTo>
                  <a:lnTo>
                    <a:pt x="39687" y="10831"/>
                  </a:lnTo>
                  <a:cubicBezTo>
                    <a:pt x="39327" y="10831"/>
                    <a:pt x="38951" y="10815"/>
                    <a:pt x="38590" y="10800"/>
                  </a:cubicBezTo>
                  <a:cubicBezTo>
                    <a:pt x="38402" y="10800"/>
                    <a:pt x="38214" y="10784"/>
                    <a:pt x="38026" y="10784"/>
                  </a:cubicBezTo>
                  <a:close/>
                  <a:moveTo>
                    <a:pt x="43653" y="10784"/>
                  </a:moveTo>
                  <a:cubicBezTo>
                    <a:pt x="43653" y="11176"/>
                    <a:pt x="43653" y="11568"/>
                    <a:pt x="43669" y="11960"/>
                  </a:cubicBezTo>
                  <a:lnTo>
                    <a:pt x="43669" y="12352"/>
                  </a:lnTo>
                  <a:cubicBezTo>
                    <a:pt x="43669" y="12540"/>
                    <a:pt x="43684" y="12728"/>
                    <a:pt x="43684" y="12900"/>
                  </a:cubicBezTo>
                  <a:lnTo>
                    <a:pt x="43700" y="13214"/>
                  </a:lnTo>
                  <a:cubicBezTo>
                    <a:pt x="43716" y="13433"/>
                    <a:pt x="43716" y="13652"/>
                    <a:pt x="43731" y="13856"/>
                  </a:cubicBezTo>
                  <a:cubicBezTo>
                    <a:pt x="43967" y="13872"/>
                    <a:pt x="44202" y="13888"/>
                    <a:pt x="44421" y="13903"/>
                  </a:cubicBezTo>
                  <a:lnTo>
                    <a:pt x="44750" y="13903"/>
                  </a:lnTo>
                  <a:cubicBezTo>
                    <a:pt x="44938" y="13919"/>
                    <a:pt x="45142" y="13919"/>
                    <a:pt x="45330" y="13935"/>
                  </a:cubicBezTo>
                  <a:lnTo>
                    <a:pt x="45377" y="13935"/>
                  </a:lnTo>
                  <a:cubicBezTo>
                    <a:pt x="45926" y="13950"/>
                    <a:pt x="46474" y="13950"/>
                    <a:pt x="47023" y="13966"/>
                  </a:cubicBezTo>
                  <a:cubicBezTo>
                    <a:pt x="47023" y="13496"/>
                    <a:pt x="47023" y="13026"/>
                    <a:pt x="47007" y="12555"/>
                  </a:cubicBezTo>
                  <a:lnTo>
                    <a:pt x="47007" y="12352"/>
                  </a:lnTo>
                  <a:cubicBezTo>
                    <a:pt x="47007" y="11881"/>
                    <a:pt x="46992" y="11380"/>
                    <a:pt x="46960" y="10815"/>
                  </a:cubicBezTo>
                  <a:lnTo>
                    <a:pt x="46851" y="10815"/>
                  </a:lnTo>
                  <a:cubicBezTo>
                    <a:pt x="46647" y="10831"/>
                    <a:pt x="46443" y="10831"/>
                    <a:pt x="46224" y="10831"/>
                  </a:cubicBezTo>
                  <a:lnTo>
                    <a:pt x="45330" y="10831"/>
                  </a:lnTo>
                  <a:cubicBezTo>
                    <a:pt x="44954" y="10831"/>
                    <a:pt x="44594" y="10815"/>
                    <a:pt x="44233" y="10800"/>
                  </a:cubicBezTo>
                  <a:cubicBezTo>
                    <a:pt x="44045" y="10800"/>
                    <a:pt x="43841" y="10784"/>
                    <a:pt x="43653" y="10784"/>
                  </a:cubicBezTo>
                  <a:close/>
                  <a:moveTo>
                    <a:pt x="49296" y="10784"/>
                  </a:moveTo>
                  <a:cubicBezTo>
                    <a:pt x="49280" y="11176"/>
                    <a:pt x="49296" y="11568"/>
                    <a:pt x="49296" y="11944"/>
                  </a:cubicBezTo>
                  <a:lnTo>
                    <a:pt x="49311" y="12352"/>
                  </a:lnTo>
                  <a:cubicBezTo>
                    <a:pt x="49311" y="12540"/>
                    <a:pt x="49311" y="12728"/>
                    <a:pt x="49327" y="12916"/>
                  </a:cubicBezTo>
                  <a:lnTo>
                    <a:pt x="49343" y="13214"/>
                  </a:lnTo>
                  <a:cubicBezTo>
                    <a:pt x="49343" y="13433"/>
                    <a:pt x="49359" y="13652"/>
                    <a:pt x="49374" y="13856"/>
                  </a:cubicBezTo>
                  <a:cubicBezTo>
                    <a:pt x="49609" y="13872"/>
                    <a:pt x="49829" y="13888"/>
                    <a:pt x="50064" y="13903"/>
                  </a:cubicBezTo>
                  <a:lnTo>
                    <a:pt x="50393" y="13903"/>
                  </a:lnTo>
                  <a:cubicBezTo>
                    <a:pt x="50581" y="13919"/>
                    <a:pt x="50769" y="13919"/>
                    <a:pt x="50973" y="13935"/>
                  </a:cubicBezTo>
                  <a:lnTo>
                    <a:pt x="51004" y="13935"/>
                  </a:lnTo>
                  <a:cubicBezTo>
                    <a:pt x="51553" y="13950"/>
                    <a:pt x="52102" y="13950"/>
                    <a:pt x="52666" y="13966"/>
                  </a:cubicBezTo>
                  <a:cubicBezTo>
                    <a:pt x="52666" y="13496"/>
                    <a:pt x="52650" y="13041"/>
                    <a:pt x="52650" y="12587"/>
                  </a:cubicBezTo>
                  <a:lnTo>
                    <a:pt x="52650" y="12352"/>
                  </a:lnTo>
                  <a:cubicBezTo>
                    <a:pt x="52634" y="11881"/>
                    <a:pt x="52619" y="11380"/>
                    <a:pt x="52603" y="10815"/>
                  </a:cubicBezTo>
                  <a:lnTo>
                    <a:pt x="52478" y="10815"/>
                  </a:lnTo>
                  <a:cubicBezTo>
                    <a:pt x="52274" y="10831"/>
                    <a:pt x="52086" y="10831"/>
                    <a:pt x="51851" y="10831"/>
                  </a:cubicBezTo>
                  <a:lnTo>
                    <a:pt x="50957" y="10831"/>
                  </a:lnTo>
                  <a:cubicBezTo>
                    <a:pt x="50597" y="10831"/>
                    <a:pt x="50236" y="10815"/>
                    <a:pt x="49876" y="10800"/>
                  </a:cubicBezTo>
                  <a:cubicBezTo>
                    <a:pt x="49672" y="10800"/>
                    <a:pt x="49484" y="10784"/>
                    <a:pt x="49296" y="10784"/>
                  </a:cubicBezTo>
                  <a:close/>
                  <a:moveTo>
                    <a:pt x="54939" y="10784"/>
                  </a:moveTo>
                  <a:cubicBezTo>
                    <a:pt x="54923" y="11176"/>
                    <a:pt x="54939" y="11568"/>
                    <a:pt x="54939" y="11944"/>
                  </a:cubicBezTo>
                  <a:lnTo>
                    <a:pt x="54939" y="12352"/>
                  </a:lnTo>
                  <a:cubicBezTo>
                    <a:pt x="54954" y="12540"/>
                    <a:pt x="54954" y="12728"/>
                    <a:pt x="54970" y="12900"/>
                  </a:cubicBezTo>
                  <a:lnTo>
                    <a:pt x="54970" y="13214"/>
                  </a:lnTo>
                  <a:cubicBezTo>
                    <a:pt x="54986" y="13433"/>
                    <a:pt x="55001" y="13637"/>
                    <a:pt x="55017" y="13856"/>
                  </a:cubicBezTo>
                  <a:cubicBezTo>
                    <a:pt x="55236" y="13872"/>
                    <a:pt x="55471" y="13888"/>
                    <a:pt x="55707" y="13903"/>
                  </a:cubicBezTo>
                  <a:lnTo>
                    <a:pt x="56020" y="13903"/>
                  </a:lnTo>
                  <a:cubicBezTo>
                    <a:pt x="56224" y="13919"/>
                    <a:pt x="56412" y="13919"/>
                    <a:pt x="56616" y="13935"/>
                  </a:cubicBezTo>
                  <a:lnTo>
                    <a:pt x="56647" y="13935"/>
                  </a:lnTo>
                  <a:cubicBezTo>
                    <a:pt x="57196" y="13950"/>
                    <a:pt x="57744" y="13950"/>
                    <a:pt x="58293" y="13966"/>
                  </a:cubicBezTo>
                  <a:cubicBezTo>
                    <a:pt x="58293" y="13496"/>
                    <a:pt x="58293" y="13026"/>
                    <a:pt x="58293" y="12555"/>
                  </a:cubicBezTo>
                  <a:lnTo>
                    <a:pt x="58277" y="12352"/>
                  </a:lnTo>
                  <a:cubicBezTo>
                    <a:pt x="58277" y="11881"/>
                    <a:pt x="58262" y="11380"/>
                    <a:pt x="58246" y="10815"/>
                  </a:cubicBezTo>
                  <a:lnTo>
                    <a:pt x="58120" y="10815"/>
                  </a:lnTo>
                  <a:cubicBezTo>
                    <a:pt x="57917" y="10831"/>
                    <a:pt x="57713" y="10831"/>
                    <a:pt x="57493" y="10831"/>
                  </a:cubicBezTo>
                  <a:lnTo>
                    <a:pt x="56600" y="10831"/>
                  </a:lnTo>
                  <a:cubicBezTo>
                    <a:pt x="56240" y="10831"/>
                    <a:pt x="55879" y="10815"/>
                    <a:pt x="55503" y="10800"/>
                  </a:cubicBezTo>
                  <a:cubicBezTo>
                    <a:pt x="55315" y="10800"/>
                    <a:pt x="55127" y="10784"/>
                    <a:pt x="54939" y="10784"/>
                  </a:cubicBezTo>
                  <a:close/>
                  <a:moveTo>
                    <a:pt x="60566" y="10784"/>
                  </a:moveTo>
                  <a:cubicBezTo>
                    <a:pt x="60566" y="11176"/>
                    <a:pt x="60566" y="11568"/>
                    <a:pt x="60581" y="11960"/>
                  </a:cubicBezTo>
                  <a:lnTo>
                    <a:pt x="60581" y="12352"/>
                  </a:lnTo>
                  <a:cubicBezTo>
                    <a:pt x="60581" y="12540"/>
                    <a:pt x="60597" y="12728"/>
                    <a:pt x="60597" y="12900"/>
                  </a:cubicBezTo>
                  <a:lnTo>
                    <a:pt x="60613" y="13214"/>
                  </a:lnTo>
                  <a:cubicBezTo>
                    <a:pt x="60628" y="13433"/>
                    <a:pt x="60628" y="13652"/>
                    <a:pt x="60644" y="13856"/>
                  </a:cubicBezTo>
                  <a:cubicBezTo>
                    <a:pt x="60879" y="13872"/>
                    <a:pt x="61114" y="13888"/>
                    <a:pt x="61334" y="13903"/>
                  </a:cubicBezTo>
                  <a:lnTo>
                    <a:pt x="61663" y="13903"/>
                  </a:lnTo>
                  <a:cubicBezTo>
                    <a:pt x="61851" y="13919"/>
                    <a:pt x="62055" y="13919"/>
                    <a:pt x="62243" y="13935"/>
                  </a:cubicBezTo>
                  <a:lnTo>
                    <a:pt x="62290" y="13935"/>
                  </a:lnTo>
                  <a:cubicBezTo>
                    <a:pt x="62838" y="13950"/>
                    <a:pt x="63387" y="13950"/>
                    <a:pt x="63936" y="13966"/>
                  </a:cubicBezTo>
                  <a:cubicBezTo>
                    <a:pt x="63936" y="13496"/>
                    <a:pt x="63936" y="13026"/>
                    <a:pt x="63920" y="12555"/>
                  </a:cubicBezTo>
                  <a:lnTo>
                    <a:pt x="63920" y="12352"/>
                  </a:lnTo>
                  <a:cubicBezTo>
                    <a:pt x="63920" y="11881"/>
                    <a:pt x="63904" y="11380"/>
                    <a:pt x="63873" y="10815"/>
                  </a:cubicBezTo>
                  <a:lnTo>
                    <a:pt x="63763" y="10815"/>
                  </a:lnTo>
                  <a:cubicBezTo>
                    <a:pt x="63559" y="10831"/>
                    <a:pt x="63356" y="10831"/>
                    <a:pt x="63136" y="10831"/>
                  </a:cubicBezTo>
                  <a:lnTo>
                    <a:pt x="62243" y="10831"/>
                  </a:lnTo>
                  <a:cubicBezTo>
                    <a:pt x="61867" y="10831"/>
                    <a:pt x="61506" y="10815"/>
                    <a:pt x="61146" y="10800"/>
                  </a:cubicBezTo>
                  <a:cubicBezTo>
                    <a:pt x="60958" y="10800"/>
                    <a:pt x="60754" y="10784"/>
                    <a:pt x="60566" y="10784"/>
                  </a:cubicBezTo>
                  <a:close/>
                  <a:moveTo>
                    <a:pt x="66208" y="10784"/>
                  </a:moveTo>
                  <a:cubicBezTo>
                    <a:pt x="66193" y="11176"/>
                    <a:pt x="66208" y="11568"/>
                    <a:pt x="66208" y="11944"/>
                  </a:cubicBezTo>
                  <a:lnTo>
                    <a:pt x="66224" y="12352"/>
                  </a:lnTo>
                  <a:cubicBezTo>
                    <a:pt x="66224" y="12540"/>
                    <a:pt x="66224" y="12728"/>
                    <a:pt x="66240" y="12916"/>
                  </a:cubicBezTo>
                  <a:lnTo>
                    <a:pt x="66255" y="13214"/>
                  </a:lnTo>
                  <a:cubicBezTo>
                    <a:pt x="66255" y="13433"/>
                    <a:pt x="66271" y="13652"/>
                    <a:pt x="66287" y="13856"/>
                  </a:cubicBezTo>
                  <a:cubicBezTo>
                    <a:pt x="66522" y="13872"/>
                    <a:pt x="66741" y="13888"/>
                    <a:pt x="66976" y="13903"/>
                  </a:cubicBezTo>
                  <a:lnTo>
                    <a:pt x="67290" y="13903"/>
                  </a:lnTo>
                  <a:cubicBezTo>
                    <a:pt x="67494" y="13919"/>
                    <a:pt x="67682" y="13919"/>
                    <a:pt x="67886" y="13935"/>
                  </a:cubicBezTo>
                  <a:lnTo>
                    <a:pt x="67917" y="13935"/>
                  </a:lnTo>
                  <a:cubicBezTo>
                    <a:pt x="68466" y="13950"/>
                    <a:pt x="69030" y="13950"/>
                    <a:pt x="69578" y="13966"/>
                  </a:cubicBezTo>
                  <a:cubicBezTo>
                    <a:pt x="69578" y="13496"/>
                    <a:pt x="69563" y="13026"/>
                    <a:pt x="69563" y="12555"/>
                  </a:cubicBezTo>
                  <a:lnTo>
                    <a:pt x="69563" y="12352"/>
                  </a:lnTo>
                  <a:cubicBezTo>
                    <a:pt x="69547" y="11881"/>
                    <a:pt x="69531" y="11380"/>
                    <a:pt x="69516" y="10815"/>
                  </a:cubicBezTo>
                  <a:lnTo>
                    <a:pt x="69390" y="10815"/>
                  </a:lnTo>
                  <a:cubicBezTo>
                    <a:pt x="69202" y="10831"/>
                    <a:pt x="68998" y="10831"/>
                    <a:pt x="68763" y="10831"/>
                  </a:cubicBezTo>
                  <a:lnTo>
                    <a:pt x="67870" y="10831"/>
                  </a:lnTo>
                  <a:cubicBezTo>
                    <a:pt x="67509" y="10831"/>
                    <a:pt x="67149" y="10815"/>
                    <a:pt x="66788" y="10800"/>
                  </a:cubicBezTo>
                  <a:cubicBezTo>
                    <a:pt x="66585" y="10800"/>
                    <a:pt x="66396" y="10784"/>
                    <a:pt x="66208" y="10784"/>
                  </a:cubicBezTo>
                  <a:close/>
                  <a:moveTo>
                    <a:pt x="71851" y="10784"/>
                  </a:moveTo>
                  <a:cubicBezTo>
                    <a:pt x="71835" y="11176"/>
                    <a:pt x="71851" y="11568"/>
                    <a:pt x="71851" y="11960"/>
                  </a:cubicBezTo>
                  <a:lnTo>
                    <a:pt x="71851" y="12352"/>
                  </a:lnTo>
                  <a:cubicBezTo>
                    <a:pt x="71867" y="12540"/>
                    <a:pt x="71867" y="12728"/>
                    <a:pt x="71883" y="12900"/>
                  </a:cubicBezTo>
                  <a:lnTo>
                    <a:pt x="71883" y="13214"/>
                  </a:lnTo>
                  <a:cubicBezTo>
                    <a:pt x="71898" y="13433"/>
                    <a:pt x="71914" y="13652"/>
                    <a:pt x="71930" y="13856"/>
                  </a:cubicBezTo>
                  <a:cubicBezTo>
                    <a:pt x="72149" y="13872"/>
                    <a:pt x="72384" y="13888"/>
                    <a:pt x="72619" y="13903"/>
                  </a:cubicBezTo>
                  <a:lnTo>
                    <a:pt x="72933" y="13903"/>
                  </a:lnTo>
                  <a:cubicBezTo>
                    <a:pt x="73136" y="13919"/>
                    <a:pt x="73325" y="13919"/>
                    <a:pt x="73528" y="13935"/>
                  </a:cubicBezTo>
                  <a:lnTo>
                    <a:pt x="73560" y="13935"/>
                  </a:lnTo>
                  <a:cubicBezTo>
                    <a:pt x="74108" y="13950"/>
                    <a:pt x="74657" y="13950"/>
                    <a:pt x="75205" y="13966"/>
                  </a:cubicBezTo>
                  <a:cubicBezTo>
                    <a:pt x="75205" y="13496"/>
                    <a:pt x="75205" y="13026"/>
                    <a:pt x="75205" y="12555"/>
                  </a:cubicBezTo>
                  <a:lnTo>
                    <a:pt x="75190" y="12352"/>
                  </a:lnTo>
                  <a:cubicBezTo>
                    <a:pt x="75190" y="11881"/>
                    <a:pt x="75174" y="11380"/>
                    <a:pt x="75158" y="10815"/>
                  </a:cubicBezTo>
                  <a:lnTo>
                    <a:pt x="75033" y="10815"/>
                  </a:lnTo>
                  <a:cubicBezTo>
                    <a:pt x="74829" y="10831"/>
                    <a:pt x="74626" y="10831"/>
                    <a:pt x="74406" y="10831"/>
                  </a:cubicBezTo>
                  <a:lnTo>
                    <a:pt x="73513" y="10831"/>
                  </a:lnTo>
                  <a:cubicBezTo>
                    <a:pt x="73152" y="10831"/>
                    <a:pt x="72792" y="10815"/>
                    <a:pt x="72415" y="10800"/>
                  </a:cubicBezTo>
                  <a:cubicBezTo>
                    <a:pt x="72227" y="10800"/>
                    <a:pt x="72039" y="10784"/>
                    <a:pt x="71851" y="10784"/>
                  </a:cubicBezTo>
                  <a:close/>
                  <a:moveTo>
                    <a:pt x="0" y="16160"/>
                  </a:moveTo>
                  <a:cubicBezTo>
                    <a:pt x="0" y="16286"/>
                    <a:pt x="0" y="16427"/>
                    <a:pt x="16" y="16552"/>
                  </a:cubicBezTo>
                  <a:cubicBezTo>
                    <a:pt x="16" y="16662"/>
                    <a:pt x="16" y="17179"/>
                    <a:pt x="16" y="17179"/>
                  </a:cubicBezTo>
                  <a:cubicBezTo>
                    <a:pt x="16" y="17367"/>
                    <a:pt x="16" y="17540"/>
                    <a:pt x="31" y="17728"/>
                  </a:cubicBezTo>
                  <a:cubicBezTo>
                    <a:pt x="47" y="18261"/>
                    <a:pt x="63" y="18762"/>
                    <a:pt x="94" y="19248"/>
                  </a:cubicBezTo>
                  <a:lnTo>
                    <a:pt x="251" y="19248"/>
                  </a:lnTo>
                  <a:cubicBezTo>
                    <a:pt x="533" y="19264"/>
                    <a:pt x="831" y="19280"/>
                    <a:pt x="1129" y="19295"/>
                  </a:cubicBezTo>
                  <a:cubicBezTo>
                    <a:pt x="1552" y="19295"/>
                    <a:pt x="1975" y="19311"/>
                    <a:pt x="2398" y="19327"/>
                  </a:cubicBezTo>
                  <a:lnTo>
                    <a:pt x="2853" y="19327"/>
                  </a:lnTo>
                  <a:cubicBezTo>
                    <a:pt x="3119" y="19342"/>
                    <a:pt x="3386" y="19342"/>
                    <a:pt x="3668" y="19342"/>
                  </a:cubicBezTo>
                  <a:lnTo>
                    <a:pt x="4796" y="19342"/>
                  </a:lnTo>
                  <a:lnTo>
                    <a:pt x="4796" y="19170"/>
                  </a:lnTo>
                  <a:cubicBezTo>
                    <a:pt x="4781" y="18198"/>
                    <a:pt x="4781" y="17195"/>
                    <a:pt x="4749" y="16192"/>
                  </a:cubicBezTo>
                  <a:lnTo>
                    <a:pt x="4687" y="16207"/>
                  </a:lnTo>
                  <a:cubicBezTo>
                    <a:pt x="4342" y="16207"/>
                    <a:pt x="3997" y="16223"/>
                    <a:pt x="3668" y="16223"/>
                  </a:cubicBezTo>
                  <a:lnTo>
                    <a:pt x="3276" y="16223"/>
                  </a:lnTo>
                  <a:cubicBezTo>
                    <a:pt x="3041" y="16223"/>
                    <a:pt x="2806" y="16223"/>
                    <a:pt x="2571" y="16207"/>
                  </a:cubicBezTo>
                  <a:lnTo>
                    <a:pt x="2383" y="16207"/>
                  </a:lnTo>
                  <a:cubicBezTo>
                    <a:pt x="2116" y="16207"/>
                    <a:pt x="1850" y="16192"/>
                    <a:pt x="1583" y="16192"/>
                  </a:cubicBezTo>
                  <a:lnTo>
                    <a:pt x="1113" y="16176"/>
                  </a:lnTo>
                  <a:cubicBezTo>
                    <a:pt x="737" y="16160"/>
                    <a:pt x="376" y="16160"/>
                    <a:pt x="0" y="16160"/>
                  </a:cubicBezTo>
                  <a:close/>
                  <a:moveTo>
                    <a:pt x="7069" y="16160"/>
                  </a:moveTo>
                  <a:cubicBezTo>
                    <a:pt x="7069" y="16552"/>
                    <a:pt x="7069" y="16960"/>
                    <a:pt x="7085" y="17336"/>
                  </a:cubicBezTo>
                  <a:lnTo>
                    <a:pt x="7085" y="17743"/>
                  </a:lnTo>
                  <a:cubicBezTo>
                    <a:pt x="7085" y="17916"/>
                    <a:pt x="7101" y="18104"/>
                    <a:pt x="7101" y="18292"/>
                  </a:cubicBezTo>
                  <a:lnTo>
                    <a:pt x="7116" y="18606"/>
                  </a:lnTo>
                  <a:cubicBezTo>
                    <a:pt x="7116" y="18825"/>
                    <a:pt x="7132" y="19029"/>
                    <a:pt x="7148" y="19248"/>
                  </a:cubicBezTo>
                  <a:cubicBezTo>
                    <a:pt x="7383" y="19264"/>
                    <a:pt x="7602" y="19280"/>
                    <a:pt x="7837" y="19280"/>
                  </a:cubicBezTo>
                  <a:lnTo>
                    <a:pt x="8166" y="19295"/>
                  </a:lnTo>
                  <a:cubicBezTo>
                    <a:pt x="8354" y="19295"/>
                    <a:pt x="8558" y="19311"/>
                    <a:pt x="8746" y="19311"/>
                  </a:cubicBezTo>
                  <a:lnTo>
                    <a:pt x="8793" y="19311"/>
                  </a:lnTo>
                  <a:cubicBezTo>
                    <a:pt x="9342" y="19327"/>
                    <a:pt x="9891" y="19342"/>
                    <a:pt x="10439" y="19342"/>
                  </a:cubicBezTo>
                  <a:cubicBezTo>
                    <a:pt x="10439" y="18888"/>
                    <a:pt x="10423" y="18417"/>
                    <a:pt x="10423" y="17963"/>
                  </a:cubicBezTo>
                  <a:lnTo>
                    <a:pt x="10423" y="17743"/>
                  </a:lnTo>
                  <a:cubicBezTo>
                    <a:pt x="10408" y="17273"/>
                    <a:pt x="10408" y="16756"/>
                    <a:pt x="10376" y="16192"/>
                  </a:cubicBezTo>
                  <a:cubicBezTo>
                    <a:pt x="10329" y="16207"/>
                    <a:pt x="10298" y="16207"/>
                    <a:pt x="10251" y="16207"/>
                  </a:cubicBezTo>
                  <a:cubicBezTo>
                    <a:pt x="10047" y="16207"/>
                    <a:pt x="9859" y="16223"/>
                    <a:pt x="9624" y="16223"/>
                  </a:cubicBezTo>
                  <a:lnTo>
                    <a:pt x="8731" y="16223"/>
                  </a:lnTo>
                  <a:cubicBezTo>
                    <a:pt x="8370" y="16207"/>
                    <a:pt x="8010" y="16207"/>
                    <a:pt x="7649" y="16192"/>
                  </a:cubicBezTo>
                  <a:cubicBezTo>
                    <a:pt x="7445" y="16176"/>
                    <a:pt x="7257" y="16176"/>
                    <a:pt x="7069" y="16160"/>
                  </a:cubicBezTo>
                  <a:close/>
                  <a:moveTo>
                    <a:pt x="12712" y="16160"/>
                  </a:moveTo>
                  <a:cubicBezTo>
                    <a:pt x="12696" y="16552"/>
                    <a:pt x="12712" y="16960"/>
                    <a:pt x="12712" y="17336"/>
                  </a:cubicBezTo>
                  <a:lnTo>
                    <a:pt x="12728" y="17743"/>
                  </a:lnTo>
                  <a:cubicBezTo>
                    <a:pt x="12728" y="17916"/>
                    <a:pt x="12728" y="18104"/>
                    <a:pt x="12743" y="18292"/>
                  </a:cubicBezTo>
                  <a:lnTo>
                    <a:pt x="12743" y="18606"/>
                  </a:lnTo>
                  <a:cubicBezTo>
                    <a:pt x="12759" y="18809"/>
                    <a:pt x="12775" y="19029"/>
                    <a:pt x="12790" y="19248"/>
                  </a:cubicBezTo>
                  <a:cubicBezTo>
                    <a:pt x="13010" y="19264"/>
                    <a:pt x="13245" y="19280"/>
                    <a:pt x="13480" y="19280"/>
                  </a:cubicBezTo>
                  <a:lnTo>
                    <a:pt x="13793" y="19295"/>
                  </a:lnTo>
                  <a:cubicBezTo>
                    <a:pt x="13997" y="19295"/>
                    <a:pt x="14185" y="19311"/>
                    <a:pt x="14389" y="19311"/>
                  </a:cubicBezTo>
                  <a:lnTo>
                    <a:pt x="14420" y="19311"/>
                  </a:lnTo>
                  <a:cubicBezTo>
                    <a:pt x="14969" y="19327"/>
                    <a:pt x="15518" y="19342"/>
                    <a:pt x="16066" y="19342"/>
                  </a:cubicBezTo>
                  <a:cubicBezTo>
                    <a:pt x="16082" y="18888"/>
                    <a:pt x="16066" y="18417"/>
                    <a:pt x="16066" y="17963"/>
                  </a:cubicBezTo>
                  <a:lnTo>
                    <a:pt x="16051" y="17743"/>
                  </a:lnTo>
                  <a:cubicBezTo>
                    <a:pt x="16051" y="17273"/>
                    <a:pt x="16035" y="16756"/>
                    <a:pt x="16019" y="16192"/>
                  </a:cubicBezTo>
                  <a:cubicBezTo>
                    <a:pt x="15972" y="16207"/>
                    <a:pt x="15925" y="16207"/>
                    <a:pt x="15894" y="16207"/>
                  </a:cubicBezTo>
                  <a:cubicBezTo>
                    <a:pt x="15690" y="16207"/>
                    <a:pt x="15486" y="16223"/>
                    <a:pt x="15267" y="16223"/>
                  </a:cubicBezTo>
                  <a:lnTo>
                    <a:pt x="14373" y="16223"/>
                  </a:lnTo>
                  <a:cubicBezTo>
                    <a:pt x="14013" y="16207"/>
                    <a:pt x="13652" y="16207"/>
                    <a:pt x="13276" y="16192"/>
                  </a:cubicBezTo>
                  <a:cubicBezTo>
                    <a:pt x="13088" y="16176"/>
                    <a:pt x="12900" y="16176"/>
                    <a:pt x="12712" y="16160"/>
                  </a:cubicBezTo>
                  <a:close/>
                  <a:moveTo>
                    <a:pt x="18339" y="16160"/>
                  </a:moveTo>
                  <a:cubicBezTo>
                    <a:pt x="18339" y="16552"/>
                    <a:pt x="18339" y="16944"/>
                    <a:pt x="18355" y="17336"/>
                  </a:cubicBezTo>
                  <a:lnTo>
                    <a:pt x="18355" y="17743"/>
                  </a:lnTo>
                  <a:cubicBezTo>
                    <a:pt x="18355" y="17916"/>
                    <a:pt x="18370" y="18104"/>
                    <a:pt x="18370" y="18292"/>
                  </a:cubicBezTo>
                  <a:cubicBezTo>
                    <a:pt x="18386" y="18402"/>
                    <a:pt x="18386" y="18496"/>
                    <a:pt x="18386" y="18606"/>
                  </a:cubicBezTo>
                  <a:cubicBezTo>
                    <a:pt x="18402" y="18825"/>
                    <a:pt x="18402" y="19029"/>
                    <a:pt x="18417" y="19248"/>
                  </a:cubicBezTo>
                  <a:cubicBezTo>
                    <a:pt x="18653" y="19264"/>
                    <a:pt x="18888" y="19280"/>
                    <a:pt x="19107" y="19280"/>
                  </a:cubicBezTo>
                  <a:lnTo>
                    <a:pt x="19436" y="19295"/>
                  </a:lnTo>
                  <a:cubicBezTo>
                    <a:pt x="19624" y="19295"/>
                    <a:pt x="19828" y="19311"/>
                    <a:pt x="20016" y="19311"/>
                  </a:cubicBezTo>
                  <a:lnTo>
                    <a:pt x="20063" y="19311"/>
                  </a:lnTo>
                  <a:cubicBezTo>
                    <a:pt x="20612" y="19327"/>
                    <a:pt x="21160" y="19342"/>
                    <a:pt x="21709" y="19342"/>
                  </a:cubicBezTo>
                  <a:cubicBezTo>
                    <a:pt x="21709" y="18872"/>
                    <a:pt x="21709" y="18402"/>
                    <a:pt x="21693" y="17932"/>
                  </a:cubicBezTo>
                  <a:lnTo>
                    <a:pt x="21693" y="17743"/>
                  </a:lnTo>
                  <a:cubicBezTo>
                    <a:pt x="21693" y="17258"/>
                    <a:pt x="21678" y="16756"/>
                    <a:pt x="21662" y="16192"/>
                  </a:cubicBezTo>
                  <a:cubicBezTo>
                    <a:pt x="21615" y="16207"/>
                    <a:pt x="21568" y="16207"/>
                    <a:pt x="21521" y="16207"/>
                  </a:cubicBezTo>
                  <a:cubicBezTo>
                    <a:pt x="21333" y="16207"/>
                    <a:pt x="21129" y="16223"/>
                    <a:pt x="20910" y="16223"/>
                  </a:cubicBezTo>
                  <a:lnTo>
                    <a:pt x="20016" y="16223"/>
                  </a:lnTo>
                  <a:cubicBezTo>
                    <a:pt x="19640" y="16207"/>
                    <a:pt x="19279" y="16207"/>
                    <a:pt x="18919" y="16192"/>
                  </a:cubicBezTo>
                  <a:cubicBezTo>
                    <a:pt x="18731" y="16176"/>
                    <a:pt x="18543" y="16176"/>
                    <a:pt x="18339" y="16160"/>
                  </a:cubicBezTo>
                  <a:close/>
                  <a:moveTo>
                    <a:pt x="23982" y="16160"/>
                  </a:moveTo>
                  <a:cubicBezTo>
                    <a:pt x="23982" y="16552"/>
                    <a:pt x="23982" y="16960"/>
                    <a:pt x="23982" y="17336"/>
                  </a:cubicBezTo>
                  <a:lnTo>
                    <a:pt x="23997" y="17743"/>
                  </a:lnTo>
                  <a:cubicBezTo>
                    <a:pt x="23997" y="17916"/>
                    <a:pt x="23997" y="18104"/>
                    <a:pt x="24013" y="18292"/>
                  </a:cubicBezTo>
                  <a:lnTo>
                    <a:pt x="24029" y="18606"/>
                  </a:lnTo>
                  <a:cubicBezTo>
                    <a:pt x="24029" y="18825"/>
                    <a:pt x="24044" y="19029"/>
                    <a:pt x="24060" y="19248"/>
                  </a:cubicBezTo>
                  <a:cubicBezTo>
                    <a:pt x="24295" y="19264"/>
                    <a:pt x="24515" y="19280"/>
                    <a:pt x="24750" y="19280"/>
                  </a:cubicBezTo>
                  <a:lnTo>
                    <a:pt x="25079" y="19295"/>
                  </a:lnTo>
                  <a:cubicBezTo>
                    <a:pt x="25267" y="19295"/>
                    <a:pt x="25471" y="19311"/>
                    <a:pt x="25659" y="19311"/>
                  </a:cubicBezTo>
                  <a:lnTo>
                    <a:pt x="25706" y="19311"/>
                  </a:lnTo>
                  <a:cubicBezTo>
                    <a:pt x="26255" y="19327"/>
                    <a:pt x="26803" y="19342"/>
                    <a:pt x="27352" y="19342"/>
                  </a:cubicBezTo>
                  <a:cubicBezTo>
                    <a:pt x="27352" y="18888"/>
                    <a:pt x="27336" y="18417"/>
                    <a:pt x="27336" y="17963"/>
                  </a:cubicBezTo>
                  <a:lnTo>
                    <a:pt x="27336" y="17743"/>
                  </a:lnTo>
                  <a:cubicBezTo>
                    <a:pt x="27320" y="17273"/>
                    <a:pt x="27320" y="16756"/>
                    <a:pt x="27289" y="16192"/>
                  </a:cubicBezTo>
                  <a:cubicBezTo>
                    <a:pt x="27258" y="16207"/>
                    <a:pt x="27211" y="16207"/>
                    <a:pt x="27164" y="16207"/>
                  </a:cubicBezTo>
                  <a:cubicBezTo>
                    <a:pt x="26960" y="16207"/>
                    <a:pt x="26772" y="16223"/>
                    <a:pt x="26537" y="16223"/>
                  </a:cubicBezTo>
                  <a:lnTo>
                    <a:pt x="25643" y="16223"/>
                  </a:lnTo>
                  <a:cubicBezTo>
                    <a:pt x="25283" y="16207"/>
                    <a:pt x="24922" y="16207"/>
                    <a:pt x="24562" y="16192"/>
                  </a:cubicBezTo>
                  <a:cubicBezTo>
                    <a:pt x="24358" y="16176"/>
                    <a:pt x="24170" y="16176"/>
                    <a:pt x="23982" y="16160"/>
                  </a:cubicBezTo>
                  <a:close/>
                  <a:moveTo>
                    <a:pt x="29625" y="16160"/>
                  </a:moveTo>
                  <a:cubicBezTo>
                    <a:pt x="29609" y="16552"/>
                    <a:pt x="29625" y="16960"/>
                    <a:pt x="29625" y="17336"/>
                  </a:cubicBezTo>
                  <a:lnTo>
                    <a:pt x="29640" y="17743"/>
                  </a:lnTo>
                  <a:cubicBezTo>
                    <a:pt x="29640" y="17916"/>
                    <a:pt x="29640" y="18104"/>
                    <a:pt x="29656" y="18292"/>
                  </a:cubicBezTo>
                  <a:lnTo>
                    <a:pt x="29656" y="18606"/>
                  </a:lnTo>
                  <a:cubicBezTo>
                    <a:pt x="29672" y="18825"/>
                    <a:pt x="29687" y="19029"/>
                    <a:pt x="29703" y="19248"/>
                  </a:cubicBezTo>
                  <a:cubicBezTo>
                    <a:pt x="29922" y="19264"/>
                    <a:pt x="30157" y="19280"/>
                    <a:pt x="30393" y="19280"/>
                  </a:cubicBezTo>
                  <a:lnTo>
                    <a:pt x="30706" y="19295"/>
                  </a:lnTo>
                  <a:cubicBezTo>
                    <a:pt x="30910" y="19295"/>
                    <a:pt x="31098" y="19311"/>
                    <a:pt x="31302" y="19311"/>
                  </a:cubicBezTo>
                  <a:lnTo>
                    <a:pt x="31333" y="19311"/>
                  </a:lnTo>
                  <a:cubicBezTo>
                    <a:pt x="31882" y="19327"/>
                    <a:pt x="32430" y="19342"/>
                    <a:pt x="32995" y="19342"/>
                  </a:cubicBezTo>
                  <a:cubicBezTo>
                    <a:pt x="32995" y="18872"/>
                    <a:pt x="32979" y="18402"/>
                    <a:pt x="32979" y="17932"/>
                  </a:cubicBezTo>
                  <a:lnTo>
                    <a:pt x="32979" y="17743"/>
                  </a:lnTo>
                  <a:cubicBezTo>
                    <a:pt x="32963" y="17258"/>
                    <a:pt x="32947" y="16756"/>
                    <a:pt x="32932" y="16192"/>
                  </a:cubicBezTo>
                  <a:cubicBezTo>
                    <a:pt x="32885" y="16207"/>
                    <a:pt x="32853" y="16207"/>
                    <a:pt x="32806" y="16207"/>
                  </a:cubicBezTo>
                  <a:cubicBezTo>
                    <a:pt x="32603" y="16207"/>
                    <a:pt x="32399" y="16223"/>
                    <a:pt x="32179" y="16223"/>
                  </a:cubicBezTo>
                  <a:lnTo>
                    <a:pt x="31286" y="16223"/>
                  </a:lnTo>
                  <a:cubicBezTo>
                    <a:pt x="30926" y="16207"/>
                    <a:pt x="30565" y="16207"/>
                    <a:pt x="30189" y="16192"/>
                  </a:cubicBezTo>
                  <a:cubicBezTo>
                    <a:pt x="30001" y="16176"/>
                    <a:pt x="29813" y="16176"/>
                    <a:pt x="29625" y="16160"/>
                  </a:cubicBezTo>
                  <a:close/>
                  <a:moveTo>
                    <a:pt x="35267" y="16160"/>
                  </a:moveTo>
                  <a:cubicBezTo>
                    <a:pt x="35252" y="16552"/>
                    <a:pt x="35267" y="16960"/>
                    <a:pt x="35267" y="17336"/>
                  </a:cubicBezTo>
                  <a:lnTo>
                    <a:pt x="35267" y="17743"/>
                  </a:lnTo>
                  <a:cubicBezTo>
                    <a:pt x="35283" y="17916"/>
                    <a:pt x="35283" y="18104"/>
                    <a:pt x="35283" y="18292"/>
                  </a:cubicBezTo>
                  <a:lnTo>
                    <a:pt x="35299" y="18606"/>
                  </a:lnTo>
                  <a:cubicBezTo>
                    <a:pt x="35314" y="18825"/>
                    <a:pt x="35330" y="19029"/>
                    <a:pt x="35346" y="19248"/>
                  </a:cubicBezTo>
                  <a:cubicBezTo>
                    <a:pt x="35565" y="19264"/>
                    <a:pt x="35800" y="19280"/>
                    <a:pt x="36020" y="19280"/>
                  </a:cubicBezTo>
                  <a:lnTo>
                    <a:pt x="36349" y="19295"/>
                  </a:lnTo>
                  <a:cubicBezTo>
                    <a:pt x="36553" y="19295"/>
                    <a:pt x="36741" y="19311"/>
                    <a:pt x="36944" y="19311"/>
                  </a:cubicBezTo>
                  <a:lnTo>
                    <a:pt x="36976" y="19311"/>
                  </a:lnTo>
                  <a:cubicBezTo>
                    <a:pt x="37524" y="19327"/>
                    <a:pt x="38073" y="19342"/>
                    <a:pt x="38622" y="19342"/>
                  </a:cubicBezTo>
                  <a:cubicBezTo>
                    <a:pt x="38622" y="18872"/>
                    <a:pt x="38622" y="18402"/>
                    <a:pt x="38606" y="17932"/>
                  </a:cubicBezTo>
                  <a:lnTo>
                    <a:pt x="38606" y="17743"/>
                  </a:lnTo>
                  <a:cubicBezTo>
                    <a:pt x="38606" y="17258"/>
                    <a:pt x="38590" y="16756"/>
                    <a:pt x="38575" y="16192"/>
                  </a:cubicBezTo>
                  <a:cubicBezTo>
                    <a:pt x="38528" y="16207"/>
                    <a:pt x="38481" y="16207"/>
                    <a:pt x="38449" y="16207"/>
                  </a:cubicBezTo>
                  <a:cubicBezTo>
                    <a:pt x="38245" y="16207"/>
                    <a:pt x="38042" y="16223"/>
                    <a:pt x="37822" y="16223"/>
                  </a:cubicBezTo>
                  <a:lnTo>
                    <a:pt x="36929" y="16223"/>
                  </a:lnTo>
                  <a:cubicBezTo>
                    <a:pt x="36568" y="16207"/>
                    <a:pt x="36192" y="16207"/>
                    <a:pt x="35832" y="16192"/>
                  </a:cubicBezTo>
                  <a:cubicBezTo>
                    <a:pt x="35643" y="16176"/>
                    <a:pt x="35455" y="16176"/>
                    <a:pt x="35267" y="16160"/>
                  </a:cubicBezTo>
                  <a:close/>
                  <a:moveTo>
                    <a:pt x="40894" y="16160"/>
                  </a:moveTo>
                  <a:cubicBezTo>
                    <a:pt x="40894" y="16552"/>
                    <a:pt x="40894" y="16960"/>
                    <a:pt x="40910" y="17352"/>
                  </a:cubicBezTo>
                  <a:lnTo>
                    <a:pt x="40910" y="17743"/>
                  </a:lnTo>
                  <a:cubicBezTo>
                    <a:pt x="40910" y="17916"/>
                    <a:pt x="40926" y="18104"/>
                    <a:pt x="40926" y="18292"/>
                  </a:cubicBezTo>
                  <a:lnTo>
                    <a:pt x="40941" y="18606"/>
                  </a:lnTo>
                  <a:cubicBezTo>
                    <a:pt x="40941" y="18825"/>
                    <a:pt x="40957" y="19029"/>
                    <a:pt x="40973" y="19248"/>
                  </a:cubicBezTo>
                  <a:cubicBezTo>
                    <a:pt x="41208" y="19264"/>
                    <a:pt x="41427" y="19280"/>
                    <a:pt x="41662" y="19280"/>
                  </a:cubicBezTo>
                  <a:lnTo>
                    <a:pt x="41992" y="19295"/>
                  </a:lnTo>
                  <a:cubicBezTo>
                    <a:pt x="42180" y="19295"/>
                    <a:pt x="42383" y="19311"/>
                    <a:pt x="42572" y="19311"/>
                  </a:cubicBezTo>
                  <a:lnTo>
                    <a:pt x="42619" y="19311"/>
                  </a:lnTo>
                  <a:cubicBezTo>
                    <a:pt x="43167" y="19327"/>
                    <a:pt x="43716" y="19342"/>
                    <a:pt x="44264" y="19342"/>
                  </a:cubicBezTo>
                  <a:cubicBezTo>
                    <a:pt x="44264" y="18888"/>
                    <a:pt x="44264" y="18417"/>
                    <a:pt x="44249" y="17947"/>
                  </a:cubicBezTo>
                  <a:lnTo>
                    <a:pt x="44249" y="17743"/>
                  </a:lnTo>
                  <a:cubicBezTo>
                    <a:pt x="44249" y="17258"/>
                    <a:pt x="44233" y="16756"/>
                    <a:pt x="44202" y="16192"/>
                  </a:cubicBezTo>
                  <a:cubicBezTo>
                    <a:pt x="44170" y="16207"/>
                    <a:pt x="44123" y="16207"/>
                    <a:pt x="44076" y="16207"/>
                  </a:cubicBezTo>
                  <a:cubicBezTo>
                    <a:pt x="43888" y="16207"/>
                    <a:pt x="43684" y="16223"/>
                    <a:pt x="43465" y="16223"/>
                  </a:cubicBezTo>
                  <a:lnTo>
                    <a:pt x="42572" y="16223"/>
                  </a:lnTo>
                  <a:cubicBezTo>
                    <a:pt x="42195" y="16207"/>
                    <a:pt x="41835" y="16207"/>
                    <a:pt x="41474" y="16192"/>
                  </a:cubicBezTo>
                  <a:cubicBezTo>
                    <a:pt x="41271" y="16176"/>
                    <a:pt x="41082" y="16176"/>
                    <a:pt x="40894" y="16160"/>
                  </a:cubicBezTo>
                  <a:close/>
                  <a:moveTo>
                    <a:pt x="46537" y="16160"/>
                  </a:moveTo>
                  <a:cubicBezTo>
                    <a:pt x="46521" y="16552"/>
                    <a:pt x="46537" y="16944"/>
                    <a:pt x="46537" y="17336"/>
                  </a:cubicBezTo>
                  <a:lnTo>
                    <a:pt x="46553" y="17743"/>
                  </a:lnTo>
                  <a:cubicBezTo>
                    <a:pt x="46553" y="17916"/>
                    <a:pt x="46553" y="18104"/>
                    <a:pt x="46568" y="18292"/>
                  </a:cubicBezTo>
                  <a:lnTo>
                    <a:pt x="46584" y="18606"/>
                  </a:lnTo>
                  <a:cubicBezTo>
                    <a:pt x="46584" y="18825"/>
                    <a:pt x="46600" y="19029"/>
                    <a:pt x="46616" y="19248"/>
                  </a:cubicBezTo>
                  <a:cubicBezTo>
                    <a:pt x="46851" y="19264"/>
                    <a:pt x="47070" y="19280"/>
                    <a:pt x="47305" y="19280"/>
                  </a:cubicBezTo>
                  <a:lnTo>
                    <a:pt x="47619" y="19295"/>
                  </a:lnTo>
                  <a:cubicBezTo>
                    <a:pt x="47822" y="19295"/>
                    <a:pt x="48011" y="19311"/>
                    <a:pt x="48214" y="19311"/>
                  </a:cubicBezTo>
                  <a:lnTo>
                    <a:pt x="48246" y="19311"/>
                  </a:lnTo>
                  <a:cubicBezTo>
                    <a:pt x="48794" y="19327"/>
                    <a:pt x="49359" y="19342"/>
                    <a:pt x="49907" y="19342"/>
                  </a:cubicBezTo>
                  <a:cubicBezTo>
                    <a:pt x="49907" y="18872"/>
                    <a:pt x="49891" y="18402"/>
                    <a:pt x="49891" y="17916"/>
                  </a:cubicBezTo>
                  <a:lnTo>
                    <a:pt x="49891" y="17743"/>
                  </a:lnTo>
                  <a:cubicBezTo>
                    <a:pt x="49876" y="17258"/>
                    <a:pt x="49860" y="16756"/>
                    <a:pt x="49844" y="16192"/>
                  </a:cubicBezTo>
                  <a:cubicBezTo>
                    <a:pt x="49797" y="16207"/>
                    <a:pt x="49766" y="16207"/>
                    <a:pt x="49719" y="16207"/>
                  </a:cubicBezTo>
                  <a:cubicBezTo>
                    <a:pt x="49515" y="16207"/>
                    <a:pt x="49327" y="16223"/>
                    <a:pt x="49092" y="16223"/>
                  </a:cubicBezTo>
                  <a:lnTo>
                    <a:pt x="48199" y="16223"/>
                  </a:lnTo>
                  <a:cubicBezTo>
                    <a:pt x="47838" y="16207"/>
                    <a:pt x="47478" y="16207"/>
                    <a:pt x="47101" y="16192"/>
                  </a:cubicBezTo>
                  <a:cubicBezTo>
                    <a:pt x="46913" y="16176"/>
                    <a:pt x="46725" y="16176"/>
                    <a:pt x="46537" y="16160"/>
                  </a:cubicBezTo>
                  <a:close/>
                  <a:moveTo>
                    <a:pt x="52180" y="16160"/>
                  </a:moveTo>
                  <a:cubicBezTo>
                    <a:pt x="52164" y="16552"/>
                    <a:pt x="52164" y="16944"/>
                    <a:pt x="52180" y="17336"/>
                  </a:cubicBezTo>
                  <a:lnTo>
                    <a:pt x="52180" y="17743"/>
                  </a:lnTo>
                  <a:cubicBezTo>
                    <a:pt x="52180" y="17916"/>
                    <a:pt x="52196" y="18104"/>
                    <a:pt x="52196" y="18292"/>
                  </a:cubicBezTo>
                  <a:lnTo>
                    <a:pt x="52211" y="18606"/>
                  </a:lnTo>
                  <a:cubicBezTo>
                    <a:pt x="52227" y="18825"/>
                    <a:pt x="52227" y="19029"/>
                    <a:pt x="52243" y="19248"/>
                  </a:cubicBezTo>
                  <a:cubicBezTo>
                    <a:pt x="52478" y="19264"/>
                    <a:pt x="52713" y="19280"/>
                    <a:pt x="52932" y="19280"/>
                  </a:cubicBezTo>
                  <a:lnTo>
                    <a:pt x="53261" y="19295"/>
                  </a:lnTo>
                  <a:cubicBezTo>
                    <a:pt x="53465" y="19295"/>
                    <a:pt x="53653" y="19311"/>
                    <a:pt x="53857" y="19311"/>
                  </a:cubicBezTo>
                  <a:lnTo>
                    <a:pt x="53888" y="19311"/>
                  </a:lnTo>
                  <a:cubicBezTo>
                    <a:pt x="54437" y="19327"/>
                    <a:pt x="54986" y="19342"/>
                    <a:pt x="55534" y="19342"/>
                  </a:cubicBezTo>
                  <a:cubicBezTo>
                    <a:pt x="55534" y="18888"/>
                    <a:pt x="55534" y="18433"/>
                    <a:pt x="55534" y="17963"/>
                  </a:cubicBezTo>
                  <a:lnTo>
                    <a:pt x="55519" y="17743"/>
                  </a:lnTo>
                  <a:cubicBezTo>
                    <a:pt x="55519" y="17258"/>
                    <a:pt x="55503" y="16756"/>
                    <a:pt x="55487" y="16192"/>
                  </a:cubicBezTo>
                  <a:cubicBezTo>
                    <a:pt x="55440" y="16207"/>
                    <a:pt x="55393" y="16207"/>
                    <a:pt x="55362" y="16207"/>
                  </a:cubicBezTo>
                  <a:cubicBezTo>
                    <a:pt x="55158" y="16207"/>
                    <a:pt x="54954" y="16223"/>
                    <a:pt x="54735" y="16223"/>
                  </a:cubicBezTo>
                  <a:lnTo>
                    <a:pt x="53841" y="16223"/>
                  </a:lnTo>
                  <a:cubicBezTo>
                    <a:pt x="53481" y="16207"/>
                    <a:pt x="53105" y="16207"/>
                    <a:pt x="52744" y="16192"/>
                  </a:cubicBezTo>
                  <a:cubicBezTo>
                    <a:pt x="52556" y="16176"/>
                    <a:pt x="52368" y="16176"/>
                    <a:pt x="52180" y="16160"/>
                  </a:cubicBezTo>
                  <a:close/>
                  <a:moveTo>
                    <a:pt x="57807" y="16160"/>
                  </a:moveTo>
                  <a:cubicBezTo>
                    <a:pt x="57807" y="16552"/>
                    <a:pt x="57807" y="16944"/>
                    <a:pt x="57823" y="17336"/>
                  </a:cubicBezTo>
                  <a:lnTo>
                    <a:pt x="57823" y="17743"/>
                  </a:lnTo>
                  <a:cubicBezTo>
                    <a:pt x="57823" y="17932"/>
                    <a:pt x="57838" y="18104"/>
                    <a:pt x="57838" y="18292"/>
                  </a:cubicBezTo>
                  <a:lnTo>
                    <a:pt x="57854" y="18606"/>
                  </a:lnTo>
                  <a:cubicBezTo>
                    <a:pt x="57854" y="18825"/>
                    <a:pt x="57870" y="19029"/>
                    <a:pt x="57885" y="19248"/>
                  </a:cubicBezTo>
                  <a:cubicBezTo>
                    <a:pt x="58120" y="19264"/>
                    <a:pt x="58356" y="19280"/>
                    <a:pt x="58575" y="19280"/>
                  </a:cubicBezTo>
                  <a:lnTo>
                    <a:pt x="58904" y="19295"/>
                  </a:lnTo>
                  <a:cubicBezTo>
                    <a:pt x="59092" y="19295"/>
                    <a:pt x="59296" y="19311"/>
                    <a:pt x="59484" y="19311"/>
                  </a:cubicBezTo>
                  <a:lnTo>
                    <a:pt x="59531" y="19311"/>
                  </a:lnTo>
                  <a:cubicBezTo>
                    <a:pt x="60080" y="19327"/>
                    <a:pt x="60628" y="19342"/>
                    <a:pt x="61177" y="19342"/>
                  </a:cubicBezTo>
                  <a:cubicBezTo>
                    <a:pt x="61177" y="18888"/>
                    <a:pt x="61177" y="18417"/>
                    <a:pt x="61161" y="17947"/>
                  </a:cubicBezTo>
                  <a:lnTo>
                    <a:pt x="61161" y="17743"/>
                  </a:lnTo>
                  <a:cubicBezTo>
                    <a:pt x="61161" y="17258"/>
                    <a:pt x="61146" y="16756"/>
                    <a:pt x="61114" y="16192"/>
                  </a:cubicBezTo>
                  <a:cubicBezTo>
                    <a:pt x="61083" y="16207"/>
                    <a:pt x="61036" y="16207"/>
                    <a:pt x="60989" y="16207"/>
                  </a:cubicBezTo>
                  <a:cubicBezTo>
                    <a:pt x="60801" y="16207"/>
                    <a:pt x="60597" y="16223"/>
                    <a:pt x="60378" y="16223"/>
                  </a:cubicBezTo>
                  <a:lnTo>
                    <a:pt x="59484" y="16223"/>
                  </a:lnTo>
                  <a:cubicBezTo>
                    <a:pt x="59108" y="16207"/>
                    <a:pt x="58747" y="16207"/>
                    <a:pt x="58387" y="16192"/>
                  </a:cubicBezTo>
                  <a:cubicBezTo>
                    <a:pt x="58199" y="16176"/>
                    <a:pt x="57995" y="16176"/>
                    <a:pt x="57807" y="16160"/>
                  </a:cubicBezTo>
                  <a:close/>
                  <a:moveTo>
                    <a:pt x="63450" y="16160"/>
                  </a:moveTo>
                  <a:cubicBezTo>
                    <a:pt x="63434" y="16552"/>
                    <a:pt x="63450" y="16944"/>
                    <a:pt x="63450" y="17336"/>
                  </a:cubicBezTo>
                  <a:lnTo>
                    <a:pt x="63465" y="17743"/>
                  </a:lnTo>
                  <a:cubicBezTo>
                    <a:pt x="63465" y="17916"/>
                    <a:pt x="63465" y="18104"/>
                    <a:pt x="63481" y="18292"/>
                  </a:cubicBezTo>
                  <a:lnTo>
                    <a:pt x="63497" y="18606"/>
                  </a:lnTo>
                  <a:cubicBezTo>
                    <a:pt x="63497" y="18825"/>
                    <a:pt x="63512" y="19029"/>
                    <a:pt x="63528" y="19248"/>
                  </a:cubicBezTo>
                  <a:cubicBezTo>
                    <a:pt x="63763" y="19264"/>
                    <a:pt x="63983" y="19280"/>
                    <a:pt x="64218" y="19280"/>
                  </a:cubicBezTo>
                  <a:lnTo>
                    <a:pt x="64531" y="19295"/>
                  </a:lnTo>
                  <a:cubicBezTo>
                    <a:pt x="64735" y="19295"/>
                    <a:pt x="64923" y="19311"/>
                    <a:pt x="65127" y="19311"/>
                  </a:cubicBezTo>
                  <a:lnTo>
                    <a:pt x="65158" y="19311"/>
                  </a:lnTo>
                  <a:cubicBezTo>
                    <a:pt x="65722" y="19327"/>
                    <a:pt x="66271" y="19342"/>
                    <a:pt x="66820" y="19342"/>
                  </a:cubicBezTo>
                  <a:cubicBezTo>
                    <a:pt x="66820" y="18872"/>
                    <a:pt x="66804" y="18402"/>
                    <a:pt x="66804" y="17916"/>
                  </a:cubicBezTo>
                  <a:lnTo>
                    <a:pt x="66804" y="17743"/>
                  </a:lnTo>
                  <a:cubicBezTo>
                    <a:pt x="66788" y="17273"/>
                    <a:pt x="66773" y="16772"/>
                    <a:pt x="66757" y="16192"/>
                  </a:cubicBezTo>
                  <a:cubicBezTo>
                    <a:pt x="66710" y="16207"/>
                    <a:pt x="66679" y="16207"/>
                    <a:pt x="66632" y="16207"/>
                  </a:cubicBezTo>
                  <a:cubicBezTo>
                    <a:pt x="66428" y="16207"/>
                    <a:pt x="66240" y="16223"/>
                    <a:pt x="66005" y="16223"/>
                  </a:cubicBezTo>
                  <a:lnTo>
                    <a:pt x="65111" y="16223"/>
                  </a:lnTo>
                  <a:cubicBezTo>
                    <a:pt x="64751" y="16207"/>
                    <a:pt x="64390" y="16207"/>
                    <a:pt x="64014" y="16192"/>
                  </a:cubicBezTo>
                  <a:cubicBezTo>
                    <a:pt x="63826" y="16176"/>
                    <a:pt x="63638" y="16176"/>
                    <a:pt x="63450" y="16160"/>
                  </a:cubicBezTo>
                  <a:close/>
                  <a:moveTo>
                    <a:pt x="69092" y="16160"/>
                  </a:moveTo>
                  <a:cubicBezTo>
                    <a:pt x="69108" y="16490"/>
                    <a:pt x="69108" y="16803"/>
                    <a:pt x="69108" y="17117"/>
                  </a:cubicBezTo>
                  <a:cubicBezTo>
                    <a:pt x="69124" y="17320"/>
                    <a:pt x="69124" y="17524"/>
                    <a:pt x="69124" y="17728"/>
                  </a:cubicBezTo>
                  <a:cubicBezTo>
                    <a:pt x="69139" y="18245"/>
                    <a:pt x="69155" y="18747"/>
                    <a:pt x="69171" y="19248"/>
                  </a:cubicBezTo>
                  <a:cubicBezTo>
                    <a:pt x="70143" y="19264"/>
                    <a:pt x="70895" y="19295"/>
                    <a:pt x="71616" y="19295"/>
                  </a:cubicBezTo>
                  <a:lnTo>
                    <a:pt x="74296" y="19342"/>
                  </a:lnTo>
                  <a:lnTo>
                    <a:pt x="79500" y="19342"/>
                  </a:lnTo>
                  <a:cubicBezTo>
                    <a:pt x="79485" y="18355"/>
                    <a:pt x="79469" y="17336"/>
                    <a:pt x="79453" y="16192"/>
                  </a:cubicBezTo>
                  <a:cubicBezTo>
                    <a:pt x="78638" y="16207"/>
                    <a:pt x="77792" y="16223"/>
                    <a:pt x="76961" y="16223"/>
                  </a:cubicBezTo>
                  <a:lnTo>
                    <a:pt x="76099" y="16223"/>
                  </a:lnTo>
                  <a:lnTo>
                    <a:pt x="75629" y="16207"/>
                  </a:lnTo>
                  <a:lnTo>
                    <a:pt x="74688" y="16207"/>
                  </a:lnTo>
                  <a:lnTo>
                    <a:pt x="73826" y="16192"/>
                  </a:lnTo>
                  <a:cubicBezTo>
                    <a:pt x="73105" y="16176"/>
                    <a:pt x="72353" y="16160"/>
                    <a:pt x="71600" y="16160"/>
                  </a:cubicBezTo>
                  <a:close/>
                  <a:moveTo>
                    <a:pt x="70566" y="21537"/>
                  </a:moveTo>
                  <a:cubicBezTo>
                    <a:pt x="70566" y="21725"/>
                    <a:pt x="70582" y="21913"/>
                    <a:pt x="70597" y="22101"/>
                  </a:cubicBezTo>
                  <a:cubicBezTo>
                    <a:pt x="70597" y="22273"/>
                    <a:pt x="70613" y="22430"/>
                    <a:pt x="70629" y="22618"/>
                  </a:cubicBezTo>
                  <a:cubicBezTo>
                    <a:pt x="70832" y="22634"/>
                    <a:pt x="71067" y="22650"/>
                    <a:pt x="71334" y="22665"/>
                  </a:cubicBezTo>
                  <a:cubicBezTo>
                    <a:pt x="71538" y="22681"/>
                    <a:pt x="71741" y="22681"/>
                    <a:pt x="71945" y="22697"/>
                  </a:cubicBezTo>
                  <a:lnTo>
                    <a:pt x="72227" y="22697"/>
                  </a:lnTo>
                  <a:cubicBezTo>
                    <a:pt x="72572" y="22712"/>
                    <a:pt x="72901" y="22712"/>
                    <a:pt x="73230" y="22712"/>
                  </a:cubicBezTo>
                  <a:lnTo>
                    <a:pt x="73904" y="22712"/>
                  </a:lnTo>
                  <a:cubicBezTo>
                    <a:pt x="73904" y="22305"/>
                    <a:pt x="73889" y="21929"/>
                    <a:pt x="73873" y="21584"/>
                  </a:cubicBezTo>
                  <a:cubicBezTo>
                    <a:pt x="73607" y="21599"/>
                    <a:pt x="73372" y="21599"/>
                    <a:pt x="73136" y="21599"/>
                  </a:cubicBezTo>
                  <a:lnTo>
                    <a:pt x="72980" y="21599"/>
                  </a:lnTo>
                  <a:cubicBezTo>
                    <a:pt x="72713" y="21599"/>
                    <a:pt x="72447" y="21599"/>
                    <a:pt x="72212" y="21584"/>
                  </a:cubicBezTo>
                  <a:lnTo>
                    <a:pt x="71914" y="21568"/>
                  </a:lnTo>
                  <a:cubicBezTo>
                    <a:pt x="71710" y="21552"/>
                    <a:pt x="71506" y="21552"/>
                    <a:pt x="71303" y="21537"/>
                  </a:cubicBezTo>
                  <a:close/>
                  <a:moveTo>
                    <a:pt x="16" y="21568"/>
                  </a:moveTo>
                  <a:cubicBezTo>
                    <a:pt x="16" y="21740"/>
                    <a:pt x="16" y="21897"/>
                    <a:pt x="16" y="22070"/>
                  </a:cubicBezTo>
                  <a:cubicBezTo>
                    <a:pt x="16" y="22195"/>
                    <a:pt x="0" y="22305"/>
                    <a:pt x="0" y="22430"/>
                  </a:cubicBezTo>
                  <a:cubicBezTo>
                    <a:pt x="0" y="22650"/>
                    <a:pt x="16" y="22869"/>
                    <a:pt x="16" y="23088"/>
                  </a:cubicBezTo>
                  <a:lnTo>
                    <a:pt x="16" y="23465"/>
                  </a:lnTo>
                  <a:cubicBezTo>
                    <a:pt x="16" y="23715"/>
                    <a:pt x="31" y="23966"/>
                    <a:pt x="31" y="24233"/>
                  </a:cubicBezTo>
                  <a:lnTo>
                    <a:pt x="47" y="24499"/>
                  </a:lnTo>
                  <a:cubicBezTo>
                    <a:pt x="63" y="24781"/>
                    <a:pt x="78" y="25048"/>
                    <a:pt x="94" y="25314"/>
                  </a:cubicBezTo>
                  <a:lnTo>
                    <a:pt x="768" y="25346"/>
                  </a:lnTo>
                  <a:lnTo>
                    <a:pt x="1677" y="25377"/>
                  </a:lnTo>
                  <a:cubicBezTo>
                    <a:pt x="1897" y="25377"/>
                    <a:pt x="2116" y="25393"/>
                    <a:pt x="2336" y="25393"/>
                  </a:cubicBezTo>
                  <a:cubicBezTo>
                    <a:pt x="2680" y="25393"/>
                    <a:pt x="3025" y="25408"/>
                    <a:pt x="3370" y="25408"/>
                  </a:cubicBezTo>
                  <a:cubicBezTo>
                    <a:pt x="3386" y="24797"/>
                    <a:pt x="3370" y="24170"/>
                    <a:pt x="3370" y="23559"/>
                  </a:cubicBezTo>
                  <a:lnTo>
                    <a:pt x="3354" y="23465"/>
                  </a:lnTo>
                  <a:cubicBezTo>
                    <a:pt x="3354" y="22885"/>
                    <a:pt x="3339" y="22258"/>
                    <a:pt x="3323" y="21584"/>
                  </a:cubicBezTo>
                  <a:lnTo>
                    <a:pt x="3198" y="21584"/>
                  </a:lnTo>
                  <a:cubicBezTo>
                    <a:pt x="2994" y="21599"/>
                    <a:pt x="2790" y="21599"/>
                    <a:pt x="2586" y="21599"/>
                  </a:cubicBezTo>
                  <a:lnTo>
                    <a:pt x="2273" y="21599"/>
                  </a:lnTo>
                  <a:cubicBezTo>
                    <a:pt x="2147" y="21599"/>
                    <a:pt x="2038" y="21615"/>
                    <a:pt x="1912" y="21615"/>
                  </a:cubicBezTo>
                  <a:cubicBezTo>
                    <a:pt x="1834" y="21615"/>
                    <a:pt x="1756" y="21599"/>
                    <a:pt x="1677" y="21599"/>
                  </a:cubicBezTo>
                  <a:lnTo>
                    <a:pt x="1395" y="21599"/>
                  </a:lnTo>
                  <a:cubicBezTo>
                    <a:pt x="1191" y="21599"/>
                    <a:pt x="972" y="21599"/>
                    <a:pt x="752" y="21584"/>
                  </a:cubicBezTo>
                  <a:lnTo>
                    <a:pt x="16" y="21568"/>
                  </a:lnTo>
                  <a:close/>
                  <a:moveTo>
                    <a:pt x="5643" y="21568"/>
                  </a:moveTo>
                  <a:cubicBezTo>
                    <a:pt x="5643" y="21740"/>
                    <a:pt x="5627" y="21897"/>
                    <a:pt x="5627" y="22070"/>
                  </a:cubicBezTo>
                  <a:cubicBezTo>
                    <a:pt x="5627" y="22195"/>
                    <a:pt x="5627" y="22305"/>
                    <a:pt x="5627" y="22430"/>
                  </a:cubicBezTo>
                  <a:cubicBezTo>
                    <a:pt x="5627" y="22650"/>
                    <a:pt x="5627" y="22869"/>
                    <a:pt x="5643" y="23088"/>
                  </a:cubicBezTo>
                  <a:lnTo>
                    <a:pt x="5643" y="23465"/>
                  </a:lnTo>
                  <a:cubicBezTo>
                    <a:pt x="5643" y="23715"/>
                    <a:pt x="5658" y="23966"/>
                    <a:pt x="5658" y="24233"/>
                  </a:cubicBezTo>
                  <a:lnTo>
                    <a:pt x="5674" y="24499"/>
                  </a:lnTo>
                  <a:cubicBezTo>
                    <a:pt x="5674" y="24781"/>
                    <a:pt x="5690" y="25048"/>
                    <a:pt x="5706" y="25314"/>
                  </a:cubicBezTo>
                  <a:lnTo>
                    <a:pt x="6395" y="25346"/>
                  </a:lnTo>
                  <a:lnTo>
                    <a:pt x="7304" y="25377"/>
                  </a:lnTo>
                  <a:cubicBezTo>
                    <a:pt x="7524" y="25377"/>
                    <a:pt x="7743" y="25393"/>
                    <a:pt x="7963" y="25393"/>
                  </a:cubicBezTo>
                  <a:cubicBezTo>
                    <a:pt x="8307" y="25393"/>
                    <a:pt x="8652" y="25408"/>
                    <a:pt x="8997" y="25408"/>
                  </a:cubicBezTo>
                  <a:cubicBezTo>
                    <a:pt x="8997" y="24797"/>
                    <a:pt x="8997" y="24170"/>
                    <a:pt x="8981" y="23559"/>
                  </a:cubicBezTo>
                  <a:lnTo>
                    <a:pt x="8981" y="23465"/>
                  </a:lnTo>
                  <a:cubicBezTo>
                    <a:pt x="8981" y="22885"/>
                    <a:pt x="8966" y="22258"/>
                    <a:pt x="8934" y="21584"/>
                  </a:cubicBezTo>
                  <a:lnTo>
                    <a:pt x="8825" y="21584"/>
                  </a:lnTo>
                  <a:cubicBezTo>
                    <a:pt x="8621" y="21599"/>
                    <a:pt x="8417" y="21599"/>
                    <a:pt x="8213" y="21599"/>
                  </a:cubicBezTo>
                  <a:lnTo>
                    <a:pt x="7900" y="21599"/>
                  </a:lnTo>
                  <a:cubicBezTo>
                    <a:pt x="7775" y="21599"/>
                    <a:pt x="7649" y="21615"/>
                    <a:pt x="7539" y="21615"/>
                  </a:cubicBezTo>
                  <a:cubicBezTo>
                    <a:pt x="7461" y="21615"/>
                    <a:pt x="7383" y="21599"/>
                    <a:pt x="7304" y="21599"/>
                  </a:cubicBezTo>
                  <a:lnTo>
                    <a:pt x="7022" y="21599"/>
                  </a:lnTo>
                  <a:cubicBezTo>
                    <a:pt x="6803" y="21599"/>
                    <a:pt x="6599" y="21599"/>
                    <a:pt x="6380" y="21584"/>
                  </a:cubicBezTo>
                  <a:lnTo>
                    <a:pt x="5643" y="21568"/>
                  </a:lnTo>
                  <a:close/>
                  <a:moveTo>
                    <a:pt x="11270" y="21568"/>
                  </a:moveTo>
                  <a:cubicBezTo>
                    <a:pt x="11254" y="21740"/>
                    <a:pt x="11254" y="21913"/>
                    <a:pt x="11254" y="22085"/>
                  </a:cubicBezTo>
                  <a:cubicBezTo>
                    <a:pt x="11254" y="22195"/>
                    <a:pt x="11254" y="22305"/>
                    <a:pt x="11254" y="22430"/>
                  </a:cubicBezTo>
                  <a:cubicBezTo>
                    <a:pt x="11254" y="22650"/>
                    <a:pt x="11254" y="22869"/>
                    <a:pt x="11254" y="23088"/>
                  </a:cubicBezTo>
                  <a:lnTo>
                    <a:pt x="11270" y="23465"/>
                  </a:lnTo>
                  <a:cubicBezTo>
                    <a:pt x="11270" y="23715"/>
                    <a:pt x="11270" y="23966"/>
                    <a:pt x="11286" y="24217"/>
                  </a:cubicBezTo>
                  <a:lnTo>
                    <a:pt x="11286" y="24499"/>
                  </a:lnTo>
                  <a:cubicBezTo>
                    <a:pt x="11301" y="24781"/>
                    <a:pt x="11317" y="25063"/>
                    <a:pt x="11333" y="25314"/>
                  </a:cubicBezTo>
                  <a:lnTo>
                    <a:pt x="12022" y="25346"/>
                  </a:lnTo>
                  <a:lnTo>
                    <a:pt x="12931" y="25377"/>
                  </a:lnTo>
                  <a:cubicBezTo>
                    <a:pt x="13151" y="25377"/>
                    <a:pt x="13370" y="25393"/>
                    <a:pt x="13590" y="25393"/>
                  </a:cubicBezTo>
                  <a:cubicBezTo>
                    <a:pt x="13935" y="25393"/>
                    <a:pt x="14279" y="25408"/>
                    <a:pt x="14624" y="25408"/>
                  </a:cubicBezTo>
                  <a:cubicBezTo>
                    <a:pt x="14624" y="24781"/>
                    <a:pt x="14624" y="24154"/>
                    <a:pt x="14609" y="23543"/>
                  </a:cubicBezTo>
                  <a:lnTo>
                    <a:pt x="14609" y="23465"/>
                  </a:lnTo>
                  <a:cubicBezTo>
                    <a:pt x="14609" y="22885"/>
                    <a:pt x="14593" y="22258"/>
                    <a:pt x="14562" y="21584"/>
                  </a:cubicBezTo>
                  <a:lnTo>
                    <a:pt x="14452" y="21584"/>
                  </a:lnTo>
                  <a:cubicBezTo>
                    <a:pt x="14248" y="21599"/>
                    <a:pt x="14044" y="21599"/>
                    <a:pt x="13840" y="21599"/>
                  </a:cubicBezTo>
                  <a:lnTo>
                    <a:pt x="13511" y="21599"/>
                  </a:lnTo>
                  <a:cubicBezTo>
                    <a:pt x="13402" y="21599"/>
                    <a:pt x="13276" y="21615"/>
                    <a:pt x="13151" y="21615"/>
                  </a:cubicBezTo>
                  <a:cubicBezTo>
                    <a:pt x="13072" y="21615"/>
                    <a:pt x="12994" y="21599"/>
                    <a:pt x="12916" y="21599"/>
                  </a:cubicBezTo>
                  <a:lnTo>
                    <a:pt x="12649" y="21599"/>
                  </a:lnTo>
                  <a:cubicBezTo>
                    <a:pt x="12430" y="21599"/>
                    <a:pt x="12210" y="21599"/>
                    <a:pt x="12007" y="21584"/>
                  </a:cubicBezTo>
                  <a:lnTo>
                    <a:pt x="11270" y="21568"/>
                  </a:lnTo>
                  <a:close/>
                  <a:moveTo>
                    <a:pt x="16881" y="21537"/>
                  </a:moveTo>
                  <a:cubicBezTo>
                    <a:pt x="16866" y="21944"/>
                    <a:pt x="16881" y="22352"/>
                    <a:pt x="16881" y="22744"/>
                  </a:cubicBezTo>
                  <a:cubicBezTo>
                    <a:pt x="16881" y="22979"/>
                    <a:pt x="16897" y="23229"/>
                    <a:pt x="16897" y="23465"/>
                  </a:cubicBezTo>
                  <a:lnTo>
                    <a:pt x="16897" y="23559"/>
                  </a:lnTo>
                  <a:cubicBezTo>
                    <a:pt x="16913" y="24139"/>
                    <a:pt x="16928" y="24734"/>
                    <a:pt x="16960" y="25314"/>
                  </a:cubicBezTo>
                  <a:lnTo>
                    <a:pt x="17179" y="25314"/>
                  </a:lnTo>
                  <a:cubicBezTo>
                    <a:pt x="17461" y="25330"/>
                    <a:pt x="17728" y="25346"/>
                    <a:pt x="18010" y="25346"/>
                  </a:cubicBezTo>
                  <a:lnTo>
                    <a:pt x="18370" y="25361"/>
                  </a:lnTo>
                  <a:cubicBezTo>
                    <a:pt x="18668" y="25377"/>
                    <a:pt x="18982" y="25377"/>
                    <a:pt x="19279" y="25377"/>
                  </a:cubicBezTo>
                  <a:lnTo>
                    <a:pt x="20565" y="25408"/>
                  </a:lnTo>
                  <a:lnTo>
                    <a:pt x="21709" y="25408"/>
                  </a:lnTo>
                  <a:cubicBezTo>
                    <a:pt x="21709" y="25001"/>
                    <a:pt x="21709" y="24593"/>
                    <a:pt x="21693" y="24186"/>
                  </a:cubicBezTo>
                  <a:cubicBezTo>
                    <a:pt x="21693" y="23951"/>
                    <a:pt x="21693" y="23715"/>
                    <a:pt x="21693" y="23465"/>
                  </a:cubicBezTo>
                  <a:cubicBezTo>
                    <a:pt x="21693" y="22853"/>
                    <a:pt x="21678" y="22226"/>
                    <a:pt x="21646" y="21584"/>
                  </a:cubicBezTo>
                  <a:lnTo>
                    <a:pt x="21490" y="21584"/>
                  </a:lnTo>
                  <a:cubicBezTo>
                    <a:pt x="21176" y="21599"/>
                    <a:pt x="20878" y="21599"/>
                    <a:pt x="20565" y="21599"/>
                  </a:cubicBezTo>
                  <a:lnTo>
                    <a:pt x="19279" y="21599"/>
                  </a:lnTo>
                  <a:cubicBezTo>
                    <a:pt x="18997" y="21599"/>
                    <a:pt x="18700" y="21584"/>
                    <a:pt x="18402" y="21584"/>
                  </a:cubicBezTo>
                  <a:cubicBezTo>
                    <a:pt x="18276" y="21584"/>
                    <a:pt x="17728" y="21568"/>
                    <a:pt x="17728" y="21568"/>
                  </a:cubicBezTo>
                  <a:cubicBezTo>
                    <a:pt x="17446" y="21552"/>
                    <a:pt x="17163" y="21552"/>
                    <a:pt x="16881" y="21537"/>
                  </a:cubicBezTo>
                  <a:close/>
                  <a:moveTo>
                    <a:pt x="30377" y="21537"/>
                  </a:moveTo>
                  <a:lnTo>
                    <a:pt x="27101" y="21552"/>
                  </a:lnTo>
                  <a:lnTo>
                    <a:pt x="24013" y="21568"/>
                  </a:lnTo>
                  <a:cubicBezTo>
                    <a:pt x="24029" y="22446"/>
                    <a:pt x="24044" y="23324"/>
                    <a:pt x="24060" y="24186"/>
                  </a:cubicBezTo>
                  <a:cubicBezTo>
                    <a:pt x="24060" y="24562"/>
                    <a:pt x="24060" y="24938"/>
                    <a:pt x="24076" y="25298"/>
                  </a:cubicBezTo>
                  <a:lnTo>
                    <a:pt x="27101" y="25346"/>
                  </a:lnTo>
                  <a:lnTo>
                    <a:pt x="30377" y="25361"/>
                  </a:lnTo>
                  <a:lnTo>
                    <a:pt x="36929" y="25408"/>
                  </a:lnTo>
                  <a:lnTo>
                    <a:pt x="43481" y="25408"/>
                  </a:lnTo>
                  <a:lnTo>
                    <a:pt x="49860" y="25377"/>
                  </a:lnTo>
                  <a:lnTo>
                    <a:pt x="49844" y="21584"/>
                  </a:lnTo>
                  <a:lnTo>
                    <a:pt x="43481" y="21599"/>
                  </a:lnTo>
                  <a:lnTo>
                    <a:pt x="40205" y="21599"/>
                  </a:lnTo>
                  <a:lnTo>
                    <a:pt x="36929" y="21568"/>
                  </a:lnTo>
                  <a:cubicBezTo>
                    <a:pt x="35832" y="21552"/>
                    <a:pt x="34750" y="21537"/>
                    <a:pt x="33653" y="21537"/>
                  </a:cubicBezTo>
                  <a:close/>
                  <a:moveTo>
                    <a:pt x="52164" y="21537"/>
                  </a:moveTo>
                  <a:cubicBezTo>
                    <a:pt x="52164" y="21944"/>
                    <a:pt x="52180" y="22352"/>
                    <a:pt x="52180" y="22744"/>
                  </a:cubicBezTo>
                  <a:cubicBezTo>
                    <a:pt x="52180" y="22979"/>
                    <a:pt x="52180" y="23229"/>
                    <a:pt x="52180" y="23465"/>
                  </a:cubicBezTo>
                  <a:lnTo>
                    <a:pt x="52196" y="23559"/>
                  </a:lnTo>
                  <a:cubicBezTo>
                    <a:pt x="52211" y="24139"/>
                    <a:pt x="52227" y="24719"/>
                    <a:pt x="52258" y="25314"/>
                  </a:cubicBezTo>
                  <a:lnTo>
                    <a:pt x="52478" y="25314"/>
                  </a:lnTo>
                  <a:cubicBezTo>
                    <a:pt x="52760" y="25330"/>
                    <a:pt x="53026" y="25346"/>
                    <a:pt x="53308" y="25346"/>
                  </a:cubicBezTo>
                  <a:lnTo>
                    <a:pt x="53669" y="25361"/>
                  </a:lnTo>
                  <a:cubicBezTo>
                    <a:pt x="53967" y="25377"/>
                    <a:pt x="54280" y="25377"/>
                    <a:pt x="54578" y="25377"/>
                  </a:cubicBezTo>
                  <a:lnTo>
                    <a:pt x="55863" y="25408"/>
                  </a:lnTo>
                  <a:lnTo>
                    <a:pt x="57008" y="25408"/>
                  </a:lnTo>
                  <a:cubicBezTo>
                    <a:pt x="57008" y="25001"/>
                    <a:pt x="57008" y="24593"/>
                    <a:pt x="56992" y="24186"/>
                  </a:cubicBezTo>
                  <a:cubicBezTo>
                    <a:pt x="56992" y="23951"/>
                    <a:pt x="56992" y="23715"/>
                    <a:pt x="56992" y="23465"/>
                  </a:cubicBezTo>
                  <a:cubicBezTo>
                    <a:pt x="56976" y="22853"/>
                    <a:pt x="56976" y="22226"/>
                    <a:pt x="56945" y="21584"/>
                  </a:cubicBezTo>
                  <a:lnTo>
                    <a:pt x="56788" y="21584"/>
                  </a:lnTo>
                  <a:cubicBezTo>
                    <a:pt x="56475" y="21599"/>
                    <a:pt x="56161" y="21599"/>
                    <a:pt x="55863" y="21599"/>
                  </a:cubicBezTo>
                  <a:lnTo>
                    <a:pt x="54578" y="21599"/>
                  </a:lnTo>
                  <a:cubicBezTo>
                    <a:pt x="54296" y="21599"/>
                    <a:pt x="53998" y="21584"/>
                    <a:pt x="53716" y="21584"/>
                  </a:cubicBezTo>
                  <a:cubicBezTo>
                    <a:pt x="53575" y="21584"/>
                    <a:pt x="53011" y="21568"/>
                    <a:pt x="53011" y="21568"/>
                  </a:cubicBezTo>
                  <a:cubicBezTo>
                    <a:pt x="52728" y="21552"/>
                    <a:pt x="52446" y="21552"/>
                    <a:pt x="52164" y="21537"/>
                  </a:cubicBezTo>
                  <a:close/>
                  <a:moveTo>
                    <a:pt x="59296" y="21568"/>
                  </a:moveTo>
                  <a:cubicBezTo>
                    <a:pt x="59280" y="21740"/>
                    <a:pt x="59280" y="21897"/>
                    <a:pt x="59280" y="22070"/>
                  </a:cubicBezTo>
                  <a:cubicBezTo>
                    <a:pt x="59280" y="22195"/>
                    <a:pt x="59280" y="22305"/>
                    <a:pt x="59280" y="22430"/>
                  </a:cubicBezTo>
                  <a:cubicBezTo>
                    <a:pt x="59280" y="22650"/>
                    <a:pt x="59280" y="22885"/>
                    <a:pt x="59280" y="23104"/>
                  </a:cubicBezTo>
                  <a:lnTo>
                    <a:pt x="59296" y="23465"/>
                  </a:lnTo>
                  <a:cubicBezTo>
                    <a:pt x="59296" y="23715"/>
                    <a:pt x="59296" y="23982"/>
                    <a:pt x="59312" y="24233"/>
                  </a:cubicBezTo>
                  <a:lnTo>
                    <a:pt x="59312" y="24499"/>
                  </a:lnTo>
                  <a:cubicBezTo>
                    <a:pt x="59327" y="24781"/>
                    <a:pt x="59343" y="25048"/>
                    <a:pt x="59359" y="25314"/>
                  </a:cubicBezTo>
                  <a:lnTo>
                    <a:pt x="60048" y="25346"/>
                  </a:lnTo>
                  <a:lnTo>
                    <a:pt x="60958" y="25377"/>
                  </a:lnTo>
                  <a:cubicBezTo>
                    <a:pt x="61177" y="25377"/>
                    <a:pt x="61396" y="25393"/>
                    <a:pt x="61616" y="25393"/>
                  </a:cubicBezTo>
                  <a:cubicBezTo>
                    <a:pt x="61961" y="25393"/>
                    <a:pt x="62305" y="25408"/>
                    <a:pt x="62650" y="25408"/>
                  </a:cubicBezTo>
                  <a:cubicBezTo>
                    <a:pt x="62650" y="24781"/>
                    <a:pt x="62650" y="24154"/>
                    <a:pt x="62635" y="23543"/>
                  </a:cubicBezTo>
                  <a:lnTo>
                    <a:pt x="62635" y="23465"/>
                  </a:lnTo>
                  <a:cubicBezTo>
                    <a:pt x="62635" y="22869"/>
                    <a:pt x="62619" y="22258"/>
                    <a:pt x="62588" y="21584"/>
                  </a:cubicBezTo>
                  <a:lnTo>
                    <a:pt x="62478" y="21584"/>
                  </a:lnTo>
                  <a:cubicBezTo>
                    <a:pt x="62274" y="21599"/>
                    <a:pt x="62070" y="21599"/>
                    <a:pt x="61867" y="21599"/>
                  </a:cubicBezTo>
                  <a:lnTo>
                    <a:pt x="61537" y="21599"/>
                  </a:lnTo>
                  <a:cubicBezTo>
                    <a:pt x="61428" y="21599"/>
                    <a:pt x="61302" y="21615"/>
                    <a:pt x="61177" y="21615"/>
                  </a:cubicBezTo>
                  <a:cubicBezTo>
                    <a:pt x="61099" y="21615"/>
                    <a:pt x="61020" y="21599"/>
                    <a:pt x="60942" y="21599"/>
                  </a:cubicBezTo>
                  <a:lnTo>
                    <a:pt x="60675" y="21599"/>
                  </a:lnTo>
                  <a:cubicBezTo>
                    <a:pt x="60456" y="21599"/>
                    <a:pt x="60236" y="21599"/>
                    <a:pt x="60033" y="21584"/>
                  </a:cubicBezTo>
                  <a:lnTo>
                    <a:pt x="59296" y="21568"/>
                  </a:lnTo>
                  <a:close/>
                  <a:moveTo>
                    <a:pt x="64923" y="24092"/>
                  </a:moveTo>
                  <a:cubicBezTo>
                    <a:pt x="64923" y="24311"/>
                    <a:pt x="64939" y="24515"/>
                    <a:pt x="64954" y="24734"/>
                  </a:cubicBezTo>
                  <a:cubicBezTo>
                    <a:pt x="64954" y="24922"/>
                    <a:pt x="64970" y="25126"/>
                    <a:pt x="64986" y="25314"/>
                  </a:cubicBezTo>
                  <a:cubicBezTo>
                    <a:pt x="65205" y="25330"/>
                    <a:pt x="65440" y="25346"/>
                    <a:pt x="65691" y="25361"/>
                  </a:cubicBezTo>
                  <a:cubicBezTo>
                    <a:pt x="65911" y="25377"/>
                    <a:pt x="66146" y="25377"/>
                    <a:pt x="66365" y="25393"/>
                  </a:cubicBezTo>
                  <a:lnTo>
                    <a:pt x="66600" y="25393"/>
                  </a:lnTo>
                  <a:cubicBezTo>
                    <a:pt x="66976" y="25408"/>
                    <a:pt x="67337" y="25408"/>
                    <a:pt x="67682" y="25408"/>
                  </a:cubicBezTo>
                  <a:lnTo>
                    <a:pt x="68277" y="25408"/>
                  </a:lnTo>
                  <a:cubicBezTo>
                    <a:pt x="68262" y="25001"/>
                    <a:pt x="68246" y="24577"/>
                    <a:pt x="68230" y="24139"/>
                  </a:cubicBezTo>
                  <a:cubicBezTo>
                    <a:pt x="67964" y="24154"/>
                    <a:pt x="67729" y="24154"/>
                    <a:pt x="67509" y="24154"/>
                  </a:cubicBezTo>
                  <a:lnTo>
                    <a:pt x="67306" y="24154"/>
                  </a:lnTo>
                  <a:cubicBezTo>
                    <a:pt x="67055" y="24154"/>
                    <a:pt x="66820" y="24154"/>
                    <a:pt x="66569" y="24139"/>
                  </a:cubicBezTo>
                  <a:lnTo>
                    <a:pt x="66287" y="24123"/>
                  </a:lnTo>
                  <a:cubicBezTo>
                    <a:pt x="66083" y="24107"/>
                    <a:pt x="65879" y="24107"/>
                    <a:pt x="65660" y="24092"/>
                  </a:cubicBezTo>
                  <a:close/>
                  <a:moveTo>
                    <a:pt x="70566" y="24233"/>
                  </a:moveTo>
                  <a:cubicBezTo>
                    <a:pt x="70566" y="24421"/>
                    <a:pt x="70582" y="24609"/>
                    <a:pt x="70597" y="24797"/>
                  </a:cubicBezTo>
                  <a:cubicBezTo>
                    <a:pt x="70597" y="24969"/>
                    <a:pt x="70613" y="25126"/>
                    <a:pt x="70629" y="25314"/>
                  </a:cubicBezTo>
                  <a:cubicBezTo>
                    <a:pt x="70848" y="25330"/>
                    <a:pt x="71067" y="25346"/>
                    <a:pt x="71334" y="25361"/>
                  </a:cubicBezTo>
                  <a:cubicBezTo>
                    <a:pt x="71538" y="25377"/>
                    <a:pt x="71741" y="25377"/>
                    <a:pt x="71961" y="25393"/>
                  </a:cubicBezTo>
                  <a:lnTo>
                    <a:pt x="72227" y="25393"/>
                  </a:lnTo>
                  <a:cubicBezTo>
                    <a:pt x="72572" y="25408"/>
                    <a:pt x="72901" y="25408"/>
                    <a:pt x="73230" y="25408"/>
                  </a:cubicBezTo>
                  <a:lnTo>
                    <a:pt x="73904" y="25408"/>
                  </a:lnTo>
                  <a:cubicBezTo>
                    <a:pt x="73904" y="25001"/>
                    <a:pt x="73889" y="24625"/>
                    <a:pt x="73873" y="24280"/>
                  </a:cubicBezTo>
                  <a:cubicBezTo>
                    <a:pt x="73607" y="24295"/>
                    <a:pt x="73372" y="24295"/>
                    <a:pt x="73136" y="24295"/>
                  </a:cubicBezTo>
                  <a:lnTo>
                    <a:pt x="72980" y="24295"/>
                  </a:lnTo>
                  <a:cubicBezTo>
                    <a:pt x="72713" y="24295"/>
                    <a:pt x="72447" y="24295"/>
                    <a:pt x="72212" y="24280"/>
                  </a:cubicBezTo>
                  <a:lnTo>
                    <a:pt x="71914" y="24264"/>
                  </a:lnTo>
                  <a:cubicBezTo>
                    <a:pt x="71710" y="24248"/>
                    <a:pt x="71506" y="24248"/>
                    <a:pt x="71303" y="24233"/>
                  </a:cubicBezTo>
                  <a:close/>
                  <a:moveTo>
                    <a:pt x="76193" y="24092"/>
                  </a:moveTo>
                  <a:cubicBezTo>
                    <a:pt x="76209" y="24311"/>
                    <a:pt x="76209" y="24515"/>
                    <a:pt x="76224" y="24734"/>
                  </a:cubicBezTo>
                  <a:cubicBezTo>
                    <a:pt x="76240" y="24922"/>
                    <a:pt x="76240" y="25126"/>
                    <a:pt x="76271" y="25314"/>
                  </a:cubicBezTo>
                  <a:cubicBezTo>
                    <a:pt x="76475" y="25330"/>
                    <a:pt x="76710" y="25346"/>
                    <a:pt x="76961" y="25361"/>
                  </a:cubicBezTo>
                  <a:cubicBezTo>
                    <a:pt x="77196" y="25377"/>
                    <a:pt x="77416" y="25377"/>
                    <a:pt x="77635" y="25393"/>
                  </a:cubicBezTo>
                  <a:lnTo>
                    <a:pt x="77870" y="25393"/>
                  </a:lnTo>
                  <a:cubicBezTo>
                    <a:pt x="78246" y="25408"/>
                    <a:pt x="78607" y="25408"/>
                    <a:pt x="78952" y="25408"/>
                  </a:cubicBezTo>
                  <a:lnTo>
                    <a:pt x="79547" y="25408"/>
                  </a:lnTo>
                  <a:cubicBezTo>
                    <a:pt x="79547" y="25001"/>
                    <a:pt x="79532" y="24577"/>
                    <a:pt x="79500" y="24139"/>
                  </a:cubicBezTo>
                  <a:cubicBezTo>
                    <a:pt x="79234" y="24154"/>
                    <a:pt x="78999" y="24154"/>
                    <a:pt x="78779" y="24154"/>
                  </a:cubicBezTo>
                  <a:lnTo>
                    <a:pt x="78575" y="24154"/>
                  </a:lnTo>
                  <a:cubicBezTo>
                    <a:pt x="78340" y="24154"/>
                    <a:pt x="78090" y="24154"/>
                    <a:pt x="77854" y="24139"/>
                  </a:cubicBezTo>
                  <a:lnTo>
                    <a:pt x="77572" y="24123"/>
                  </a:lnTo>
                  <a:cubicBezTo>
                    <a:pt x="77353" y="24107"/>
                    <a:pt x="77149" y="24107"/>
                    <a:pt x="76945" y="240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2527;p47"/>
            <p:cNvSpPr/>
            <p:nvPr/>
          </p:nvSpPr>
          <p:spPr>
            <a:xfrm>
              <a:off x="5410800" y="3701813"/>
              <a:ext cx="2149375" cy="811000"/>
            </a:xfrm>
            <a:custGeom>
              <a:avLst/>
              <a:gdLst/>
              <a:ahLst/>
              <a:cxnLst/>
              <a:rect l="l" t="t" r="r" b="b"/>
              <a:pathLst>
                <a:path w="85975" h="32440" extrusionOk="0">
                  <a:moveTo>
                    <a:pt x="84031" y="699"/>
                  </a:moveTo>
                  <a:cubicBezTo>
                    <a:pt x="84125" y="706"/>
                    <a:pt x="84215" y="706"/>
                    <a:pt x="84301" y="706"/>
                  </a:cubicBezTo>
                  <a:cubicBezTo>
                    <a:pt x="84387" y="706"/>
                    <a:pt x="84470" y="706"/>
                    <a:pt x="84548" y="714"/>
                  </a:cubicBezTo>
                  <a:cubicBezTo>
                    <a:pt x="84846" y="761"/>
                    <a:pt x="85065" y="918"/>
                    <a:pt x="85191" y="1075"/>
                  </a:cubicBezTo>
                  <a:cubicBezTo>
                    <a:pt x="85316" y="1216"/>
                    <a:pt x="85363" y="1373"/>
                    <a:pt x="85379" y="1467"/>
                  </a:cubicBezTo>
                  <a:cubicBezTo>
                    <a:pt x="85395" y="1561"/>
                    <a:pt x="85395" y="1623"/>
                    <a:pt x="85395" y="1623"/>
                  </a:cubicBezTo>
                  <a:cubicBezTo>
                    <a:pt x="85395" y="1748"/>
                    <a:pt x="85395" y="2611"/>
                    <a:pt x="85395" y="4116"/>
                  </a:cubicBezTo>
                  <a:cubicBezTo>
                    <a:pt x="85379" y="5746"/>
                    <a:pt x="85379" y="8144"/>
                    <a:pt x="85332" y="11185"/>
                  </a:cubicBezTo>
                  <a:cubicBezTo>
                    <a:pt x="85332" y="11953"/>
                    <a:pt x="85316" y="12752"/>
                    <a:pt x="85301" y="13599"/>
                  </a:cubicBezTo>
                  <a:cubicBezTo>
                    <a:pt x="85285" y="14445"/>
                    <a:pt x="85269" y="15323"/>
                    <a:pt x="85253" y="16232"/>
                  </a:cubicBezTo>
                  <a:cubicBezTo>
                    <a:pt x="85222" y="18066"/>
                    <a:pt x="85175" y="20056"/>
                    <a:pt x="85144" y="22188"/>
                  </a:cubicBezTo>
                  <a:cubicBezTo>
                    <a:pt x="85097" y="24304"/>
                    <a:pt x="85050" y="26561"/>
                    <a:pt x="85003" y="28944"/>
                  </a:cubicBezTo>
                  <a:cubicBezTo>
                    <a:pt x="84987" y="29524"/>
                    <a:pt x="84971" y="30119"/>
                    <a:pt x="84956" y="30731"/>
                  </a:cubicBezTo>
                  <a:cubicBezTo>
                    <a:pt x="84956" y="30872"/>
                    <a:pt x="84846" y="30997"/>
                    <a:pt x="84705" y="31091"/>
                  </a:cubicBezTo>
                  <a:cubicBezTo>
                    <a:pt x="84642" y="31122"/>
                    <a:pt x="84532" y="31154"/>
                    <a:pt x="84470" y="31154"/>
                  </a:cubicBezTo>
                  <a:lnTo>
                    <a:pt x="84454" y="31170"/>
                  </a:lnTo>
                  <a:lnTo>
                    <a:pt x="84297" y="31170"/>
                  </a:lnTo>
                  <a:lnTo>
                    <a:pt x="84047" y="31154"/>
                  </a:lnTo>
                  <a:cubicBezTo>
                    <a:pt x="82746" y="31138"/>
                    <a:pt x="81398" y="31122"/>
                    <a:pt x="80034" y="31091"/>
                  </a:cubicBezTo>
                  <a:cubicBezTo>
                    <a:pt x="74564" y="31013"/>
                    <a:pt x="68639" y="30981"/>
                    <a:pt x="62385" y="30950"/>
                  </a:cubicBezTo>
                  <a:cubicBezTo>
                    <a:pt x="60817" y="30950"/>
                    <a:pt x="59218" y="30950"/>
                    <a:pt x="57620" y="30934"/>
                  </a:cubicBezTo>
                  <a:lnTo>
                    <a:pt x="52745" y="30934"/>
                  </a:lnTo>
                  <a:cubicBezTo>
                    <a:pt x="49453" y="30934"/>
                    <a:pt x="46083" y="30934"/>
                    <a:pt x="42666" y="30966"/>
                  </a:cubicBezTo>
                  <a:cubicBezTo>
                    <a:pt x="35832" y="30997"/>
                    <a:pt x="28779" y="31028"/>
                    <a:pt x="21600" y="31075"/>
                  </a:cubicBezTo>
                  <a:cubicBezTo>
                    <a:pt x="18011" y="31091"/>
                    <a:pt x="14390" y="31122"/>
                    <a:pt x="10753" y="31154"/>
                  </a:cubicBezTo>
                  <a:cubicBezTo>
                    <a:pt x="8935" y="31185"/>
                    <a:pt x="7117" y="31201"/>
                    <a:pt x="5299" y="31232"/>
                  </a:cubicBezTo>
                  <a:lnTo>
                    <a:pt x="2571" y="31264"/>
                  </a:lnTo>
                  <a:lnTo>
                    <a:pt x="1882" y="31279"/>
                  </a:lnTo>
                  <a:lnTo>
                    <a:pt x="1537" y="31279"/>
                  </a:lnTo>
                  <a:cubicBezTo>
                    <a:pt x="1443" y="31279"/>
                    <a:pt x="1396" y="31279"/>
                    <a:pt x="1317" y="31264"/>
                  </a:cubicBezTo>
                  <a:cubicBezTo>
                    <a:pt x="1176" y="31232"/>
                    <a:pt x="1051" y="31154"/>
                    <a:pt x="957" y="31044"/>
                  </a:cubicBezTo>
                  <a:cubicBezTo>
                    <a:pt x="910" y="30997"/>
                    <a:pt x="879" y="30950"/>
                    <a:pt x="847" y="30887"/>
                  </a:cubicBezTo>
                  <a:cubicBezTo>
                    <a:pt x="832" y="30856"/>
                    <a:pt x="832" y="30825"/>
                    <a:pt x="816" y="30809"/>
                  </a:cubicBezTo>
                  <a:cubicBezTo>
                    <a:pt x="816" y="30793"/>
                    <a:pt x="816" y="30793"/>
                    <a:pt x="816" y="30762"/>
                  </a:cubicBezTo>
                  <a:lnTo>
                    <a:pt x="800" y="30684"/>
                  </a:lnTo>
                  <a:cubicBezTo>
                    <a:pt x="769" y="27204"/>
                    <a:pt x="722" y="23724"/>
                    <a:pt x="675" y="20260"/>
                  </a:cubicBezTo>
                  <a:cubicBezTo>
                    <a:pt x="675" y="18536"/>
                    <a:pt x="659" y="16796"/>
                    <a:pt x="643" y="15072"/>
                  </a:cubicBezTo>
                  <a:cubicBezTo>
                    <a:pt x="643" y="13348"/>
                    <a:pt x="628" y="11624"/>
                    <a:pt x="628" y="9915"/>
                  </a:cubicBezTo>
                  <a:cubicBezTo>
                    <a:pt x="628" y="8207"/>
                    <a:pt x="628" y="6498"/>
                    <a:pt x="643" y="4790"/>
                  </a:cubicBezTo>
                  <a:cubicBezTo>
                    <a:pt x="643" y="3943"/>
                    <a:pt x="643" y="3097"/>
                    <a:pt x="643" y="2250"/>
                  </a:cubicBezTo>
                  <a:lnTo>
                    <a:pt x="659" y="1623"/>
                  </a:lnTo>
                  <a:cubicBezTo>
                    <a:pt x="659" y="1467"/>
                    <a:pt x="706" y="1310"/>
                    <a:pt x="816" y="1185"/>
                  </a:cubicBezTo>
                  <a:cubicBezTo>
                    <a:pt x="926" y="1059"/>
                    <a:pt x="1067" y="965"/>
                    <a:pt x="1239" y="918"/>
                  </a:cubicBezTo>
                  <a:cubicBezTo>
                    <a:pt x="1324" y="890"/>
                    <a:pt x="1431" y="884"/>
                    <a:pt x="1551" y="884"/>
                  </a:cubicBezTo>
                  <a:cubicBezTo>
                    <a:pt x="1630" y="884"/>
                    <a:pt x="1716" y="887"/>
                    <a:pt x="1803" y="887"/>
                  </a:cubicBezTo>
                  <a:cubicBezTo>
                    <a:pt x="5330" y="902"/>
                    <a:pt x="8810" y="965"/>
                    <a:pt x="12227" y="1012"/>
                  </a:cubicBezTo>
                  <a:cubicBezTo>
                    <a:pt x="15644" y="1059"/>
                    <a:pt x="18998" y="1106"/>
                    <a:pt x="22290" y="1138"/>
                  </a:cubicBezTo>
                  <a:cubicBezTo>
                    <a:pt x="23936" y="1169"/>
                    <a:pt x="25566" y="1185"/>
                    <a:pt x="27164" y="1216"/>
                  </a:cubicBezTo>
                  <a:cubicBezTo>
                    <a:pt x="28779" y="1216"/>
                    <a:pt x="30362" y="1232"/>
                    <a:pt x="31929" y="1247"/>
                  </a:cubicBezTo>
                  <a:cubicBezTo>
                    <a:pt x="33867" y="1252"/>
                    <a:pt x="35771" y="1255"/>
                    <a:pt x="37640" y="1255"/>
                  </a:cubicBezTo>
                  <a:cubicBezTo>
                    <a:pt x="41818" y="1255"/>
                    <a:pt x="45814" y="1239"/>
                    <a:pt x="49594" y="1185"/>
                  </a:cubicBezTo>
                  <a:cubicBezTo>
                    <a:pt x="55049" y="1122"/>
                    <a:pt x="60065" y="996"/>
                    <a:pt x="64516" y="934"/>
                  </a:cubicBezTo>
                  <a:cubicBezTo>
                    <a:pt x="66726" y="887"/>
                    <a:pt x="68811" y="855"/>
                    <a:pt x="70739" y="824"/>
                  </a:cubicBezTo>
                  <a:cubicBezTo>
                    <a:pt x="71695" y="808"/>
                    <a:pt x="72620" y="793"/>
                    <a:pt x="73498" y="777"/>
                  </a:cubicBezTo>
                  <a:cubicBezTo>
                    <a:pt x="74376" y="761"/>
                    <a:pt x="75222" y="761"/>
                    <a:pt x="76021" y="746"/>
                  </a:cubicBezTo>
                  <a:cubicBezTo>
                    <a:pt x="79203" y="714"/>
                    <a:pt x="81711" y="714"/>
                    <a:pt x="83420" y="714"/>
                  </a:cubicBezTo>
                  <a:cubicBezTo>
                    <a:pt x="83639" y="699"/>
                    <a:pt x="83843" y="699"/>
                    <a:pt x="84031" y="699"/>
                  </a:cubicBezTo>
                  <a:close/>
                  <a:moveTo>
                    <a:pt x="37640" y="1"/>
                  </a:moveTo>
                  <a:cubicBezTo>
                    <a:pt x="35771" y="1"/>
                    <a:pt x="33867" y="4"/>
                    <a:pt x="31929" y="9"/>
                  </a:cubicBezTo>
                  <a:cubicBezTo>
                    <a:pt x="30362" y="25"/>
                    <a:pt x="28779" y="40"/>
                    <a:pt x="27164" y="56"/>
                  </a:cubicBezTo>
                  <a:cubicBezTo>
                    <a:pt x="25566" y="72"/>
                    <a:pt x="23936" y="87"/>
                    <a:pt x="22290" y="119"/>
                  </a:cubicBezTo>
                  <a:cubicBezTo>
                    <a:pt x="18998" y="166"/>
                    <a:pt x="15644" y="213"/>
                    <a:pt x="12227" y="244"/>
                  </a:cubicBezTo>
                  <a:cubicBezTo>
                    <a:pt x="8810" y="291"/>
                    <a:pt x="5330" y="354"/>
                    <a:pt x="1803" y="385"/>
                  </a:cubicBezTo>
                  <a:cubicBezTo>
                    <a:pt x="1722" y="385"/>
                    <a:pt x="1633" y="380"/>
                    <a:pt x="1538" y="380"/>
                  </a:cubicBezTo>
                  <a:cubicBezTo>
                    <a:pt x="1396" y="380"/>
                    <a:pt x="1242" y="391"/>
                    <a:pt x="1082" y="448"/>
                  </a:cubicBezTo>
                  <a:cubicBezTo>
                    <a:pt x="816" y="526"/>
                    <a:pt x="581" y="683"/>
                    <a:pt x="424" y="887"/>
                  </a:cubicBezTo>
                  <a:cubicBezTo>
                    <a:pt x="252" y="1090"/>
                    <a:pt x="158" y="1357"/>
                    <a:pt x="158" y="1623"/>
                  </a:cubicBezTo>
                  <a:lnTo>
                    <a:pt x="173" y="2250"/>
                  </a:lnTo>
                  <a:cubicBezTo>
                    <a:pt x="173" y="3097"/>
                    <a:pt x="173" y="3943"/>
                    <a:pt x="173" y="4790"/>
                  </a:cubicBezTo>
                  <a:cubicBezTo>
                    <a:pt x="173" y="6498"/>
                    <a:pt x="189" y="8207"/>
                    <a:pt x="189" y="9915"/>
                  </a:cubicBezTo>
                  <a:cubicBezTo>
                    <a:pt x="173" y="11624"/>
                    <a:pt x="173" y="13348"/>
                    <a:pt x="173" y="15072"/>
                  </a:cubicBezTo>
                  <a:cubicBezTo>
                    <a:pt x="158" y="16796"/>
                    <a:pt x="142" y="18536"/>
                    <a:pt x="126" y="20260"/>
                  </a:cubicBezTo>
                  <a:cubicBezTo>
                    <a:pt x="95" y="23740"/>
                    <a:pt x="48" y="27235"/>
                    <a:pt x="1" y="30715"/>
                  </a:cubicBezTo>
                  <a:lnTo>
                    <a:pt x="17" y="30809"/>
                  </a:lnTo>
                  <a:cubicBezTo>
                    <a:pt x="17" y="30825"/>
                    <a:pt x="17" y="30887"/>
                    <a:pt x="32" y="30919"/>
                  </a:cubicBezTo>
                  <a:cubicBezTo>
                    <a:pt x="32" y="31013"/>
                    <a:pt x="64" y="31075"/>
                    <a:pt x="79" y="31154"/>
                  </a:cubicBezTo>
                  <a:cubicBezTo>
                    <a:pt x="142" y="31295"/>
                    <a:pt x="220" y="31436"/>
                    <a:pt x="314" y="31546"/>
                  </a:cubicBezTo>
                  <a:cubicBezTo>
                    <a:pt x="518" y="31781"/>
                    <a:pt x="800" y="31953"/>
                    <a:pt x="1098" y="32032"/>
                  </a:cubicBezTo>
                  <a:cubicBezTo>
                    <a:pt x="1239" y="32079"/>
                    <a:pt x="1412" y="32094"/>
                    <a:pt x="1537" y="32094"/>
                  </a:cubicBezTo>
                  <a:lnTo>
                    <a:pt x="1882" y="32094"/>
                  </a:lnTo>
                  <a:lnTo>
                    <a:pt x="2571" y="32110"/>
                  </a:lnTo>
                  <a:lnTo>
                    <a:pt x="5299" y="32141"/>
                  </a:lnTo>
                  <a:cubicBezTo>
                    <a:pt x="7117" y="32157"/>
                    <a:pt x="8935" y="32188"/>
                    <a:pt x="10753" y="32204"/>
                  </a:cubicBezTo>
                  <a:cubicBezTo>
                    <a:pt x="14390" y="32235"/>
                    <a:pt x="18011" y="32267"/>
                    <a:pt x="21600" y="32298"/>
                  </a:cubicBezTo>
                  <a:cubicBezTo>
                    <a:pt x="28779" y="32345"/>
                    <a:pt x="35832" y="32376"/>
                    <a:pt x="42666" y="32408"/>
                  </a:cubicBezTo>
                  <a:cubicBezTo>
                    <a:pt x="46083" y="32439"/>
                    <a:pt x="49453" y="32439"/>
                    <a:pt x="52745" y="32439"/>
                  </a:cubicBezTo>
                  <a:lnTo>
                    <a:pt x="57620" y="32439"/>
                  </a:lnTo>
                  <a:cubicBezTo>
                    <a:pt x="59218" y="32423"/>
                    <a:pt x="60817" y="32423"/>
                    <a:pt x="62385" y="32423"/>
                  </a:cubicBezTo>
                  <a:cubicBezTo>
                    <a:pt x="68639" y="32392"/>
                    <a:pt x="74564" y="32361"/>
                    <a:pt x="80034" y="32282"/>
                  </a:cubicBezTo>
                  <a:cubicBezTo>
                    <a:pt x="81398" y="32251"/>
                    <a:pt x="82746" y="32235"/>
                    <a:pt x="84047" y="32204"/>
                  </a:cubicBezTo>
                  <a:lnTo>
                    <a:pt x="84438" y="32204"/>
                  </a:lnTo>
                  <a:lnTo>
                    <a:pt x="84501" y="32188"/>
                  </a:lnTo>
                  <a:lnTo>
                    <a:pt x="84611" y="32188"/>
                  </a:lnTo>
                  <a:cubicBezTo>
                    <a:pt x="84862" y="32141"/>
                    <a:pt x="85081" y="32063"/>
                    <a:pt x="85285" y="31938"/>
                  </a:cubicBezTo>
                  <a:cubicBezTo>
                    <a:pt x="85677" y="31687"/>
                    <a:pt x="85959" y="31248"/>
                    <a:pt x="85975" y="30778"/>
                  </a:cubicBezTo>
                  <a:lnTo>
                    <a:pt x="85975" y="30699"/>
                  </a:lnTo>
                  <a:lnTo>
                    <a:pt x="85975" y="30637"/>
                  </a:lnTo>
                  <a:lnTo>
                    <a:pt x="85975" y="30527"/>
                  </a:lnTo>
                  <a:lnTo>
                    <a:pt x="85975" y="30292"/>
                  </a:lnTo>
                  <a:cubicBezTo>
                    <a:pt x="85975" y="30151"/>
                    <a:pt x="85959" y="29994"/>
                    <a:pt x="85959" y="29837"/>
                  </a:cubicBezTo>
                  <a:cubicBezTo>
                    <a:pt x="85959" y="29539"/>
                    <a:pt x="85943" y="29242"/>
                    <a:pt x="85943" y="28944"/>
                  </a:cubicBezTo>
                  <a:cubicBezTo>
                    <a:pt x="85896" y="26561"/>
                    <a:pt x="85849" y="24304"/>
                    <a:pt x="85802" y="22188"/>
                  </a:cubicBezTo>
                  <a:cubicBezTo>
                    <a:pt x="85755" y="20056"/>
                    <a:pt x="85724" y="18066"/>
                    <a:pt x="85692" y="16232"/>
                  </a:cubicBezTo>
                  <a:cubicBezTo>
                    <a:pt x="85677" y="15323"/>
                    <a:pt x="85661" y="14445"/>
                    <a:pt x="85645" y="13599"/>
                  </a:cubicBezTo>
                  <a:cubicBezTo>
                    <a:pt x="85630" y="12752"/>
                    <a:pt x="85614" y="11953"/>
                    <a:pt x="85614" y="11185"/>
                  </a:cubicBezTo>
                  <a:cubicBezTo>
                    <a:pt x="85567" y="8144"/>
                    <a:pt x="85567" y="5746"/>
                    <a:pt x="85551" y="4116"/>
                  </a:cubicBezTo>
                  <a:cubicBezTo>
                    <a:pt x="85551" y="2485"/>
                    <a:pt x="85551" y="1608"/>
                    <a:pt x="85551" y="1608"/>
                  </a:cubicBezTo>
                  <a:cubicBezTo>
                    <a:pt x="85536" y="1608"/>
                    <a:pt x="85551" y="1561"/>
                    <a:pt x="85536" y="1435"/>
                  </a:cubicBezTo>
                  <a:cubicBezTo>
                    <a:pt x="85504" y="1326"/>
                    <a:pt x="85457" y="1153"/>
                    <a:pt x="85301" y="981"/>
                  </a:cubicBezTo>
                  <a:cubicBezTo>
                    <a:pt x="85159" y="808"/>
                    <a:pt x="84909" y="620"/>
                    <a:pt x="84564" y="573"/>
                  </a:cubicBezTo>
                  <a:cubicBezTo>
                    <a:pt x="84478" y="558"/>
                    <a:pt x="84391" y="554"/>
                    <a:pt x="84303" y="554"/>
                  </a:cubicBezTo>
                  <a:cubicBezTo>
                    <a:pt x="84215" y="554"/>
                    <a:pt x="84125" y="558"/>
                    <a:pt x="84031" y="558"/>
                  </a:cubicBezTo>
                  <a:lnTo>
                    <a:pt x="83420" y="558"/>
                  </a:lnTo>
                  <a:cubicBezTo>
                    <a:pt x="81711" y="542"/>
                    <a:pt x="79203" y="542"/>
                    <a:pt x="76021" y="511"/>
                  </a:cubicBezTo>
                  <a:cubicBezTo>
                    <a:pt x="75222" y="495"/>
                    <a:pt x="74376" y="495"/>
                    <a:pt x="73498" y="479"/>
                  </a:cubicBezTo>
                  <a:cubicBezTo>
                    <a:pt x="72620" y="464"/>
                    <a:pt x="71695" y="448"/>
                    <a:pt x="70739" y="432"/>
                  </a:cubicBezTo>
                  <a:cubicBezTo>
                    <a:pt x="68811" y="401"/>
                    <a:pt x="66726" y="369"/>
                    <a:pt x="64516" y="322"/>
                  </a:cubicBezTo>
                  <a:cubicBezTo>
                    <a:pt x="60065" y="260"/>
                    <a:pt x="55049" y="134"/>
                    <a:pt x="49594" y="72"/>
                  </a:cubicBezTo>
                  <a:cubicBezTo>
                    <a:pt x="45814" y="18"/>
                    <a:pt x="41818" y="1"/>
                    <a:pt x="37640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02" name="Picture 60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895" y="4080926"/>
            <a:ext cx="3968485" cy="255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59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580" grpId="0" animBg="1"/>
      <p:bldP spid="587" grpId="0" animBg="1"/>
      <p:bldP spid="588" grpId="0" animBg="1"/>
      <p:bldP spid="589" grpId="0" animBg="1"/>
      <p:bldP spid="59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" name="Picture 5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343" y="131799"/>
            <a:ext cx="3282419" cy="2369497"/>
          </a:xfrm>
          <a:prstGeom prst="rect">
            <a:avLst/>
          </a:prstGeom>
        </p:spPr>
      </p:pic>
      <p:pic>
        <p:nvPicPr>
          <p:cNvPr id="553" name="Picture 5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73" y="386865"/>
            <a:ext cx="6244267" cy="4228863"/>
          </a:xfrm>
          <a:prstGeom prst="rect">
            <a:avLst/>
          </a:prstGeom>
        </p:spPr>
      </p:pic>
      <p:pic>
        <p:nvPicPr>
          <p:cNvPr id="555" name="Picture 5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805" y="831273"/>
            <a:ext cx="569193" cy="706582"/>
          </a:xfrm>
          <a:prstGeom prst="rect">
            <a:avLst/>
          </a:prstGeom>
        </p:spPr>
      </p:pic>
      <p:pic>
        <p:nvPicPr>
          <p:cNvPr id="556" name="Picture 5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334" y="2608983"/>
            <a:ext cx="7134298" cy="4013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43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308" y="195639"/>
            <a:ext cx="7609383" cy="62320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340" y="2252498"/>
            <a:ext cx="2829320" cy="23530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182" y="2252498"/>
            <a:ext cx="3067478" cy="2429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05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1" cy="6858002"/>
          </a:xfrm>
          <a:prstGeom prst="rect">
            <a:avLst/>
          </a:prstGeom>
        </p:spPr>
      </p:pic>
      <p:grpSp>
        <p:nvGrpSpPr>
          <p:cNvPr id="136" name="Google Shape;1238;p32"/>
          <p:cNvGrpSpPr/>
          <p:nvPr/>
        </p:nvGrpSpPr>
        <p:grpSpPr>
          <a:xfrm>
            <a:off x="1274618" y="0"/>
            <a:ext cx="9441149" cy="7161661"/>
            <a:chOff x="1567975" y="4167825"/>
            <a:chExt cx="760075" cy="725275"/>
          </a:xfrm>
        </p:grpSpPr>
        <p:sp>
          <p:nvSpPr>
            <p:cNvPr id="137" name="Google Shape;1239;p32"/>
            <p:cNvSpPr/>
            <p:nvPr/>
          </p:nvSpPr>
          <p:spPr>
            <a:xfrm>
              <a:off x="1576600" y="4195700"/>
              <a:ext cx="738275" cy="683700"/>
            </a:xfrm>
            <a:custGeom>
              <a:avLst/>
              <a:gdLst/>
              <a:ahLst/>
              <a:cxnLst/>
              <a:rect l="l" t="t" r="r" b="b"/>
              <a:pathLst>
                <a:path w="29531" h="27348" extrusionOk="0">
                  <a:moveTo>
                    <a:pt x="14531" y="433"/>
                  </a:moveTo>
                  <a:cubicBezTo>
                    <a:pt x="14911" y="433"/>
                    <a:pt x="15296" y="452"/>
                    <a:pt x="15690" y="494"/>
                  </a:cubicBezTo>
                  <a:cubicBezTo>
                    <a:pt x="18088" y="729"/>
                    <a:pt x="20283" y="1591"/>
                    <a:pt x="22383" y="2704"/>
                  </a:cubicBezTo>
                  <a:cubicBezTo>
                    <a:pt x="21474" y="4349"/>
                    <a:pt x="20596" y="6011"/>
                    <a:pt x="19703" y="7657"/>
                  </a:cubicBezTo>
                  <a:cubicBezTo>
                    <a:pt x="18809" y="9318"/>
                    <a:pt x="17791" y="10933"/>
                    <a:pt x="17054" y="12673"/>
                  </a:cubicBezTo>
                  <a:cubicBezTo>
                    <a:pt x="17038" y="12688"/>
                    <a:pt x="17038" y="12704"/>
                    <a:pt x="17038" y="12720"/>
                  </a:cubicBezTo>
                  <a:cubicBezTo>
                    <a:pt x="16725" y="12437"/>
                    <a:pt x="16333" y="12234"/>
                    <a:pt x="15925" y="12108"/>
                  </a:cubicBezTo>
                  <a:cubicBezTo>
                    <a:pt x="16740" y="11136"/>
                    <a:pt x="17524" y="10133"/>
                    <a:pt x="18323" y="9161"/>
                  </a:cubicBezTo>
                  <a:cubicBezTo>
                    <a:pt x="18347" y="9138"/>
                    <a:pt x="18327" y="9098"/>
                    <a:pt x="18302" y="9098"/>
                  </a:cubicBezTo>
                  <a:cubicBezTo>
                    <a:pt x="18294" y="9098"/>
                    <a:pt x="18285" y="9102"/>
                    <a:pt x="18276" y="9114"/>
                  </a:cubicBezTo>
                  <a:cubicBezTo>
                    <a:pt x="17446" y="10071"/>
                    <a:pt x="16615" y="11058"/>
                    <a:pt x="15863" y="12077"/>
                  </a:cubicBezTo>
                  <a:cubicBezTo>
                    <a:pt x="15863" y="12077"/>
                    <a:pt x="15863" y="12093"/>
                    <a:pt x="15863" y="12093"/>
                  </a:cubicBezTo>
                  <a:cubicBezTo>
                    <a:pt x="15596" y="12014"/>
                    <a:pt x="15314" y="11967"/>
                    <a:pt x="15048" y="11951"/>
                  </a:cubicBezTo>
                  <a:cubicBezTo>
                    <a:pt x="15800" y="10964"/>
                    <a:pt x="16521" y="9961"/>
                    <a:pt x="17226" y="8942"/>
                  </a:cubicBezTo>
                  <a:cubicBezTo>
                    <a:pt x="17260" y="8909"/>
                    <a:pt x="17230" y="8876"/>
                    <a:pt x="17193" y="8876"/>
                  </a:cubicBezTo>
                  <a:cubicBezTo>
                    <a:pt x="17178" y="8876"/>
                    <a:pt x="17162" y="8881"/>
                    <a:pt x="17148" y="8895"/>
                  </a:cubicBezTo>
                  <a:cubicBezTo>
                    <a:pt x="16411" y="9898"/>
                    <a:pt x="15659" y="10917"/>
                    <a:pt x="14954" y="11951"/>
                  </a:cubicBezTo>
                  <a:lnTo>
                    <a:pt x="14812" y="11951"/>
                  </a:lnTo>
                  <a:cubicBezTo>
                    <a:pt x="14515" y="11967"/>
                    <a:pt x="14232" y="12030"/>
                    <a:pt x="13982" y="12124"/>
                  </a:cubicBezTo>
                  <a:cubicBezTo>
                    <a:pt x="15283" y="10384"/>
                    <a:pt x="16552" y="8613"/>
                    <a:pt x="17869" y="6889"/>
                  </a:cubicBezTo>
                  <a:cubicBezTo>
                    <a:pt x="17893" y="6852"/>
                    <a:pt x="17852" y="6816"/>
                    <a:pt x="17817" y="6816"/>
                  </a:cubicBezTo>
                  <a:cubicBezTo>
                    <a:pt x="17807" y="6816"/>
                    <a:pt x="17798" y="6819"/>
                    <a:pt x="17791" y="6826"/>
                  </a:cubicBezTo>
                  <a:cubicBezTo>
                    <a:pt x="16411" y="8550"/>
                    <a:pt x="15063" y="10321"/>
                    <a:pt x="13841" y="12171"/>
                  </a:cubicBezTo>
                  <a:cubicBezTo>
                    <a:pt x="13731" y="12218"/>
                    <a:pt x="13621" y="12265"/>
                    <a:pt x="13511" y="12328"/>
                  </a:cubicBezTo>
                  <a:cubicBezTo>
                    <a:pt x="13417" y="12171"/>
                    <a:pt x="13339" y="12014"/>
                    <a:pt x="13261" y="11842"/>
                  </a:cubicBezTo>
                  <a:cubicBezTo>
                    <a:pt x="14562" y="10024"/>
                    <a:pt x="15894" y="8237"/>
                    <a:pt x="17289" y="6481"/>
                  </a:cubicBezTo>
                  <a:cubicBezTo>
                    <a:pt x="17312" y="6446"/>
                    <a:pt x="17283" y="6402"/>
                    <a:pt x="17254" y="6402"/>
                  </a:cubicBezTo>
                  <a:cubicBezTo>
                    <a:pt x="17244" y="6402"/>
                    <a:pt x="17234" y="6407"/>
                    <a:pt x="17226" y="6418"/>
                  </a:cubicBezTo>
                  <a:cubicBezTo>
                    <a:pt x="15769" y="8111"/>
                    <a:pt x="14421" y="9914"/>
                    <a:pt x="13229" y="11795"/>
                  </a:cubicBezTo>
                  <a:cubicBezTo>
                    <a:pt x="13088" y="11497"/>
                    <a:pt x="12947" y="11215"/>
                    <a:pt x="12806" y="10933"/>
                  </a:cubicBezTo>
                  <a:cubicBezTo>
                    <a:pt x="13966" y="9522"/>
                    <a:pt x="15048" y="8033"/>
                    <a:pt x="16145" y="6575"/>
                  </a:cubicBezTo>
                  <a:cubicBezTo>
                    <a:pt x="16168" y="6552"/>
                    <a:pt x="16131" y="6511"/>
                    <a:pt x="16097" y="6511"/>
                  </a:cubicBezTo>
                  <a:cubicBezTo>
                    <a:pt x="16086" y="6511"/>
                    <a:pt x="16074" y="6516"/>
                    <a:pt x="16066" y="6528"/>
                  </a:cubicBezTo>
                  <a:cubicBezTo>
                    <a:pt x="14954" y="7955"/>
                    <a:pt x="13825" y="9381"/>
                    <a:pt x="12775" y="10854"/>
                  </a:cubicBezTo>
                  <a:cubicBezTo>
                    <a:pt x="12649" y="10603"/>
                    <a:pt x="12524" y="10353"/>
                    <a:pt x="12399" y="10102"/>
                  </a:cubicBezTo>
                  <a:cubicBezTo>
                    <a:pt x="13700" y="8503"/>
                    <a:pt x="14954" y="6857"/>
                    <a:pt x="16176" y="5212"/>
                  </a:cubicBezTo>
                  <a:cubicBezTo>
                    <a:pt x="16200" y="5187"/>
                    <a:pt x="16169" y="5154"/>
                    <a:pt x="16139" y="5154"/>
                  </a:cubicBezTo>
                  <a:cubicBezTo>
                    <a:pt x="16130" y="5154"/>
                    <a:pt x="16121" y="5157"/>
                    <a:pt x="16113" y="5165"/>
                  </a:cubicBezTo>
                  <a:cubicBezTo>
                    <a:pt x="14844" y="6763"/>
                    <a:pt x="13574" y="8378"/>
                    <a:pt x="12367" y="10024"/>
                  </a:cubicBezTo>
                  <a:cubicBezTo>
                    <a:pt x="12242" y="9757"/>
                    <a:pt x="12116" y="9491"/>
                    <a:pt x="11991" y="9208"/>
                  </a:cubicBezTo>
                  <a:cubicBezTo>
                    <a:pt x="13261" y="7798"/>
                    <a:pt x="14358" y="6183"/>
                    <a:pt x="15486" y="4663"/>
                  </a:cubicBezTo>
                  <a:cubicBezTo>
                    <a:pt x="15510" y="4628"/>
                    <a:pt x="15472" y="4584"/>
                    <a:pt x="15438" y="4584"/>
                  </a:cubicBezTo>
                  <a:cubicBezTo>
                    <a:pt x="15427" y="4584"/>
                    <a:pt x="15416" y="4588"/>
                    <a:pt x="15408" y="4600"/>
                  </a:cubicBezTo>
                  <a:cubicBezTo>
                    <a:pt x="14232" y="6089"/>
                    <a:pt x="12979" y="7563"/>
                    <a:pt x="11960" y="9146"/>
                  </a:cubicBezTo>
                  <a:cubicBezTo>
                    <a:pt x="11834" y="8879"/>
                    <a:pt x="11709" y="8597"/>
                    <a:pt x="11584" y="8331"/>
                  </a:cubicBezTo>
                  <a:cubicBezTo>
                    <a:pt x="12649" y="7092"/>
                    <a:pt x="13621" y="5776"/>
                    <a:pt x="14593" y="4475"/>
                  </a:cubicBezTo>
                  <a:cubicBezTo>
                    <a:pt x="14616" y="4452"/>
                    <a:pt x="14588" y="4411"/>
                    <a:pt x="14559" y="4411"/>
                  </a:cubicBezTo>
                  <a:cubicBezTo>
                    <a:pt x="14548" y="4411"/>
                    <a:pt x="14538" y="4416"/>
                    <a:pt x="14530" y="4428"/>
                  </a:cubicBezTo>
                  <a:cubicBezTo>
                    <a:pt x="13527" y="5682"/>
                    <a:pt x="12493" y="6936"/>
                    <a:pt x="11552" y="8268"/>
                  </a:cubicBezTo>
                  <a:cubicBezTo>
                    <a:pt x="11442" y="8002"/>
                    <a:pt x="11333" y="7751"/>
                    <a:pt x="11223" y="7484"/>
                  </a:cubicBezTo>
                  <a:cubicBezTo>
                    <a:pt x="12195" y="6324"/>
                    <a:pt x="13088" y="5070"/>
                    <a:pt x="13982" y="3864"/>
                  </a:cubicBezTo>
                  <a:cubicBezTo>
                    <a:pt x="14005" y="3828"/>
                    <a:pt x="13967" y="3784"/>
                    <a:pt x="13933" y="3784"/>
                  </a:cubicBezTo>
                  <a:cubicBezTo>
                    <a:pt x="13922" y="3784"/>
                    <a:pt x="13911" y="3789"/>
                    <a:pt x="13903" y="3801"/>
                  </a:cubicBezTo>
                  <a:cubicBezTo>
                    <a:pt x="12994" y="4976"/>
                    <a:pt x="12038" y="6168"/>
                    <a:pt x="11192" y="7406"/>
                  </a:cubicBezTo>
                  <a:cubicBezTo>
                    <a:pt x="11113" y="7218"/>
                    <a:pt x="11035" y="7030"/>
                    <a:pt x="10957" y="6857"/>
                  </a:cubicBezTo>
                  <a:cubicBezTo>
                    <a:pt x="10957" y="6842"/>
                    <a:pt x="10957" y="6842"/>
                    <a:pt x="10941" y="6826"/>
                  </a:cubicBezTo>
                  <a:cubicBezTo>
                    <a:pt x="11740" y="5635"/>
                    <a:pt x="12540" y="4459"/>
                    <a:pt x="13449" y="3331"/>
                  </a:cubicBezTo>
                  <a:cubicBezTo>
                    <a:pt x="13472" y="3295"/>
                    <a:pt x="13443" y="3251"/>
                    <a:pt x="13414" y="3251"/>
                  </a:cubicBezTo>
                  <a:cubicBezTo>
                    <a:pt x="13404" y="3251"/>
                    <a:pt x="13394" y="3256"/>
                    <a:pt x="13386" y="3268"/>
                  </a:cubicBezTo>
                  <a:cubicBezTo>
                    <a:pt x="12477" y="4365"/>
                    <a:pt x="11615" y="5509"/>
                    <a:pt x="10910" y="6732"/>
                  </a:cubicBezTo>
                  <a:cubicBezTo>
                    <a:pt x="10831" y="6560"/>
                    <a:pt x="10768" y="6371"/>
                    <a:pt x="10690" y="6183"/>
                  </a:cubicBezTo>
                  <a:cubicBezTo>
                    <a:pt x="11489" y="4976"/>
                    <a:pt x="12289" y="3769"/>
                    <a:pt x="13104" y="2563"/>
                  </a:cubicBezTo>
                  <a:cubicBezTo>
                    <a:pt x="13126" y="2529"/>
                    <a:pt x="13093" y="2496"/>
                    <a:pt x="13061" y="2496"/>
                  </a:cubicBezTo>
                  <a:cubicBezTo>
                    <a:pt x="13048" y="2496"/>
                    <a:pt x="13035" y="2502"/>
                    <a:pt x="13026" y="2516"/>
                  </a:cubicBezTo>
                  <a:cubicBezTo>
                    <a:pt x="12195" y="3691"/>
                    <a:pt x="11411" y="4882"/>
                    <a:pt x="10659" y="6105"/>
                  </a:cubicBezTo>
                  <a:cubicBezTo>
                    <a:pt x="10565" y="5870"/>
                    <a:pt x="10486" y="5619"/>
                    <a:pt x="10392" y="5384"/>
                  </a:cubicBezTo>
                  <a:cubicBezTo>
                    <a:pt x="11160" y="4381"/>
                    <a:pt x="11850" y="3315"/>
                    <a:pt x="12493" y="2249"/>
                  </a:cubicBezTo>
                  <a:cubicBezTo>
                    <a:pt x="12515" y="2216"/>
                    <a:pt x="12482" y="2183"/>
                    <a:pt x="12450" y="2183"/>
                  </a:cubicBezTo>
                  <a:cubicBezTo>
                    <a:pt x="12437" y="2183"/>
                    <a:pt x="12423" y="2188"/>
                    <a:pt x="12414" y="2202"/>
                  </a:cubicBezTo>
                  <a:cubicBezTo>
                    <a:pt x="11756" y="3252"/>
                    <a:pt x="11051" y="4255"/>
                    <a:pt x="10361" y="5274"/>
                  </a:cubicBezTo>
                  <a:cubicBezTo>
                    <a:pt x="10283" y="5070"/>
                    <a:pt x="10204" y="4851"/>
                    <a:pt x="10126" y="4632"/>
                  </a:cubicBezTo>
                  <a:cubicBezTo>
                    <a:pt x="10721" y="3785"/>
                    <a:pt x="11286" y="2923"/>
                    <a:pt x="11897" y="2092"/>
                  </a:cubicBezTo>
                  <a:cubicBezTo>
                    <a:pt x="11920" y="2069"/>
                    <a:pt x="11892" y="2028"/>
                    <a:pt x="11863" y="2028"/>
                  </a:cubicBezTo>
                  <a:cubicBezTo>
                    <a:pt x="11852" y="2028"/>
                    <a:pt x="11842" y="2033"/>
                    <a:pt x="11834" y="2045"/>
                  </a:cubicBezTo>
                  <a:cubicBezTo>
                    <a:pt x="11207" y="2845"/>
                    <a:pt x="10596" y="3660"/>
                    <a:pt x="10094" y="4538"/>
                  </a:cubicBezTo>
                  <a:cubicBezTo>
                    <a:pt x="10000" y="4287"/>
                    <a:pt x="9922" y="4052"/>
                    <a:pt x="9828" y="3801"/>
                  </a:cubicBezTo>
                  <a:cubicBezTo>
                    <a:pt x="10439" y="3048"/>
                    <a:pt x="10925" y="2202"/>
                    <a:pt x="11552" y="1434"/>
                  </a:cubicBezTo>
                  <a:cubicBezTo>
                    <a:pt x="11576" y="1399"/>
                    <a:pt x="11546" y="1355"/>
                    <a:pt x="11510" y="1355"/>
                  </a:cubicBezTo>
                  <a:cubicBezTo>
                    <a:pt x="11498" y="1355"/>
                    <a:pt x="11486" y="1360"/>
                    <a:pt x="11474" y="1371"/>
                  </a:cubicBezTo>
                  <a:cubicBezTo>
                    <a:pt x="10878" y="2092"/>
                    <a:pt x="10204" y="2892"/>
                    <a:pt x="9812" y="3754"/>
                  </a:cubicBezTo>
                  <a:cubicBezTo>
                    <a:pt x="9718" y="3487"/>
                    <a:pt x="9624" y="3237"/>
                    <a:pt x="9530" y="2970"/>
                  </a:cubicBezTo>
                  <a:cubicBezTo>
                    <a:pt x="9922" y="2453"/>
                    <a:pt x="10298" y="1920"/>
                    <a:pt x="10690" y="1387"/>
                  </a:cubicBezTo>
                  <a:cubicBezTo>
                    <a:pt x="10712" y="1365"/>
                    <a:pt x="10687" y="1343"/>
                    <a:pt x="10660" y="1343"/>
                  </a:cubicBezTo>
                  <a:cubicBezTo>
                    <a:pt x="10648" y="1343"/>
                    <a:pt x="10637" y="1346"/>
                    <a:pt x="10627" y="1356"/>
                  </a:cubicBezTo>
                  <a:cubicBezTo>
                    <a:pt x="10251" y="1873"/>
                    <a:pt x="9859" y="2374"/>
                    <a:pt x="9515" y="2923"/>
                  </a:cubicBezTo>
                  <a:cubicBezTo>
                    <a:pt x="9452" y="2704"/>
                    <a:pt x="9373" y="2500"/>
                    <a:pt x="9295" y="2296"/>
                  </a:cubicBezTo>
                  <a:cubicBezTo>
                    <a:pt x="9483" y="2030"/>
                    <a:pt x="9671" y="1748"/>
                    <a:pt x="9875" y="1481"/>
                  </a:cubicBezTo>
                  <a:cubicBezTo>
                    <a:pt x="9887" y="1457"/>
                    <a:pt x="9862" y="1424"/>
                    <a:pt x="9836" y="1424"/>
                  </a:cubicBezTo>
                  <a:cubicBezTo>
                    <a:pt x="9828" y="1424"/>
                    <a:pt x="9820" y="1427"/>
                    <a:pt x="9812" y="1434"/>
                  </a:cubicBezTo>
                  <a:cubicBezTo>
                    <a:pt x="9624" y="1685"/>
                    <a:pt x="9436" y="1936"/>
                    <a:pt x="9264" y="2202"/>
                  </a:cubicBezTo>
                  <a:cubicBezTo>
                    <a:pt x="9170" y="1967"/>
                    <a:pt x="9091" y="1732"/>
                    <a:pt x="8997" y="1497"/>
                  </a:cubicBezTo>
                  <a:cubicBezTo>
                    <a:pt x="10868" y="921"/>
                    <a:pt x="12618" y="433"/>
                    <a:pt x="14531" y="433"/>
                  </a:cubicBezTo>
                  <a:close/>
                  <a:moveTo>
                    <a:pt x="21929" y="4334"/>
                  </a:moveTo>
                  <a:cubicBezTo>
                    <a:pt x="23621" y="5133"/>
                    <a:pt x="24750" y="7077"/>
                    <a:pt x="25534" y="8723"/>
                  </a:cubicBezTo>
                  <a:cubicBezTo>
                    <a:pt x="26364" y="10447"/>
                    <a:pt x="26819" y="12312"/>
                    <a:pt x="26960" y="14240"/>
                  </a:cubicBezTo>
                  <a:cubicBezTo>
                    <a:pt x="25753" y="14177"/>
                    <a:pt x="24562" y="14130"/>
                    <a:pt x="23355" y="14099"/>
                  </a:cubicBezTo>
                  <a:cubicBezTo>
                    <a:pt x="22062" y="14042"/>
                    <a:pt x="20687" y="13862"/>
                    <a:pt x="19354" y="13862"/>
                  </a:cubicBezTo>
                  <a:cubicBezTo>
                    <a:pt x="18845" y="13862"/>
                    <a:pt x="18343" y="13889"/>
                    <a:pt x="17853" y="13958"/>
                  </a:cubicBezTo>
                  <a:cubicBezTo>
                    <a:pt x="17712" y="13535"/>
                    <a:pt x="17477" y="13143"/>
                    <a:pt x="17164" y="12845"/>
                  </a:cubicBezTo>
                  <a:cubicBezTo>
                    <a:pt x="17195" y="12829"/>
                    <a:pt x="17226" y="12814"/>
                    <a:pt x="17242" y="12782"/>
                  </a:cubicBezTo>
                  <a:cubicBezTo>
                    <a:pt x="18308" y="11246"/>
                    <a:pt x="19139" y="9506"/>
                    <a:pt x="20032" y="7845"/>
                  </a:cubicBezTo>
                  <a:cubicBezTo>
                    <a:pt x="20659" y="6685"/>
                    <a:pt x="21302" y="5509"/>
                    <a:pt x="21929" y="4334"/>
                  </a:cubicBezTo>
                  <a:close/>
                  <a:moveTo>
                    <a:pt x="9295" y="3691"/>
                  </a:moveTo>
                  <a:cubicBezTo>
                    <a:pt x="10236" y="6763"/>
                    <a:pt x="11678" y="9757"/>
                    <a:pt x="13167" y="12531"/>
                  </a:cubicBezTo>
                  <a:cubicBezTo>
                    <a:pt x="13182" y="12547"/>
                    <a:pt x="13182" y="12547"/>
                    <a:pt x="13182" y="12547"/>
                  </a:cubicBezTo>
                  <a:cubicBezTo>
                    <a:pt x="12681" y="12955"/>
                    <a:pt x="12336" y="13566"/>
                    <a:pt x="12273" y="14271"/>
                  </a:cubicBezTo>
                  <a:cubicBezTo>
                    <a:pt x="12258" y="14271"/>
                    <a:pt x="12226" y="14256"/>
                    <a:pt x="12211" y="14256"/>
                  </a:cubicBezTo>
                  <a:cubicBezTo>
                    <a:pt x="10251" y="14146"/>
                    <a:pt x="8292" y="14052"/>
                    <a:pt x="6348" y="13942"/>
                  </a:cubicBezTo>
                  <a:cubicBezTo>
                    <a:pt x="5392" y="13895"/>
                    <a:pt x="4452" y="13864"/>
                    <a:pt x="3511" y="13817"/>
                  </a:cubicBezTo>
                  <a:cubicBezTo>
                    <a:pt x="3323" y="13801"/>
                    <a:pt x="3119" y="13785"/>
                    <a:pt x="2931" y="13770"/>
                  </a:cubicBezTo>
                  <a:cubicBezTo>
                    <a:pt x="3182" y="11622"/>
                    <a:pt x="3621" y="9663"/>
                    <a:pt x="4797" y="7798"/>
                  </a:cubicBezTo>
                  <a:cubicBezTo>
                    <a:pt x="5925" y="6042"/>
                    <a:pt x="7477" y="4679"/>
                    <a:pt x="9295" y="3691"/>
                  </a:cubicBezTo>
                  <a:close/>
                  <a:moveTo>
                    <a:pt x="14968" y="12323"/>
                  </a:moveTo>
                  <a:cubicBezTo>
                    <a:pt x="16081" y="12323"/>
                    <a:pt x="17225" y="12961"/>
                    <a:pt x="17524" y="14099"/>
                  </a:cubicBezTo>
                  <a:cubicBezTo>
                    <a:pt x="17791" y="15149"/>
                    <a:pt x="17258" y="16011"/>
                    <a:pt x="16458" y="16528"/>
                  </a:cubicBezTo>
                  <a:cubicBezTo>
                    <a:pt x="16693" y="16152"/>
                    <a:pt x="16928" y="15760"/>
                    <a:pt x="17132" y="15368"/>
                  </a:cubicBezTo>
                  <a:cubicBezTo>
                    <a:pt x="17143" y="15347"/>
                    <a:pt x="17116" y="15317"/>
                    <a:pt x="17093" y="15317"/>
                  </a:cubicBezTo>
                  <a:cubicBezTo>
                    <a:pt x="17083" y="15317"/>
                    <a:pt x="17074" y="15323"/>
                    <a:pt x="17070" y="15337"/>
                  </a:cubicBezTo>
                  <a:cubicBezTo>
                    <a:pt x="16834" y="15760"/>
                    <a:pt x="16584" y="16184"/>
                    <a:pt x="16317" y="16591"/>
                  </a:cubicBezTo>
                  <a:cubicBezTo>
                    <a:pt x="16098" y="16732"/>
                    <a:pt x="15847" y="16826"/>
                    <a:pt x="15596" y="16905"/>
                  </a:cubicBezTo>
                  <a:cubicBezTo>
                    <a:pt x="15894" y="16654"/>
                    <a:pt x="16098" y="16184"/>
                    <a:pt x="16286" y="15854"/>
                  </a:cubicBezTo>
                  <a:cubicBezTo>
                    <a:pt x="16615" y="15321"/>
                    <a:pt x="16928" y="14773"/>
                    <a:pt x="17211" y="14224"/>
                  </a:cubicBezTo>
                  <a:cubicBezTo>
                    <a:pt x="17233" y="14202"/>
                    <a:pt x="17208" y="14180"/>
                    <a:pt x="17186" y="14180"/>
                  </a:cubicBezTo>
                  <a:cubicBezTo>
                    <a:pt x="17177" y="14180"/>
                    <a:pt x="17168" y="14184"/>
                    <a:pt x="17164" y="14193"/>
                  </a:cubicBezTo>
                  <a:cubicBezTo>
                    <a:pt x="16897" y="14647"/>
                    <a:pt x="16646" y="15102"/>
                    <a:pt x="16380" y="15541"/>
                  </a:cubicBezTo>
                  <a:cubicBezTo>
                    <a:pt x="16145" y="15964"/>
                    <a:pt x="15910" y="16591"/>
                    <a:pt x="15533" y="16889"/>
                  </a:cubicBezTo>
                  <a:cubicBezTo>
                    <a:pt x="15533" y="16905"/>
                    <a:pt x="15533" y="16905"/>
                    <a:pt x="15533" y="16905"/>
                  </a:cubicBezTo>
                  <a:cubicBezTo>
                    <a:pt x="15377" y="16952"/>
                    <a:pt x="15204" y="16983"/>
                    <a:pt x="15048" y="16999"/>
                  </a:cubicBezTo>
                  <a:lnTo>
                    <a:pt x="15032" y="16999"/>
                  </a:lnTo>
                  <a:cubicBezTo>
                    <a:pt x="15173" y="16528"/>
                    <a:pt x="15502" y="16074"/>
                    <a:pt x="15722" y="15635"/>
                  </a:cubicBezTo>
                  <a:cubicBezTo>
                    <a:pt x="15957" y="15212"/>
                    <a:pt x="16160" y="14789"/>
                    <a:pt x="16364" y="14365"/>
                  </a:cubicBezTo>
                  <a:cubicBezTo>
                    <a:pt x="16386" y="14332"/>
                    <a:pt x="16354" y="14299"/>
                    <a:pt x="16327" y="14299"/>
                  </a:cubicBezTo>
                  <a:cubicBezTo>
                    <a:pt x="16316" y="14299"/>
                    <a:pt x="16306" y="14305"/>
                    <a:pt x="16302" y="14318"/>
                  </a:cubicBezTo>
                  <a:cubicBezTo>
                    <a:pt x="16035" y="14836"/>
                    <a:pt x="15769" y="15337"/>
                    <a:pt x="15502" y="15854"/>
                  </a:cubicBezTo>
                  <a:cubicBezTo>
                    <a:pt x="15298" y="16215"/>
                    <a:pt x="14985" y="16591"/>
                    <a:pt x="14954" y="17014"/>
                  </a:cubicBezTo>
                  <a:cubicBezTo>
                    <a:pt x="14954" y="17014"/>
                    <a:pt x="14969" y="17030"/>
                    <a:pt x="14969" y="17030"/>
                  </a:cubicBezTo>
                  <a:cubicBezTo>
                    <a:pt x="14954" y="17030"/>
                    <a:pt x="14954" y="17046"/>
                    <a:pt x="14938" y="17046"/>
                  </a:cubicBezTo>
                  <a:cubicBezTo>
                    <a:pt x="14718" y="16983"/>
                    <a:pt x="14499" y="16905"/>
                    <a:pt x="14295" y="16826"/>
                  </a:cubicBezTo>
                  <a:cubicBezTo>
                    <a:pt x="15001" y="15651"/>
                    <a:pt x="15675" y="14459"/>
                    <a:pt x="16333" y="13252"/>
                  </a:cubicBezTo>
                  <a:cubicBezTo>
                    <a:pt x="16343" y="13222"/>
                    <a:pt x="16320" y="13198"/>
                    <a:pt x="16298" y="13198"/>
                  </a:cubicBezTo>
                  <a:cubicBezTo>
                    <a:pt x="16287" y="13198"/>
                    <a:pt x="16276" y="13205"/>
                    <a:pt x="16270" y="13221"/>
                  </a:cubicBezTo>
                  <a:cubicBezTo>
                    <a:pt x="15565" y="14397"/>
                    <a:pt x="14906" y="15604"/>
                    <a:pt x="14248" y="16811"/>
                  </a:cubicBezTo>
                  <a:cubicBezTo>
                    <a:pt x="14107" y="16748"/>
                    <a:pt x="13982" y="16685"/>
                    <a:pt x="13856" y="16622"/>
                  </a:cubicBezTo>
                  <a:cubicBezTo>
                    <a:pt x="13841" y="16591"/>
                    <a:pt x="13841" y="16575"/>
                    <a:pt x="13825" y="16560"/>
                  </a:cubicBezTo>
                  <a:cubicBezTo>
                    <a:pt x="14248" y="15839"/>
                    <a:pt x="14656" y="15102"/>
                    <a:pt x="15048" y="14365"/>
                  </a:cubicBezTo>
                  <a:cubicBezTo>
                    <a:pt x="15059" y="14332"/>
                    <a:pt x="15031" y="14299"/>
                    <a:pt x="15002" y="14299"/>
                  </a:cubicBezTo>
                  <a:cubicBezTo>
                    <a:pt x="14990" y="14299"/>
                    <a:pt x="14978" y="14305"/>
                    <a:pt x="14969" y="14318"/>
                  </a:cubicBezTo>
                  <a:cubicBezTo>
                    <a:pt x="14562" y="15039"/>
                    <a:pt x="14201" y="15807"/>
                    <a:pt x="13778" y="16528"/>
                  </a:cubicBezTo>
                  <a:cubicBezTo>
                    <a:pt x="13754" y="16493"/>
                    <a:pt x="13713" y="16475"/>
                    <a:pt x="13674" y="16475"/>
                  </a:cubicBezTo>
                  <a:cubicBezTo>
                    <a:pt x="13661" y="16475"/>
                    <a:pt x="13649" y="16477"/>
                    <a:pt x="13637" y="16481"/>
                  </a:cubicBezTo>
                  <a:cubicBezTo>
                    <a:pt x="13511" y="16403"/>
                    <a:pt x="13402" y="16309"/>
                    <a:pt x="13292" y="16199"/>
                  </a:cubicBezTo>
                  <a:cubicBezTo>
                    <a:pt x="13856" y="15306"/>
                    <a:pt x="14389" y="14381"/>
                    <a:pt x="14954" y="13488"/>
                  </a:cubicBezTo>
                  <a:cubicBezTo>
                    <a:pt x="14965" y="13454"/>
                    <a:pt x="14944" y="13428"/>
                    <a:pt x="14925" y="13428"/>
                  </a:cubicBezTo>
                  <a:cubicBezTo>
                    <a:pt x="14918" y="13428"/>
                    <a:pt x="14911" y="13432"/>
                    <a:pt x="14906" y="13441"/>
                  </a:cubicBezTo>
                  <a:cubicBezTo>
                    <a:pt x="14327" y="14334"/>
                    <a:pt x="13762" y="15243"/>
                    <a:pt x="13261" y="16168"/>
                  </a:cubicBezTo>
                  <a:cubicBezTo>
                    <a:pt x="13120" y="16027"/>
                    <a:pt x="13010" y="15870"/>
                    <a:pt x="12916" y="15682"/>
                  </a:cubicBezTo>
                  <a:cubicBezTo>
                    <a:pt x="13496" y="14647"/>
                    <a:pt x="14091" y="13613"/>
                    <a:pt x="14624" y="12547"/>
                  </a:cubicBezTo>
                  <a:cubicBezTo>
                    <a:pt x="14635" y="12525"/>
                    <a:pt x="14615" y="12503"/>
                    <a:pt x="14591" y="12503"/>
                  </a:cubicBezTo>
                  <a:cubicBezTo>
                    <a:pt x="14581" y="12503"/>
                    <a:pt x="14571" y="12507"/>
                    <a:pt x="14562" y="12516"/>
                  </a:cubicBezTo>
                  <a:cubicBezTo>
                    <a:pt x="13950" y="13519"/>
                    <a:pt x="13402" y="14569"/>
                    <a:pt x="12885" y="15619"/>
                  </a:cubicBezTo>
                  <a:cubicBezTo>
                    <a:pt x="12790" y="15463"/>
                    <a:pt x="12728" y="15274"/>
                    <a:pt x="12681" y="15071"/>
                  </a:cubicBezTo>
                  <a:cubicBezTo>
                    <a:pt x="13010" y="14444"/>
                    <a:pt x="13355" y="13801"/>
                    <a:pt x="13653" y="13158"/>
                  </a:cubicBezTo>
                  <a:cubicBezTo>
                    <a:pt x="13664" y="13136"/>
                    <a:pt x="13643" y="13114"/>
                    <a:pt x="13625" y="13114"/>
                  </a:cubicBezTo>
                  <a:cubicBezTo>
                    <a:pt x="13617" y="13114"/>
                    <a:pt x="13610" y="13118"/>
                    <a:pt x="13606" y="13127"/>
                  </a:cubicBezTo>
                  <a:cubicBezTo>
                    <a:pt x="13245" y="13707"/>
                    <a:pt x="12932" y="14350"/>
                    <a:pt x="12665" y="14977"/>
                  </a:cubicBezTo>
                  <a:cubicBezTo>
                    <a:pt x="12414" y="13566"/>
                    <a:pt x="13402" y="12390"/>
                    <a:pt x="14812" y="12328"/>
                  </a:cubicBezTo>
                  <a:cubicBezTo>
                    <a:pt x="14864" y="12325"/>
                    <a:pt x="14916" y="12323"/>
                    <a:pt x="14968" y="12323"/>
                  </a:cubicBezTo>
                  <a:close/>
                  <a:moveTo>
                    <a:pt x="13684" y="16983"/>
                  </a:moveTo>
                  <a:cubicBezTo>
                    <a:pt x="14018" y="17178"/>
                    <a:pt x="14389" y="17286"/>
                    <a:pt x="14775" y="17286"/>
                  </a:cubicBezTo>
                  <a:cubicBezTo>
                    <a:pt x="14824" y="17286"/>
                    <a:pt x="14873" y="17284"/>
                    <a:pt x="14922" y="17281"/>
                  </a:cubicBezTo>
                  <a:cubicBezTo>
                    <a:pt x="14935" y="17306"/>
                    <a:pt x="14969" y="17332"/>
                    <a:pt x="15015" y="17332"/>
                  </a:cubicBezTo>
                  <a:cubicBezTo>
                    <a:pt x="15025" y="17332"/>
                    <a:pt x="15036" y="17331"/>
                    <a:pt x="15048" y="17328"/>
                  </a:cubicBezTo>
                  <a:cubicBezTo>
                    <a:pt x="15220" y="17328"/>
                    <a:pt x="15392" y="17296"/>
                    <a:pt x="15580" y="17265"/>
                  </a:cubicBezTo>
                  <a:cubicBezTo>
                    <a:pt x="16270" y="19005"/>
                    <a:pt x="17242" y="20651"/>
                    <a:pt x="18182" y="22281"/>
                  </a:cubicBezTo>
                  <a:cubicBezTo>
                    <a:pt x="18809" y="23362"/>
                    <a:pt x="19436" y="24522"/>
                    <a:pt x="20142" y="25604"/>
                  </a:cubicBezTo>
                  <a:cubicBezTo>
                    <a:pt x="18480" y="25964"/>
                    <a:pt x="16855" y="26263"/>
                    <a:pt x="15170" y="26263"/>
                  </a:cubicBezTo>
                  <a:cubicBezTo>
                    <a:pt x="14947" y="26263"/>
                    <a:pt x="14724" y="26257"/>
                    <a:pt x="14499" y="26246"/>
                  </a:cubicBezTo>
                  <a:cubicBezTo>
                    <a:pt x="12555" y="26137"/>
                    <a:pt x="10815" y="25588"/>
                    <a:pt x="8966" y="25134"/>
                  </a:cubicBezTo>
                  <a:cubicBezTo>
                    <a:pt x="8982" y="25087"/>
                    <a:pt x="8997" y="25055"/>
                    <a:pt x="9029" y="25008"/>
                  </a:cubicBezTo>
                  <a:cubicBezTo>
                    <a:pt x="9546" y="24068"/>
                    <a:pt x="10079" y="23127"/>
                    <a:pt x="10627" y="22187"/>
                  </a:cubicBezTo>
                  <a:cubicBezTo>
                    <a:pt x="11631" y="20447"/>
                    <a:pt x="12665" y="18723"/>
                    <a:pt x="13684" y="16983"/>
                  </a:cubicBezTo>
                  <a:close/>
                  <a:moveTo>
                    <a:pt x="17900" y="14193"/>
                  </a:moveTo>
                  <a:cubicBezTo>
                    <a:pt x="18944" y="14419"/>
                    <a:pt x="20067" y="14447"/>
                    <a:pt x="21178" y="14447"/>
                  </a:cubicBezTo>
                  <a:cubicBezTo>
                    <a:pt x="21548" y="14447"/>
                    <a:pt x="21917" y="14444"/>
                    <a:pt x="22281" y="14444"/>
                  </a:cubicBezTo>
                  <a:cubicBezTo>
                    <a:pt x="22645" y="14444"/>
                    <a:pt x="23004" y="14447"/>
                    <a:pt x="23355" y="14459"/>
                  </a:cubicBezTo>
                  <a:cubicBezTo>
                    <a:pt x="25267" y="14538"/>
                    <a:pt x="27179" y="14600"/>
                    <a:pt x="29092" y="14663"/>
                  </a:cubicBezTo>
                  <a:cubicBezTo>
                    <a:pt x="28778" y="17171"/>
                    <a:pt x="28104" y="19522"/>
                    <a:pt x="26741" y="21685"/>
                  </a:cubicBezTo>
                  <a:cubicBezTo>
                    <a:pt x="26082" y="22704"/>
                    <a:pt x="25314" y="23660"/>
                    <a:pt x="24452" y="24507"/>
                  </a:cubicBezTo>
                  <a:cubicBezTo>
                    <a:pt x="23982" y="24977"/>
                    <a:pt x="23465" y="25369"/>
                    <a:pt x="22932" y="25761"/>
                  </a:cubicBezTo>
                  <a:cubicBezTo>
                    <a:pt x="24029" y="24146"/>
                    <a:pt x="25110" y="22500"/>
                    <a:pt x="26145" y="20854"/>
                  </a:cubicBezTo>
                  <a:cubicBezTo>
                    <a:pt x="26167" y="20821"/>
                    <a:pt x="26142" y="20788"/>
                    <a:pt x="26115" y="20788"/>
                  </a:cubicBezTo>
                  <a:cubicBezTo>
                    <a:pt x="26103" y="20788"/>
                    <a:pt x="26091" y="20794"/>
                    <a:pt x="26082" y="20807"/>
                  </a:cubicBezTo>
                  <a:cubicBezTo>
                    <a:pt x="24954" y="22469"/>
                    <a:pt x="23841" y="24162"/>
                    <a:pt x="22775" y="25870"/>
                  </a:cubicBezTo>
                  <a:cubicBezTo>
                    <a:pt x="22336" y="26184"/>
                    <a:pt x="21897" y="26497"/>
                    <a:pt x="21458" y="26826"/>
                  </a:cubicBezTo>
                  <a:cubicBezTo>
                    <a:pt x="21443" y="26795"/>
                    <a:pt x="21411" y="26764"/>
                    <a:pt x="21396" y="26732"/>
                  </a:cubicBezTo>
                  <a:cubicBezTo>
                    <a:pt x="22869" y="24585"/>
                    <a:pt x="24280" y="22406"/>
                    <a:pt x="25675" y="20212"/>
                  </a:cubicBezTo>
                  <a:cubicBezTo>
                    <a:pt x="25697" y="20190"/>
                    <a:pt x="25673" y="20161"/>
                    <a:pt x="25646" y="20161"/>
                  </a:cubicBezTo>
                  <a:cubicBezTo>
                    <a:pt x="25634" y="20161"/>
                    <a:pt x="25622" y="20166"/>
                    <a:pt x="25612" y="20181"/>
                  </a:cubicBezTo>
                  <a:cubicBezTo>
                    <a:pt x="24170" y="22312"/>
                    <a:pt x="22728" y="24460"/>
                    <a:pt x="21349" y="26638"/>
                  </a:cubicBezTo>
                  <a:cubicBezTo>
                    <a:pt x="21239" y="26419"/>
                    <a:pt x="21114" y="26184"/>
                    <a:pt x="20972" y="25964"/>
                  </a:cubicBezTo>
                  <a:cubicBezTo>
                    <a:pt x="22070" y="24428"/>
                    <a:pt x="23120" y="22829"/>
                    <a:pt x="24076" y="21215"/>
                  </a:cubicBezTo>
                  <a:cubicBezTo>
                    <a:pt x="24098" y="21171"/>
                    <a:pt x="24058" y="21126"/>
                    <a:pt x="24021" y="21126"/>
                  </a:cubicBezTo>
                  <a:cubicBezTo>
                    <a:pt x="24006" y="21126"/>
                    <a:pt x="23991" y="21134"/>
                    <a:pt x="23982" y="21152"/>
                  </a:cubicBezTo>
                  <a:cubicBezTo>
                    <a:pt x="22900" y="22673"/>
                    <a:pt x="21866" y="24272"/>
                    <a:pt x="20925" y="25870"/>
                  </a:cubicBezTo>
                  <a:cubicBezTo>
                    <a:pt x="20769" y="25619"/>
                    <a:pt x="20628" y="25369"/>
                    <a:pt x="20471" y="25134"/>
                  </a:cubicBezTo>
                  <a:cubicBezTo>
                    <a:pt x="22383" y="22704"/>
                    <a:pt x="24029" y="20008"/>
                    <a:pt x="25690" y="17422"/>
                  </a:cubicBezTo>
                  <a:cubicBezTo>
                    <a:pt x="25722" y="17369"/>
                    <a:pt x="25682" y="17330"/>
                    <a:pt x="25638" y="17330"/>
                  </a:cubicBezTo>
                  <a:cubicBezTo>
                    <a:pt x="25618" y="17330"/>
                    <a:pt x="25596" y="17339"/>
                    <a:pt x="25581" y="17359"/>
                  </a:cubicBezTo>
                  <a:cubicBezTo>
                    <a:pt x="23872" y="19898"/>
                    <a:pt x="22007" y="22406"/>
                    <a:pt x="20424" y="25055"/>
                  </a:cubicBezTo>
                  <a:cubicBezTo>
                    <a:pt x="20314" y="24867"/>
                    <a:pt x="20189" y="24679"/>
                    <a:pt x="20063" y="24491"/>
                  </a:cubicBezTo>
                  <a:cubicBezTo>
                    <a:pt x="21568" y="22344"/>
                    <a:pt x="22979" y="20102"/>
                    <a:pt x="24358" y="17861"/>
                  </a:cubicBezTo>
                  <a:cubicBezTo>
                    <a:pt x="24379" y="17830"/>
                    <a:pt x="24352" y="17806"/>
                    <a:pt x="24327" y="17806"/>
                  </a:cubicBezTo>
                  <a:cubicBezTo>
                    <a:pt x="24314" y="17806"/>
                    <a:pt x="24301" y="17813"/>
                    <a:pt x="24295" y="17829"/>
                  </a:cubicBezTo>
                  <a:cubicBezTo>
                    <a:pt x="22869" y="20024"/>
                    <a:pt x="21411" y="22202"/>
                    <a:pt x="20032" y="24428"/>
                  </a:cubicBezTo>
                  <a:cubicBezTo>
                    <a:pt x="19891" y="24193"/>
                    <a:pt x="19734" y="23974"/>
                    <a:pt x="19593" y="23739"/>
                  </a:cubicBezTo>
                  <a:cubicBezTo>
                    <a:pt x="20581" y="22281"/>
                    <a:pt x="21568" y="20807"/>
                    <a:pt x="22524" y="19318"/>
                  </a:cubicBezTo>
                  <a:cubicBezTo>
                    <a:pt x="22546" y="19285"/>
                    <a:pt x="22514" y="19252"/>
                    <a:pt x="22482" y="19252"/>
                  </a:cubicBezTo>
                  <a:cubicBezTo>
                    <a:pt x="22468" y="19252"/>
                    <a:pt x="22455" y="19258"/>
                    <a:pt x="22446" y="19271"/>
                  </a:cubicBezTo>
                  <a:cubicBezTo>
                    <a:pt x="21458" y="20729"/>
                    <a:pt x="20487" y="22187"/>
                    <a:pt x="19546" y="23676"/>
                  </a:cubicBezTo>
                  <a:cubicBezTo>
                    <a:pt x="19389" y="23425"/>
                    <a:pt x="19217" y="23159"/>
                    <a:pt x="19060" y="22908"/>
                  </a:cubicBezTo>
                  <a:cubicBezTo>
                    <a:pt x="20126" y="21246"/>
                    <a:pt x="21223" y="19616"/>
                    <a:pt x="22414" y="18033"/>
                  </a:cubicBezTo>
                  <a:cubicBezTo>
                    <a:pt x="22427" y="17997"/>
                    <a:pt x="22392" y="17960"/>
                    <a:pt x="22361" y="17960"/>
                  </a:cubicBezTo>
                  <a:cubicBezTo>
                    <a:pt x="22352" y="17960"/>
                    <a:pt x="22343" y="17963"/>
                    <a:pt x="22336" y="17970"/>
                  </a:cubicBezTo>
                  <a:cubicBezTo>
                    <a:pt x="21129" y="19522"/>
                    <a:pt x="20001" y="21137"/>
                    <a:pt x="19013" y="22845"/>
                  </a:cubicBezTo>
                  <a:cubicBezTo>
                    <a:pt x="18888" y="22641"/>
                    <a:pt x="18762" y="22438"/>
                    <a:pt x="18653" y="22234"/>
                  </a:cubicBezTo>
                  <a:cubicBezTo>
                    <a:pt x="19734" y="20557"/>
                    <a:pt x="20863" y="18927"/>
                    <a:pt x="22038" y="17312"/>
                  </a:cubicBezTo>
                  <a:cubicBezTo>
                    <a:pt x="22049" y="17290"/>
                    <a:pt x="22029" y="17268"/>
                    <a:pt x="22011" y="17268"/>
                  </a:cubicBezTo>
                  <a:cubicBezTo>
                    <a:pt x="22003" y="17268"/>
                    <a:pt x="21996" y="17272"/>
                    <a:pt x="21991" y="17281"/>
                  </a:cubicBezTo>
                  <a:cubicBezTo>
                    <a:pt x="20769" y="18833"/>
                    <a:pt x="19624" y="20478"/>
                    <a:pt x="18621" y="22187"/>
                  </a:cubicBezTo>
                  <a:cubicBezTo>
                    <a:pt x="18590" y="22140"/>
                    <a:pt x="18574" y="22108"/>
                    <a:pt x="18543" y="22061"/>
                  </a:cubicBezTo>
                  <a:cubicBezTo>
                    <a:pt x="18386" y="21779"/>
                    <a:pt x="18229" y="21497"/>
                    <a:pt x="18057" y="21199"/>
                  </a:cubicBezTo>
                  <a:cubicBezTo>
                    <a:pt x="18950" y="19945"/>
                    <a:pt x="19750" y="18644"/>
                    <a:pt x="20643" y="17390"/>
                  </a:cubicBezTo>
                  <a:cubicBezTo>
                    <a:pt x="20654" y="17369"/>
                    <a:pt x="20627" y="17339"/>
                    <a:pt x="20599" y="17339"/>
                  </a:cubicBezTo>
                  <a:cubicBezTo>
                    <a:pt x="20587" y="17339"/>
                    <a:pt x="20574" y="17345"/>
                    <a:pt x="20565" y="17359"/>
                  </a:cubicBezTo>
                  <a:cubicBezTo>
                    <a:pt x="19671" y="18566"/>
                    <a:pt x="18762" y="19820"/>
                    <a:pt x="18041" y="21152"/>
                  </a:cubicBezTo>
                  <a:cubicBezTo>
                    <a:pt x="17869" y="20854"/>
                    <a:pt x="17712" y="20572"/>
                    <a:pt x="17555" y="20275"/>
                  </a:cubicBezTo>
                  <a:cubicBezTo>
                    <a:pt x="17571" y="20275"/>
                    <a:pt x="17571" y="20275"/>
                    <a:pt x="17571" y="20259"/>
                  </a:cubicBezTo>
                  <a:cubicBezTo>
                    <a:pt x="18339" y="19240"/>
                    <a:pt x="18966" y="18096"/>
                    <a:pt x="19609" y="17014"/>
                  </a:cubicBezTo>
                  <a:cubicBezTo>
                    <a:pt x="19631" y="16980"/>
                    <a:pt x="19605" y="16955"/>
                    <a:pt x="19583" y="16955"/>
                  </a:cubicBezTo>
                  <a:cubicBezTo>
                    <a:pt x="19574" y="16955"/>
                    <a:pt x="19566" y="16959"/>
                    <a:pt x="19562" y="16967"/>
                  </a:cubicBezTo>
                  <a:cubicBezTo>
                    <a:pt x="18888" y="18049"/>
                    <a:pt x="18135" y="19115"/>
                    <a:pt x="17540" y="20243"/>
                  </a:cubicBezTo>
                  <a:cubicBezTo>
                    <a:pt x="17414" y="19992"/>
                    <a:pt x="17273" y="19742"/>
                    <a:pt x="17132" y="19475"/>
                  </a:cubicBezTo>
                  <a:cubicBezTo>
                    <a:pt x="17555" y="18770"/>
                    <a:pt x="17994" y="18080"/>
                    <a:pt x="18496" y="17422"/>
                  </a:cubicBezTo>
                  <a:cubicBezTo>
                    <a:pt x="18507" y="17400"/>
                    <a:pt x="18479" y="17377"/>
                    <a:pt x="18456" y="17377"/>
                  </a:cubicBezTo>
                  <a:cubicBezTo>
                    <a:pt x="18446" y="17377"/>
                    <a:pt x="18438" y="17381"/>
                    <a:pt x="18433" y="17390"/>
                  </a:cubicBezTo>
                  <a:cubicBezTo>
                    <a:pt x="17932" y="18033"/>
                    <a:pt x="17493" y="18707"/>
                    <a:pt x="17101" y="19412"/>
                  </a:cubicBezTo>
                  <a:cubicBezTo>
                    <a:pt x="16960" y="19146"/>
                    <a:pt x="16803" y="18880"/>
                    <a:pt x="16662" y="18613"/>
                  </a:cubicBezTo>
                  <a:cubicBezTo>
                    <a:pt x="17132" y="18017"/>
                    <a:pt x="17571" y="17375"/>
                    <a:pt x="17979" y="16732"/>
                  </a:cubicBezTo>
                  <a:cubicBezTo>
                    <a:pt x="18001" y="16698"/>
                    <a:pt x="17975" y="16673"/>
                    <a:pt x="17947" y="16673"/>
                  </a:cubicBezTo>
                  <a:cubicBezTo>
                    <a:pt x="17936" y="16673"/>
                    <a:pt x="17925" y="16676"/>
                    <a:pt x="17916" y="16685"/>
                  </a:cubicBezTo>
                  <a:cubicBezTo>
                    <a:pt x="17508" y="17328"/>
                    <a:pt x="17054" y="17939"/>
                    <a:pt x="16631" y="18566"/>
                  </a:cubicBezTo>
                  <a:cubicBezTo>
                    <a:pt x="16505" y="18347"/>
                    <a:pt x="16396" y="18127"/>
                    <a:pt x="16270" y="17908"/>
                  </a:cubicBezTo>
                  <a:cubicBezTo>
                    <a:pt x="16568" y="17453"/>
                    <a:pt x="16850" y="17014"/>
                    <a:pt x="17164" y="16575"/>
                  </a:cubicBezTo>
                  <a:cubicBezTo>
                    <a:pt x="17176" y="16551"/>
                    <a:pt x="17151" y="16518"/>
                    <a:pt x="17131" y="16518"/>
                  </a:cubicBezTo>
                  <a:cubicBezTo>
                    <a:pt x="17126" y="16518"/>
                    <a:pt x="17120" y="16521"/>
                    <a:pt x="17117" y="16528"/>
                  </a:cubicBezTo>
                  <a:cubicBezTo>
                    <a:pt x="16787" y="16952"/>
                    <a:pt x="16490" y="17375"/>
                    <a:pt x="16223" y="17845"/>
                  </a:cubicBezTo>
                  <a:cubicBezTo>
                    <a:pt x="16098" y="17626"/>
                    <a:pt x="15972" y="17406"/>
                    <a:pt x="15847" y="17187"/>
                  </a:cubicBezTo>
                  <a:cubicBezTo>
                    <a:pt x="17070" y="16842"/>
                    <a:pt x="18057" y="15839"/>
                    <a:pt x="17932" y="14444"/>
                  </a:cubicBezTo>
                  <a:cubicBezTo>
                    <a:pt x="17932" y="14365"/>
                    <a:pt x="17916" y="14271"/>
                    <a:pt x="17900" y="14193"/>
                  </a:cubicBezTo>
                  <a:close/>
                  <a:moveTo>
                    <a:pt x="502" y="14036"/>
                  </a:moveTo>
                  <a:cubicBezTo>
                    <a:pt x="1364" y="14209"/>
                    <a:pt x="2257" y="14162"/>
                    <a:pt x="3135" y="14193"/>
                  </a:cubicBezTo>
                  <a:cubicBezTo>
                    <a:pt x="4138" y="14240"/>
                    <a:pt x="5141" y="14287"/>
                    <a:pt x="6160" y="14334"/>
                  </a:cubicBezTo>
                  <a:cubicBezTo>
                    <a:pt x="8167" y="14428"/>
                    <a:pt x="10189" y="14506"/>
                    <a:pt x="12211" y="14585"/>
                  </a:cubicBezTo>
                  <a:cubicBezTo>
                    <a:pt x="12216" y="14590"/>
                    <a:pt x="12221" y="14592"/>
                    <a:pt x="12226" y="14592"/>
                  </a:cubicBezTo>
                  <a:cubicBezTo>
                    <a:pt x="12237" y="14592"/>
                    <a:pt x="12247" y="14585"/>
                    <a:pt x="12258" y="14585"/>
                  </a:cubicBezTo>
                  <a:cubicBezTo>
                    <a:pt x="12258" y="14632"/>
                    <a:pt x="12258" y="14694"/>
                    <a:pt x="12273" y="14742"/>
                  </a:cubicBezTo>
                  <a:cubicBezTo>
                    <a:pt x="12320" y="15525"/>
                    <a:pt x="12759" y="16309"/>
                    <a:pt x="13386" y="16795"/>
                  </a:cubicBezTo>
                  <a:cubicBezTo>
                    <a:pt x="12305" y="18503"/>
                    <a:pt x="11286" y="20228"/>
                    <a:pt x="10283" y="21983"/>
                  </a:cubicBezTo>
                  <a:cubicBezTo>
                    <a:pt x="9765" y="22876"/>
                    <a:pt x="9264" y="23770"/>
                    <a:pt x="8778" y="24663"/>
                  </a:cubicBezTo>
                  <a:cubicBezTo>
                    <a:pt x="8731" y="24742"/>
                    <a:pt x="8684" y="24820"/>
                    <a:pt x="8637" y="24898"/>
                  </a:cubicBezTo>
                  <a:cubicBezTo>
                    <a:pt x="9687" y="22673"/>
                    <a:pt x="10737" y="20416"/>
                    <a:pt x="11662" y="18143"/>
                  </a:cubicBezTo>
                  <a:cubicBezTo>
                    <a:pt x="11672" y="18112"/>
                    <a:pt x="11649" y="18088"/>
                    <a:pt x="11627" y="18088"/>
                  </a:cubicBezTo>
                  <a:cubicBezTo>
                    <a:pt x="11616" y="18088"/>
                    <a:pt x="11605" y="18095"/>
                    <a:pt x="11599" y="18111"/>
                  </a:cubicBezTo>
                  <a:cubicBezTo>
                    <a:pt x="10345" y="20604"/>
                    <a:pt x="9232" y="23190"/>
                    <a:pt x="8151" y="25761"/>
                  </a:cubicBezTo>
                  <a:cubicBezTo>
                    <a:pt x="7947" y="26121"/>
                    <a:pt x="7759" y="26497"/>
                    <a:pt x="7618" y="26873"/>
                  </a:cubicBezTo>
                  <a:cubicBezTo>
                    <a:pt x="7430" y="26732"/>
                    <a:pt x="7226" y="26591"/>
                    <a:pt x="7038" y="26435"/>
                  </a:cubicBezTo>
                  <a:cubicBezTo>
                    <a:pt x="8292" y="24005"/>
                    <a:pt x="9311" y="21356"/>
                    <a:pt x="10314" y="18801"/>
                  </a:cubicBezTo>
                  <a:cubicBezTo>
                    <a:pt x="10334" y="18771"/>
                    <a:pt x="10302" y="18747"/>
                    <a:pt x="10272" y="18747"/>
                  </a:cubicBezTo>
                  <a:cubicBezTo>
                    <a:pt x="10256" y="18747"/>
                    <a:pt x="10241" y="18753"/>
                    <a:pt x="10236" y="18770"/>
                  </a:cubicBezTo>
                  <a:cubicBezTo>
                    <a:pt x="9091" y="21246"/>
                    <a:pt x="7869" y="23801"/>
                    <a:pt x="6991" y="26388"/>
                  </a:cubicBezTo>
                  <a:cubicBezTo>
                    <a:pt x="6787" y="26246"/>
                    <a:pt x="6599" y="26090"/>
                    <a:pt x="6411" y="25917"/>
                  </a:cubicBezTo>
                  <a:cubicBezTo>
                    <a:pt x="7398" y="23472"/>
                    <a:pt x="8417" y="21043"/>
                    <a:pt x="9468" y="18613"/>
                  </a:cubicBezTo>
                  <a:cubicBezTo>
                    <a:pt x="9479" y="18568"/>
                    <a:pt x="9442" y="18531"/>
                    <a:pt x="9408" y="18531"/>
                  </a:cubicBezTo>
                  <a:cubicBezTo>
                    <a:pt x="9395" y="18531"/>
                    <a:pt x="9382" y="18537"/>
                    <a:pt x="9373" y="18550"/>
                  </a:cubicBezTo>
                  <a:cubicBezTo>
                    <a:pt x="8214" y="20917"/>
                    <a:pt x="7195" y="23378"/>
                    <a:pt x="6333" y="25855"/>
                  </a:cubicBezTo>
                  <a:cubicBezTo>
                    <a:pt x="6176" y="25714"/>
                    <a:pt x="6003" y="25572"/>
                    <a:pt x="5847" y="25431"/>
                  </a:cubicBezTo>
                  <a:cubicBezTo>
                    <a:pt x="6693" y="23362"/>
                    <a:pt x="7618" y="21340"/>
                    <a:pt x="8417" y="19271"/>
                  </a:cubicBezTo>
                  <a:cubicBezTo>
                    <a:pt x="8427" y="19252"/>
                    <a:pt x="8407" y="19239"/>
                    <a:pt x="8386" y="19239"/>
                  </a:cubicBezTo>
                  <a:cubicBezTo>
                    <a:pt x="8373" y="19239"/>
                    <a:pt x="8361" y="19244"/>
                    <a:pt x="8355" y="19256"/>
                  </a:cubicBezTo>
                  <a:cubicBezTo>
                    <a:pt x="7351" y="21199"/>
                    <a:pt x="6552" y="23315"/>
                    <a:pt x="5800" y="25369"/>
                  </a:cubicBezTo>
                  <a:cubicBezTo>
                    <a:pt x="5596" y="25196"/>
                    <a:pt x="5424" y="25008"/>
                    <a:pt x="5235" y="24820"/>
                  </a:cubicBezTo>
                  <a:cubicBezTo>
                    <a:pt x="6050" y="23159"/>
                    <a:pt x="6850" y="21450"/>
                    <a:pt x="7524" y="19726"/>
                  </a:cubicBezTo>
                  <a:cubicBezTo>
                    <a:pt x="7534" y="19695"/>
                    <a:pt x="7504" y="19671"/>
                    <a:pt x="7478" y="19671"/>
                  </a:cubicBezTo>
                  <a:cubicBezTo>
                    <a:pt x="7464" y="19671"/>
                    <a:pt x="7451" y="19678"/>
                    <a:pt x="7446" y="19695"/>
                  </a:cubicBezTo>
                  <a:cubicBezTo>
                    <a:pt x="6615" y="21325"/>
                    <a:pt x="5878" y="23065"/>
                    <a:pt x="5188" y="24773"/>
                  </a:cubicBezTo>
                  <a:cubicBezTo>
                    <a:pt x="5016" y="24585"/>
                    <a:pt x="4844" y="24397"/>
                    <a:pt x="4671" y="24209"/>
                  </a:cubicBezTo>
                  <a:cubicBezTo>
                    <a:pt x="5220" y="22971"/>
                    <a:pt x="5753" y="21732"/>
                    <a:pt x="6317" y="20494"/>
                  </a:cubicBezTo>
                  <a:cubicBezTo>
                    <a:pt x="6338" y="20452"/>
                    <a:pt x="6303" y="20417"/>
                    <a:pt x="6273" y="20417"/>
                  </a:cubicBezTo>
                  <a:cubicBezTo>
                    <a:pt x="6258" y="20417"/>
                    <a:pt x="6244" y="20426"/>
                    <a:pt x="6239" y="20447"/>
                  </a:cubicBezTo>
                  <a:cubicBezTo>
                    <a:pt x="5643" y="21654"/>
                    <a:pt x="5110" y="22908"/>
                    <a:pt x="4640" y="24162"/>
                  </a:cubicBezTo>
                  <a:cubicBezTo>
                    <a:pt x="4483" y="23989"/>
                    <a:pt x="4326" y="23801"/>
                    <a:pt x="4170" y="23613"/>
                  </a:cubicBezTo>
                  <a:cubicBezTo>
                    <a:pt x="4687" y="22485"/>
                    <a:pt x="5173" y="21340"/>
                    <a:pt x="5643" y="20196"/>
                  </a:cubicBezTo>
                  <a:cubicBezTo>
                    <a:pt x="5654" y="20174"/>
                    <a:pt x="5626" y="20152"/>
                    <a:pt x="5603" y="20152"/>
                  </a:cubicBezTo>
                  <a:cubicBezTo>
                    <a:pt x="5593" y="20152"/>
                    <a:pt x="5585" y="20156"/>
                    <a:pt x="5580" y="20165"/>
                  </a:cubicBezTo>
                  <a:cubicBezTo>
                    <a:pt x="5079" y="21293"/>
                    <a:pt x="4593" y="22422"/>
                    <a:pt x="4123" y="23550"/>
                  </a:cubicBezTo>
                  <a:cubicBezTo>
                    <a:pt x="3966" y="23347"/>
                    <a:pt x="3809" y="23143"/>
                    <a:pt x="3652" y="22939"/>
                  </a:cubicBezTo>
                  <a:cubicBezTo>
                    <a:pt x="4029" y="22265"/>
                    <a:pt x="4326" y="21560"/>
                    <a:pt x="4640" y="20870"/>
                  </a:cubicBezTo>
                  <a:cubicBezTo>
                    <a:pt x="4651" y="20837"/>
                    <a:pt x="4623" y="20804"/>
                    <a:pt x="4594" y="20804"/>
                  </a:cubicBezTo>
                  <a:cubicBezTo>
                    <a:pt x="4582" y="20804"/>
                    <a:pt x="4571" y="20809"/>
                    <a:pt x="4561" y="20823"/>
                  </a:cubicBezTo>
                  <a:cubicBezTo>
                    <a:pt x="4232" y="21497"/>
                    <a:pt x="3887" y="22171"/>
                    <a:pt x="3605" y="22876"/>
                  </a:cubicBezTo>
                  <a:cubicBezTo>
                    <a:pt x="3480" y="22688"/>
                    <a:pt x="3355" y="22500"/>
                    <a:pt x="3229" y="22312"/>
                  </a:cubicBezTo>
                  <a:cubicBezTo>
                    <a:pt x="3511" y="21638"/>
                    <a:pt x="3793" y="20964"/>
                    <a:pt x="4091" y="20290"/>
                  </a:cubicBezTo>
                  <a:cubicBezTo>
                    <a:pt x="4112" y="20260"/>
                    <a:pt x="4092" y="20236"/>
                    <a:pt x="4067" y="20236"/>
                  </a:cubicBezTo>
                  <a:cubicBezTo>
                    <a:pt x="4054" y="20236"/>
                    <a:pt x="4039" y="20242"/>
                    <a:pt x="4029" y="20259"/>
                  </a:cubicBezTo>
                  <a:cubicBezTo>
                    <a:pt x="3699" y="20902"/>
                    <a:pt x="3417" y="21560"/>
                    <a:pt x="3182" y="22234"/>
                  </a:cubicBezTo>
                  <a:cubicBezTo>
                    <a:pt x="3041" y="22014"/>
                    <a:pt x="2900" y="21779"/>
                    <a:pt x="2775" y="21560"/>
                  </a:cubicBezTo>
                  <a:cubicBezTo>
                    <a:pt x="3166" y="20807"/>
                    <a:pt x="3543" y="20008"/>
                    <a:pt x="3825" y="19224"/>
                  </a:cubicBezTo>
                  <a:cubicBezTo>
                    <a:pt x="3835" y="19194"/>
                    <a:pt x="3812" y="19177"/>
                    <a:pt x="3791" y="19177"/>
                  </a:cubicBezTo>
                  <a:cubicBezTo>
                    <a:pt x="3779" y="19177"/>
                    <a:pt x="3768" y="19182"/>
                    <a:pt x="3762" y="19193"/>
                  </a:cubicBezTo>
                  <a:cubicBezTo>
                    <a:pt x="3370" y="19914"/>
                    <a:pt x="3025" y="20698"/>
                    <a:pt x="2728" y="21466"/>
                  </a:cubicBezTo>
                  <a:cubicBezTo>
                    <a:pt x="2665" y="21372"/>
                    <a:pt x="2602" y="21262"/>
                    <a:pt x="2539" y="21152"/>
                  </a:cubicBezTo>
                  <a:cubicBezTo>
                    <a:pt x="2508" y="21074"/>
                    <a:pt x="2461" y="20996"/>
                    <a:pt x="2414" y="20917"/>
                  </a:cubicBezTo>
                  <a:cubicBezTo>
                    <a:pt x="2775" y="20102"/>
                    <a:pt x="3104" y="19287"/>
                    <a:pt x="3449" y="18472"/>
                  </a:cubicBezTo>
                  <a:cubicBezTo>
                    <a:pt x="3469" y="18430"/>
                    <a:pt x="3435" y="18388"/>
                    <a:pt x="3400" y="18388"/>
                  </a:cubicBezTo>
                  <a:cubicBezTo>
                    <a:pt x="3382" y="18388"/>
                    <a:pt x="3365" y="18399"/>
                    <a:pt x="3355" y="18425"/>
                  </a:cubicBezTo>
                  <a:cubicBezTo>
                    <a:pt x="2994" y="19193"/>
                    <a:pt x="2649" y="19992"/>
                    <a:pt x="2351" y="20792"/>
                  </a:cubicBezTo>
                  <a:cubicBezTo>
                    <a:pt x="2257" y="20588"/>
                    <a:pt x="2163" y="20384"/>
                    <a:pt x="2069" y="20181"/>
                  </a:cubicBezTo>
                  <a:cubicBezTo>
                    <a:pt x="2367" y="19444"/>
                    <a:pt x="2712" y="18723"/>
                    <a:pt x="3104" y="18033"/>
                  </a:cubicBezTo>
                  <a:cubicBezTo>
                    <a:pt x="3115" y="18000"/>
                    <a:pt x="3087" y="17967"/>
                    <a:pt x="3058" y="17967"/>
                  </a:cubicBezTo>
                  <a:cubicBezTo>
                    <a:pt x="3046" y="17967"/>
                    <a:pt x="3035" y="17972"/>
                    <a:pt x="3025" y="17986"/>
                  </a:cubicBezTo>
                  <a:cubicBezTo>
                    <a:pt x="2618" y="18644"/>
                    <a:pt x="2289" y="19350"/>
                    <a:pt x="2022" y="20071"/>
                  </a:cubicBezTo>
                  <a:cubicBezTo>
                    <a:pt x="1912" y="19851"/>
                    <a:pt x="1818" y="19616"/>
                    <a:pt x="1724" y="19381"/>
                  </a:cubicBezTo>
                  <a:cubicBezTo>
                    <a:pt x="1740" y="19381"/>
                    <a:pt x="1740" y="19365"/>
                    <a:pt x="1740" y="19365"/>
                  </a:cubicBezTo>
                  <a:cubicBezTo>
                    <a:pt x="1771" y="18848"/>
                    <a:pt x="2210" y="18190"/>
                    <a:pt x="2430" y="17720"/>
                  </a:cubicBezTo>
                  <a:cubicBezTo>
                    <a:pt x="2618" y="17328"/>
                    <a:pt x="2822" y="16920"/>
                    <a:pt x="2994" y="16513"/>
                  </a:cubicBezTo>
                  <a:cubicBezTo>
                    <a:pt x="3004" y="16471"/>
                    <a:pt x="2966" y="16436"/>
                    <a:pt x="2930" y="16436"/>
                  </a:cubicBezTo>
                  <a:cubicBezTo>
                    <a:pt x="2912" y="16436"/>
                    <a:pt x="2895" y="16445"/>
                    <a:pt x="2884" y="16466"/>
                  </a:cubicBezTo>
                  <a:cubicBezTo>
                    <a:pt x="2602" y="17014"/>
                    <a:pt x="2351" y="17594"/>
                    <a:pt x="2101" y="18159"/>
                  </a:cubicBezTo>
                  <a:cubicBezTo>
                    <a:pt x="1959" y="18472"/>
                    <a:pt x="1709" y="18848"/>
                    <a:pt x="1662" y="19209"/>
                  </a:cubicBezTo>
                  <a:cubicBezTo>
                    <a:pt x="1568" y="18974"/>
                    <a:pt x="1489" y="18738"/>
                    <a:pt x="1411" y="18488"/>
                  </a:cubicBezTo>
                  <a:cubicBezTo>
                    <a:pt x="1489" y="18315"/>
                    <a:pt x="1615" y="18111"/>
                    <a:pt x="1677" y="17955"/>
                  </a:cubicBezTo>
                  <a:cubicBezTo>
                    <a:pt x="1756" y="17798"/>
                    <a:pt x="1818" y="17626"/>
                    <a:pt x="1881" y="17469"/>
                  </a:cubicBezTo>
                  <a:cubicBezTo>
                    <a:pt x="2085" y="16999"/>
                    <a:pt x="2273" y="16528"/>
                    <a:pt x="2461" y="16058"/>
                  </a:cubicBezTo>
                  <a:cubicBezTo>
                    <a:pt x="2472" y="16025"/>
                    <a:pt x="2428" y="15992"/>
                    <a:pt x="2396" y="15992"/>
                  </a:cubicBezTo>
                  <a:cubicBezTo>
                    <a:pt x="2383" y="15992"/>
                    <a:pt x="2372" y="15997"/>
                    <a:pt x="2367" y="16011"/>
                  </a:cubicBezTo>
                  <a:cubicBezTo>
                    <a:pt x="2148" y="16513"/>
                    <a:pt x="1928" y="17030"/>
                    <a:pt x="1724" y="17532"/>
                  </a:cubicBezTo>
                  <a:cubicBezTo>
                    <a:pt x="1646" y="17735"/>
                    <a:pt x="1458" y="18049"/>
                    <a:pt x="1348" y="18347"/>
                  </a:cubicBezTo>
                  <a:cubicBezTo>
                    <a:pt x="1301" y="18190"/>
                    <a:pt x="1254" y="18033"/>
                    <a:pt x="1207" y="17876"/>
                  </a:cubicBezTo>
                  <a:cubicBezTo>
                    <a:pt x="1599" y="17014"/>
                    <a:pt x="1959" y="16152"/>
                    <a:pt x="2289" y="15274"/>
                  </a:cubicBezTo>
                  <a:cubicBezTo>
                    <a:pt x="2309" y="15244"/>
                    <a:pt x="2276" y="15213"/>
                    <a:pt x="2242" y="15213"/>
                  </a:cubicBezTo>
                  <a:cubicBezTo>
                    <a:pt x="2224" y="15213"/>
                    <a:pt x="2205" y="15221"/>
                    <a:pt x="2195" y="15243"/>
                  </a:cubicBezTo>
                  <a:cubicBezTo>
                    <a:pt x="1818" y="16058"/>
                    <a:pt x="1489" y="16905"/>
                    <a:pt x="1176" y="17751"/>
                  </a:cubicBezTo>
                  <a:cubicBezTo>
                    <a:pt x="1160" y="17688"/>
                    <a:pt x="1144" y="17626"/>
                    <a:pt x="1129" y="17563"/>
                  </a:cubicBezTo>
                  <a:cubicBezTo>
                    <a:pt x="1097" y="17437"/>
                    <a:pt x="1066" y="17296"/>
                    <a:pt x="1035" y="17171"/>
                  </a:cubicBezTo>
                  <a:cubicBezTo>
                    <a:pt x="1144" y="17030"/>
                    <a:pt x="1254" y="16622"/>
                    <a:pt x="1317" y="16481"/>
                  </a:cubicBezTo>
                  <a:cubicBezTo>
                    <a:pt x="1395" y="16278"/>
                    <a:pt x="1489" y="16074"/>
                    <a:pt x="1583" y="15870"/>
                  </a:cubicBezTo>
                  <a:cubicBezTo>
                    <a:pt x="1740" y="15478"/>
                    <a:pt x="1928" y="15102"/>
                    <a:pt x="2038" y="14694"/>
                  </a:cubicBezTo>
                  <a:cubicBezTo>
                    <a:pt x="2048" y="14664"/>
                    <a:pt x="2025" y="14640"/>
                    <a:pt x="1999" y="14640"/>
                  </a:cubicBezTo>
                  <a:cubicBezTo>
                    <a:pt x="1985" y="14640"/>
                    <a:pt x="1970" y="14647"/>
                    <a:pt x="1959" y="14663"/>
                  </a:cubicBezTo>
                  <a:cubicBezTo>
                    <a:pt x="1724" y="15086"/>
                    <a:pt x="1568" y="15557"/>
                    <a:pt x="1380" y="15995"/>
                  </a:cubicBezTo>
                  <a:cubicBezTo>
                    <a:pt x="1286" y="16231"/>
                    <a:pt x="1066" y="16591"/>
                    <a:pt x="972" y="16905"/>
                  </a:cubicBezTo>
                  <a:cubicBezTo>
                    <a:pt x="941" y="16764"/>
                    <a:pt x="925" y="16622"/>
                    <a:pt x="894" y="16481"/>
                  </a:cubicBezTo>
                  <a:cubicBezTo>
                    <a:pt x="1160" y="15776"/>
                    <a:pt x="1411" y="15086"/>
                    <a:pt x="1709" y="14381"/>
                  </a:cubicBezTo>
                  <a:cubicBezTo>
                    <a:pt x="1719" y="14361"/>
                    <a:pt x="1697" y="14341"/>
                    <a:pt x="1676" y="14341"/>
                  </a:cubicBezTo>
                  <a:cubicBezTo>
                    <a:pt x="1664" y="14341"/>
                    <a:pt x="1652" y="14348"/>
                    <a:pt x="1646" y="14365"/>
                  </a:cubicBezTo>
                  <a:cubicBezTo>
                    <a:pt x="1333" y="15008"/>
                    <a:pt x="1082" y="15666"/>
                    <a:pt x="878" y="16356"/>
                  </a:cubicBezTo>
                  <a:cubicBezTo>
                    <a:pt x="831" y="16121"/>
                    <a:pt x="800" y="15886"/>
                    <a:pt x="753" y="15651"/>
                  </a:cubicBezTo>
                  <a:cubicBezTo>
                    <a:pt x="862" y="15259"/>
                    <a:pt x="988" y="14883"/>
                    <a:pt x="1129" y="14506"/>
                  </a:cubicBezTo>
                  <a:cubicBezTo>
                    <a:pt x="1139" y="14487"/>
                    <a:pt x="1117" y="14467"/>
                    <a:pt x="1096" y="14467"/>
                  </a:cubicBezTo>
                  <a:cubicBezTo>
                    <a:pt x="1084" y="14467"/>
                    <a:pt x="1072" y="14473"/>
                    <a:pt x="1066" y="14491"/>
                  </a:cubicBezTo>
                  <a:cubicBezTo>
                    <a:pt x="925" y="14773"/>
                    <a:pt x="800" y="15102"/>
                    <a:pt x="721" y="15416"/>
                  </a:cubicBezTo>
                  <a:cubicBezTo>
                    <a:pt x="659" y="14961"/>
                    <a:pt x="596" y="14491"/>
                    <a:pt x="502" y="14036"/>
                  </a:cubicBezTo>
                  <a:close/>
                  <a:moveTo>
                    <a:pt x="14210" y="1"/>
                  </a:moveTo>
                  <a:cubicBezTo>
                    <a:pt x="12325" y="1"/>
                    <a:pt x="10337" y="344"/>
                    <a:pt x="8794" y="1309"/>
                  </a:cubicBezTo>
                  <a:cubicBezTo>
                    <a:pt x="8746" y="1340"/>
                    <a:pt x="8731" y="1387"/>
                    <a:pt x="8731" y="1418"/>
                  </a:cubicBezTo>
                  <a:cubicBezTo>
                    <a:pt x="8731" y="1450"/>
                    <a:pt x="8715" y="1481"/>
                    <a:pt x="8731" y="1512"/>
                  </a:cubicBezTo>
                  <a:cubicBezTo>
                    <a:pt x="8856" y="2108"/>
                    <a:pt x="9013" y="2704"/>
                    <a:pt x="9185" y="3284"/>
                  </a:cubicBezTo>
                  <a:cubicBezTo>
                    <a:pt x="5439" y="5039"/>
                    <a:pt x="2304" y="9506"/>
                    <a:pt x="2665" y="13754"/>
                  </a:cubicBezTo>
                  <a:cubicBezTo>
                    <a:pt x="2174" y="13712"/>
                    <a:pt x="1683" y="13670"/>
                    <a:pt x="1201" y="13670"/>
                  </a:cubicBezTo>
                  <a:cubicBezTo>
                    <a:pt x="960" y="13670"/>
                    <a:pt x="721" y="13681"/>
                    <a:pt x="486" y="13707"/>
                  </a:cubicBezTo>
                  <a:cubicBezTo>
                    <a:pt x="392" y="13723"/>
                    <a:pt x="345" y="13785"/>
                    <a:pt x="329" y="13848"/>
                  </a:cubicBezTo>
                  <a:cubicBezTo>
                    <a:pt x="314" y="13864"/>
                    <a:pt x="314" y="13879"/>
                    <a:pt x="314" y="13895"/>
                  </a:cubicBezTo>
                  <a:cubicBezTo>
                    <a:pt x="0" y="16450"/>
                    <a:pt x="1050" y="19287"/>
                    <a:pt x="2257" y="21481"/>
                  </a:cubicBezTo>
                  <a:cubicBezTo>
                    <a:pt x="3527" y="23801"/>
                    <a:pt x="5329" y="25776"/>
                    <a:pt x="7508" y="27250"/>
                  </a:cubicBezTo>
                  <a:cubicBezTo>
                    <a:pt x="7508" y="27265"/>
                    <a:pt x="7493" y="27265"/>
                    <a:pt x="7493" y="27281"/>
                  </a:cubicBezTo>
                  <a:cubicBezTo>
                    <a:pt x="7481" y="27314"/>
                    <a:pt x="7517" y="27347"/>
                    <a:pt x="7556" y="27347"/>
                  </a:cubicBezTo>
                  <a:cubicBezTo>
                    <a:pt x="7572" y="27347"/>
                    <a:pt x="7588" y="27342"/>
                    <a:pt x="7602" y="27328"/>
                  </a:cubicBezTo>
                  <a:cubicBezTo>
                    <a:pt x="7602" y="27328"/>
                    <a:pt x="7618" y="27312"/>
                    <a:pt x="7618" y="27312"/>
                  </a:cubicBezTo>
                  <a:cubicBezTo>
                    <a:pt x="7630" y="27315"/>
                    <a:pt x="7642" y="27316"/>
                    <a:pt x="7654" y="27316"/>
                  </a:cubicBezTo>
                  <a:cubicBezTo>
                    <a:pt x="7777" y="27316"/>
                    <a:pt x="7865" y="27176"/>
                    <a:pt x="7822" y="27062"/>
                  </a:cubicBezTo>
                  <a:cubicBezTo>
                    <a:pt x="8214" y="26560"/>
                    <a:pt x="8527" y="25964"/>
                    <a:pt x="8825" y="25384"/>
                  </a:cubicBezTo>
                  <a:cubicBezTo>
                    <a:pt x="10471" y="26246"/>
                    <a:pt x="12508" y="26544"/>
                    <a:pt x="14327" y="26638"/>
                  </a:cubicBezTo>
                  <a:cubicBezTo>
                    <a:pt x="14681" y="26655"/>
                    <a:pt x="15041" y="26665"/>
                    <a:pt x="15405" y="26665"/>
                  </a:cubicBezTo>
                  <a:cubicBezTo>
                    <a:pt x="17065" y="26665"/>
                    <a:pt x="18789" y="26470"/>
                    <a:pt x="20345" y="25917"/>
                  </a:cubicBezTo>
                  <a:cubicBezTo>
                    <a:pt x="20612" y="26325"/>
                    <a:pt x="20910" y="26717"/>
                    <a:pt x="21208" y="27093"/>
                  </a:cubicBezTo>
                  <a:cubicBezTo>
                    <a:pt x="21243" y="27128"/>
                    <a:pt x="21278" y="27146"/>
                    <a:pt x="21307" y="27146"/>
                  </a:cubicBezTo>
                  <a:cubicBezTo>
                    <a:pt x="21316" y="27146"/>
                    <a:pt x="21325" y="27144"/>
                    <a:pt x="21333" y="27140"/>
                  </a:cubicBezTo>
                  <a:cubicBezTo>
                    <a:pt x="21353" y="27170"/>
                    <a:pt x="21387" y="27188"/>
                    <a:pt x="21424" y="27188"/>
                  </a:cubicBezTo>
                  <a:cubicBezTo>
                    <a:pt x="21445" y="27188"/>
                    <a:pt x="21467" y="27182"/>
                    <a:pt x="21490" y="27171"/>
                  </a:cubicBezTo>
                  <a:cubicBezTo>
                    <a:pt x="23778" y="26246"/>
                    <a:pt x="25722" y="24052"/>
                    <a:pt x="27038" y="22030"/>
                  </a:cubicBezTo>
                  <a:cubicBezTo>
                    <a:pt x="28449" y="19851"/>
                    <a:pt x="29452" y="17218"/>
                    <a:pt x="29531" y="14616"/>
                  </a:cubicBezTo>
                  <a:cubicBezTo>
                    <a:pt x="29531" y="14491"/>
                    <a:pt x="29468" y="14428"/>
                    <a:pt x="29374" y="14412"/>
                  </a:cubicBezTo>
                  <a:cubicBezTo>
                    <a:pt x="29358" y="14365"/>
                    <a:pt x="29311" y="14334"/>
                    <a:pt x="29248" y="14334"/>
                  </a:cubicBezTo>
                  <a:cubicBezTo>
                    <a:pt x="28622" y="14303"/>
                    <a:pt x="28010" y="14271"/>
                    <a:pt x="27383" y="14256"/>
                  </a:cubicBezTo>
                  <a:cubicBezTo>
                    <a:pt x="27274" y="12093"/>
                    <a:pt x="26694" y="9992"/>
                    <a:pt x="25706" y="8080"/>
                  </a:cubicBezTo>
                  <a:cubicBezTo>
                    <a:pt x="25220" y="7139"/>
                    <a:pt x="24640" y="6246"/>
                    <a:pt x="23966" y="5431"/>
                  </a:cubicBezTo>
                  <a:cubicBezTo>
                    <a:pt x="23480" y="4835"/>
                    <a:pt x="22885" y="4130"/>
                    <a:pt x="22101" y="4005"/>
                  </a:cubicBezTo>
                  <a:cubicBezTo>
                    <a:pt x="22305" y="3628"/>
                    <a:pt x="22509" y="3237"/>
                    <a:pt x="22712" y="2860"/>
                  </a:cubicBezTo>
                  <a:cubicBezTo>
                    <a:pt x="22728" y="2813"/>
                    <a:pt x="22728" y="2782"/>
                    <a:pt x="22728" y="2735"/>
                  </a:cubicBezTo>
                  <a:cubicBezTo>
                    <a:pt x="22791" y="2657"/>
                    <a:pt x="22806" y="2531"/>
                    <a:pt x="22697" y="2453"/>
                  </a:cubicBezTo>
                  <a:cubicBezTo>
                    <a:pt x="20628" y="1183"/>
                    <a:pt x="18276" y="352"/>
                    <a:pt x="15863" y="86"/>
                  </a:cubicBezTo>
                  <a:cubicBezTo>
                    <a:pt x="15331" y="32"/>
                    <a:pt x="14775" y="1"/>
                    <a:pt x="1421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240;p32"/>
            <p:cNvSpPr/>
            <p:nvPr/>
          </p:nvSpPr>
          <p:spPr>
            <a:xfrm>
              <a:off x="1567975" y="4574700"/>
              <a:ext cx="61975" cy="185900"/>
            </a:xfrm>
            <a:custGeom>
              <a:avLst/>
              <a:gdLst/>
              <a:ahLst/>
              <a:cxnLst/>
              <a:rect l="l" t="t" r="r" b="b"/>
              <a:pathLst>
                <a:path w="2479" h="7436" extrusionOk="0">
                  <a:moveTo>
                    <a:pt x="34" y="1"/>
                  </a:moveTo>
                  <a:cubicBezTo>
                    <a:pt x="16" y="1"/>
                    <a:pt x="0" y="13"/>
                    <a:pt x="0" y="36"/>
                  </a:cubicBezTo>
                  <a:cubicBezTo>
                    <a:pt x="16" y="2622"/>
                    <a:pt x="957" y="5224"/>
                    <a:pt x="2320" y="7403"/>
                  </a:cubicBezTo>
                  <a:cubicBezTo>
                    <a:pt x="2334" y="7426"/>
                    <a:pt x="2354" y="7435"/>
                    <a:pt x="2375" y="7435"/>
                  </a:cubicBezTo>
                  <a:cubicBezTo>
                    <a:pt x="2426" y="7435"/>
                    <a:pt x="2479" y="7380"/>
                    <a:pt x="2446" y="7325"/>
                  </a:cubicBezTo>
                  <a:cubicBezTo>
                    <a:pt x="1051" y="5052"/>
                    <a:pt x="392" y="2669"/>
                    <a:pt x="79" y="36"/>
                  </a:cubicBezTo>
                  <a:cubicBezTo>
                    <a:pt x="71" y="13"/>
                    <a:pt x="51" y="1"/>
                    <a:pt x="3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241;p32"/>
            <p:cNvSpPr/>
            <p:nvPr/>
          </p:nvSpPr>
          <p:spPr>
            <a:xfrm>
              <a:off x="1587175" y="4707625"/>
              <a:ext cx="76450" cy="111850"/>
            </a:xfrm>
            <a:custGeom>
              <a:avLst/>
              <a:gdLst/>
              <a:ahLst/>
              <a:cxnLst/>
              <a:rect l="l" t="t" r="r" b="b"/>
              <a:pathLst>
                <a:path w="3058" h="4474" extrusionOk="0">
                  <a:moveTo>
                    <a:pt x="49" y="1"/>
                  </a:moveTo>
                  <a:cubicBezTo>
                    <a:pt x="27" y="1"/>
                    <a:pt x="0" y="18"/>
                    <a:pt x="0" y="48"/>
                  </a:cubicBezTo>
                  <a:cubicBezTo>
                    <a:pt x="471" y="1773"/>
                    <a:pt x="1536" y="3340"/>
                    <a:pt x="2932" y="4453"/>
                  </a:cubicBezTo>
                  <a:cubicBezTo>
                    <a:pt x="2946" y="4468"/>
                    <a:pt x="2962" y="4474"/>
                    <a:pt x="2977" y="4474"/>
                  </a:cubicBezTo>
                  <a:cubicBezTo>
                    <a:pt x="3023" y="4474"/>
                    <a:pt x="3058" y="4410"/>
                    <a:pt x="3010" y="4374"/>
                  </a:cubicBezTo>
                  <a:cubicBezTo>
                    <a:pt x="1646" y="3152"/>
                    <a:pt x="721" y="1725"/>
                    <a:pt x="79" y="17"/>
                  </a:cubicBezTo>
                  <a:cubicBezTo>
                    <a:pt x="73" y="6"/>
                    <a:pt x="62" y="1"/>
                    <a:pt x="4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242;p32"/>
            <p:cNvSpPr/>
            <p:nvPr/>
          </p:nvSpPr>
          <p:spPr>
            <a:xfrm>
              <a:off x="1628325" y="4402600"/>
              <a:ext cx="36725" cy="117725"/>
            </a:xfrm>
            <a:custGeom>
              <a:avLst/>
              <a:gdLst/>
              <a:ahLst/>
              <a:cxnLst/>
              <a:rect l="l" t="t" r="r" b="b"/>
              <a:pathLst>
                <a:path w="1469" h="4709" extrusionOk="0">
                  <a:moveTo>
                    <a:pt x="1419" y="0"/>
                  </a:moveTo>
                  <a:cubicBezTo>
                    <a:pt x="1405" y="0"/>
                    <a:pt x="1390" y="7"/>
                    <a:pt x="1380" y="23"/>
                  </a:cubicBezTo>
                  <a:cubicBezTo>
                    <a:pt x="580" y="1434"/>
                    <a:pt x="94" y="3049"/>
                    <a:pt x="0" y="4679"/>
                  </a:cubicBezTo>
                  <a:cubicBezTo>
                    <a:pt x="0" y="4696"/>
                    <a:pt x="19" y="4708"/>
                    <a:pt x="36" y="4708"/>
                  </a:cubicBezTo>
                  <a:cubicBezTo>
                    <a:pt x="50" y="4708"/>
                    <a:pt x="63" y="4700"/>
                    <a:pt x="63" y="4679"/>
                  </a:cubicBezTo>
                  <a:cubicBezTo>
                    <a:pt x="298" y="3033"/>
                    <a:pt x="737" y="1559"/>
                    <a:pt x="1458" y="55"/>
                  </a:cubicBezTo>
                  <a:cubicBezTo>
                    <a:pt x="1468" y="24"/>
                    <a:pt x="1445" y="0"/>
                    <a:pt x="14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243;p32"/>
            <p:cNvSpPr/>
            <p:nvPr/>
          </p:nvSpPr>
          <p:spPr>
            <a:xfrm>
              <a:off x="1626125" y="4338550"/>
              <a:ext cx="67400" cy="113675"/>
            </a:xfrm>
            <a:custGeom>
              <a:avLst/>
              <a:gdLst/>
              <a:ahLst/>
              <a:cxnLst/>
              <a:rect l="l" t="t" r="r" b="b"/>
              <a:pathLst>
                <a:path w="2696" h="4547" extrusionOk="0">
                  <a:moveTo>
                    <a:pt x="2628" y="0"/>
                  </a:moveTo>
                  <a:cubicBezTo>
                    <a:pt x="2617" y="0"/>
                    <a:pt x="2606" y="5"/>
                    <a:pt x="2596" y="15"/>
                  </a:cubicBezTo>
                  <a:cubicBezTo>
                    <a:pt x="1389" y="1253"/>
                    <a:pt x="496" y="2852"/>
                    <a:pt x="10" y="4513"/>
                  </a:cubicBezTo>
                  <a:cubicBezTo>
                    <a:pt x="0" y="4533"/>
                    <a:pt x="20" y="4546"/>
                    <a:pt x="41" y="4546"/>
                  </a:cubicBezTo>
                  <a:cubicBezTo>
                    <a:pt x="54" y="4546"/>
                    <a:pt x="67" y="4541"/>
                    <a:pt x="73" y="4529"/>
                  </a:cubicBezTo>
                  <a:cubicBezTo>
                    <a:pt x="715" y="2852"/>
                    <a:pt x="1546" y="1488"/>
                    <a:pt x="2659" y="93"/>
                  </a:cubicBezTo>
                  <a:cubicBezTo>
                    <a:pt x="2696" y="56"/>
                    <a:pt x="2665" y="0"/>
                    <a:pt x="26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244;p32"/>
            <p:cNvSpPr/>
            <p:nvPr/>
          </p:nvSpPr>
          <p:spPr>
            <a:xfrm>
              <a:off x="1853625" y="4178775"/>
              <a:ext cx="172625" cy="17225"/>
            </a:xfrm>
            <a:custGeom>
              <a:avLst/>
              <a:gdLst/>
              <a:ahLst/>
              <a:cxnLst/>
              <a:rect l="l" t="t" r="r" b="b"/>
              <a:pathLst>
                <a:path w="6905" h="689" extrusionOk="0">
                  <a:moveTo>
                    <a:pt x="3401" y="1"/>
                  </a:moveTo>
                  <a:cubicBezTo>
                    <a:pt x="2257" y="1"/>
                    <a:pt x="1116" y="177"/>
                    <a:pt x="48" y="559"/>
                  </a:cubicBezTo>
                  <a:cubicBezTo>
                    <a:pt x="1" y="575"/>
                    <a:pt x="17" y="638"/>
                    <a:pt x="64" y="638"/>
                  </a:cubicBezTo>
                  <a:cubicBezTo>
                    <a:pt x="1223" y="376"/>
                    <a:pt x="2343" y="226"/>
                    <a:pt x="3461" y="226"/>
                  </a:cubicBezTo>
                  <a:cubicBezTo>
                    <a:pt x="4549" y="226"/>
                    <a:pt x="5636" y="368"/>
                    <a:pt x="6757" y="685"/>
                  </a:cubicBezTo>
                  <a:cubicBezTo>
                    <a:pt x="6766" y="687"/>
                    <a:pt x="6774" y="688"/>
                    <a:pt x="6782" y="688"/>
                  </a:cubicBezTo>
                  <a:cubicBezTo>
                    <a:pt x="6873" y="688"/>
                    <a:pt x="6904" y="541"/>
                    <a:pt x="6804" y="512"/>
                  </a:cubicBezTo>
                  <a:cubicBezTo>
                    <a:pt x="5716" y="181"/>
                    <a:pt x="4557" y="1"/>
                    <a:pt x="34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245;p32"/>
            <p:cNvSpPr/>
            <p:nvPr/>
          </p:nvSpPr>
          <p:spPr>
            <a:xfrm>
              <a:off x="1971575" y="4167825"/>
              <a:ext cx="139250" cy="51125"/>
            </a:xfrm>
            <a:custGeom>
              <a:avLst/>
              <a:gdLst/>
              <a:ahLst/>
              <a:cxnLst/>
              <a:rect l="l" t="t" r="r" b="b"/>
              <a:pathLst>
                <a:path w="5570" h="2045" extrusionOk="0">
                  <a:moveTo>
                    <a:pt x="360" y="0"/>
                  </a:moveTo>
                  <a:cubicBezTo>
                    <a:pt x="250" y="0"/>
                    <a:pt x="141" y="3"/>
                    <a:pt x="32" y="10"/>
                  </a:cubicBezTo>
                  <a:cubicBezTo>
                    <a:pt x="1" y="10"/>
                    <a:pt x="1" y="57"/>
                    <a:pt x="32" y="57"/>
                  </a:cubicBezTo>
                  <a:cubicBezTo>
                    <a:pt x="941" y="245"/>
                    <a:pt x="1835" y="355"/>
                    <a:pt x="2713" y="652"/>
                  </a:cubicBezTo>
                  <a:cubicBezTo>
                    <a:pt x="3700" y="982"/>
                    <a:pt x="4562" y="1483"/>
                    <a:pt x="5440" y="2032"/>
                  </a:cubicBezTo>
                  <a:cubicBezTo>
                    <a:pt x="5452" y="2041"/>
                    <a:pt x="5464" y="2045"/>
                    <a:pt x="5476" y="2045"/>
                  </a:cubicBezTo>
                  <a:cubicBezTo>
                    <a:pt x="5527" y="2045"/>
                    <a:pt x="5569" y="1976"/>
                    <a:pt x="5518" y="1938"/>
                  </a:cubicBezTo>
                  <a:cubicBezTo>
                    <a:pt x="4145" y="830"/>
                    <a:pt x="2158" y="0"/>
                    <a:pt x="36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246;p32"/>
            <p:cNvSpPr/>
            <p:nvPr/>
          </p:nvSpPr>
          <p:spPr>
            <a:xfrm>
              <a:off x="2153975" y="4291325"/>
              <a:ext cx="97900" cy="124625"/>
            </a:xfrm>
            <a:custGeom>
              <a:avLst/>
              <a:gdLst/>
              <a:ahLst/>
              <a:cxnLst/>
              <a:rect l="l" t="t" r="r" b="b"/>
              <a:pathLst>
                <a:path w="3916" h="4985" extrusionOk="0">
                  <a:moveTo>
                    <a:pt x="78" y="1"/>
                  </a:moveTo>
                  <a:cubicBezTo>
                    <a:pt x="29" y="1"/>
                    <a:pt x="0" y="74"/>
                    <a:pt x="41" y="101"/>
                  </a:cubicBezTo>
                  <a:cubicBezTo>
                    <a:pt x="1733" y="1387"/>
                    <a:pt x="2987" y="2938"/>
                    <a:pt x="3740" y="4929"/>
                  </a:cubicBezTo>
                  <a:cubicBezTo>
                    <a:pt x="3759" y="4967"/>
                    <a:pt x="3793" y="4985"/>
                    <a:pt x="3826" y="4985"/>
                  </a:cubicBezTo>
                  <a:cubicBezTo>
                    <a:pt x="3873" y="4985"/>
                    <a:pt x="3915" y="4947"/>
                    <a:pt x="3896" y="4882"/>
                  </a:cubicBezTo>
                  <a:cubicBezTo>
                    <a:pt x="3207" y="2907"/>
                    <a:pt x="1874" y="1136"/>
                    <a:pt x="103" y="7"/>
                  </a:cubicBezTo>
                  <a:cubicBezTo>
                    <a:pt x="94" y="3"/>
                    <a:pt x="86" y="1"/>
                    <a:pt x="7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247;p32"/>
            <p:cNvSpPr/>
            <p:nvPr/>
          </p:nvSpPr>
          <p:spPr>
            <a:xfrm>
              <a:off x="2237100" y="4355825"/>
              <a:ext cx="39175" cy="85175"/>
            </a:xfrm>
            <a:custGeom>
              <a:avLst/>
              <a:gdLst/>
              <a:ahLst/>
              <a:cxnLst/>
              <a:rect l="l" t="t" r="r" b="b"/>
              <a:pathLst>
                <a:path w="1567" h="3407" extrusionOk="0">
                  <a:moveTo>
                    <a:pt x="28" y="0"/>
                  </a:moveTo>
                  <a:cubicBezTo>
                    <a:pt x="10" y="0"/>
                    <a:pt x="1" y="23"/>
                    <a:pt x="23" y="45"/>
                  </a:cubicBezTo>
                  <a:cubicBezTo>
                    <a:pt x="775" y="1032"/>
                    <a:pt x="1277" y="2082"/>
                    <a:pt x="1402" y="3336"/>
                  </a:cubicBezTo>
                  <a:cubicBezTo>
                    <a:pt x="1410" y="3383"/>
                    <a:pt x="1453" y="3407"/>
                    <a:pt x="1492" y="3407"/>
                  </a:cubicBezTo>
                  <a:cubicBezTo>
                    <a:pt x="1531" y="3407"/>
                    <a:pt x="1567" y="3383"/>
                    <a:pt x="1559" y="3336"/>
                  </a:cubicBezTo>
                  <a:cubicBezTo>
                    <a:pt x="1465" y="2082"/>
                    <a:pt x="979" y="876"/>
                    <a:pt x="54" y="13"/>
                  </a:cubicBezTo>
                  <a:cubicBezTo>
                    <a:pt x="45" y="4"/>
                    <a:pt x="36" y="0"/>
                    <a:pt x="2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248;p32"/>
            <p:cNvSpPr/>
            <p:nvPr/>
          </p:nvSpPr>
          <p:spPr>
            <a:xfrm>
              <a:off x="1819250" y="4858450"/>
              <a:ext cx="115525" cy="21875"/>
            </a:xfrm>
            <a:custGeom>
              <a:avLst/>
              <a:gdLst/>
              <a:ahLst/>
              <a:cxnLst/>
              <a:rect l="l" t="t" r="r" b="b"/>
              <a:pathLst>
                <a:path w="4621" h="875" extrusionOk="0">
                  <a:moveTo>
                    <a:pt x="45" y="0"/>
                  </a:moveTo>
                  <a:cubicBezTo>
                    <a:pt x="9" y="0"/>
                    <a:pt x="0" y="52"/>
                    <a:pt x="28" y="66"/>
                  </a:cubicBezTo>
                  <a:cubicBezTo>
                    <a:pt x="1278" y="628"/>
                    <a:pt x="2680" y="875"/>
                    <a:pt x="4052" y="875"/>
                  </a:cubicBezTo>
                  <a:cubicBezTo>
                    <a:pt x="4211" y="875"/>
                    <a:pt x="4369" y="872"/>
                    <a:pt x="4526" y="865"/>
                  </a:cubicBezTo>
                  <a:cubicBezTo>
                    <a:pt x="4605" y="865"/>
                    <a:pt x="4621" y="724"/>
                    <a:pt x="4526" y="724"/>
                  </a:cubicBezTo>
                  <a:cubicBezTo>
                    <a:pt x="2959" y="724"/>
                    <a:pt x="1533" y="457"/>
                    <a:pt x="59" y="3"/>
                  </a:cubicBezTo>
                  <a:cubicBezTo>
                    <a:pt x="54" y="1"/>
                    <a:pt x="49" y="0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249;p32"/>
            <p:cNvSpPr/>
            <p:nvPr/>
          </p:nvSpPr>
          <p:spPr>
            <a:xfrm>
              <a:off x="1871275" y="4884775"/>
              <a:ext cx="90425" cy="8325"/>
            </a:xfrm>
            <a:custGeom>
              <a:avLst/>
              <a:gdLst/>
              <a:ahLst/>
              <a:cxnLst/>
              <a:rect l="l" t="t" r="r" b="b"/>
              <a:pathLst>
                <a:path w="3617" h="333" extrusionOk="0">
                  <a:moveTo>
                    <a:pt x="47" y="0"/>
                  </a:moveTo>
                  <a:cubicBezTo>
                    <a:pt x="16" y="0"/>
                    <a:pt x="0" y="47"/>
                    <a:pt x="32" y="47"/>
                  </a:cubicBezTo>
                  <a:cubicBezTo>
                    <a:pt x="698" y="236"/>
                    <a:pt x="1364" y="332"/>
                    <a:pt x="2033" y="332"/>
                  </a:cubicBezTo>
                  <a:cubicBezTo>
                    <a:pt x="2529" y="332"/>
                    <a:pt x="3026" y="279"/>
                    <a:pt x="3527" y="173"/>
                  </a:cubicBezTo>
                  <a:cubicBezTo>
                    <a:pt x="3616" y="158"/>
                    <a:pt x="3593" y="30"/>
                    <a:pt x="3510" y="30"/>
                  </a:cubicBezTo>
                  <a:cubicBezTo>
                    <a:pt x="3505" y="30"/>
                    <a:pt x="3501" y="31"/>
                    <a:pt x="3496" y="31"/>
                  </a:cubicBezTo>
                  <a:cubicBezTo>
                    <a:pt x="2944" y="143"/>
                    <a:pt x="2395" y="198"/>
                    <a:pt x="1849" y="198"/>
                  </a:cubicBezTo>
                  <a:cubicBezTo>
                    <a:pt x="1247" y="198"/>
                    <a:pt x="647" y="132"/>
                    <a:pt x="4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250;p32"/>
            <p:cNvSpPr/>
            <p:nvPr/>
          </p:nvSpPr>
          <p:spPr>
            <a:xfrm>
              <a:off x="2196225" y="4722575"/>
              <a:ext cx="94625" cy="122325"/>
            </a:xfrm>
            <a:custGeom>
              <a:avLst/>
              <a:gdLst/>
              <a:ahLst/>
              <a:cxnLst/>
              <a:rect l="l" t="t" r="r" b="b"/>
              <a:pathLst>
                <a:path w="3785" h="4893" extrusionOk="0">
                  <a:moveTo>
                    <a:pt x="3698" y="1"/>
                  </a:moveTo>
                  <a:cubicBezTo>
                    <a:pt x="3678" y="1"/>
                    <a:pt x="3659" y="9"/>
                    <a:pt x="3648" y="30"/>
                  </a:cubicBezTo>
                  <a:cubicBezTo>
                    <a:pt x="3241" y="971"/>
                    <a:pt x="2771" y="1849"/>
                    <a:pt x="2144" y="2664"/>
                  </a:cubicBezTo>
                  <a:cubicBezTo>
                    <a:pt x="1517" y="3494"/>
                    <a:pt x="733" y="4090"/>
                    <a:pt x="28" y="4827"/>
                  </a:cubicBezTo>
                  <a:cubicBezTo>
                    <a:pt x="1" y="4854"/>
                    <a:pt x="20" y="4892"/>
                    <a:pt x="46" y="4892"/>
                  </a:cubicBezTo>
                  <a:cubicBezTo>
                    <a:pt x="50" y="4892"/>
                    <a:pt x="55" y="4891"/>
                    <a:pt x="59" y="4889"/>
                  </a:cubicBezTo>
                  <a:cubicBezTo>
                    <a:pt x="1799" y="3949"/>
                    <a:pt x="3116" y="1880"/>
                    <a:pt x="3774" y="77"/>
                  </a:cubicBezTo>
                  <a:cubicBezTo>
                    <a:pt x="3784" y="36"/>
                    <a:pt x="3739" y="1"/>
                    <a:pt x="369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251;p32"/>
            <p:cNvSpPr/>
            <p:nvPr/>
          </p:nvSpPr>
          <p:spPr>
            <a:xfrm>
              <a:off x="2265650" y="4680900"/>
              <a:ext cx="62400" cy="117950"/>
            </a:xfrm>
            <a:custGeom>
              <a:avLst/>
              <a:gdLst/>
              <a:ahLst/>
              <a:cxnLst/>
              <a:rect l="l" t="t" r="r" b="b"/>
              <a:pathLst>
                <a:path w="2496" h="4718" extrusionOk="0">
                  <a:moveTo>
                    <a:pt x="2391" y="0"/>
                  </a:moveTo>
                  <a:cubicBezTo>
                    <a:pt x="2362" y="0"/>
                    <a:pt x="2335" y="16"/>
                    <a:pt x="2329" y="51"/>
                  </a:cubicBezTo>
                  <a:cubicBezTo>
                    <a:pt x="1890" y="1807"/>
                    <a:pt x="1122" y="3249"/>
                    <a:pt x="25" y="4660"/>
                  </a:cubicBezTo>
                  <a:cubicBezTo>
                    <a:pt x="1" y="4684"/>
                    <a:pt x="23" y="4717"/>
                    <a:pt x="49" y="4717"/>
                  </a:cubicBezTo>
                  <a:cubicBezTo>
                    <a:pt x="57" y="4717"/>
                    <a:pt x="65" y="4714"/>
                    <a:pt x="72" y="4707"/>
                  </a:cubicBezTo>
                  <a:cubicBezTo>
                    <a:pt x="1310" y="3468"/>
                    <a:pt x="2125" y="1807"/>
                    <a:pt x="2486" y="99"/>
                  </a:cubicBezTo>
                  <a:cubicBezTo>
                    <a:pt x="2496" y="40"/>
                    <a:pt x="2439" y="0"/>
                    <a:pt x="239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" name="Oval 2"/>
          <p:cNvSpPr/>
          <p:nvPr/>
        </p:nvSpPr>
        <p:spPr>
          <a:xfrm>
            <a:off x="4149661" y="2387795"/>
            <a:ext cx="3865242" cy="386435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FROM NERD TEACHER</a:t>
            </a:r>
          </a:p>
          <a:p>
            <a:pPr algn="ctr"/>
            <a:r>
              <a:rPr lang="hr-HR" sz="2800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 TO </a:t>
            </a:r>
          </a:p>
          <a:p>
            <a:pPr algn="ctr"/>
            <a:r>
              <a:rPr lang="hr-HR" sz="2800" dirty="0">
                <a:solidFill>
                  <a:schemeClr val="accent3">
                    <a:lumMod val="75000"/>
                  </a:schemeClr>
                </a:solidFill>
                <a:latin typeface="Comic Sans MS" panose="030F0702030302020204" pitchFamily="66" charset="0"/>
              </a:rPr>
              <a:t>SUPER HERO</a:t>
            </a:r>
          </a:p>
        </p:txBody>
      </p:sp>
      <p:grpSp>
        <p:nvGrpSpPr>
          <p:cNvPr id="150" name="Google Shape;1142;p29"/>
          <p:cNvGrpSpPr/>
          <p:nvPr/>
        </p:nvGrpSpPr>
        <p:grpSpPr>
          <a:xfrm>
            <a:off x="6288501" y="2614412"/>
            <a:ext cx="501720" cy="795478"/>
            <a:chOff x="8429375" y="536050"/>
            <a:chExt cx="672727" cy="1066611"/>
          </a:xfrm>
        </p:grpSpPr>
        <p:sp>
          <p:nvSpPr>
            <p:cNvPr id="151" name="Google Shape;1143;p29"/>
            <p:cNvSpPr/>
            <p:nvPr/>
          </p:nvSpPr>
          <p:spPr>
            <a:xfrm>
              <a:off x="8429375" y="536050"/>
              <a:ext cx="672727" cy="1066611"/>
            </a:xfrm>
            <a:custGeom>
              <a:avLst/>
              <a:gdLst/>
              <a:ahLst/>
              <a:cxnLst/>
              <a:rect l="l" t="t" r="r" b="b"/>
              <a:pathLst>
                <a:path w="13216" h="20954" extrusionOk="0">
                  <a:moveTo>
                    <a:pt x="10500" y="2032"/>
                  </a:moveTo>
                  <a:lnTo>
                    <a:pt x="10500" y="2032"/>
                  </a:lnTo>
                  <a:cubicBezTo>
                    <a:pt x="10089" y="2968"/>
                    <a:pt x="9541" y="3790"/>
                    <a:pt x="9016" y="4611"/>
                  </a:cubicBezTo>
                  <a:cubicBezTo>
                    <a:pt x="8537" y="5342"/>
                    <a:pt x="8103" y="6072"/>
                    <a:pt x="7647" y="6803"/>
                  </a:cubicBezTo>
                  <a:cubicBezTo>
                    <a:pt x="7532" y="6985"/>
                    <a:pt x="7441" y="7168"/>
                    <a:pt x="7350" y="7328"/>
                  </a:cubicBezTo>
                  <a:cubicBezTo>
                    <a:pt x="6939" y="8126"/>
                    <a:pt x="6985" y="8332"/>
                    <a:pt x="7761" y="8811"/>
                  </a:cubicBezTo>
                  <a:cubicBezTo>
                    <a:pt x="8331" y="9176"/>
                    <a:pt x="8948" y="9473"/>
                    <a:pt x="9541" y="9838"/>
                  </a:cubicBezTo>
                  <a:cubicBezTo>
                    <a:pt x="10226" y="10272"/>
                    <a:pt x="10888" y="10728"/>
                    <a:pt x="11550" y="11208"/>
                  </a:cubicBezTo>
                  <a:cubicBezTo>
                    <a:pt x="11778" y="11390"/>
                    <a:pt x="11983" y="11641"/>
                    <a:pt x="12120" y="11893"/>
                  </a:cubicBezTo>
                  <a:cubicBezTo>
                    <a:pt x="12349" y="12281"/>
                    <a:pt x="12303" y="12554"/>
                    <a:pt x="12006" y="12874"/>
                  </a:cubicBezTo>
                  <a:cubicBezTo>
                    <a:pt x="11915" y="12965"/>
                    <a:pt x="11824" y="13057"/>
                    <a:pt x="11732" y="13125"/>
                  </a:cubicBezTo>
                  <a:cubicBezTo>
                    <a:pt x="11618" y="13239"/>
                    <a:pt x="11504" y="13331"/>
                    <a:pt x="11367" y="13422"/>
                  </a:cubicBezTo>
                  <a:cubicBezTo>
                    <a:pt x="8993" y="15088"/>
                    <a:pt x="6619" y="16777"/>
                    <a:pt x="4223" y="18443"/>
                  </a:cubicBezTo>
                  <a:cubicBezTo>
                    <a:pt x="3355" y="19060"/>
                    <a:pt x="2442" y="19608"/>
                    <a:pt x="1484" y="20064"/>
                  </a:cubicBezTo>
                  <a:cubicBezTo>
                    <a:pt x="1347" y="20132"/>
                    <a:pt x="1210" y="20201"/>
                    <a:pt x="1073" y="20269"/>
                  </a:cubicBezTo>
                  <a:cubicBezTo>
                    <a:pt x="890" y="20087"/>
                    <a:pt x="1073" y="19973"/>
                    <a:pt x="1141" y="19881"/>
                  </a:cubicBezTo>
                  <a:cubicBezTo>
                    <a:pt x="2283" y="18352"/>
                    <a:pt x="3401" y="16823"/>
                    <a:pt x="4656" y="15385"/>
                  </a:cubicBezTo>
                  <a:cubicBezTo>
                    <a:pt x="5318" y="14654"/>
                    <a:pt x="5935" y="13878"/>
                    <a:pt x="6574" y="13125"/>
                  </a:cubicBezTo>
                  <a:cubicBezTo>
                    <a:pt x="6642" y="13057"/>
                    <a:pt x="6711" y="12965"/>
                    <a:pt x="6779" y="12897"/>
                  </a:cubicBezTo>
                  <a:cubicBezTo>
                    <a:pt x="7259" y="12258"/>
                    <a:pt x="7213" y="11984"/>
                    <a:pt x="6528" y="11550"/>
                  </a:cubicBezTo>
                  <a:cubicBezTo>
                    <a:pt x="6391" y="11459"/>
                    <a:pt x="6209" y="11390"/>
                    <a:pt x="6049" y="11322"/>
                  </a:cubicBezTo>
                  <a:cubicBezTo>
                    <a:pt x="5067" y="10934"/>
                    <a:pt x="4063" y="10546"/>
                    <a:pt x="3081" y="10135"/>
                  </a:cubicBezTo>
                  <a:cubicBezTo>
                    <a:pt x="2876" y="10044"/>
                    <a:pt x="2693" y="9952"/>
                    <a:pt x="2488" y="9838"/>
                  </a:cubicBezTo>
                  <a:cubicBezTo>
                    <a:pt x="2465" y="9519"/>
                    <a:pt x="2625" y="9336"/>
                    <a:pt x="2785" y="9154"/>
                  </a:cubicBezTo>
                  <a:cubicBezTo>
                    <a:pt x="3196" y="8743"/>
                    <a:pt x="3584" y="8309"/>
                    <a:pt x="4017" y="7921"/>
                  </a:cubicBezTo>
                  <a:cubicBezTo>
                    <a:pt x="5067" y="6962"/>
                    <a:pt x="6140" y="6026"/>
                    <a:pt x="7190" y="5068"/>
                  </a:cubicBezTo>
                  <a:cubicBezTo>
                    <a:pt x="8308" y="4086"/>
                    <a:pt x="9473" y="3128"/>
                    <a:pt x="10500" y="2032"/>
                  </a:cubicBezTo>
                  <a:close/>
                  <a:moveTo>
                    <a:pt x="11572" y="1"/>
                  </a:moveTo>
                  <a:cubicBezTo>
                    <a:pt x="11048" y="343"/>
                    <a:pt x="10614" y="617"/>
                    <a:pt x="10226" y="1005"/>
                  </a:cubicBezTo>
                  <a:cubicBezTo>
                    <a:pt x="9746" y="1439"/>
                    <a:pt x="9244" y="1872"/>
                    <a:pt x="8765" y="2329"/>
                  </a:cubicBezTo>
                  <a:cubicBezTo>
                    <a:pt x="8286" y="2785"/>
                    <a:pt x="7806" y="3242"/>
                    <a:pt x="7350" y="3698"/>
                  </a:cubicBezTo>
                  <a:cubicBezTo>
                    <a:pt x="7053" y="3995"/>
                    <a:pt x="6802" y="4315"/>
                    <a:pt x="6505" y="4588"/>
                  </a:cubicBezTo>
                  <a:cubicBezTo>
                    <a:pt x="5273" y="5730"/>
                    <a:pt x="4040" y="6848"/>
                    <a:pt x="2830" y="7989"/>
                  </a:cubicBezTo>
                  <a:cubicBezTo>
                    <a:pt x="2534" y="8263"/>
                    <a:pt x="2237" y="8537"/>
                    <a:pt x="1986" y="8857"/>
                  </a:cubicBezTo>
                  <a:cubicBezTo>
                    <a:pt x="1552" y="9427"/>
                    <a:pt x="1666" y="10021"/>
                    <a:pt x="2237" y="10432"/>
                  </a:cubicBezTo>
                  <a:cubicBezTo>
                    <a:pt x="2420" y="10569"/>
                    <a:pt x="2625" y="10683"/>
                    <a:pt x="2830" y="10774"/>
                  </a:cubicBezTo>
                  <a:cubicBezTo>
                    <a:pt x="3310" y="10980"/>
                    <a:pt x="3812" y="11185"/>
                    <a:pt x="4314" y="11390"/>
                  </a:cubicBezTo>
                  <a:cubicBezTo>
                    <a:pt x="4748" y="11550"/>
                    <a:pt x="5204" y="11687"/>
                    <a:pt x="5661" y="11870"/>
                  </a:cubicBezTo>
                  <a:cubicBezTo>
                    <a:pt x="5798" y="11915"/>
                    <a:pt x="5980" y="11915"/>
                    <a:pt x="6026" y="12189"/>
                  </a:cubicBezTo>
                  <a:cubicBezTo>
                    <a:pt x="5432" y="12920"/>
                    <a:pt x="4862" y="13719"/>
                    <a:pt x="4223" y="14472"/>
                  </a:cubicBezTo>
                  <a:cubicBezTo>
                    <a:pt x="2808" y="16161"/>
                    <a:pt x="1598" y="18010"/>
                    <a:pt x="342" y="19813"/>
                  </a:cubicBezTo>
                  <a:cubicBezTo>
                    <a:pt x="183" y="20041"/>
                    <a:pt x="23" y="20269"/>
                    <a:pt x="0" y="20566"/>
                  </a:cubicBezTo>
                  <a:cubicBezTo>
                    <a:pt x="199" y="20827"/>
                    <a:pt x="429" y="20953"/>
                    <a:pt x="683" y="20953"/>
                  </a:cubicBezTo>
                  <a:cubicBezTo>
                    <a:pt x="808" y="20953"/>
                    <a:pt x="938" y="20923"/>
                    <a:pt x="1073" y="20863"/>
                  </a:cubicBezTo>
                  <a:cubicBezTo>
                    <a:pt x="1392" y="20749"/>
                    <a:pt x="1689" y="20635"/>
                    <a:pt x="1986" y="20475"/>
                  </a:cubicBezTo>
                  <a:cubicBezTo>
                    <a:pt x="3333" y="19790"/>
                    <a:pt x="4656" y="19037"/>
                    <a:pt x="5912" y="18170"/>
                  </a:cubicBezTo>
                  <a:cubicBezTo>
                    <a:pt x="7829" y="16800"/>
                    <a:pt x="9746" y="15430"/>
                    <a:pt x="11664" y="14038"/>
                  </a:cubicBezTo>
                  <a:cubicBezTo>
                    <a:pt x="11961" y="13833"/>
                    <a:pt x="12257" y="13582"/>
                    <a:pt x="12531" y="13331"/>
                  </a:cubicBezTo>
                  <a:cubicBezTo>
                    <a:pt x="12691" y="13194"/>
                    <a:pt x="12828" y="13011"/>
                    <a:pt x="12874" y="12828"/>
                  </a:cubicBezTo>
                  <a:cubicBezTo>
                    <a:pt x="13079" y="12052"/>
                    <a:pt x="13216" y="11756"/>
                    <a:pt x="12394" y="11117"/>
                  </a:cubicBezTo>
                  <a:cubicBezTo>
                    <a:pt x="12326" y="11071"/>
                    <a:pt x="12280" y="11025"/>
                    <a:pt x="12212" y="10980"/>
                  </a:cubicBezTo>
                  <a:cubicBezTo>
                    <a:pt x="11070" y="10044"/>
                    <a:pt x="9861" y="9199"/>
                    <a:pt x="8605" y="8423"/>
                  </a:cubicBezTo>
                  <a:cubicBezTo>
                    <a:pt x="8445" y="8332"/>
                    <a:pt x="8286" y="8195"/>
                    <a:pt x="8126" y="8081"/>
                  </a:cubicBezTo>
                  <a:cubicBezTo>
                    <a:pt x="8172" y="7921"/>
                    <a:pt x="8217" y="7807"/>
                    <a:pt x="8263" y="7693"/>
                  </a:cubicBezTo>
                  <a:cubicBezTo>
                    <a:pt x="8674" y="6917"/>
                    <a:pt x="9085" y="6118"/>
                    <a:pt x="9518" y="5342"/>
                  </a:cubicBezTo>
                  <a:cubicBezTo>
                    <a:pt x="10203" y="4109"/>
                    <a:pt x="10911" y="2877"/>
                    <a:pt x="11618" y="1644"/>
                  </a:cubicBezTo>
                  <a:cubicBezTo>
                    <a:pt x="11801" y="1302"/>
                    <a:pt x="11938" y="914"/>
                    <a:pt x="12120" y="526"/>
                  </a:cubicBezTo>
                  <a:cubicBezTo>
                    <a:pt x="11938" y="343"/>
                    <a:pt x="11778" y="183"/>
                    <a:pt x="115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144;p29"/>
            <p:cNvSpPr/>
            <p:nvPr/>
          </p:nvSpPr>
          <p:spPr>
            <a:xfrm>
              <a:off x="8877821" y="1135115"/>
              <a:ext cx="96511" cy="64392"/>
            </a:xfrm>
            <a:custGeom>
              <a:avLst/>
              <a:gdLst/>
              <a:ahLst/>
              <a:cxnLst/>
              <a:rect l="l" t="t" r="r" b="b"/>
              <a:pathLst>
                <a:path w="1896" h="1265" extrusionOk="0">
                  <a:moveTo>
                    <a:pt x="1623" y="1"/>
                  </a:moveTo>
                  <a:cubicBezTo>
                    <a:pt x="1525" y="1"/>
                    <a:pt x="1430" y="42"/>
                    <a:pt x="1347" y="101"/>
                  </a:cubicBezTo>
                  <a:cubicBezTo>
                    <a:pt x="868" y="352"/>
                    <a:pt x="411" y="626"/>
                    <a:pt x="69" y="1059"/>
                  </a:cubicBezTo>
                  <a:cubicBezTo>
                    <a:pt x="46" y="1105"/>
                    <a:pt x="23" y="1174"/>
                    <a:pt x="1" y="1265"/>
                  </a:cubicBezTo>
                  <a:cubicBezTo>
                    <a:pt x="503" y="1128"/>
                    <a:pt x="1324" y="694"/>
                    <a:pt x="1872" y="283"/>
                  </a:cubicBezTo>
                  <a:cubicBezTo>
                    <a:pt x="1895" y="261"/>
                    <a:pt x="1872" y="192"/>
                    <a:pt x="1895" y="124"/>
                  </a:cubicBezTo>
                  <a:cubicBezTo>
                    <a:pt x="1807" y="36"/>
                    <a:pt x="1714" y="1"/>
                    <a:pt x="16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145;p29"/>
            <p:cNvSpPr/>
            <p:nvPr/>
          </p:nvSpPr>
          <p:spPr>
            <a:xfrm>
              <a:off x="8917321" y="1167438"/>
              <a:ext cx="91828" cy="56502"/>
            </a:xfrm>
            <a:custGeom>
              <a:avLst/>
              <a:gdLst/>
              <a:ahLst/>
              <a:cxnLst/>
              <a:rect l="l" t="t" r="r" b="b"/>
              <a:pathLst>
                <a:path w="1804" h="1110" extrusionOk="0">
                  <a:moveTo>
                    <a:pt x="1601" y="1"/>
                  </a:moveTo>
                  <a:cubicBezTo>
                    <a:pt x="1474" y="1"/>
                    <a:pt x="1359" y="80"/>
                    <a:pt x="1233" y="128"/>
                  </a:cubicBezTo>
                  <a:cubicBezTo>
                    <a:pt x="571" y="447"/>
                    <a:pt x="343" y="630"/>
                    <a:pt x="1" y="1109"/>
                  </a:cubicBezTo>
                  <a:cubicBezTo>
                    <a:pt x="663" y="790"/>
                    <a:pt x="1256" y="584"/>
                    <a:pt x="1781" y="196"/>
                  </a:cubicBezTo>
                  <a:cubicBezTo>
                    <a:pt x="1804" y="173"/>
                    <a:pt x="1781" y="105"/>
                    <a:pt x="1781" y="59"/>
                  </a:cubicBezTo>
                  <a:cubicBezTo>
                    <a:pt x="1717" y="17"/>
                    <a:pt x="1658" y="1"/>
                    <a:pt x="16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146;p29"/>
            <p:cNvSpPr/>
            <p:nvPr/>
          </p:nvSpPr>
          <p:spPr>
            <a:xfrm>
              <a:off x="8845295" y="1114093"/>
              <a:ext cx="67446" cy="44743"/>
            </a:xfrm>
            <a:custGeom>
              <a:avLst/>
              <a:gdLst/>
              <a:ahLst/>
              <a:cxnLst/>
              <a:rect l="l" t="t" r="r" b="b"/>
              <a:pathLst>
                <a:path w="1325" h="879" extrusionOk="0">
                  <a:moveTo>
                    <a:pt x="1012" y="0"/>
                  </a:moveTo>
                  <a:cubicBezTo>
                    <a:pt x="987" y="0"/>
                    <a:pt x="965" y="13"/>
                    <a:pt x="936" y="34"/>
                  </a:cubicBezTo>
                  <a:cubicBezTo>
                    <a:pt x="662" y="240"/>
                    <a:pt x="411" y="422"/>
                    <a:pt x="160" y="651"/>
                  </a:cubicBezTo>
                  <a:cubicBezTo>
                    <a:pt x="92" y="696"/>
                    <a:pt x="69" y="788"/>
                    <a:pt x="1" y="879"/>
                  </a:cubicBezTo>
                  <a:cubicBezTo>
                    <a:pt x="640" y="788"/>
                    <a:pt x="777" y="719"/>
                    <a:pt x="1324" y="217"/>
                  </a:cubicBezTo>
                  <a:cubicBezTo>
                    <a:pt x="1136" y="60"/>
                    <a:pt x="1067" y="0"/>
                    <a:pt x="10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49" y="3061194"/>
            <a:ext cx="3734321" cy="238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08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1296" y="-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WWW.HOMEPPT.COM/moban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WWW.HOMEPPT.COM/hangye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WWW.HOMEPPT.COM/jieri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素材下载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WWW.HOMEPPT.COM/sucai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背景图片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WWW.HOMEPPT.COM/beijing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图表下载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WWW.HOMEPPT.COM/tubiao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WWW.HOMEPPT.COM/xiazai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WWW.HOMEPPT.COM/powerpoint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WWW.HOMEPPT.COM/word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教程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WWW.HOMEPPT.COM/excel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资料下载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WWW.HOMEPPT.COM/ziliao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课件下载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WWW.HOMEPPT.COM/kejian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范文下载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WWW.HOMEPPT.COM/fanwen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试卷下载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WWW.HOMEPPT.COM/shiti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教案下载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WWW.HOMEPPT.COM/jiaoan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www.homeppt.cn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5800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flipH="1">
            <a:off x="204716" y="-1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63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2083577" y="1635213"/>
            <a:ext cx="4057916" cy="973065"/>
            <a:chOff x="2315806" y="1635211"/>
            <a:chExt cx="3274546" cy="973065"/>
          </a:xfrm>
        </p:grpSpPr>
        <p:sp>
          <p:nvSpPr>
            <p:cNvPr id="10" name="矩形 9"/>
            <p:cNvSpPr/>
            <p:nvPr/>
          </p:nvSpPr>
          <p:spPr>
            <a:xfrm>
              <a:off x="3785742" y="2238944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hr-HR" altLang="zh-CN" dirty="0">
                  <a:solidFill>
                    <a:schemeClr val="bg1"/>
                  </a:solidFill>
                  <a:latin typeface="造字工房悦黑体验版特细体" pitchFamily="50" charset="-122"/>
                  <a:ea typeface="造字工房悦黑体验版特细体" pitchFamily="50" charset="-122"/>
                </a:rPr>
                <a:t>Super </a:t>
              </a:r>
              <a:r>
                <a:rPr lang="hr-HR" altLang="zh-CN" dirty="0" smtClean="0">
                  <a:solidFill>
                    <a:schemeClr val="bg1"/>
                  </a:solidFill>
                  <a:latin typeface="造字工房悦黑体验版特细体" pitchFamily="50" charset="-122"/>
                  <a:ea typeface="造字工房悦黑体验版特细体" pitchFamily="50" charset="-122"/>
                </a:rPr>
                <a:t>Tracie</a:t>
              </a:r>
              <a:endParaRPr lang="zh-CN" altLang="en-US" dirty="0">
                <a:solidFill>
                  <a:schemeClr val="bg1"/>
                </a:solidFill>
                <a:latin typeface="造字工房悦黑体验版特细体" pitchFamily="50" charset="-122"/>
                <a:ea typeface="造字工房悦黑体验版特细体" pitchFamily="50" charset="-122"/>
              </a:endParaRPr>
            </a:p>
          </p:txBody>
        </p:sp>
        <p:sp>
          <p:nvSpPr>
            <p:cNvPr id="68" name="平行四边形 67"/>
            <p:cNvSpPr/>
            <p:nvPr/>
          </p:nvSpPr>
          <p:spPr>
            <a:xfrm>
              <a:off x="2750439" y="1842461"/>
              <a:ext cx="2839913" cy="430794"/>
            </a:xfrm>
            <a:prstGeom prst="parallelogram">
              <a:avLst>
                <a:gd name="adj" fmla="val 47265"/>
              </a:avLst>
            </a:prstGeom>
            <a:gradFill>
              <a:gsLst>
                <a:gs pos="0">
                  <a:srgbClr val="A3F8FF">
                    <a:alpha val="5000"/>
                  </a:srgbClr>
                </a:gs>
                <a:gs pos="100000">
                  <a:srgbClr val="81F6FF">
                    <a:alpha val="55000"/>
                  </a:srgbClr>
                </a:gs>
              </a:gsLst>
              <a:lin ang="0" scaled="1"/>
            </a:gradFill>
            <a:ln>
              <a:gradFill flip="none" rotWithShape="1">
                <a:gsLst>
                  <a:gs pos="0">
                    <a:srgbClr val="81F6FF">
                      <a:alpha val="25000"/>
                    </a:srgbClr>
                  </a:gs>
                  <a:gs pos="100000">
                    <a:srgbClr val="81F6FF">
                      <a:alpha val="95000"/>
                    </a:srgbClr>
                  </a:gs>
                </a:gsLst>
                <a:lin ang="10800000" scaled="1"/>
                <a:tileRect/>
              </a:gradFill>
            </a:ln>
            <a:effectLst>
              <a:glow rad="228600">
                <a:schemeClr val="accent1">
                  <a:satMod val="175000"/>
                  <a:alpha val="15000"/>
                </a:schemeClr>
              </a:glo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zh-CN" altLang="en-US" sz="6000" kern="100" dirty="0">
                <a:ln>
                  <a:gradFill flip="none" rotWithShape="1">
                    <a:gsLst>
                      <a:gs pos="38000">
                        <a:schemeClr val="bg1">
                          <a:lumMod val="6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  <a:tileRect/>
                  </a:gra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  <a:latin typeface="汉仪菱心体简" panose="02010609000101010101" pitchFamily="49" charset="-122"/>
                <a:ea typeface="中國龍淡古體" panose="02010609000101010101" pitchFamily="49" charset="-120"/>
                <a:cs typeface="Times New Roman" panose="02020603050405020304" pitchFamily="18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315806" y="1635211"/>
              <a:ext cx="743294" cy="743294"/>
              <a:chOff x="2315806" y="1635211"/>
              <a:chExt cx="743294" cy="743294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2315806" y="1635211"/>
                <a:ext cx="743294" cy="743294"/>
              </a:xfrm>
              <a:prstGeom prst="ellipse">
                <a:avLst/>
              </a:prstGeom>
              <a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gradFill flip="none" rotWithShape="1">
                  <a:gsLst>
                    <a:gs pos="0">
                      <a:schemeClr val="bg1"/>
                    </a:gs>
                    <a:gs pos="73000">
                      <a:schemeClr val="tx1">
                        <a:lumMod val="85000"/>
                        <a:lumOff val="15000"/>
                      </a:schemeClr>
                    </a:gs>
                  </a:gsLst>
                  <a:lin ang="2400000" scaled="0"/>
                  <a:tileRect/>
                </a:gradFill>
              </a:ln>
              <a:effectLst>
                <a:outerShdw blurRad="139700" dist="63500" dir="2700000" algn="tl" rotWithShape="0">
                  <a:prstClr val="black">
                    <a:alpha val="6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2354171" y="1673574"/>
                <a:ext cx="666568" cy="666568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4318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2374901" y="1694304"/>
                <a:ext cx="625108" cy="625108"/>
              </a:xfrm>
              <a:prstGeom prst="ellipse">
                <a:avLst/>
              </a:prstGeom>
              <a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椭圆 72"/>
              <p:cNvSpPr/>
              <p:nvPr/>
            </p:nvSpPr>
            <p:spPr>
              <a:xfrm>
                <a:off x="2400729" y="1720132"/>
                <a:ext cx="573452" cy="573452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228600">
                  <a:schemeClr val="accent1">
                    <a:satMod val="175000"/>
                    <a:alpha val="2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椭圆 76"/>
              <p:cNvSpPr/>
              <p:nvPr/>
            </p:nvSpPr>
            <p:spPr>
              <a:xfrm>
                <a:off x="2429306" y="1748712"/>
                <a:ext cx="516300" cy="516294"/>
              </a:xfrm>
              <a:prstGeom prst="ellipse">
                <a:avLst/>
              </a:prstGeom>
              <a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glow rad="228600">
                  <a:srgbClr val="81F6FF">
                    <a:alpha val="5000"/>
                  </a:srgbClr>
                </a:glow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457879" y="1777282"/>
                <a:ext cx="459152" cy="459152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>
                <a:innerShdw blurRad="25400">
                  <a:prstClr val="black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2550749" y="1853417"/>
                <a:ext cx="273414" cy="306882"/>
              </a:xfrm>
              <a:custGeom>
                <a:avLst/>
                <a:gdLst>
                  <a:gd name="connsiteX0" fmla="*/ 6278564 w 8585200"/>
                  <a:gd name="connsiteY0" fmla="*/ 6867525 h 9636124"/>
                  <a:gd name="connsiteX1" fmla="*/ 6278564 w 8585200"/>
                  <a:gd name="connsiteY1" fmla="*/ 7900988 h 9636124"/>
                  <a:gd name="connsiteX2" fmla="*/ 5068889 w 8585200"/>
                  <a:gd name="connsiteY2" fmla="*/ 7900988 h 9636124"/>
                  <a:gd name="connsiteX3" fmla="*/ 5068889 w 8585200"/>
                  <a:gd name="connsiteY3" fmla="*/ 7894638 h 9636124"/>
                  <a:gd name="connsiteX4" fmla="*/ 6279162 w 8585200"/>
                  <a:gd name="connsiteY4" fmla="*/ 2203449 h 9636124"/>
                  <a:gd name="connsiteX5" fmla="*/ 6279162 w 8585200"/>
                  <a:gd name="connsiteY5" fmla="*/ 5777313 h 9636124"/>
                  <a:gd name="connsiteX6" fmla="*/ 5041891 w 8585200"/>
                  <a:gd name="connsiteY6" fmla="*/ 4684131 h 9636124"/>
                  <a:gd name="connsiteX7" fmla="*/ 5041891 w 8585200"/>
                  <a:gd name="connsiteY7" fmla="*/ 2497768 h 9636124"/>
                  <a:gd name="connsiteX8" fmla="*/ 3543352 w 8585200"/>
                  <a:gd name="connsiteY8" fmla="*/ 5651177 h 9636124"/>
                  <a:gd name="connsiteX9" fmla="*/ 5041891 w 8585200"/>
                  <a:gd name="connsiteY9" fmla="*/ 5651177 h 9636124"/>
                  <a:gd name="connsiteX10" fmla="*/ 5041891 w 8585200"/>
                  <a:gd name="connsiteY10" fmla="*/ 5341842 h 9636124"/>
                  <a:gd name="connsiteX11" fmla="*/ 6077955 w 8585200"/>
                  <a:gd name="connsiteY11" fmla="*/ 6296875 h 9636124"/>
                  <a:gd name="connsiteX12" fmla="*/ 5068919 w 8585200"/>
                  <a:gd name="connsiteY12" fmla="*/ 7320982 h 9636124"/>
                  <a:gd name="connsiteX13" fmla="*/ 5068919 w 8585200"/>
                  <a:gd name="connsiteY13" fmla="*/ 6864489 h 9636124"/>
                  <a:gd name="connsiteX14" fmla="*/ 3146945 w 8585200"/>
                  <a:gd name="connsiteY14" fmla="*/ 6864489 h 9636124"/>
                  <a:gd name="connsiteX15" fmla="*/ 2324100 w 8585200"/>
                  <a:gd name="connsiteY15" fmla="*/ 8495252 h 9636124"/>
                  <a:gd name="connsiteX16" fmla="*/ 4294123 w 8585200"/>
                  <a:gd name="connsiteY16" fmla="*/ 9059862 h 9636124"/>
                  <a:gd name="connsiteX17" fmla="*/ 8008938 w 8585200"/>
                  <a:gd name="connsiteY17" fmla="*/ 5344846 h 9636124"/>
                  <a:gd name="connsiteX18" fmla="*/ 6279162 w 8585200"/>
                  <a:gd name="connsiteY18" fmla="*/ 2203449 h 9636124"/>
                  <a:gd name="connsiteX19" fmla="*/ 4183063 w 8585200"/>
                  <a:gd name="connsiteY19" fmla="*/ 1633538 h 9636124"/>
                  <a:gd name="connsiteX20" fmla="*/ 576263 w 8585200"/>
                  <a:gd name="connsiteY20" fmla="*/ 5345229 h 9636124"/>
                  <a:gd name="connsiteX21" fmla="*/ 1312038 w 8585200"/>
                  <a:gd name="connsiteY21" fmla="*/ 7564437 h 9636124"/>
                  <a:gd name="connsiteX22" fmla="*/ 4183063 w 8585200"/>
                  <a:gd name="connsiteY22" fmla="*/ 1633538 h 9636124"/>
                  <a:gd name="connsiteX23" fmla="*/ 4972750 w 8585200"/>
                  <a:gd name="connsiteY23" fmla="*/ 0 h 9636124"/>
                  <a:gd name="connsiteX24" fmla="*/ 6278998 w 8585200"/>
                  <a:gd name="connsiteY24" fmla="*/ 0 h 9636124"/>
                  <a:gd name="connsiteX25" fmla="*/ 6278998 w 8585200"/>
                  <a:gd name="connsiteY25" fmla="*/ 1540458 h 9636124"/>
                  <a:gd name="connsiteX26" fmla="*/ 8585200 w 8585200"/>
                  <a:gd name="connsiteY26" fmla="*/ 5345061 h 9636124"/>
                  <a:gd name="connsiteX27" fmla="*/ 4294102 w 8585200"/>
                  <a:gd name="connsiteY27" fmla="*/ 9636124 h 9636124"/>
                  <a:gd name="connsiteX28" fmla="*/ 2062970 w 8585200"/>
                  <a:gd name="connsiteY28" fmla="*/ 9014535 h 9636124"/>
                  <a:gd name="connsiteX29" fmla="*/ 1837755 w 8585200"/>
                  <a:gd name="connsiteY29" fmla="*/ 9458956 h 9636124"/>
                  <a:gd name="connsiteX30" fmla="*/ 396379 w 8585200"/>
                  <a:gd name="connsiteY30" fmla="*/ 9458956 h 9636124"/>
                  <a:gd name="connsiteX31" fmla="*/ 1035990 w 8585200"/>
                  <a:gd name="connsiteY31" fmla="*/ 8137705 h 9636124"/>
                  <a:gd name="connsiteX32" fmla="*/ 0 w 8585200"/>
                  <a:gd name="connsiteY32" fmla="*/ 5345061 h 9636124"/>
                  <a:gd name="connsiteX33" fmla="*/ 4294102 w 8585200"/>
                  <a:gd name="connsiteY33" fmla="*/ 1053998 h 9636124"/>
                  <a:gd name="connsiteX34" fmla="*/ 4462262 w 8585200"/>
                  <a:gd name="connsiteY34" fmla="*/ 1057000 h 9636124"/>
                  <a:gd name="connsiteX35" fmla="*/ 4972750 w 8585200"/>
                  <a:gd name="connsiteY35" fmla="*/ 0 h 963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85200" h="9636124">
                    <a:moveTo>
                      <a:pt x="6278564" y="6867525"/>
                    </a:moveTo>
                    <a:lnTo>
                      <a:pt x="6278564" y="7900988"/>
                    </a:lnTo>
                    <a:lnTo>
                      <a:pt x="5068889" y="7900988"/>
                    </a:lnTo>
                    <a:lnTo>
                      <a:pt x="5068889" y="7894638"/>
                    </a:lnTo>
                    <a:close/>
                    <a:moveTo>
                      <a:pt x="6279162" y="2203449"/>
                    </a:moveTo>
                    <a:cubicBezTo>
                      <a:pt x="6279162" y="2203449"/>
                      <a:pt x="6279162" y="2203449"/>
                      <a:pt x="6279162" y="5777313"/>
                    </a:cubicBezTo>
                    <a:cubicBezTo>
                      <a:pt x="6279162" y="5777313"/>
                      <a:pt x="6279162" y="5777313"/>
                      <a:pt x="5041891" y="4684131"/>
                    </a:cubicBezTo>
                    <a:cubicBezTo>
                      <a:pt x="5041891" y="4684131"/>
                      <a:pt x="5041891" y="4684131"/>
                      <a:pt x="5041891" y="2497768"/>
                    </a:cubicBezTo>
                    <a:cubicBezTo>
                      <a:pt x="5041891" y="2497768"/>
                      <a:pt x="5041891" y="2497768"/>
                      <a:pt x="3543352" y="5651177"/>
                    </a:cubicBezTo>
                    <a:cubicBezTo>
                      <a:pt x="3543352" y="5651177"/>
                      <a:pt x="3543352" y="5651177"/>
                      <a:pt x="5041891" y="5651177"/>
                    </a:cubicBezTo>
                    <a:cubicBezTo>
                      <a:pt x="5041891" y="5651177"/>
                      <a:pt x="5041891" y="5651177"/>
                      <a:pt x="5041891" y="5341842"/>
                    </a:cubicBezTo>
                    <a:cubicBezTo>
                      <a:pt x="5041891" y="5341842"/>
                      <a:pt x="5041891" y="5341842"/>
                      <a:pt x="6077955" y="6296875"/>
                    </a:cubicBezTo>
                    <a:cubicBezTo>
                      <a:pt x="6077955" y="6296875"/>
                      <a:pt x="6077955" y="6296875"/>
                      <a:pt x="5068919" y="7320982"/>
                    </a:cubicBezTo>
                    <a:cubicBezTo>
                      <a:pt x="5068919" y="7320982"/>
                      <a:pt x="5068919" y="7320982"/>
                      <a:pt x="5068919" y="6864489"/>
                    </a:cubicBezTo>
                    <a:cubicBezTo>
                      <a:pt x="5068919" y="6864489"/>
                      <a:pt x="5068919" y="6864489"/>
                      <a:pt x="3146945" y="6864489"/>
                    </a:cubicBezTo>
                    <a:cubicBezTo>
                      <a:pt x="3146945" y="6864489"/>
                      <a:pt x="3146945" y="6864489"/>
                      <a:pt x="2324100" y="8495252"/>
                    </a:cubicBezTo>
                    <a:cubicBezTo>
                      <a:pt x="2894686" y="8852638"/>
                      <a:pt x="3570380" y="9059862"/>
                      <a:pt x="4294123" y="9059862"/>
                    </a:cubicBezTo>
                    <a:cubicBezTo>
                      <a:pt x="6345230" y="9059862"/>
                      <a:pt x="8008938" y="7396063"/>
                      <a:pt x="8008938" y="5344846"/>
                    </a:cubicBezTo>
                    <a:cubicBezTo>
                      <a:pt x="8008938" y="4023417"/>
                      <a:pt x="7318229" y="2864164"/>
                      <a:pt x="6279162" y="2203449"/>
                    </a:cubicBezTo>
                    <a:close/>
                    <a:moveTo>
                      <a:pt x="4183063" y="1633538"/>
                    </a:moveTo>
                    <a:cubicBezTo>
                      <a:pt x="2182956" y="1690594"/>
                      <a:pt x="576263" y="3330226"/>
                      <a:pt x="576263" y="5345229"/>
                    </a:cubicBezTo>
                    <a:cubicBezTo>
                      <a:pt x="576263" y="6177057"/>
                      <a:pt x="852554" y="6945822"/>
                      <a:pt x="1312038" y="7564437"/>
                    </a:cubicBezTo>
                    <a:cubicBezTo>
                      <a:pt x="1312038" y="7564437"/>
                      <a:pt x="1312038" y="7564437"/>
                      <a:pt x="4183063" y="1633538"/>
                    </a:cubicBezTo>
                    <a:close/>
                    <a:moveTo>
                      <a:pt x="4972750" y="0"/>
                    </a:moveTo>
                    <a:cubicBezTo>
                      <a:pt x="4972750" y="0"/>
                      <a:pt x="4972750" y="0"/>
                      <a:pt x="6278998" y="0"/>
                    </a:cubicBezTo>
                    <a:cubicBezTo>
                      <a:pt x="6278998" y="0"/>
                      <a:pt x="6278998" y="0"/>
                      <a:pt x="6278998" y="1540458"/>
                    </a:cubicBezTo>
                    <a:cubicBezTo>
                      <a:pt x="7651308" y="2258138"/>
                      <a:pt x="8585200" y="3690495"/>
                      <a:pt x="8585200" y="5345061"/>
                    </a:cubicBezTo>
                    <a:cubicBezTo>
                      <a:pt x="8585200" y="7714304"/>
                      <a:pt x="6663364" y="9636124"/>
                      <a:pt x="4294102" y="9636124"/>
                    </a:cubicBezTo>
                    <a:cubicBezTo>
                      <a:pt x="3477321" y="9636124"/>
                      <a:pt x="2714593" y="9407908"/>
                      <a:pt x="2062970" y="9014535"/>
                    </a:cubicBezTo>
                    <a:cubicBezTo>
                      <a:pt x="2062970" y="9014535"/>
                      <a:pt x="2062970" y="9014535"/>
                      <a:pt x="1837755" y="9458956"/>
                    </a:cubicBezTo>
                    <a:cubicBezTo>
                      <a:pt x="1837755" y="9458956"/>
                      <a:pt x="1837755" y="9458956"/>
                      <a:pt x="396379" y="9458956"/>
                    </a:cubicBezTo>
                    <a:cubicBezTo>
                      <a:pt x="396379" y="9458956"/>
                      <a:pt x="396379" y="9458956"/>
                      <a:pt x="1035990" y="8137705"/>
                    </a:cubicBezTo>
                    <a:cubicBezTo>
                      <a:pt x="390373" y="7386994"/>
                      <a:pt x="0" y="6411070"/>
                      <a:pt x="0" y="5345061"/>
                    </a:cubicBezTo>
                    <a:cubicBezTo>
                      <a:pt x="0" y="2975817"/>
                      <a:pt x="1921836" y="1053998"/>
                      <a:pt x="4294102" y="1053998"/>
                    </a:cubicBezTo>
                    <a:cubicBezTo>
                      <a:pt x="4351156" y="1053998"/>
                      <a:pt x="4405208" y="1053998"/>
                      <a:pt x="4462262" y="1057000"/>
                    </a:cubicBezTo>
                    <a:cubicBezTo>
                      <a:pt x="4462262" y="1057000"/>
                      <a:pt x="4462262" y="1057000"/>
                      <a:pt x="4972750" y="0"/>
                    </a:cubicBezTo>
                    <a:close/>
                  </a:path>
                </a:pathLst>
              </a:custGeom>
              <a:solidFill>
                <a:srgbClr val="A3F8FF"/>
              </a:solidFill>
              <a:ln w="6350">
                <a:solidFill>
                  <a:srgbClr val="81F6FF"/>
                </a:solidFill>
              </a:ln>
              <a:effectLst>
                <a:glow rad="228600">
                  <a:srgbClr val="A3F8FF">
                    <a:alpha val="35000"/>
                  </a:srgbClr>
                </a:glow>
                <a:innerShdw blurRad="38100">
                  <a:srgbClr val="00B0F0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3137566" y="1827026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i="0" dirty="0">
                  <a:solidFill>
                    <a:srgbClr val="A3F8FF"/>
                  </a:solidFill>
                  <a:effectLst>
                    <a:glow rad="114300">
                      <a:schemeClr val="accent1">
                        <a:satMod val="175000"/>
                        <a:alpha val="15000"/>
                      </a:schemeClr>
                    </a:glow>
                  </a:effectLst>
                  <a:latin typeface="造字工房悦黑体验版常规体" pitchFamily="50" charset="-122"/>
                  <a:ea typeface="造字工房悦黑体验版常规体" pitchFamily="50" charset="-122"/>
                </a:rPr>
                <a:t>Iron Man</a:t>
              </a:r>
              <a:endParaRPr lang="zh-CN" altLang="en-US" sz="2400" dirty="0">
                <a:solidFill>
                  <a:srgbClr val="A3F8FF"/>
                </a:solidFill>
                <a:effectLst>
                  <a:glow rad="114300">
                    <a:schemeClr val="accent1">
                      <a:satMod val="175000"/>
                      <a:alpha val="15000"/>
                    </a:schemeClr>
                  </a:glow>
                </a:effectLst>
              </a:endParaRPr>
            </a:p>
          </p:txBody>
        </p:sp>
      </p:grpSp>
      <p:sp>
        <p:nvSpPr>
          <p:cNvPr id="153" name="矩形 152"/>
          <p:cNvSpPr/>
          <p:nvPr/>
        </p:nvSpPr>
        <p:spPr>
          <a:xfrm>
            <a:off x="1894370" y="545920"/>
            <a:ext cx="55451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>
                <a:ln>
                  <a:gradFill flip="none" rotWithShape="1">
                    <a:gsLst>
                      <a:gs pos="0">
                        <a:srgbClr val="81F6FF">
                          <a:alpha val="25000"/>
                        </a:srgbClr>
                      </a:gs>
                      <a:gs pos="100000">
                        <a:srgbClr val="81F6FF">
                          <a:alpha val="95000"/>
                        </a:srgbClr>
                      </a:gs>
                    </a:gsLst>
                    <a:lin ang="16200000" scaled="1"/>
                    <a:tileRect/>
                  </a:gradFill>
                </a:ln>
                <a:gradFill flip="none" rotWithShape="1">
                  <a:gsLst>
                    <a:gs pos="0">
                      <a:srgbClr val="A3F8FF">
                        <a:alpha val="5000"/>
                      </a:srgbClr>
                    </a:gs>
                    <a:gs pos="100000">
                      <a:srgbClr val="A3F8FF">
                        <a:alpha val="55000"/>
                      </a:srgbClr>
                    </a:gs>
                  </a:gsLst>
                  <a:lin ang="5400000" scaled="1"/>
                  <a:tileRect/>
                </a:gradFill>
                <a:effectLst>
                  <a:glow rad="114300">
                    <a:schemeClr val="accent1">
                      <a:satMod val="175000"/>
                      <a:alpha val="15000"/>
                    </a:schemeClr>
                  </a:glo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THE MIGHTY </a:t>
            </a:r>
            <a:r>
              <a:rPr lang="hr-HR" altLang="zh-CN" sz="4400" dirty="0" smtClean="0">
                <a:ln>
                  <a:gradFill flip="none" rotWithShape="1">
                    <a:gsLst>
                      <a:gs pos="0">
                        <a:srgbClr val="81F6FF">
                          <a:alpha val="25000"/>
                        </a:srgbClr>
                      </a:gs>
                      <a:gs pos="100000">
                        <a:srgbClr val="81F6FF">
                          <a:alpha val="95000"/>
                        </a:srgbClr>
                      </a:gs>
                    </a:gsLst>
                    <a:lin ang="16200000" scaled="1"/>
                    <a:tileRect/>
                  </a:gradFill>
                </a:ln>
                <a:gradFill flip="none" rotWithShape="1">
                  <a:gsLst>
                    <a:gs pos="0">
                      <a:srgbClr val="A3F8FF">
                        <a:alpha val="5000"/>
                      </a:srgbClr>
                    </a:gs>
                    <a:gs pos="100000">
                      <a:srgbClr val="A3F8FF">
                        <a:alpha val="55000"/>
                      </a:srgbClr>
                    </a:gs>
                  </a:gsLst>
                  <a:lin ang="5400000" scaled="1"/>
                  <a:tileRect/>
                </a:gradFill>
                <a:effectLst>
                  <a:glow rad="114300">
                    <a:schemeClr val="accent1">
                      <a:satMod val="175000"/>
                      <a:alpha val="15000"/>
                    </a:schemeClr>
                  </a:glow>
                </a:effectLst>
                <a:latin typeface="汉仪菱心体简" panose="02010609000101010101" pitchFamily="49" charset="-122"/>
                <a:ea typeface="汉仪菱心体简" panose="02010609000101010101" pitchFamily="49" charset="-122"/>
              </a:rPr>
              <a:t>TEACHERS</a:t>
            </a:r>
            <a:endParaRPr lang="en-US" altLang="zh-CN" sz="4400" dirty="0">
              <a:ln>
                <a:gradFill flip="none" rotWithShape="1">
                  <a:gsLst>
                    <a:gs pos="0">
                      <a:srgbClr val="81F6FF">
                        <a:alpha val="25000"/>
                      </a:srgbClr>
                    </a:gs>
                    <a:gs pos="100000">
                      <a:srgbClr val="81F6FF">
                        <a:alpha val="95000"/>
                      </a:srgbClr>
                    </a:gs>
                  </a:gsLst>
                  <a:lin ang="16200000" scaled="1"/>
                  <a:tileRect/>
                </a:gradFill>
              </a:ln>
              <a:gradFill flip="none" rotWithShape="1">
                <a:gsLst>
                  <a:gs pos="0">
                    <a:srgbClr val="A3F8FF">
                      <a:alpha val="5000"/>
                    </a:srgbClr>
                  </a:gs>
                  <a:gs pos="100000">
                    <a:srgbClr val="A3F8FF">
                      <a:alpha val="55000"/>
                    </a:srgbClr>
                  </a:gs>
                </a:gsLst>
                <a:lin ang="5400000" scaled="1"/>
                <a:tileRect/>
              </a:gradFill>
              <a:effectLst>
                <a:glow rad="114300">
                  <a:schemeClr val="accent1">
                    <a:satMod val="175000"/>
                    <a:alpha val="15000"/>
                  </a:schemeClr>
                </a:glow>
              </a:effectLst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39423" y="2612287"/>
            <a:ext cx="3567102" cy="973065"/>
            <a:chOff x="1971651" y="2612285"/>
            <a:chExt cx="3567102" cy="973065"/>
          </a:xfrm>
        </p:grpSpPr>
        <p:sp>
          <p:nvSpPr>
            <p:cNvPr id="124" name="矩形 123"/>
            <p:cNvSpPr/>
            <p:nvPr/>
          </p:nvSpPr>
          <p:spPr>
            <a:xfrm>
              <a:off x="3672416" y="3216018"/>
              <a:ext cx="186633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hr-HR" altLang="zh-CN" dirty="0">
                  <a:solidFill>
                    <a:schemeClr val="bg1"/>
                  </a:solidFill>
                  <a:latin typeface="造字工房悦黑体验版特细体" pitchFamily="50" charset="-122"/>
                  <a:ea typeface="造字工房悦黑体验版特细体" pitchFamily="50" charset="-122"/>
                </a:rPr>
                <a:t>Super </a:t>
              </a:r>
              <a:r>
                <a:rPr lang="hr-HR" altLang="zh-CN" i="0" dirty="0" smtClean="0">
                  <a:solidFill>
                    <a:schemeClr val="bg1"/>
                  </a:solidFill>
                  <a:effectLst/>
                  <a:latin typeface="造字工房悦黑体验版特细体" pitchFamily="50" charset="-122"/>
                  <a:ea typeface="造字工房悦黑体验版特细体" pitchFamily="50" charset="-122"/>
                </a:rPr>
                <a:t>Dana</a:t>
              </a:r>
              <a:endParaRPr lang="en-US" altLang="zh-CN" i="0" dirty="0">
                <a:solidFill>
                  <a:schemeClr val="bg1"/>
                </a:solidFill>
                <a:effectLst/>
                <a:latin typeface="造字工房悦黑体验版特细体" pitchFamily="50" charset="-122"/>
                <a:ea typeface="造字工房悦黑体验版特细体" pitchFamily="50" charset="-122"/>
              </a:endParaRPr>
            </a:p>
          </p:txBody>
        </p:sp>
        <p:sp>
          <p:nvSpPr>
            <p:cNvPr id="126" name="平行四边形 125"/>
            <p:cNvSpPr/>
            <p:nvPr/>
          </p:nvSpPr>
          <p:spPr>
            <a:xfrm>
              <a:off x="2406282" y="2819535"/>
              <a:ext cx="2839913" cy="430794"/>
            </a:xfrm>
            <a:prstGeom prst="parallelogram">
              <a:avLst>
                <a:gd name="adj" fmla="val 47265"/>
              </a:avLst>
            </a:prstGeom>
            <a:gradFill>
              <a:gsLst>
                <a:gs pos="0">
                  <a:srgbClr val="A3F8FF">
                    <a:alpha val="5000"/>
                  </a:srgbClr>
                </a:gs>
                <a:gs pos="100000">
                  <a:srgbClr val="81F6FF">
                    <a:alpha val="55000"/>
                  </a:srgbClr>
                </a:gs>
              </a:gsLst>
              <a:lin ang="0" scaled="1"/>
            </a:gradFill>
            <a:ln>
              <a:gradFill flip="none" rotWithShape="1">
                <a:gsLst>
                  <a:gs pos="0">
                    <a:srgbClr val="81F6FF">
                      <a:alpha val="25000"/>
                    </a:srgbClr>
                  </a:gs>
                  <a:gs pos="100000">
                    <a:srgbClr val="81F6FF">
                      <a:alpha val="95000"/>
                    </a:srgbClr>
                  </a:gs>
                </a:gsLst>
                <a:lin ang="10800000" scaled="1"/>
                <a:tileRect/>
              </a:gradFill>
            </a:ln>
            <a:effectLst>
              <a:glow rad="228600">
                <a:schemeClr val="accent1">
                  <a:satMod val="175000"/>
                  <a:alpha val="15000"/>
                </a:schemeClr>
              </a:glo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zh-CN" altLang="en-US" sz="6000" kern="100" dirty="0">
                <a:ln>
                  <a:gradFill flip="none" rotWithShape="1">
                    <a:gsLst>
                      <a:gs pos="38000">
                        <a:schemeClr val="bg1">
                          <a:lumMod val="6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  <a:tileRect/>
                  </a:gra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  <a:latin typeface="汉仪菱心体简" panose="02010609000101010101" pitchFamily="49" charset="-122"/>
                <a:ea typeface="中國龍淡古體" panose="02010609000101010101" pitchFamily="49" charset="-120"/>
                <a:cs typeface="Times New Roman" panose="02020603050405020304" pitchFamily="18" charset="0"/>
              </a:endParaRPr>
            </a:p>
          </p:txBody>
        </p:sp>
        <p:sp>
          <p:nvSpPr>
            <p:cNvPr id="128" name="矩形 127"/>
            <p:cNvSpPr/>
            <p:nvPr/>
          </p:nvSpPr>
          <p:spPr>
            <a:xfrm>
              <a:off x="2793410" y="2804100"/>
              <a:ext cx="187743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A3F8FF"/>
                  </a:solidFill>
                  <a:effectLst>
                    <a:glow rad="114300">
                      <a:schemeClr val="accent1">
                        <a:satMod val="175000"/>
                        <a:alpha val="15000"/>
                      </a:schemeClr>
                    </a:glow>
                  </a:effectLst>
                  <a:latin typeface="造字工房悦黑体验版常规体" pitchFamily="50" charset="-122"/>
                  <a:ea typeface="造字工房悦黑体验版常规体" pitchFamily="50" charset="-122"/>
                </a:rPr>
                <a:t>Black Widow</a:t>
              </a: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1971651" y="2612285"/>
              <a:ext cx="743294" cy="743294"/>
              <a:chOff x="2315806" y="1635211"/>
              <a:chExt cx="743294" cy="743294"/>
            </a:xfrm>
          </p:grpSpPr>
          <p:sp>
            <p:nvSpPr>
              <p:cNvPr id="160" name="椭圆 159"/>
              <p:cNvSpPr/>
              <p:nvPr/>
            </p:nvSpPr>
            <p:spPr>
              <a:xfrm>
                <a:off x="2315806" y="1635211"/>
                <a:ext cx="743294" cy="743294"/>
              </a:xfrm>
              <a:prstGeom prst="ellipse">
                <a:avLst/>
              </a:prstGeom>
              <a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gradFill flip="none" rotWithShape="1">
                  <a:gsLst>
                    <a:gs pos="0">
                      <a:schemeClr val="bg1"/>
                    </a:gs>
                    <a:gs pos="73000">
                      <a:schemeClr val="tx1">
                        <a:lumMod val="85000"/>
                        <a:lumOff val="15000"/>
                      </a:schemeClr>
                    </a:gs>
                  </a:gsLst>
                  <a:lin ang="2400000" scaled="0"/>
                  <a:tileRect/>
                </a:gradFill>
              </a:ln>
              <a:effectLst>
                <a:outerShdw blurRad="139700" dist="63500" dir="2700000" algn="tl" rotWithShape="0">
                  <a:prstClr val="black">
                    <a:alpha val="6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2354171" y="1673574"/>
                <a:ext cx="666568" cy="666568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4318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2" name="椭圆 161"/>
              <p:cNvSpPr/>
              <p:nvPr/>
            </p:nvSpPr>
            <p:spPr>
              <a:xfrm>
                <a:off x="2374901" y="1694304"/>
                <a:ext cx="625108" cy="625108"/>
              </a:xfrm>
              <a:prstGeom prst="ellipse">
                <a:avLst/>
              </a:prstGeom>
              <a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2400729" y="1720132"/>
                <a:ext cx="573452" cy="573452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228600">
                  <a:schemeClr val="accent1">
                    <a:satMod val="175000"/>
                    <a:alpha val="2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4" name="椭圆 163"/>
              <p:cNvSpPr/>
              <p:nvPr/>
            </p:nvSpPr>
            <p:spPr>
              <a:xfrm>
                <a:off x="2429306" y="1748712"/>
                <a:ext cx="516300" cy="516294"/>
              </a:xfrm>
              <a:prstGeom prst="ellipse">
                <a:avLst/>
              </a:prstGeom>
              <a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glow rad="228600">
                  <a:srgbClr val="81F6FF">
                    <a:alpha val="5000"/>
                  </a:srgbClr>
                </a:glow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5" name="椭圆 164"/>
              <p:cNvSpPr/>
              <p:nvPr/>
            </p:nvSpPr>
            <p:spPr>
              <a:xfrm>
                <a:off x="2457879" y="1777282"/>
                <a:ext cx="459152" cy="459152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>
                <a:innerShdw blurRad="25400">
                  <a:prstClr val="black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6" name="任意多边形 165"/>
              <p:cNvSpPr/>
              <p:nvPr/>
            </p:nvSpPr>
            <p:spPr>
              <a:xfrm>
                <a:off x="2550749" y="1853417"/>
                <a:ext cx="273414" cy="306882"/>
              </a:xfrm>
              <a:custGeom>
                <a:avLst/>
                <a:gdLst>
                  <a:gd name="connsiteX0" fmla="*/ 6278564 w 8585200"/>
                  <a:gd name="connsiteY0" fmla="*/ 6867525 h 9636124"/>
                  <a:gd name="connsiteX1" fmla="*/ 6278564 w 8585200"/>
                  <a:gd name="connsiteY1" fmla="*/ 7900988 h 9636124"/>
                  <a:gd name="connsiteX2" fmla="*/ 5068889 w 8585200"/>
                  <a:gd name="connsiteY2" fmla="*/ 7900988 h 9636124"/>
                  <a:gd name="connsiteX3" fmla="*/ 5068889 w 8585200"/>
                  <a:gd name="connsiteY3" fmla="*/ 7894638 h 9636124"/>
                  <a:gd name="connsiteX4" fmla="*/ 6279162 w 8585200"/>
                  <a:gd name="connsiteY4" fmla="*/ 2203449 h 9636124"/>
                  <a:gd name="connsiteX5" fmla="*/ 6279162 w 8585200"/>
                  <a:gd name="connsiteY5" fmla="*/ 5777313 h 9636124"/>
                  <a:gd name="connsiteX6" fmla="*/ 5041891 w 8585200"/>
                  <a:gd name="connsiteY6" fmla="*/ 4684131 h 9636124"/>
                  <a:gd name="connsiteX7" fmla="*/ 5041891 w 8585200"/>
                  <a:gd name="connsiteY7" fmla="*/ 2497768 h 9636124"/>
                  <a:gd name="connsiteX8" fmla="*/ 3543352 w 8585200"/>
                  <a:gd name="connsiteY8" fmla="*/ 5651177 h 9636124"/>
                  <a:gd name="connsiteX9" fmla="*/ 5041891 w 8585200"/>
                  <a:gd name="connsiteY9" fmla="*/ 5651177 h 9636124"/>
                  <a:gd name="connsiteX10" fmla="*/ 5041891 w 8585200"/>
                  <a:gd name="connsiteY10" fmla="*/ 5341842 h 9636124"/>
                  <a:gd name="connsiteX11" fmla="*/ 6077955 w 8585200"/>
                  <a:gd name="connsiteY11" fmla="*/ 6296875 h 9636124"/>
                  <a:gd name="connsiteX12" fmla="*/ 5068919 w 8585200"/>
                  <a:gd name="connsiteY12" fmla="*/ 7320982 h 9636124"/>
                  <a:gd name="connsiteX13" fmla="*/ 5068919 w 8585200"/>
                  <a:gd name="connsiteY13" fmla="*/ 6864489 h 9636124"/>
                  <a:gd name="connsiteX14" fmla="*/ 3146945 w 8585200"/>
                  <a:gd name="connsiteY14" fmla="*/ 6864489 h 9636124"/>
                  <a:gd name="connsiteX15" fmla="*/ 2324100 w 8585200"/>
                  <a:gd name="connsiteY15" fmla="*/ 8495252 h 9636124"/>
                  <a:gd name="connsiteX16" fmla="*/ 4294123 w 8585200"/>
                  <a:gd name="connsiteY16" fmla="*/ 9059862 h 9636124"/>
                  <a:gd name="connsiteX17" fmla="*/ 8008938 w 8585200"/>
                  <a:gd name="connsiteY17" fmla="*/ 5344846 h 9636124"/>
                  <a:gd name="connsiteX18" fmla="*/ 6279162 w 8585200"/>
                  <a:gd name="connsiteY18" fmla="*/ 2203449 h 9636124"/>
                  <a:gd name="connsiteX19" fmla="*/ 4183063 w 8585200"/>
                  <a:gd name="connsiteY19" fmla="*/ 1633538 h 9636124"/>
                  <a:gd name="connsiteX20" fmla="*/ 576263 w 8585200"/>
                  <a:gd name="connsiteY20" fmla="*/ 5345229 h 9636124"/>
                  <a:gd name="connsiteX21" fmla="*/ 1312038 w 8585200"/>
                  <a:gd name="connsiteY21" fmla="*/ 7564437 h 9636124"/>
                  <a:gd name="connsiteX22" fmla="*/ 4183063 w 8585200"/>
                  <a:gd name="connsiteY22" fmla="*/ 1633538 h 9636124"/>
                  <a:gd name="connsiteX23" fmla="*/ 4972750 w 8585200"/>
                  <a:gd name="connsiteY23" fmla="*/ 0 h 9636124"/>
                  <a:gd name="connsiteX24" fmla="*/ 6278998 w 8585200"/>
                  <a:gd name="connsiteY24" fmla="*/ 0 h 9636124"/>
                  <a:gd name="connsiteX25" fmla="*/ 6278998 w 8585200"/>
                  <a:gd name="connsiteY25" fmla="*/ 1540458 h 9636124"/>
                  <a:gd name="connsiteX26" fmla="*/ 8585200 w 8585200"/>
                  <a:gd name="connsiteY26" fmla="*/ 5345061 h 9636124"/>
                  <a:gd name="connsiteX27" fmla="*/ 4294102 w 8585200"/>
                  <a:gd name="connsiteY27" fmla="*/ 9636124 h 9636124"/>
                  <a:gd name="connsiteX28" fmla="*/ 2062970 w 8585200"/>
                  <a:gd name="connsiteY28" fmla="*/ 9014535 h 9636124"/>
                  <a:gd name="connsiteX29" fmla="*/ 1837755 w 8585200"/>
                  <a:gd name="connsiteY29" fmla="*/ 9458956 h 9636124"/>
                  <a:gd name="connsiteX30" fmla="*/ 396379 w 8585200"/>
                  <a:gd name="connsiteY30" fmla="*/ 9458956 h 9636124"/>
                  <a:gd name="connsiteX31" fmla="*/ 1035990 w 8585200"/>
                  <a:gd name="connsiteY31" fmla="*/ 8137705 h 9636124"/>
                  <a:gd name="connsiteX32" fmla="*/ 0 w 8585200"/>
                  <a:gd name="connsiteY32" fmla="*/ 5345061 h 9636124"/>
                  <a:gd name="connsiteX33" fmla="*/ 4294102 w 8585200"/>
                  <a:gd name="connsiteY33" fmla="*/ 1053998 h 9636124"/>
                  <a:gd name="connsiteX34" fmla="*/ 4462262 w 8585200"/>
                  <a:gd name="connsiteY34" fmla="*/ 1057000 h 9636124"/>
                  <a:gd name="connsiteX35" fmla="*/ 4972750 w 8585200"/>
                  <a:gd name="connsiteY35" fmla="*/ 0 h 963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85200" h="9636124">
                    <a:moveTo>
                      <a:pt x="6278564" y="6867525"/>
                    </a:moveTo>
                    <a:lnTo>
                      <a:pt x="6278564" y="7900988"/>
                    </a:lnTo>
                    <a:lnTo>
                      <a:pt x="5068889" y="7900988"/>
                    </a:lnTo>
                    <a:lnTo>
                      <a:pt x="5068889" y="7894638"/>
                    </a:lnTo>
                    <a:close/>
                    <a:moveTo>
                      <a:pt x="6279162" y="2203449"/>
                    </a:moveTo>
                    <a:cubicBezTo>
                      <a:pt x="6279162" y="2203449"/>
                      <a:pt x="6279162" y="2203449"/>
                      <a:pt x="6279162" y="5777313"/>
                    </a:cubicBezTo>
                    <a:cubicBezTo>
                      <a:pt x="6279162" y="5777313"/>
                      <a:pt x="6279162" y="5777313"/>
                      <a:pt x="5041891" y="4684131"/>
                    </a:cubicBezTo>
                    <a:cubicBezTo>
                      <a:pt x="5041891" y="4684131"/>
                      <a:pt x="5041891" y="4684131"/>
                      <a:pt x="5041891" y="2497768"/>
                    </a:cubicBezTo>
                    <a:cubicBezTo>
                      <a:pt x="5041891" y="2497768"/>
                      <a:pt x="5041891" y="2497768"/>
                      <a:pt x="3543352" y="5651177"/>
                    </a:cubicBezTo>
                    <a:cubicBezTo>
                      <a:pt x="3543352" y="5651177"/>
                      <a:pt x="3543352" y="5651177"/>
                      <a:pt x="5041891" y="5651177"/>
                    </a:cubicBezTo>
                    <a:cubicBezTo>
                      <a:pt x="5041891" y="5651177"/>
                      <a:pt x="5041891" y="5651177"/>
                      <a:pt x="5041891" y="5341842"/>
                    </a:cubicBezTo>
                    <a:cubicBezTo>
                      <a:pt x="5041891" y="5341842"/>
                      <a:pt x="5041891" y="5341842"/>
                      <a:pt x="6077955" y="6296875"/>
                    </a:cubicBezTo>
                    <a:cubicBezTo>
                      <a:pt x="6077955" y="6296875"/>
                      <a:pt x="6077955" y="6296875"/>
                      <a:pt x="5068919" y="7320982"/>
                    </a:cubicBezTo>
                    <a:cubicBezTo>
                      <a:pt x="5068919" y="7320982"/>
                      <a:pt x="5068919" y="7320982"/>
                      <a:pt x="5068919" y="6864489"/>
                    </a:cubicBezTo>
                    <a:cubicBezTo>
                      <a:pt x="5068919" y="6864489"/>
                      <a:pt x="5068919" y="6864489"/>
                      <a:pt x="3146945" y="6864489"/>
                    </a:cubicBezTo>
                    <a:cubicBezTo>
                      <a:pt x="3146945" y="6864489"/>
                      <a:pt x="3146945" y="6864489"/>
                      <a:pt x="2324100" y="8495252"/>
                    </a:cubicBezTo>
                    <a:cubicBezTo>
                      <a:pt x="2894686" y="8852638"/>
                      <a:pt x="3570380" y="9059862"/>
                      <a:pt x="4294123" y="9059862"/>
                    </a:cubicBezTo>
                    <a:cubicBezTo>
                      <a:pt x="6345230" y="9059862"/>
                      <a:pt x="8008938" y="7396063"/>
                      <a:pt x="8008938" y="5344846"/>
                    </a:cubicBezTo>
                    <a:cubicBezTo>
                      <a:pt x="8008938" y="4023417"/>
                      <a:pt x="7318229" y="2864164"/>
                      <a:pt x="6279162" y="2203449"/>
                    </a:cubicBezTo>
                    <a:close/>
                    <a:moveTo>
                      <a:pt x="4183063" y="1633538"/>
                    </a:moveTo>
                    <a:cubicBezTo>
                      <a:pt x="2182956" y="1690594"/>
                      <a:pt x="576263" y="3330226"/>
                      <a:pt x="576263" y="5345229"/>
                    </a:cubicBezTo>
                    <a:cubicBezTo>
                      <a:pt x="576263" y="6177057"/>
                      <a:pt x="852554" y="6945822"/>
                      <a:pt x="1312038" y="7564437"/>
                    </a:cubicBezTo>
                    <a:cubicBezTo>
                      <a:pt x="1312038" y="7564437"/>
                      <a:pt x="1312038" y="7564437"/>
                      <a:pt x="4183063" y="1633538"/>
                    </a:cubicBezTo>
                    <a:close/>
                    <a:moveTo>
                      <a:pt x="4972750" y="0"/>
                    </a:moveTo>
                    <a:cubicBezTo>
                      <a:pt x="4972750" y="0"/>
                      <a:pt x="4972750" y="0"/>
                      <a:pt x="6278998" y="0"/>
                    </a:cubicBezTo>
                    <a:cubicBezTo>
                      <a:pt x="6278998" y="0"/>
                      <a:pt x="6278998" y="0"/>
                      <a:pt x="6278998" y="1540458"/>
                    </a:cubicBezTo>
                    <a:cubicBezTo>
                      <a:pt x="7651308" y="2258138"/>
                      <a:pt x="8585200" y="3690495"/>
                      <a:pt x="8585200" y="5345061"/>
                    </a:cubicBezTo>
                    <a:cubicBezTo>
                      <a:pt x="8585200" y="7714304"/>
                      <a:pt x="6663364" y="9636124"/>
                      <a:pt x="4294102" y="9636124"/>
                    </a:cubicBezTo>
                    <a:cubicBezTo>
                      <a:pt x="3477321" y="9636124"/>
                      <a:pt x="2714593" y="9407908"/>
                      <a:pt x="2062970" y="9014535"/>
                    </a:cubicBezTo>
                    <a:cubicBezTo>
                      <a:pt x="2062970" y="9014535"/>
                      <a:pt x="2062970" y="9014535"/>
                      <a:pt x="1837755" y="9458956"/>
                    </a:cubicBezTo>
                    <a:cubicBezTo>
                      <a:pt x="1837755" y="9458956"/>
                      <a:pt x="1837755" y="9458956"/>
                      <a:pt x="396379" y="9458956"/>
                    </a:cubicBezTo>
                    <a:cubicBezTo>
                      <a:pt x="396379" y="9458956"/>
                      <a:pt x="396379" y="9458956"/>
                      <a:pt x="1035990" y="8137705"/>
                    </a:cubicBezTo>
                    <a:cubicBezTo>
                      <a:pt x="390373" y="7386994"/>
                      <a:pt x="0" y="6411070"/>
                      <a:pt x="0" y="5345061"/>
                    </a:cubicBezTo>
                    <a:cubicBezTo>
                      <a:pt x="0" y="2975817"/>
                      <a:pt x="1921836" y="1053998"/>
                      <a:pt x="4294102" y="1053998"/>
                    </a:cubicBezTo>
                    <a:cubicBezTo>
                      <a:pt x="4351156" y="1053998"/>
                      <a:pt x="4405208" y="1053998"/>
                      <a:pt x="4462262" y="1057000"/>
                    </a:cubicBezTo>
                    <a:cubicBezTo>
                      <a:pt x="4462262" y="1057000"/>
                      <a:pt x="4462262" y="1057000"/>
                      <a:pt x="4972750" y="0"/>
                    </a:cubicBezTo>
                    <a:close/>
                  </a:path>
                </a:pathLst>
              </a:custGeom>
              <a:solidFill>
                <a:srgbClr val="A3F8FF"/>
              </a:solidFill>
              <a:ln w="6350">
                <a:solidFill>
                  <a:srgbClr val="81F6FF"/>
                </a:solidFill>
              </a:ln>
              <a:effectLst>
                <a:glow rad="228600">
                  <a:srgbClr val="A3F8FF">
                    <a:alpha val="35000"/>
                  </a:srgbClr>
                </a:glow>
                <a:innerShdw blurRad="38100">
                  <a:srgbClr val="00B0F0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395263" y="3589361"/>
            <a:ext cx="3911261" cy="973065"/>
            <a:chOff x="1627493" y="3589359"/>
            <a:chExt cx="3274544" cy="973065"/>
          </a:xfrm>
        </p:grpSpPr>
        <p:sp>
          <p:nvSpPr>
            <p:cNvPr id="110" name="矩形 109"/>
            <p:cNvSpPr/>
            <p:nvPr/>
          </p:nvSpPr>
          <p:spPr>
            <a:xfrm>
              <a:off x="3212844" y="4193092"/>
              <a:ext cx="14542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hr-HR" altLang="zh-CN" dirty="0">
                  <a:solidFill>
                    <a:schemeClr val="bg1"/>
                  </a:solidFill>
                  <a:latin typeface="造字工房悦黑体验版特细体" pitchFamily="50" charset="-122"/>
                  <a:ea typeface="造字工房悦黑体验版特细体" pitchFamily="50" charset="-122"/>
                </a:rPr>
                <a:t>Super </a:t>
              </a:r>
              <a:r>
                <a:rPr lang="hr-HR" altLang="zh-CN" i="0" dirty="0" smtClean="0">
                  <a:solidFill>
                    <a:schemeClr val="bg1"/>
                  </a:solidFill>
                  <a:effectLst/>
                  <a:latin typeface="造字工房悦黑体验版特细体" pitchFamily="50" charset="-122"/>
                  <a:ea typeface="造字工房悦黑体验版特细体" pitchFamily="50" charset="-122"/>
                </a:rPr>
                <a:t>Zokir</a:t>
              </a:r>
              <a:endParaRPr lang="en-US" altLang="zh-CN" i="0" dirty="0">
                <a:solidFill>
                  <a:schemeClr val="bg1"/>
                </a:solidFill>
                <a:effectLst/>
                <a:latin typeface="造字工房悦黑体验版特细体" pitchFamily="50" charset="-122"/>
                <a:ea typeface="造字工房悦黑体验版特细体" pitchFamily="50" charset="-122"/>
              </a:endParaRPr>
            </a:p>
          </p:txBody>
        </p:sp>
        <p:sp>
          <p:nvSpPr>
            <p:cNvPr id="112" name="平行四边形 111"/>
            <p:cNvSpPr/>
            <p:nvPr/>
          </p:nvSpPr>
          <p:spPr>
            <a:xfrm>
              <a:off x="2062124" y="3796609"/>
              <a:ext cx="2839913" cy="430794"/>
            </a:xfrm>
            <a:prstGeom prst="parallelogram">
              <a:avLst>
                <a:gd name="adj" fmla="val 47265"/>
              </a:avLst>
            </a:prstGeom>
            <a:gradFill>
              <a:gsLst>
                <a:gs pos="0">
                  <a:srgbClr val="A3F8FF">
                    <a:alpha val="5000"/>
                  </a:srgbClr>
                </a:gs>
                <a:gs pos="100000">
                  <a:srgbClr val="81F6FF">
                    <a:alpha val="55000"/>
                  </a:srgbClr>
                </a:gs>
              </a:gsLst>
              <a:lin ang="0" scaled="1"/>
            </a:gradFill>
            <a:ln>
              <a:gradFill flip="none" rotWithShape="1">
                <a:gsLst>
                  <a:gs pos="0">
                    <a:srgbClr val="81F6FF">
                      <a:alpha val="25000"/>
                    </a:srgbClr>
                  </a:gs>
                  <a:gs pos="100000">
                    <a:srgbClr val="81F6FF">
                      <a:alpha val="95000"/>
                    </a:srgbClr>
                  </a:gs>
                </a:gsLst>
                <a:lin ang="10800000" scaled="1"/>
                <a:tileRect/>
              </a:gradFill>
            </a:ln>
            <a:effectLst>
              <a:glow rad="228600">
                <a:schemeClr val="accent1">
                  <a:satMod val="175000"/>
                  <a:alpha val="15000"/>
                </a:schemeClr>
              </a:glo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zh-CN" altLang="en-US" sz="6000" kern="100" dirty="0">
                <a:ln>
                  <a:gradFill flip="none" rotWithShape="1">
                    <a:gsLst>
                      <a:gs pos="38000">
                        <a:schemeClr val="bg1">
                          <a:lumMod val="6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  <a:tileRect/>
                  </a:gra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  <a:latin typeface="汉仪菱心体简" panose="02010609000101010101" pitchFamily="49" charset="-122"/>
                <a:ea typeface="中國龍淡古體" panose="02010609000101010101" pitchFamily="49" charset="-120"/>
                <a:cs typeface="Times New Roman" panose="02020603050405020304" pitchFamily="18" charset="0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2449252" y="3781174"/>
              <a:ext cx="20313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A3F8FF"/>
                  </a:solidFill>
                  <a:effectLst>
                    <a:glow rad="114300">
                      <a:schemeClr val="accent1">
                        <a:satMod val="175000"/>
                        <a:alpha val="15000"/>
                      </a:schemeClr>
                    </a:glow>
                  </a:effectLst>
                  <a:latin typeface="造字工房悦黑体验版常规体" pitchFamily="50" charset="-122"/>
                  <a:ea typeface="造字工房悦黑体验版常规体" pitchFamily="50" charset="-122"/>
                </a:rPr>
                <a:t>Iron Patriot</a:t>
              </a:r>
            </a:p>
          </p:txBody>
        </p:sp>
        <p:grpSp>
          <p:nvGrpSpPr>
            <p:cNvPr id="167" name="组合 166"/>
            <p:cNvGrpSpPr/>
            <p:nvPr/>
          </p:nvGrpSpPr>
          <p:grpSpPr>
            <a:xfrm>
              <a:off x="1627493" y="3589359"/>
              <a:ext cx="743294" cy="743294"/>
              <a:chOff x="2315806" y="1635211"/>
              <a:chExt cx="743294" cy="743294"/>
            </a:xfrm>
          </p:grpSpPr>
          <p:sp>
            <p:nvSpPr>
              <p:cNvPr id="168" name="椭圆 167"/>
              <p:cNvSpPr/>
              <p:nvPr/>
            </p:nvSpPr>
            <p:spPr>
              <a:xfrm>
                <a:off x="2315806" y="1635211"/>
                <a:ext cx="743294" cy="743294"/>
              </a:xfrm>
              <a:prstGeom prst="ellipse">
                <a:avLst/>
              </a:prstGeom>
              <a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gradFill flip="none" rotWithShape="1">
                  <a:gsLst>
                    <a:gs pos="0">
                      <a:schemeClr val="bg1"/>
                    </a:gs>
                    <a:gs pos="73000">
                      <a:schemeClr val="tx1">
                        <a:lumMod val="85000"/>
                        <a:lumOff val="15000"/>
                      </a:schemeClr>
                    </a:gs>
                  </a:gsLst>
                  <a:lin ang="2400000" scaled="0"/>
                  <a:tileRect/>
                </a:gradFill>
              </a:ln>
              <a:effectLst>
                <a:outerShdw blurRad="139700" dist="63500" dir="2700000" algn="tl" rotWithShape="0">
                  <a:prstClr val="black">
                    <a:alpha val="6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2354171" y="1673574"/>
                <a:ext cx="666568" cy="666568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4318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0" name="椭圆 169"/>
              <p:cNvSpPr/>
              <p:nvPr/>
            </p:nvSpPr>
            <p:spPr>
              <a:xfrm>
                <a:off x="2374901" y="1694304"/>
                <a:ext cx="625108" cy="625108"/>
              </a:xfrm>
              <a:prstGeom prst="ellipse">
                <a:avLst/>
              </a:prstGeom>
              <a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2400729" y="1720132"/>
                <a:ext cx="573452" cy="573452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228600">
                  <a:schemeClr val="accent1">
                    <a:satMod val="175000"/>
                    <a:alpha val="2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2" name="椭圆 171"/>
              <p:cNvSpPr/>
              <p:nvPr/>
            </p:nvSpPr>
            <p:spPr>
              <a:xfrm>
                <a:off x="2429306" y="1748712"/>
                <a:ext cx="516300" cy="516294"/>
              </a:xfrm>
              <a:prstGeom prst="ellipse">
                <a:avLst/>
              </a:prstGeom>
              <a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glow rad="228600">
                  <a:srgbClr val="81F6FF">
                    <a:alpha val="5000"/>
                  </a:srgbClr>
                </a:glow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3" name="椭圆 172"/>
              <p:cNvSpPr/>
              <p:nvPr/>
            </p:nvSpPr>
            <p:spPr>
              <a:xfrm>
                <a:off x="2457879" y="1777282"/>
                <a:ext cx="459152" cy="459152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>
                <a:innerShdw blurRad="25400">
                  <a:prstClr val="black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" name="任意多边形 173"/>
              <p:cNvSpPr/>
              <p:nvPr/>
            </p:nvSpPr>
            <p:spPr>
              <a:xfrm>
                <a:off x="2550749" y="1853417"/>
                <a:ext cx="273414" cy="306882"/>
              </a:xfrm>
              <a:custGeom>
                <a:avLst/>
                <a:gdLst>
                  <a:gd name="connsiteX0" fmla="*/ 6278564 w 8585200"/>
                  <a:gd name="connsiteY0" fmla="*/ 6867525 h 9636124"/>
                  <a:gd name="connsiteX1" fmla="*/ 6278564 w 8585200"/>
                  <a:gd name="connsiteY1" fmla="*/ 7900988 h 9636124"/>
                  <a:gd name="connsiteX2" fmla="*/ 5068889 w 8585200"/>
                  <a:gd name="connsiteY2" fmla="*/ 7900988 h 9636124"/>
                  <a:gd name="connsiteX3" fmla="*/ 5068889 w 8585200"/>
                  <a:gd name="connsiteY3" fmla="*/ 7894638 h 9636124"/>
                  <a:gd name="connsiteX4" fmla="*/ 6279162 w 8585200"/>
                  <a:gd name="connsiteY4" fmla="*/ 2203449 h 9636124"/>
                  <a:gd name="connsiteX5" fmla="*/ 6279162 w 8585200"/>
                  <a:gd name="connsiteY5" fmla="*/ 5777313 h 9636124"/>
                  <a:gd name="connsiteX6" fmla="*/ 5041891 w 8585200"/>
                  <a:gd name="connsiteY6" fmla="*/ 4684131 h 9636124"/>
                  <a:gd name="connsiteX7" fmla="*/ 5041891 w 8585200"/>
                  <a:gd name="connsiteY7" fmla="*/ 2497768 h 9636124"/>
                  <a:gd name="connsiteX8" fmla="*/ 3543352 w 8585200"/>
                  <a:gd name="connsiteY8" fmla="*/ 5651177 h 9636124"/>
                  <a:gd name="connsiteX9" fmla="*/ 5041891 w 8585200"/>
                  <a:gd name="connsiteY9" fmla="*/ 5651177 h 9636124"/>
                  <a:gd name="connsiteX10" fmla="*/ 5041891 w 8585200"/>
                  <a:gd name="connsiteY10" fmla="*/ 5341842 h 9636124"/>
                  <a:gd name="connsiteX11" fmla="*/ 6077955 w 8585200"/>
                  <a:gd name="connsiteY11" fmla="*/ 6296875 h 9636124"/>
                  <a:gd name="connsiteX12" fmla="*/ 5068919 w 8585200"/>
                  <a:gd name="connsiteY12" fmla="*/ 7320982 h 9636124"/>
                  <a:gd name="connsiteX13" fmla="*/ 5068919 w 8585200"/>
                  <a:gd name="connsiteY13" fmla="*/ 6864489 h 9636124"/>
                  <a:gd name="connsiteX14" fmla="*/ 3146945 w 8585200"/>
                  <a:gd name="connsiteY14" fmla="*/ 6864489 h 9636124"/>
                  <a:gd name="connsiteX15" fmla="*/ 2324100 w 8585200"/>
                  <a:gd name="connsiteY15" fmla="*/ 8495252 h 9636124"/>
                  <a:gd name="connsiteX16" fmla="*/ 4294123 w 8585200"/>
                  <a:gd name="connsiteY16" fmla="*/ 9059862 h 9636124"/>
                  <a:gd name="connsiteX17" fmla="*/ 8008938 w 8585200"/>
                  <a:gd name="connsiteY17" fmla="*/ 5344846 h 9636124"/>
                  <a:gd name="connsiteX18" fmla="*/ 6279162 w 8585200"/>
                  <a:gd name="connsiteY18" fmla="*/ 2203449 h 9636124"/>
                  <a:gd name="connsiteX19" fmla="*/ 4183063 w 8585200"/>
                  <a:gd name="connsiteY19" fmla="*/ 1633538 h 9636124"/>
                  <a:gd name="connsiteX20" fmla="*/ 576263 w 8585200"/>
                  <a:gd name="connsiteY20" fmla="*/ 5345229 h 9636124"/>
                  <a:gd name="connsiteX21" fmla="*/ 1312038 w 8585200"/>
                  <a:gd name="connsiteY21" fmla="*/ 7564437 h 9636124"/>
                  <a:gd name="connsiteX22" fmla="*/ 4183063 w 8585200"/>
                  <a:gd name="connsiteY22" fmla="*/ 1633538 h 9636124"/>
                  <a:gd name="connsiteX23" fmla="*/ 4972750 w 8585200"/>
                  <a:gd name="connsiteY23" fmla="*/ 0 h 9636124"/>
                  <a:gd name="connsiteX24" fmla="*/ 6278998 w 8585200"/>
                  <a:gd name="connsiteY24" fmla="*/ 0 h 9636124"/>
                  <a:gd name="connsiteX25" fmla="*/ 6278998 w 8585200"/>
                  <a:gd name="connsiteY25" fmla="*/ 1540458 h 9636124"/>
                  <a:gd name="connsiteX26" fmla="*/ 8585200 w 8585200"/>
                  <a:gd name="connsiteY26" fmla="*/ 5345061 h 9636124"/>
                  <a:gd name="connsiteX27" fmla="*/ 4294102 w 8585200"/>
                  <a:gd name="connsiteY27" fmla="*/ 9636124 h 9636124"/>
                  <a:gd name="connsiteX28" fmla="*/ 2062970 w 8585200"/>
                  <a:gd name="connsiteY28" fmla="*/ 9014535 h 9636124"/>
                  <a:gd name="connsiteX29" fmla="*/ 1837755 w 8585200"/>
                  <a:gd name="connsiteY29" fmla="*/ 9458956 h 9636124"/>
                  <a:gd name="connsiteX30" fmla="*/ 396379 w 8585200"/>
                  <a:gd name="connsiteY30" fmla="*/ 9458956 h 9636124"/>
                  <a:gd name="connsiteX31" fmla="*/ 1035990 w 8585200"/>
                  <a:gd name="connsiteY31" fmla="*/ 8137705 h 9636124"/>
                  <a:gd name="connsiteX32" fmla="*/ 0 w 8585200"/>
                  <a:gd name="connsiteY32" fmla="*/ 5345061 h 9636124"/>
                  <a:gd name="connsiteX33" fmla="*/ 4294102 w 8585200"/>
                  <a:gd name="connsiteY33" fmla="*/ 1053998 h 9636124"/>
                  <a:gd name="connsiteX34" fmla="*/ 4462262 w 8585200"/>
                  <a:gd name="connsiteY34" fmla="*/ 1057000 h 9636124"/>
                  <a:gd name="connsiteX35" fmla="*/ 4972750 w 8585200"/>
                  <a:gd name="connsiteY35" fmla="*/ 0 h 963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85200" h="9636124">
                    <a:moveTo>
                      <a:pt x="6278564" y="6867525"/>
                    </a:moveTo>
                    <a:lnTo>
                      <a:pt x="6278564" y="7900988"/>
                    </a:lnTo>
                    <a:lnTo>
                      <a:pt x="5068889" y="7900988"/>
                    </a:lnTo>
                    <a:lnTo>
                      <a:pt x="5068889" y="7894638"/>
                    </a:lnTo>
                    <a:close/>
                    <a:moveTo>
                      <a:pt x="6279162" y="2203449"/>
                    </a:moveTo>
                    <a:cubicBezTo>
                      <a:pt x="6279162" y="2203449"/>
                      <a:pt x="6279162" y="2203449"/>
                      <a:pt x="6279162" y="5777313"/>
                    </a:cubicBezTo>
                    <a:cubicBezTo>
                      <a:pt x="6279162" y="5777313"/>
                      <a:pt x="6279162" y="5777313"/>
                      <a:pt x="5041891" y="4684131"/>
                    </a:cubicBezTo>
                    <a:cubicBezTo>
                      <a:pt x="5041891" y="4684131"/>
                      <a:pt x="5041891" y="4684131"/>
                      <a:pt x="5041891" y="2497768"/>
                    </a:cubicBezTo>
                    <a:cubicBezTo>
                      <a:pt x="5041891" y="2497768"/>
                      <a:pt x="5041891" y="2497768"/>
                      <a:pt x="3543352" y="5651177"/>
                    </a:cubicBezTo>
                    <a:cubicBezTo>
                      <a:pt x="3543352" y="5651177"/>
                      <a:pt x="3543352" y="5651177"/>
                      <a:pt x="5041891" y="5651177"/>
                    </a:cubicBezTo>
                    <a:cubicBezTo>
                      <a:pt x="5041891" y="5651177"/>
                      <a:pt x="5041891" y="5651177"/>
                      <a:pt x="5041891" y="5341842"/>
                    </a:cubicBezTo>
                    <a:cubicBezTo>
                      <a:pt x="5041891" y="5341842"/>
                      <a:pt x="5041891" y="5341842"/>
                      <a:pt x="6077955" y="6296875"/>
                    </a:cubicBezTo>
                    <a:cubicBezTo>
                      <a:pt x="6077955" y="6296875"/>
                      <a:pt x="6077955" y="6296875"/>
                      <a:pt x="5068919" y="7320982"/>
                    </a:cubicBezTo>
                    <a:cubicBezTo>
                      <a:pt x="5068919" y="7320982"/>
                      <a:pt x="5068919" y="7320982"/>
                      <a:pt x="5068919" y="6864489"/>
                    </a:cubicBezTo>
                    <a:cubicBezTo>
                      <a:pt x="5068919" y="6864489"/>
                      <a:pt x="5068919" y="6864489"/>
                      <a:pt x="3146945" y="6864489"/>
                    </a:cubicBezTo>
                    <a:cubicBezTo>
                      <a:pt x="3146945" y="6864489"/>
                      <a:pt x="3146945" y="6864489"/>
                      <a:pt x="2324100" y="8495252"/>
                    </a:cubicBezTo>
                    <a:cubicBezTo>
                      <a:pt x="2894686" y="8852638"/>
                      <a:pt x="3570380" y="9059862"/>
                      <a:pt x="4294123" y="9059862"/>
                    </a:cubicBezTo>
                    <a:cubicBezTo>
                      <a:pt x="6345230" y="9059862"/>
                      <a:pt x="8008938" y="7396063"/>
                      <a:pt x="8008938" y="5344846"/>
                    </a:cubicBezTo>
                    <a:cubicBezTo>
                      <a:pt x="8008938" y="4023417"/>
                      <a:pt x="7318229" y="2864164"/>
                      <a:pt x="6279162" y="2203449"/>
                    </a:cubicBezTo>
                    <a:close/>
                    <a:moveTo>
                      <a:pt x="4183063" y="1633538"/>
                    </a:moveTo>
                    <a:cubicBezTo>
                      <a:pt x="2182956" y="1690594"/>
                      <a:pt x="576263" y="3330226"/>
                      <a:pt x="576263" y="5345229"/>
                    </a:cubicBezTo>
                    <a:cubicBezTo>
                      <a:pt x="576263" y="6177057"/>
                      <a:pt x="852554" y="6945822"/>
                      <a:pt x="1312038" y="7564437"/>
                    </a:cubicBezTo>
                    <a:cubicBezTo>
                      <a:pt x="1312038" y="7564437"/>
                      <a:pt x="1312038" y="7564437"/>
                      <a:pt x="4183063" y="1633538"/>
                    </a:cubicBezTo>
                    <a:close/>
                    <a:moveTo>
                      <a:pt x="4972750" y="0"/>
                    </a:moveTo>
                    <a:cubicBezTo>
                      <a:pt x="4972750" y="0"/>
                      <a:pt x="4972750" y="0"/>
                      <a:pt x="6278998" y="0"/>
                    </a:cubicBezTo>
                    <a:cubicBezTo>
                      <a:pt x="6278998" y="0"/>
                      <a:pt x="6278998" y="0"/>
                      <a:pt x="6278998" y="1540458"/>
                    </a:cubicBezTo>
                    <a:cubicBezTo>
                      <a:pt x="7651308" y="2258138"/>
                      <a:pt x="8585200" y="3690495"/>
                      <a:pt x="8585200" y="5345061"/>
                    </a:cubicBezTo>
                    <a:cubicBezTo>
                      <a:pt x="8585200" y="7714304"/>
                      <a:pt x="6663364" y="9636124"/>
                      <a:pt x="4294102" y="9636124"/>
                    </a:cubicBezTo>
                    <a:cubicBezTo>
                      <a:pt x="3477321" y="9636124"/>
                      <a:pt x="2714593" y="9407908"/>
                      <a:pt x="2062970" y="9014535"/>
                    </a:cubicBezTo>
                    <a:cubicBezTo>
                      <a:pt x="2062970" y="9014535"/>
                      <a:pt x="2062970" y="9014535"/>
                      <a:pt x="1837755" y="9458956"/>
                    </a:cubicBezTo>
                    <a:cubicBezTo>
                      <a:pt x="1837755" y="9458956"/>
                      <a:pt x="1837755" y="9458956"/>
                      <a:pt x="396379" y="9458956"/>
                    </a:cubicBezTo>
                    <a:cubicBezTo>
                      <a:pt x="396379" y="9458956"/>
                      <a:pt x="396379" y="9458956"/>
                      <a:pt x="1035990" y="8137705"/>
                    </a:cubicBezTo>
                    <a:cubicBezTo>
                      <a:pt x="390373" y="7386994"/>
                      <a:pt x="0" y="6411070"/>
                      <a:pt x="0" y="5345061"/>
                    </a:cubicBezTo>
                    <a:cubicBezTo>
                      <a:pt x="0" y="2975817"/>
                      <a:pt x="1921836" y="1053998"/>
                      <a:pt x="4294102" y="1053998"/>
                    </a:cubicBezTo>
                    <a:cubicBezTo>
                      <a:pt x="4351156" y="1053998"/>
                      <a:pt x="4405208" y="1053998"/>
                      <a:pt x="4462262" y="1057000"/>
                    </a:cubicBezTo>
                    <a:cubicBezTo>
                      <a:pt x="4462262" y="1057000"/>
                      <a:pt x="4462262" y="1057000"/>
                      <a:pt x="4972750" y="0"/>
                    </a:cubicBezTo>
                    <a:close/>
                  </a:path>
                </a:pathLst>
              </a:custGeom>
              <a:solidFill>
                <a:srgbClr val="A3F8FF"/>
              </a:solidFill>
              <a:ln w="6350">
                <a:solidFill>
                  <a:srgbClr val="81F6FF"/>
                </a:solidFill>
              </a:ln>
              <a:effectLst>
                <a:glow rad="228600">
                  <a:srgbClr val="A3F8FF">
                    <a:alpha val="35000"/>
                  </a:srgbClr>
                </a:glow>
                <a:innerShdw blurRad="38100">
                  <a:srgbClr val="00B0F0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051107" y="4566435"/>
            <a:ext cx="3962860" cy="973065"/>
            <a:chOff x="1051106" y="4566433"/>
            <a:chExt cx="3274544" cy="973065"/>
          </a:xfrm>
        </p:grpSpPr>
        <p:grpSp>
          <p:nvGrpSpPr>
            <p:cNvPr id="12" name="组合 11"/>
            <p:cNvGrpSpPr/>
            <p:nvPr/>
          </p:nvGrpSpPr>
          <p:grpSpPr>
            <a:xfrm>
              <a:off x="1051106" y="4566433"/>
              <a:ext cx="3274544" cy="743294"/>
              <a:chOff x="1283335" y="4566433"/>
              <a:chExt cx="3274544" cy="743294"/>
            </a:xfrm>
          </p:grpSpPr>
          <p:sp>
            <p:nvSpPr>
              <p:cNvPr id="98" name="平行四边形 97"/>
              <p:cNvSpPr/>
              <p:nvPr/>
            </p:nvSpPr>
            <p:spPr>
              <a:xfrm>
                <a:off x="1717966" y="4773683"/>
                <a:ext cx="2839913" cy="430794"/>
              </a:xfrm>
              <a:prstGeom prst="parallelogram">
                <a:avLst>
                  <a:gd name="adj" fmla="val 47265"/>
                </a:avLst>
              </a:prstGeom>
              <a:gradFill>
                <a:gsLst>
                  <a:gs pos="0">
                    <a:srgbClr val="A3F8FF">
                      <a:alpha val="5000"/>
                    </a:srgbClr>
                  </a:gs>
                  <a:gs pos="100000">
                    <a:srgbClr val="81F6FF">
                      <a:alpha val="55000"/>
                    </a:srgbClr>
                  </a:gs>
                </a:gsLst>
                <a:lin ang="0" scaled="1"/>
              </a:gradFill>
              <a:ln>
                <a:gradFill flip="none" rotWithShape="1">
                  <a:gsLst>
                    <a:gs pos="0">
                      <a:srgbClr val="81F6FF">
                        <a:alpha val="25000"/>
                      </a:srgbClr>
                    </a:gs>
                    <a:gs pos="100000">
                      <a:srgbClr val="81F6FF">
                        <a:alpha val="95000"/>
                      </a:srgbClr>
                    </a:gs>
                  </a:gsLst>
                  <a:lin ang="10800000" scaled="1"/>
                  <a:tileRect/>
                </a:gradFill>
              </a:ln>
              <a:effectLst>
                <a:glow rad="2286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2105094" y="4758248"/>
                <a:ext cx="110799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dirty="0">
                    <a:solidFill>
                      <a:srgbClr val="A3F8FF"/>
                    </a:solidFill>
                    <a:effectLst>
                      <a:glow rad="114300">
                        <a:schemeClr val="accent1">
                          <a:satMod val="175000"/>
                          <a:alpha val="15000"/>
                        </a:schemeClr>
                      </a:glow>
                    </a:effectLst>
                    <a:latin typeface="造字工房悦黑体验版常规体" pitchFamily="50" charset="-122"/>
                    <a:ea typeface="造字工房悦黑体验版常规体" pitchFamily="50" charset="-122"/>
                  </a:rPr>
                  <a:t>Vision</a:t>
                </a:r>
              </a:p>
            </p:txBody>
          </p:sp>
          <p:grpSp>
            <p:nvGrpSpPr>
              <p:cNvPr id="175" name="组合 174"/>
              <p:cNvGrpSpPr/>
              <p:nvPr/>
            </p:nvGrpSpPr>
            <p:grpSpPr>
              <a:xfrm>
                <a:off x="1283335" y="4566433"/>
                <a:ext cx="743294" cy="743294"/>
                <a:chOff x="2315806" y="1635211"/>
                <a:chExt cx="743294" cy="743294"/>
              </a:xfrm>
            </p:grpSpPr>
            <p:sp>
              <p:nvSpPr>
                <p:cNvPr id="176" name="椭圆 175"/>
                <p:cNvSpPr/>
                <p:nvPr/>
              </p:nvSpPr>
              <p:spPr>
                <a:xfrm>
                  <a:off x="2315806" y="1635211"/>
                  <a:ext cx="743294" cy="743294"/>
                </a:xfrm>
                <a:prstGeom prst="ellipse">
                  <a:avLst/>
                </a:prstGeom>
                <a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gradFill flip="none" rotWithShape="1">
                    <a:gsLst>
                      <a:gs pos="0">
                        <a:schemeClr val="bg1"/>
                      </a:gs>
                      <a:gs pos="73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2400000" scaled="0"/>
                    <a:tileRect/>
                  </a:gradFill>
                </a:ln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7" name="椭圆 176"/>
                <p:cNvSpPr/>
                <p:nvPr/>
              </p:nvSpPr>
              <p:spPr>
                <a:xfrm>
                  <a:off x="2354171" y="1673574"/>
                  <a:ext cx="666568" cy="666568"/>
                </a:xfrm>
                <a:prstGeom prst="ellipse">
                  <a:avLst/>
                </a:prstGeom>
                <a:solidFill>
                  <a:srgbClr val="A3F8FF"/>
                </a:solidFill>
                <a:ln w="28575">
                  <a:noFill/>
                </a:ln>
                <a:effectLst>
                  <a:glow rad="431800">
                    <a:schemeClr val="accent1">
                      <a:satMod val="175000"/>
                      <a:alpha val="15000"/>
                    </a:schemeClr>
                  </a:glo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8" name="椭圆 177"/>
                <p:cNvSpPr/>
                <p:nvPr/>
              </p:nvSpPr>
              <p:spPr>
                <a:xfrm>
                  <a:off x="2374901" y="1694304"/>
                  <a:ext cx="625108" cy="625108"/>
                </a:xfrm>
                <a:prstGeom prst="ellipse">
                  <a:avLst/>
                </a:prstGeom>
                <a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  <a:effectLst>
                  <a:outerShdw blurRad="127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9" name="椭圆 178"/>
                <p:cNvSpPr/>
                <p:nvPr/>
              </p:nvSpPr>
              <p:spPr>
                <a:xfrm>
                  <a:off x="2400729" y="1720132"/>
                  <a:ext cx="573452" cy="573452"/>
                </a:xfrm>
                <a:prstGeom prst="ellipse">
                  <a:avLst/>
                </a:prstGeom>
                <a:solidFill>
                  <a:srgbClr val="A3F8FF"/>
                </a:solidFill>
                <a:ln w="28575">
                  <a:noFill/>
                </a:ln>
                <a:effectLst>
                  <a:glow rad="228600">
                    <a:schemeClr val="accent1">
                      <a:satMod val="175000"/>
                      <a:alpha val="25000"/>
                    </a:schemeClr>
                  </a:glo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 dirty="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0" name="椭圆 179"/>
                <p:cNvSpPr/>
                <p:nvPr/>
              </p:nvSpPr>
              <p:spPr>
                <a:xfrm>
                  <a:off x="2429306" y="1748712"/>
                  <a:ext cx="516300" cy="516294"/>
                </a:xfrm>
                <a:prstGeom prst="ellipse">
                  <a:avLst/>
                </a:prstGeom>
                <a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  <a:effectLst>
                  <a:glow rad="228600">
                    <a:srgbClr val="81F6FF">
                      <a:alpha val="5000"/>
                    </a:srgbClr>
                  </a:glow>
                  <a:outerShdw blurRad="127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1" name="椭圆 180"/>
                <p:cNvSpPr/>
                <p:nvPr/>
              </p:nvSpPr>
              <p:spPr>
                <a:xfrm>
                  <a:off x="2457879" y="1777282"/>
                  <a:ext cx="459152" cy="459152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</a:ln>
                <a:effectLst>
                  <a:innerShdw blurRad="25400">
                    <a:prstClr val="black"/>
                  </a:inn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 dirty="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2" name="任意多边形 181"/>
                <p:cNvSpPr/>
                <p:nvPr/>
              </p:nvSpPr>
              <p:spPr>
                <a:xfrm>
                  <a:off x="2550749" y="1853417"/>
                  <a:ext cx="273414" cy="306882"/>
                </a:xfrm>
                <a:custGeom>
                  <a:avLst/>
                  <a:gdLst>
                    <a:gd name="connsiteX0" fmla="*/ 6278564 w 8585200"/>
                    <a:gd name="connsiteY0" fmla="*/ 6867525 h 9636124"/>
                    <a:gd name="connsiteX1" fmla="*/ 6278564 w 8585200"/>
                    <a:gd name="connsiteY1" fmla="*/ 7900988 h 9636124"/>
                    <a:gd name="connsiteX2" fmla="*/ 5068889 w 8585200"/>
                    <a:gd name="connsiteY2" fmla="*/ 7900988 h 9636124"/>
                    <a:gd name="connsiteX3" fmla="*/ 5068889 w 8585200"/>
                    <a:gd name="connsiteY3" fmla="*/ 7894638 h 9636124"/>
                    <a:gd name="connsiteX4" fmla="*/ 6279162 w 8585200"/>
                    <a:gd name="connsiteY4" fmla="*/ 2203449 h 9636124"/>
                    <a:gd name="connsiteX5" fmla="*/ 6279162 w 8585200"/>
                    <a:gd name="connsiteY5" fmla="*/ 5777313 h 9636124"/>
                    <a:gd name="connsiteX6" fmla="*/ 5041891 w 8585200"/>
                    <a:gd name="connsiteY6" fmla="*/ 4684131 h 9636124"/>
                    <a:gd name="connsiteX7" fmla="*/ 5041891 w 8585200"/>
                    <a:gd name="connsiteY7" fmla="*/ 2497768 h 9636124"/>
                    <a:gd name="connsiteX8" fmla="*/ 3543352 w 8585200"/>
                    <a:gd name="connsiteY8" fmla="*/ 5651177 h 9636124"/>
                    <a:gd name="connsiteX9" fmla="*/ 5041891 w 8585200"/>
                    <a:gd name="connsiteY9" fmla="*/ 5651177 h 9636124"/>
                    <a:gd name="connsiteX10" fmla="*/ 5041891 w 8585200"/>
                    <a:gd name="connsiteY10" fmla="*/ 5341842 h 9636124"/>
                    <a:gd name="connsiteX11" fmla="*/ 6077955 w 8585200"/>
                    <a:gd name="connsiteY11" fmla="*/ 6296875 h 9636124"/>
                    <a:gd name="connsiteX12" fmla="*/ 5068919 w 8585200"/>
                    <a:gd name="connsiteY12" fmla="*/ 7320982 h 9636124"/>
                    <a:gd name="connsiteX13" fmla="*/ 5068919 w 8585200"/>
                    <a:gd name="connsiteY13" fmla="*/ 6864489 h 9636124"/>
                    <a:gd name="connsiteX14" fmla="*/ 3146945 w 8585200"/>
                    <a:gd name="connsiteY14" fmla="*/ 6864489 h 9636124"/>
                    <a:gd name="connsiteX15" fmla="*/ 2324100 w 8585200"/>
                    <a:gd name="connsiteY15" fmla="*/ 8495252 h 9636124"/>
                    <a:gd name="connsiteX16" fmla="*/ 4294123 w 8585200"/>
                    <a:gd name="connsiteY16" fmla="*/ 9059862 h 9636124"/>
                    <a:gd name="connsiteX17" fmla="*/ 8008938 w 8585200"/>
                    <a:gd name="connsiteY17" fmla="*/ 5344846 h 9636124"/>
                    <a:gd name="connsiteX18" fmla="*/ 6279162 w 8585200"/>
                    <a:gd name="connsiteY18" fmla="*/ 2203449 h 9636124"/>
                    <a:gd name="connsiteX19" fmla="*/ 4183063 w 8585200"/>
                    <a:gd name="connsiteY19" fmla="*/ 1633538 h 9636124"/>
                    <a:gd name="connsiteX20" fmla="*/ 576263 w 8585200"/>
                    <a:gd name="connsiteY20" fmla="*/ 5345229 h 9636124"/>
                    <a:gd name="connsiteX21" fmla="*/ 1312038 w 8585200"/>
                    <a:gd name="connsiteY21" fmla="*/ 7564437 h 9636124"/>
                    <a:gd name="connsiteX22" fmla="*/ 4183063 w 8585200"/>
                    <a:gd name="connsiteY22" fmla="*/ 1633538 h 9636124"/>
                    <a:gd name="connsiteX23" fmla="*/ 4972750 w 8585200"/>
                    <a:gd name="connsiteY23" fmla="*/ 0 h 9636124"/>
                    <a:gd name="connsiteX24" fmla="*/ 6278998 w 8585200"/>
                    <a:gd name="connsiteY24" fmla="*/ 0 h 9636124"/>
                    <a:gd name="connsiteX25" fmla="*/ 6278998 w 8585200"/>
                    <a:gd name="connsiteY25" fmla="*/ 1540458 h 9636124"/>
                    <a:gd name="connsiteX26" fmla="*/ 8585200 w 8585200"/>
                    <a:gd name="connsiteY26" fmla="*/ 5345061 h 9636124"/>
                    <a:gd name="connsiteX27" fmla="*/ 4294102 w 8585200"/>
                    <a:gd name="connsiteY27" fmla="*/ 9636124 h 9636124"/>
                    <a:gd name="connsiteX28" fmla="*/ 2062970 w 8585200"/>
                    <a:gd name="connsiteY28" fmla="*/ 9014535 h 9636124"/>
                    <a:gd name="connsiteX29" fmla="*/ 1837755 w 8585200"/>
                    <a:gd name="connsiteY29" fmla="*/ 9458956 h 9636124"/>
                    <a:gd name="connsiteX30" fmla="*/ 396379 w 8585200"/>
                    <a:gd name="connsiteY30" fmla="*/ 9458956 h 9636124"/>
                    <a:gd name="connsiteX31" fmla="*/ 1035990 w 8585200"/>
                    <a:gd name="connsiteY31" fmla="*/ 8137705 h 9636124"/>
                    <a:gd name="connsiteX32" fmla="*/ 0 w 8585200"/>
                    <a:gd name="connsiteY32" fmla="*/ 5345061 h 9636124"/>
                    <a:gd name="connsiteX33" fmla="*/ 4294102 w 8585200"/>
                    <a:gd name="connsiteY33" fmla="*/ 1053998 h 9636124"/>
                    <a:gd name="connsiteX34" fmla="*/ 4462262 w 8585200"/>
                    <a:gd name="connsiteY34" fmla="*/ 1057000 h 9636124"/>
                    <a:gd name="connsiteX35" fmla="*/ 4972750 w 8585200"/>
                    <a:gd name="connsiteY35" fmla="*/ 0 h 963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8585200" h="9636124">
                      <a:moveTo>
                        <a:pt x="6278564" y="6867525"/>
                      </a:moveTo>
                      <a:lnTo>
                        <a:pt x="6278564" y="7900988"/>
                      </a:lnTo>
                      <a:lnTo>
                        <a:pt x="5068889" y="7900988"/>
                      </a:lnTo>
                      <a:lnTo>
                        <a:pt x="5068889" y="7894638"/>
                      </a:lnTo>
                      <a:close/>
                      <a:moveTo>
                        <a:pt x="6279162" y="2203449"/>
                      </a:moveTo>
                      <a:cubicBezTo>
                        <a:pt x="6279162" y="2203449"/>
                        <a:pt x="6279162" y="2203449"/>
                        <a:pt x="6279162" y="5777313"/>
                      </a:cubicBezTo>
                      <a:cubicBezTo>
                        <a:pt x="6279162" y="5777313"/>
                        <a:pt x="6279162" y="5777313"/>
                        <a:pt x="5041891" y="4684131"/>
                      </a:cubicBezTo>
                      <a:cubicBezTo>
                        <a:pt x="5041891" y="4684131"/>
                        <a:pt x="5041891" y="4684131"/>
                        <a:pt x="5041891" y="2497768"/>
                      </a:cubicBezTo>
                      <a:cubicBezTo>
                        <a:pt x="5041891" y="2497768"/>
                        <a:pt x="5041891" y="2497768"/>
                        <a:pt x="3543352" y="5651177"/>
                      </a:cubicBezTo>
                      <a:cubicBezTo>
                        <a:pt x="3543352" y="5651177"/>
                        <a:pt x="3543352" y="5651177"/>
                        <a:pt x="5041891" y="5651177"/>
                      </a:cubicBezTo>
                      <a:cubicBezTo>
                        <a:pt x="5041891" y="5651177"/>
                        <a:pt x="5041891" y="5651177"/>
                        <a:pt x="5041891" y="5341842"/>
                      </a:cubicBezTo>
                      <a:cubicBezTo>
                        <a:pt x="5041891" y="5341842"/>
                        <a:pt x="5041891" y="5341842"/>
                        <a:pt x="6077955" y="6296875"/>
                      </a:cubicBezTo>
                      <a:cubicBezTo>
                        <a:pt x="6077955" y="6296875"/>
                        <a:pt x="6077955" y="6296875"/>
                        <a:pt x="5068919" y="7320982"/>
                      </a:cubicBezTo>
                      <a:cubicBezTo>
                        <a:pt x="5068919" y="7320982"/>
                        <a:pt x="5068919" y="7320982"/>
                        <a:pt x="5068919" y="6864489"/>
                      </a:cubicBezTo>
                      <a:cubicBezTo>
                        <a:pt x="5068919" y="6864489"/>
                        <a:pt x="5068919" y="6864489"/>
                        <a:pt x="3146945" y="6864489"/>
                      </a:cubicBezTo>
                      <a:cubicBezTo>
                        <a:pt x="3146945" y="6864489"/>
                        <a:pt x="3146945" y="6864489"/>
                        <a:pt x="2324100" y="8495252"/>
                      </a:cubicBezTo>
                      <a:cubicBezTo>
                        <a:pt x="2894686" y="8852638"/>
                        <a:pt x="3570380" y="9059862"/>
                        <a:pt x="4294123" y="9059862"/>
                      </a:cubicBezTo>
                      <a:cubicBezTo>
                        <a:pt x="6345230" y="9059862"/>
                        <a:pt x="8008938" y="7396063"/>
                        <a:pt x="8008938" y="5344846"/>
                      </a:cubicBezTo>
                      <a:cubicBezTo>
                        <a:pt x="8008938" y="4023417"/>
                        <a:pt x="7318229" y="2864164"/>
                        <a:pt x="6279162" y="2203449"/>
                      </a:cubicBezTo>
                      <a:close/>
                      <a:moveTo>
                        <a:pt x="4183063" y="1633538"/>
                      </a:moveTo>
                      <a:cubicBezTo>
                        <a:pt x="2182956" y="1690594"/>
                        <a:pt x="576263" y="3330226"/>
                        <a:pt x="576263" y="5345229"/>
                      </a:cubicBezTo>
                      <a:cubicBezTo>
                        <a:pt x="576263" y="6177057"/>
                        <a:pt x="852554" y="6945822"/>
                        <a:pt x="1312038" y="7564437"/>
                      </a:cubicBezTo>
                      <a:cubicBezTo>
                        <a:pt x="1312038" y="7564437"/>
                        <a:pt x="1312038" y="7564437"/>
                        <a:pt x="4183063" y="1633538"/>
                      </a:cubicBezTo>
                      <a:close/>
                      <a:moveTo>
                        <a:pt x="4972750" y="0"/>
                      </a:moveTo>
                      <a:cubicBezTo>
                        <a:pt x="4972750" y="0"/>
                        <a:pt x="4972750" y="0"/>
                        <a:pt x="6278998" y="0"/>
                      </a:cubicBezTo>
                      <a:cubicBezTo>
                        <a:pt x="6278998" y="0"/>
                        <a:pt x="6278998" y="0"/>
                        <a:pt x="6278998" y="1540458"/>
                      </a:cubicBezTo>
                      <a:cubicBezTo>
                        <a:pt x="7651308" y="2258138"/>
                        <a:pt x="8585200" y="3690495"/>
                        <a:pt x="8585200" y="5345061"/>
                      </a:cubicBezTo>
                      <a:cubicBezTo>
                        <a:pt x="8585200" y="7714304"/>
                        <a:pt x="6663364" y="9636124"/>
                        <a:pt x="4294102" y="9636124"/>
                      </a:cubicBezTo>
                      <a:cubicBezTo>
                        <a:pt x="3477321" y="9636124"/>
                        <a:pt x="2714593" y="9407908"/>
                        <a:pt x="2062970" y="9014535"/>
                      </a:cubicBezTo>
                      <a:cubicBezTo>
                        <a:pt x="2062970" y="9014535"/>
                        <a:pt x="2062970" y="9014535"/>
                        <a:pt x="1837755" y="9458956"/>
                      </a:cubicBezTo>
                      <a:cubicBezTo>
                        <a:pt x="1837755" y="9458956"/>
                        <a:pt x="1837755" y="9458956"/>
                        <a:pt x="396379" y="9458956"/>
                      </a:cubicBezTo>
                      <a:cubicBezTo>
                        <a:pt x="396379" y="9458956"/>
                        <a:pt x="396379" y="9458956"/>
                        <a:pt x="1035990" y="8137705"/>
                      </a:cubicBezTo>
                      <a:cubicBezTo>
                        <a:pt x="390373" y="7386994"/>
                        <a:pt x="0" y="6411070"/>
                        <a:pt x="0" y="5345061"/>
                      </a:cubicBezTo>
                      <a:cubicBezTo>
                        <a:pt x="0" y="2975817"/>
                        <a:pt x="1921836" y="1053998"/>
                        <a:pt x="4294102" y="1053998"/>
                      </a:cubicBezTo>
                      <a:cubicBezTo>
                        <a:pt x="4351156" y="1053998"/>
                        <a:pt x="4405208" y="1053998"/>
                        <a:pt x="4462262" y="1057000"/>
                      </a:cubicBezTo>
                      <a:cubicBezTo>
                        <a:pt x="4462262" y="1057000"/>
                        <a:pt x="4462262" y="1057000"/>
                        <a:pt x="4972750" y="0"/>
                      </a:cubicBezTo>
                      <a:close/>
                    </a:path>
                  </a:pathLst>
                </a:custGeom>
                <a:solidFill>
                  <a:srgbClr val="A3F8FF"/>
                </a:solidFill>
                <a:ln w="6350">
                  <a:solidFill>
                    <a:srgbClr val="81F6FF"/>
                  </a:solidFill>
                </a:ln>
                <a:effectLst>
                  <a:glow rad="228600">
                    <a:srgbClr val="A3F8FF">
                      <a:alpha val="35000"/>
                    </a:srgbClr>
                  </a:glow>
                  <a:innerShdw blurRad="38100">
                    <a:srgbClr val="00B0F0"/>
                  </a:innerShdw>
                </a:effec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457200"/>
                  <a:endParaRPr lang="zh-CN" altLang="en-US" sz="6000" kern="100" dirty="0">
                    <a:ln>
                      <a:gradFill flip="none" rotWithShape="1">
                        <a:gsLst>
                          <a:gs pos="38000">
                            <a:schemeClr val="bg1">
                              <a:lumMod val="65000"/>
                            </a:schemeClr>
                          </a:gs>
                          <a:gs pos="98000">
                            <a:schemeClr val="tx1">
                              <a:lumMod val="85000"/>
                              <a:lumOff val="15000"/>
                            </a:schemeClr>
                          </a:gs>
                        </a:gsLst>
                        <a:lin ang="5400000" scaled="1"/>
                        <a:tileRect/>
                      </a:gradFill>
                    </a:ln>
                    <a:blipFill>
                      <a:blip r:embed="rId3"/>
                      <a:stretch>
                        <a:fillRect/>
                      </a:stretch>
                    </a:blipFill>
                    <a:effectLst>
                      <a:outerShdw blurRad="139700" dist="63500" dir="2700000" algn="tl" rotWithShape="0">
                        <a:prstClr val="black">
                          <a:alpha val="65000"/>
                        </a:prstClr>
                      </a:outerShdw>
                    </a:effectLst>
                    <a:latin typeface="汉仪菱心体简" panose="02010609000101010101" pitchFamily="49" charset="-122"/>
                    <a:ea typeface="中國龍淡古體" panose="02010609000101010101" pitchFamily="49" charset="-12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96" name="矩形 95"/>
            <p:cNvSpPr/>
            <p:nvPr/>
          </p:nvSpPr>
          <p:spPr>
            <a:xfrm>
              <a:off x="2405623" y="5170166"/>
              <a:ext cx="16850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hr-HR" altLang="zh-CN" dirty="0">
                  <a:solidFill>
                    <a:schemeClr val="bg1"/>
                  </a:solidFill>
                  <a:latin typeface="造字工房悦黑体验版特细体" pitchFamily="50" charset="-122"/>
                  <a:ea typeface="造字工房悦黑体验版特细体" pitchFamily="50" charset="-122"/>
                </a:rPr>
                <a:t>Super </a:t>
              </a:r>
              <a:r>
                <a:rPr lang="hr-HR" altLang="zh-CN" i="0" dirty="0" smtClean="0">
                  <a:solidFill>
                    <a:schemeClr val="bg1"/>
                  </a:solidFill>
                  <a:effectLst/>
                  <a:latin typeface="造字工房悦黑体验版特细体" pitchFamily="50" charset="-122"/>
                  <a:ea typeface="造字工房悦黑体验版特细体" pitchFamily="50" charset="-122"/>
                </a:rPr>
                <a:t>Marlena</a:t>
              </a:r>
              <a:endParaRPr lang="en-US" altLang="zh-CN" i="0" dirty="0">
                <a:solidFill>
                  <a:schemeClr val="bg1"/>
                </a:solidFill>
                <a:effectLst/>
                <a:latin typeface="造字工房悦黑体验版特细体" pitchFamily="50" charset="-122"/>
                <a:ea typeface="造字工房悦黑体验版特细体" pitchFamily="50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06949" y="5543510"/>
            <a:ext cx="3837755" cy="973065"/>
            <a:chOff x="706948" y="5543508"/>
            <a:chExt cx="3274544" cy="973065"/>
          </a:xfrm>
        </p:grpSpPr>
        <p:sp>
          <p:nvSpPr>
            <p:cNvPr id="138" name="矩形 137"/>
            <p:cNvSpPr/>
            <p:nvPr/>
          </p:nvSpPr>
          <p:spPr>
            <a:xfrm>
              <a:off x="2407711" y="6147241"/>
              <a:ext cx="13388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hr-HR" altLang="zh-CN" dirty="0">
                  <a:solidFill>
                    <a:schemeClr val="bg1"/>
                  </a:solidFill>
                  <a:latin typeface="造字工房悦黑体验版特细体" pitchFamily="50" charset="-122"/>
                  <a:ea typeface="造字工房悦黑体验版特细体" pitchFamily="50" charset="-122"/>
                </a:rPr>
                <a:t>Super </a:t>
              </a:r>
              <a:r>
                <a:rPr lang="hr-HR" altLang="zh-CN" i="0" dirty="0" smtClean="0">
                  <a:solidFill>
                    <a:schemeClr val="bg1"/>
                  </a:solidFill>
                  <a:effectLst/>
                  <a:latin typeface="造字工房悦黑体验版特细体" pitchFamily="50" charset="-122"/>
                  <a:ea typeface="造字工房悦黑体验版特细体" pitchFamily="50" charset="-122"/>
                </a:rPr>
                <a:t>Omid</a:t>
              </a:r>
              <a:endParaRPr lang="en-US" altLang="zh-CN" i="0" dirty="0">
                <a:solidFill>
                  <a:schemeClr val="bg1"/>
                </a:solidFill>
                <a:effectLst/>
                <a:latin typeface="造字工房悦黑体验版特细体" pitchFamily="50" charset="-122"/>
                <a:ea typeface="造字工房悦黑体验版特细体" pitchFamily="50" charset="-122"/>
              </a:endParaRPr>
            </a:p>
          </p:txBody>
        </p:sp>
        <p:sp>
          <p:nvSpPr>
            <p:cNvPr id="140" name="平行四边形 139"/>
            <p:cNvSpPr/>
            <p:nvPr/>
          </p:nvSpPr>
          <p:spPr>
            <a:xfrm>
              <a:off x="1141579" y="5750758"/>
              <a:ext cx="2839913" cy="430794"/>
            </a:xfrm>
            <a:prstGeom prst="parallelogram">
              <a:avLst>
                <a:gd name="adj" fmla="val 47265"/>
              </a:avLst>
            </a:prstGeom>
            <a:gradFill>
              <a:gsLst>
                <a:gs pos="0">
                  <a:srgbClr val="A3F8FF">
                    <a:alpha val="5000"/>
                  </a:srgbClr>
                </a:gs>
                <a:gs pos="100000">
                  <a:srgbClr val="81F6FF">
                    <a:alpha val="55000"/>
                  </a:srgbClr>
                </a:gs>
              </a:gsLst>
              <a:lin ang="0" scaled="1"/>
            </a:gradFill>
            <a:ln>
              <a:gradFill flip="none" rotWithShape="1">
                <a:gsLst>
                  <a:gs pos="0">
                    <a:srgbClr val="81F6FF">
                      <a:alpha val="25000"/>
                    </a:srgbClr>
                  </a:gs>
                  <a:gs pos="100000">
                    <a:srgbClr val="81F6FF">
                      <a:alpha val="95000"/>
                    </a:srgbClr>
                  </a:gs>
                </a:gsLst>
                <a:lin ang="10800000" scaled="1"/>
                <a:tileRect/>
              </a:gradFill>
            </a:ln>
            <a:effectLst>
              <a:glow rad="228600">
                <a:schemeClr val="accent1">
                  <a:satMod val="175000"/>
                  <a:alpha val="15000"/>
                </a:schemeClr>
              </a:glo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57200"/>
              <a:endParaRPr lang="zh-CN" altLang="en-US" sz="6000" kern="100" dirty="0">
                <a:ln>
                  <a:gradFill flip="none" rotWithShape="1">
                    <a:gsLst>
                      <a:gs pos="38000">
                        <a:schemeClr val="bg1">
                          <a:lumMod val="6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5400000" scaled="1"/>
                    <a:tileRect/>
                  </a:gra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139700" dist="63500" dir="2700000" algn="tl" rotWithShape="0">
                    <a:prstClr val="black">
                      <a:alpha val="65000"/>
                    </a:prstClr>
                  </a:outerShdw>
                </a:effectLst>
                <a:latin typeface="汉仪菱心体简" panose="02010609000101010101" pitchFamily="49" charset="-122"/>
                <a:ea typeface="中國龍淡古體" panose="02010609000101010101" pitchFamily="49" charset="-120"/>
                <a:cs typeface="Times New Roman" panose="02020603050405020304" pitchFamily="18" charset="0"/>
              </a:endParaRPr>
            </a:p>
          </p:txBody>
        </p:sp>
        <p:sp>
          <p:nvSpPr>
            <p:cNvPr id="142" name="矩形 141"/>
            <p:cNvSpPr/>
            <p:nvPr/>
          </p:nvSpPr>
          <p:spPr>
            <a:xfrm>
              <a:off x="1528707" y="5735323"/>
              <a:ext cx="218521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rgbClr val="A3F8FF"/>
                  </a:solidFill>
                  <a:effectLst>
                    <a:glow rad="114300">
                      <a:schemeClr val="accent1">
                        <a:satMod val="175000"/>
                        <a:alpha val="15000"/>
                      </a:schemeClr>
                    </a:glow>
                  </a:effectLst>
                  <a:latin typeface="造字工房悦黑体验版常规体" pitchFamily="50" charset="-122"/>
                  <a:ea typeface="造字工房悦黑体验版常规体" pitchFamily="50" charset="-122"/>
                </a:rPr>
                <a:t>Black Panther</a:t>
              </a:r>
            </a:p>
          </p:txBody>
        </p:sp>
        <p:grpSp>
          <p:nvGrpSpPr>
            <p:cNvPr id="183" name="组合 182"/>
            <p:cNvGrpSpPr/>
            <p:nvPr/>
          </p:nvGrpSpPr>
          <p:grpSpPr>
            <a:xfrm>
              <a:off x="706948" y="5543508"/>
              <a:ext cx="743294" cy="743294"/>
              <a:chOff x="2315806" y="1635211"/>
              <a:chExt cx="743294" cy="743294"/>
            </a:xfrm>
          </p:grpSpPr>
          <p:sp>
            <p:nvSpPr>
              <p:cNvPr id="184" name="椭圆 183"/>
              <p:cNvSpPr/>
              <p:nvPr/>
            </p:nvSpPr>
            <p:spPr>
              <a:xfrm>
                <a:off x="2315806" y="1635211"/>
                <a:ext cx="743294" cy="743294"/>
              </a:xfrm>
              <a:prstGeom prst="ellipse">
                <a:avLst/>
              </a:prstGeom>
              <a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gradFill flip="none" rotWithShape="1">
                  <a:gsLst>
                    <a:gs pos="0">
                      <a:schemeClr val="bg1"/>
                    </a:gs>
                    <a:gs pos="73000">
                      <a:schemeClr val="tx1">
                        <a:lumMod val="85000"/>
                        <a:lumOff val="15000"/>
                      </a:schemeClr>
                    </a:gs>
                  </a:gsLst>
                  <a:lin ang="2400000" scaled="0"/>
                  <a:tileRect/>
                </a:gradFill>
              </a:ln>
              <a:effectLst>
                <a:outerShdw blurRad="139700" dist="63500" dir="2700000" algn="tl" rotWithShape="0">
                  <a:prstClr val="black">
                    <a:alpha val="65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椭圆 184"/>
              <p:cNvSpPr/>
              <p:nvPr/>
            </p:nvSpPr>
            <p:spPr>
              <a:xfrm>
                <a:off x="2354171" y="1673574"/>
                <a:ext cx="666568" cy="666568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431800">
                  <a:schemeClr val="accent1">
                    <a:satMod val="175000"/>
                    <a:alpha val="1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6" name="椭圆 185"/>
              <p:cNvSpPr/>
              <p:nvPr/>
            </p:nvSpPr>
            <p:spPr>
              <a:xfrm>
                <a:off x="2374901" y="1694304"/>
                <a:ext cx="625108" cy="625108"/>
              </a:xfrm>
              <a:prstGeom prst="ellipse">
                <a:avLst/>
              </a:prstGeom>
              <a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椭圆 186"/>
              <p:cNvSpPr/>
              <p:nvPr/>
            </p:nvSpPr>
            <p:spPr>
              <a:xfrm>
                <a:off x="2400729" y="1720132"/>
                <a:ext cx="573452" cy="573452"/>
              </a:xfrm>
              <a:prstGeom prst="ellipse">
                <a:avLst/>
              </a:prstGeom>
              <a:solidFill>
                <a:srgbClr val="A3F8FF"/>
              </a:solidFill>
              <a:ln w="28575">
                <a:noFill/>
              </a:ln>
              <a:effectLst>
                <a:glow rad="228600">
                  <a:schemeClr val="accent1">
                    <a:satMod val="175000"/>
                    <a:alpha val="25000"/>
                  </a:schemeClr>
                </a:glo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椭圆 187"/>
              <p:cNvSpPr/>
              <p:nvPr/>
            </p:nvSpPr>
            <p:spPr>
              <a:xfrm>
                <a:off x="2429306" y="1748712"/>
                <a:ext cx="516300" cy="516294"/>
              </a:xfrm>
              <a:prstGeom prst="ellipse">
                <a:avLst/>
              </a:prstGeom>
              <a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ffectLst>
                <a:glow rad="228600">
                  <a:srgbClr val="81F6FF">
                    <a:alpha val="5000"/>
                  </a:srgbClr>
                </a:glow>
                <a:outerShdw blurRad="127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9" name="椭圆 188"/>
              <p:cNvSpPr/>
              <p:nvPr/>
            </p:nvSpPr>
            <p:spPr>
              <a:xfrm>
                <a:off x="2457879" y="1777282"/>
                <a:ext cx="459152" cy="459152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  <a:effectLst>
                <a:innerShdw blurRad="25400">
                  <a:prstClr val="black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0" name="任意多边形 189"/>
              <p:cNvSpPr/>
              <p:nvPr/>
            </p:nvSpPr>
            <p:spPr>
              <a:xfrm>
                <a:off x="2550749" y="1853417"/>
                <a:ext cx="273414" cy="306882"/>
              </a:xfrm>
              <a:custGeom>
                <a:avLst/>
                <a:gdLst>
                  <a:gd name="connsiteX0" fmla="*/ 6278564 w 8585200"/>
                  <a:gd name="connsiteY0" fmla="*/ 6867525 h 9636124"/>
                  <a:gd name="connsiteX1" fmla="*/ 6278564 w 8585200"/>
                  <a:gd name="connsiteY1" fmla="*/ 7900988 h 9636124"/>
                  <a:gd name="connsiteX2" fmla="*/ 5068889 w 8585200"/>
                  <a:gd name="connsiteY2" fmla="*/ 7900988 h 9636124"/>
                  <a:gd name="connsiteX3" fmla="*/ 5068889 w 8585200"/>
                  <a:gd name="connsiteY3" fmla="*/ 7894638 h 9636124"/>
                  <a:gd name="connsiteX4" fmla="*/ 6279162 w 8585200"/>
                  <a:gd name="connsiteY4" fmla="*/ 2203449 h 9636124"/>
                  <a:gd name="connsiteX5" fmla="*/ 6279162 w 8585200"/>
                  <a:gd name="connsiteY5" fmla="*/ 5777313 h 9636124"/>
                  <a:gd name="connsiteX6" fmla="*/ 5041891 w 8585200"/>
                  <a:gd name="connsiteY6" fmla="*/ 4684131 h 9636124"/>
                  <a:gd name="connsiteX7" fmla="*/ 5041891 w 8585200"/>
                  <a:gd name="connsiteY7" fmla="*/ 2497768 h 9636124"/>
                  <a:gd name="connsiteX8" fmla="*/ 3543352 w 8585200"/>
                  <a:gd name="connsiteY8" fmla="*/ 5651177 h 9636124"/>
                  <a:gd name="connsiteX9" fmla="*/ 5041891 w 8585200"/>
                  <a:gd name="connsiteY9" fmla="*/ 5651177 h 9636124"/>
                  <a:gd name="connsiteX10" fmla="*/ 5041891 w 8585200"/>
                  <a:gd name="connsiteY10" fmla="*/ 5341842 h 9636124"/>
                  <a:gd name="connsiteX11" fmla="*/ 6077955 w 8585200"/>
                  <a:gd name="connsiteY11" fmla="*/ 6296875 h 9636124"/>
                  <a:gd name="connsiteX12" fmla="*/ 5068919 w 8585200"/>
                  <a:gd name="connsiteY12" fmla="*/ 7320982 h 9636124"/>
                  <a:gd name="connsiteX13" fmla="*/ 5068919 w 8585200"/>
                  <a:gd name="connsiteY13" fmla="*/ 6864489 h 9636124"/>
                  <a:gd name="connsiteX14" fmla="*/ 3146945 w 8585200"/>
                  <a:gd name="connsiteY14" fmla="*/ 6864489 h 9636124"/>
                  <a:gd name="connsiteX15" fmla="*/ 2324100 w 8585200"/>
                  <a:gd name="connsiteY15" fmla="*/ 8495252 h 9636124"/>
                  <a:gd name="connsiteX16" fmla="*/ 4294123 w 8585200"/>
                  <a:gd name="connsiteY16" fmla="*/ 9059862 h 9636124"/>
                  <a:gd name="connsiteX17" fmla="*/ 8008938 w 8585200"/>
                  <a:gd name="connsiteY17" fmla="*/ 5344846 h 9636124"/>
                  <a:gd name="connsiteX18" fmla="*/ 6279162 w 8585200"/>
                  <a:gd name="connsiteY18" fmla="*/ 2203449 h 9636124"/>
                  <a:gd name="connsiteX19" fmla="*/ 4183063 w 8585200"/>
                  <a:gd name="connsiteY19" fmla="*/ 1633538 h 9636124"/>
                  <a:gd name="connsiteX20" fmla="*/ 576263 w 8585200"/>
                  <a:gd name="connsiteY20" fmla="*/ 5345229 h 9636124"/>
                  <a:gd name="connsiteX21" fmla="*/ 1312038 w 8585200"/>
                  <a:gd name="connsiteY21" fmla="*/ 7564437 h 9636124"/>
                  <a:gd name="connsiteX22" fmla="*/ 4183063 w 8585200"/>
                  <a:gd name="connsiteY22" fmla="*/ 1633538 h 9636124"/>
                  <a:gd name="connsiteX23" fmla="*/ 4972750 w 8585200"/>
                  <a:gd name="connsiteY23" fmla="*/ 0 h 9636124"/>
                  <a:gd name="connsiteX24" fmla="*/ 6278998 w 8585200"/>
                  <a:gd name="connsiteY24" fmla="*/ 0 h 9636124"/>
                  <a:gd name="connsiteX25" fmla="*/ 6278998 w 8585200"/>
                  <a:gd name="connsiteY25" fmla="*/ 1540458 h 9636124"/>
                  <a:gd name="connsiteX26" fmla="*/ 8585200 w 8585200"/>
                  <a:gd name="connsiteY26" fmla="*/ 5345061 h 9636124"/>
                  <a:gd name="connsiteX27" fmla="*/ 4294102 w 8585200"/>
                  <a:gd name="connsiteY27" fmla="*/ 9636124 h 9636124"/>
                  <a:gd name="connsiteX28" fmla="*/ 2062970 w 8585200"/>
                  <a:gd name="connsiteY28" fmla="*/ 9014535 h 9636124"/>
                  <a:gd name="connsiteX29" fmla="*/ 1837755 w 8585200"/>
                  <a:gd name="connsiteY29" fmla="*/ 9458956 h 9636124"/>
                  <a:gd name="connsiteX30" fmla="*/ 396379 w 8585200"/>
                  <a:gd name="connsiteY30" fmla="*/ 9458956 h 9636124"/>
                  <a:gd name="connsiteX31" fmla="*/ 1035990 w 8585200"/>
                  <a:gd name="connsiteY31" fmla="*/ 8137705 h 9636124"/>
                  <a:gd name="connsiteX32" fmla="*/ 0 w 8585200"/>
                  <a:gd name="connsiteY32" fmla="*/ 5345061 h 9636124"/>
                  <a:gd name="connsiteX33" fmla="*/ 4294102 w 8585200"/>
                  <a:gd name="connsiteY33" fmla="*/ 1053998 h 9636124"/>
                  <a:gd name="connsiteX34" fmla="*/ 4462262 w 8585200"/>
                  <a:gd name="connsiteY34" fmla="*/ 1057000 h 9636124"/>
                  <a:gd name="connsiteX35" fmla="*/ 4972750 w 8585200"/>
                  <a:gd name="connsiteY35" fmla="*/ 0 h 963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585200" h="9636124">
                    <a:moveTo>
                      <a:pt x="6278564" y="6867525"/>
                    </a:moveTo>
                    <a:lnTo>
                      <a:pt x="6278564" y="7900988"/>
                    </a:lnTo>
                    <a:lnTo>
                      <a:pt x="5068889" y="7900988"/>
                    </a:lnTo>
                    <a:lnTo>
                      <a:pt x="5068889" y="7894638"/>
                    </a:lnTo>
                    <a:close/>
                    <a:moveTo>
                      <a:pt x="6279162" y="2203449"/>
                    </a:moveTo>
                    <a:cubicBezTo>
                      <a:pt x="6279162" y="2203449"/>
                      <a:pt x="6279162" y="2203449"/>
                      <a:pt x="6279162" y="5777313"/>
                    </a:cubicBezTo>
                    <a:cubicBezTo>
                      <a:pt x="6279162" y="5777313"/>
                      <a:pt x="6279162" y="5777313"/>
                      <a:pt x="5041891" y="4684131"/>
                    </a:cubicBezTo>
                    <a:cubicBezTo>
                      <a:pt x="5041891" y="4684131"/>
                      <a:pt x="5041891" y="4684131"/>
                      <a:pt x="5041891" y="2497768"/>
                    </a:cubicBezTo>
                    <a:cubicBezTo>
                      <a:pt x="5041891" y="2497768"/>
                      <a:pt x="5041891" y="2497768"/>
                      <a:pt x="3543352" y="5651177"/>
                    </a:cubicBezTo>
                    <a:cubicBezTo>
                      <a:pt x="3543352" y="5651177"/>
                      <a:pt x="3543352" y="5651177"/>
                      <a:pt x="5041891" y="5651177"/>
                    </a:cubicBezTo>
                    <a:cubicBezTo>
                      <a:pt x="5041891" y="5651177"/>
                      <a:pt x="5041891" y="5651177"/>
                      <a:pt x="5041891" y="5341842"/>
                    </a:cubicBezTo>
                    <a:cubicBezTo>
                      <a:pt x="5041891" y="5341842"/>
                      <a:pt x="5041891" y="5341842"/>
                      <a:pt x="6077955" y="6296875"/>
                    </a:cubicBezTo>
                    <a:cubicBezTo>
                      <a:pt x="6077955" y="6296875"/>
                      <a:pt x="6077955" y="6296875"/>
                      <a:pt x="5068919" y="7320982"/>
                    </a:cubicBezTo>
                    <a:cubicBezTo>
                      <a:pt x="5068919" y="7320982"/>
                      <a:pt x="5068919" y="7320982"/>
                      <a:pt x="5068919" y="6864489"/>
                    </a:cubicBezTo>
                    <a:cubicBezTo>
                      <a:pt x="5068919" y="6864489"/>
                      <a:pt x="5068919" y="6864489"/>
                      <a:pt x="3146945" y="6864489"/>
                    </a:cubicBezTo>
                    <a:cubicBezTo>
                      <a:pt x="3146945" y="6864489"/>
                      <a:pt x="3146945" y="6864489"/>
                      <a:pt x="2324100" y="8495252"/>
                    </a:cubicBezTo>
                    <a:cubicBezTo>
                      <a:pt x="2894686" y="8852638"/>
                      <a:pt x="3570380" y="9059862"/>
                      <a:pt x="4294123" y="9059862"/>
                    </a:cubicBezTo>
                    <a:cubicBezTo>
                      <a:pt x="6345230" y="9059862"/>
                      <a:pt x="8008938" y="7396063"/>
                      <a:pt x="8008938" y="5344846"/>
                    </a:cubicBezTo>
                    <a:cubicBezTo>
                      <a:pt x="8008938" y="4023417"/>
                      <a:pt x="7318229" y="2864164"/>
                      <a:pt x="6279162" y="2203449"/>
                    </a:cubicBezTo>
                    <a:close/>
                    <a:moveTo>
                      <a:pt x="4183063" y="1633538"/>
                    </a:moveTo>
                    <a:cubicBezTo>
                      <a:pt x="2182956" y="1690594"/>
                      <a:pt x="576263" y="3330226"/>
                      <a:pt x="576263" y="5345229"/>
                    </a:cubicBezTo>
                    <a:cubicBezTo>
                      <a:pt x="576263" y="6177057"/>
                      <a:pt x="852554" y="6945822"/>
                      <a:pt x="1312038" y="7564437"/>
                    </a:cubicBezTo>
                    <a:cubicBezTo>
                      <a:pt x="1312038" y="7564437"/>
                      <a:pt x="1312038" y="7564437"/>
                      <a:pt x="4183063" y="1633538"/>
                    </a:cubicBezTo>
                    <a:close/>
                    <a:moveTo>
                      <a:pt x="4972750" y="0"/>
                    </a:moveTo>
                    <a:cubicBezTo>
                      <a:pt x="4972750" y="0"/>
                      <a:pt x="4972750" y="0"/>
                      <a:pt x="6278998" y="0"/>
                    </a:cubicBezTo>
                    <a:cubicBezTo>
                      <a:pt x="6278998" y="0"/>
                      <a:pt x="6278998" y="0"/>
                      <a:pt x="6278998" y="1540458"/>
                    </a:cubicBezTo>
                    <a:cubicBezTo>
                      <a:pt x="7651308" y="2258138"/>
                      <a:pt x="8585200" y="3690495"/>
                      <a:pt x="8585200" y="5345061"/>
                    </a:cubicBezTo>
                    <a:cubicBezTo>
                      <a:pt x="8585200" y="7714304"/>
                      <a:pt x="6663364" y="9636124"/>
                      <a:pt x="4294102" y="9636124"/>
                    </a:cubicBezTo>
                    <a:cubicBezTo>
                      <a:pt x="3477321" y="9636124"/>
                      <a:pt x="2714593" y="9407908"/>
                      <a:pt x="2062970" y="9014535"/>
                    </a:cubicBezTo>
                    <a:cubicBezTo>
                      <a:pt x="2062970" y="9014535"/>
                      <a:pt x="2062970" y="9014535"/>
                      <a:pt x="1837755" y="9458956"/>
                    </a:cubicBezTo>
                    <a:cubicBezTo>
                      <a:pt x="1837755" y="9458956"/>
                      <a:pt x="1837755" y="9458956"/>
                      <a:pt x="396379" y="9458956"/>
                    </a:cubicBezTo>
                    <a:cubicBezTo>
                      <a:pt x="396379" y="9458956"/>
                      <a:pt x="396379" y="9458956"/>
                      <a:pt x="1035990" y="8137705"/>
                    </a:cubicBezTo>
                    <a:cubicBezTo>
                      <a:pt x="390373" y="7386994"/>
                      <a:pt x="0" y="6411070"/>
                      <a:pt x="0" y="5345061"/>
                    </a:cubicBezTo>
                    <a:cubicBezTo>
                      <a:pt x="0" y="2975817"/>
                      <a:pt x="1921836" y="1053998"/>
                      <a:pt x="4294102" y="1053998"/>
                    </a:cubicBezTo>
                    <a:cubicBezTo>
                      <a:pt x="4351156" y="1053998"/>
                      <a:pt x="4405208" y="1053998"/>
                      <a:pt x="4462262" y="1057000"/>
                    </a:cubicBezTo>
                    <a:cubicBezTo>
                      <a:pt x="4462262" y="1057000"/>
                      <a:pt x="4462262" y="1057000"/>
                      <a:pt x="4972750" y="0"/>
                    </a:cubicBezTo>
                    <a:close/>
                  </a:path>
                </a:pathLst>
              </a:custGeom>
              <a:solidFill>
                <a:srgbClr val="A3F8FF"/>
              </a:solidFill>
              <a:ln w="6350">
                <a:solidFill>
                  <a:srgbClr val="81F6FF"/>
                </a:solidFill>
              </a:ln>
              <a:effectLst>
                <a:glow rad="228600">
                  <a:srgbClr val="A3F8FF">
                    <a:alpha val="35000"/>
                  </a:srgbClr>
                </a:glow>
                <a:innerShdw blurRad="38100">
                  <a:srgbClr val="00B0F0"/>
                </a:innerShdw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457200"/>
                <a:endParaRPr lang="zh-CN" altLang="en-US" sz="6000" kern="100" dirty="0">
                  <a:ln>
                    <a:gradFill flip="none" rotWithShape="1">
                      <a:gsLst>
                        <a:gs pos="38000">
                          <a:schemeClr val="bg1">
                            <a:lumMod val="6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5400000" scaled="1"/>
                      <a:tileRect/>
                    </a:gradFill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139700" dist="63500" dir="2700000" algn="tl" rotWithShape="0">
                      <a:prstClr val="black">
                        <a:alpha val="65000"/>
                      </a:prstClr>
                    </a:outerShdw>
                  </a:effectLst>
                  <a:latin typeface="汉仪菱心体简" panose="02010609000101010101" pitchFamily="49" charset="-122"/>
                  <a:ea typeface="中國龍淡古體" panose="02010609000101010101" pitchFamily="49" charset="-120"/>
                  <a:cs typeface="Times New Roman" panose="02020603050405020304" pitchFamily="18" charset="0"/>
                </a:endParaRPr>
              </a:p>
            </p:txBody>
          </p:sp>
        </p:grp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475" y="4718865"/>
            <a:ext cx="1038646" cy="5193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730" y="1756391"/>
            <a:ext cx="897170" cy="57738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522" y="2585924"/>
            <a:ext cx="1024065" cy="74404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4687" y="3627201"/>
            <a:ext cx="1084481" cy="5443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21" y="5685581"/>
            <a:ext cx="1025290" cy="58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53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1"/>
            <a:ext cx="12192003" cy="685800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25000">
                <a:srgbClr val="000000">
                  <a:alpha val="50000"/>
                </a:srgbClr>
              </a:gs>
              <a:gs pos="100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31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13" y="595745"/>
            <a:ext cx="4364182" cy="58189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430" y="782956"/>
            <a:ext cx="2036733" cy="21999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095" y="4100946"/>
            <a:ext cx="2164655" cy="21693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260" y="4100946"/>
            <a:ext cx="2291380" cy="2169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38"/>
          <a:stretch/>
        </p:blipFill>
        <p:spPr>
          <a:xfrm>
            <a:off x="530135" y="782956"/>
            <a:ext cx="2533761" cy="2199984"/>
          </a:xfrm>
          <a:prstGeom prst="rect">
            <a:avLst/>
          </a:prstGeom>
        </p:spPr>
      </p:pic>
      <p:grpSp>
        <p:nvGrpSpPr>
          <p:cNvPr id="8" name="Google Shape;1142;p29"/>
          <p:cNvGrpSpPr/>
          <p:nvPr/>
        </p:nvGrpSpPr>
        <p:grpSpPr>
          <a:xfrm>
            <a:off x="3743303" y="2982940"/>
            <a:ext cx="501720" cy="795478"/>
            <a:chOff x="8429375" y="536050"/>
            <a:chExt cx="672727" cy="1066611"/>
          </a:xfrm>
        </p:grpSpPr>
        <p:sp>
          <p:nvSpPr>
            <p:cNvPr id="9" name="Google Shape;1143;p29"/>
            <p:cNvSpPr/>
            <p:nvPr/>
          </p:nvSpPr>
          <p:spPr>
            <a:xfrm>
              <a:off x="8429375" y="536050"/>
              <a:ext cx="672727" cy="1066611"/>
            </a:xfrm>
            <a:custGeom>
              <a:avLst/>
              <a:gdLst/>
              <a:ahLst/>
              <a:cxnLst/>
              <a:rect l="l" t="t" r="r" b="b"/>
              <a:pathLst>
                <a:path w="13216" h="20954" extrusionOk="0">
                  <a:moveTo>
                    <a:pt x="10500" y="2032"/>
                  </a:moveTo>
                  <a:lnTo>
                    <a:pt x="10500" y="2032"/>
                  </a:lnTo>
                  <a:cubicBezTo>
                    <a:pt x="10089" y="2968"/>
                    <a:pt x="9541" y="3790"/>
                    <a:pt x="9016" y="4611"/>
                  </a:cubicBezTo>
                  <a:cubicBezTo>
                    <a:pt x="8537" y="5342"/>
                    <a:pt x="8103" y="6072"/>
                    <a:pt x="7647" y="6803"/>
                  </a:cubicBezTo>
                  <a:cubicBezTo>
                    <a:pt x="7532" y="6985"/>
                    <a:pt x="7441" y="7168"/>
                    <a:pt x="7350" y="7328"/>
                  </a:cubicBezTo>
                  <a:cubicBezTo>
                    <a:pt x="6939" y="8126"/>
                    <a:pt x="6985" y="8332"/>
                    <a:pt x="7761" y="8811"/>
                  </a:cubicBezTo>
                  <a:cubicBezTo>
                    <a:pt x="8331" y="9176"/>
                    <a:pt x="8948" y="9473"/>
                    <a:pt x="9541" y="9838"/>
                  </a:cubicBezTo>
                  <a:cubicBezTo>
                    <a:pt x="10226" y="10272"/>
                    <a:pt x="10888" y="10728"/>
                    <a:pt x="11550" y="11208"/>
                  </a:cubicBezTo>
                  <a:cubicBezTo>
                    <a:pt x="11778" y="11390"/>
                    <a:pt x="11983" y="11641"/>
                    <a:pt x="12120" y="11893"/>
                  </a:cubicBezTo>
                  <a:cubicBezTo>
                    <a:pt x="12349" y="12281"/>
                    <a:pt x="12303" y="12554"/>
                    <a:pt x="12006" y="12874"/>
                  </a:cubicBezTo>
                  <a:cubicBezTo>
                    <a:pt x="11915" y="12965"/>
                    <a:pt x="11824" y="13057"/>
                    <a:pt x="11732" y="13125"/>
                  </a:cubicBezTo>
                  <a:cubicBezTo>
                    <a:pt x="11618" y="13239"/>
                    <a:pt x="11504" y="13331"/>
                    <a:pt x="11367" y="13422"/>
                  </a:cubicBezTo>
                  <a:cubicBezTo>
                    <a:pt x="8993" y="15088"/>
                    <a:pt x="6619" y="16777"/>
                    <a:pt x="4223" y="18443"/>
                  </a:cubicBezTo>
                  <a:cubicBezTo>
                    <a:pt x="3355" y="19060"/>
                    <a:pt x="2442" y="19608"/>
                    <a:pt x="1484" y="20064"/>
                  </a:cubicBezTo>
                  <a:cubicBezTo>
                    <a:pt x="1347" y="20132"/>
                    <a:pt x="1210" y="20201"/>
                    <a:pt x="1073" y="20269"/>
                  </a:cubicBezTo>
                  <a:cubicBezTo>
                    <a:pt x="890" y="20087"/>
                    <a:pt x="1073" y="19973"/>
                    <a:pt x="1141" y="19881"/>
                  </a:cubicBezTo>
                  <a:cubicBezTo>
                    <a:pt x="2283" y="18352"/>
                    <a:pt x="3401" y="16823"/>
                    <a:pt x="4656" y="15385"/>
                  </a:cubicBezTo>
                  <a:cubicBezTo>
                    <a:pt x="5318" y="14654"/>
                    <a:pt x="5935" y="13878"/>
                    <a:pt x="6574" y="13125"/>
                  </a:cubicBezTo>
                  <a:cubicBezTo>
                    <a:pt x="6642" y="13057"/>
                    <a:pt x="6711" y="12965"/>
                    <a:pt x="6779" y="12897"/>
                  </a:cubicBezTo>
                  <a:cubicBezTo>
                    <a:pt x="7259" y="12258"/>
                    <a:pt x="7213" y="11984"/>
                    <a:pt x="6528" y="11550"/>
                  </a:cubicBezTo>
                  <a:cubicBezTo>
                    <a:pt x="6391" y="11459"/>
                    <a:pt x="6209" y="11390"/>
                    <a:pt x="6049" y="11322"/>
                  </a:cubicBezTo>
                  <a:cubicBezTo>
                    <a:pt x="5067" y="10934"/>
                    <a:pt x="4063" y="10546"/>
                    <a:pt x="3081" y="10135"/>
                  </a:cubicBezTo>
                  <a:cubicBezTo>
                    <a:pt x="2876" y="10044"/>
                    <a:pt x="2693" y="9952"/>
                    <a:pt x="2488" y="9838"/>
                  </a:cubicBezTo>
                  <a:cubicBezTo>
                    <a:pt x="2465" y="9519"/>
                    <a:pt x="2625" y="9336"/>
                    <a:pt x="2785" y="9154"/>
                  </a:cubicBezTo>
                  <a:cubicBezTo>
                    <a:pt x="3196" y="8743"/>
                    <a:pt x="3584" y="8309"/>
                    <a:pt x="4017" y="7921"/>
                  </a:cubicBezTo>
                  <a:cubicBezTo>
                    <a:pt x="5067" y="6962"/>
                    <a:pt x="6140" y="6026"/>
                    <a:pt x="7190" y="5068"/>
                  </a:cubicBezTo>
                  <a:cubicBezTo>
                    <a:pt x="8308" y="4086"/>
                    <a:pt x="9473" y="3128"/>
                    <a:pt x="10500" y="2032"/>
                  </a:cubicBezTo>
                  <a:close/>
                  <a:moveTo>
                    <a:pt x="11572" y="1"/>
                  </a:moveTo>
                  <a:cubicBezTo>
                    <a:pt x="11048" y="343"/>
                    <a:pt x="10614" y="617"/>
                    <a:pt x="10226" y="1005"/>
                  </a:cubicBezTo>
                  <a:cubicBezTo>
                    <a:pt x="9746" y="1439"/>
                    <a:pt x="9244" y="1872"/>
                    <a:pt x="8765" y="2329"/>
                  </a:cubicBezTo>
                  <a:cubicBezTo>
                    <a:pt x="8286" y="2785"/>
                    <a:pt x="7806" y="3242"/>
                    <a:pt x="7350" y="3698"/>
                  </a:cubicBezTo>
                  <a:cubicBezTo>
                    <a:pt x="7053" y="3995"/>
                    <a:pt x="6802" y="4315"/>
                    <a:pt x="6505" y="4588"/>
                  </a:cubicBezTo>
                  <a:cubicBezTo>
                    <a:pt x="5273" y="5730"/>
                    <a:pt x="4040" y="6848"/>
                    <a:pt x="2830" y="7989"/>
                  </a:cubicBezTo>
                  <a:cubicBezTo>
                    <a:pt x="2534" y="8263"/>
                    <a:pt x="2237" y="8537"/>
                    <a:pt x="1986" y="8857"/>
                  </a:cubicBezTo>
                  <a:cubicBezTo>
                    <a:pt x="1552" y="9427"/>
                    <a:pt x="1666" y="10021"/>
                    <a:pt x="2237" y="10432"/>
                  </a:cubicBezTo>
                  <a:cubicBezTo>
                    <a:pt x="2420" y="10569"/>
                    <a:pt x="2625" y="10683"/>
                    <a:pt x="2830" y="10774"/>
                  </a:cubicBezTo>
                  <a:cubicBezTo>
                    <a:pt x="3310" y="10980"/>
                    <a:pt x="3812" y="11185"/>
                    <a:pt x="4314" y="11390"/>
                  </a:cubicBezTo>
                  <a:cubicBezTo>
                    <a:pt x="4748" y="11550"/>
                    <a:pt x="5204" y="11687"/>
                    <a:pt x="5661" y="11870"/>
                  </a:cubicBezTo>
                  <a:cubicBezTo>
                    <a:pt x="5798" y="11915"/>
                    <a:pt x="5980" y="11915"/>
                    <a:pt x="6026" y="12189"/>
                  </a:cubicBezTo>
                  <a:cubicBezTo>
                    <a:pt x="5432" y="12920"/>
                    <a:pt x="4862" y="13719"/>
                    <a:pt x="4223" y="14472"/>
                  </a:cubicBezTo>
                  <a:cubicBezTo>
                    <a:pt x="2808" y="16161"/>
                    <a:pt x="1598" y="18010"/>
                    <a:pt x="342" y="19813"/>
                  </a:cubicBezTo>
                  <a:cubicBezTo>
                    <a:pt x="183" y="20041"/>
                    <a:pt x="23" y="20269"/>
                    <a:pt x="0" y="20566"/>
                  </a:cubicBezTo>
                  <a:cubicBezTo>
                    <a:pt x="199" y="20827"/>
                    <a:pt x="429" y="20953"/>
                    <a:pt x="683" y="20953"/>
                  </a:cubicBezTo>
                  <a:cubicBezTo>
                    <a:pt x="808" y="20953"/>
                    <a:pt x="938" y="20923"/>
                    <a:pt x="1073" y="20863"/>
                  </a:cubicBezTo>
                  <a:cubicBezTo>
                    <a:pt x="1392" y="20749"/>
                    <a:pt x="1689" y="20635"/>
                    <a:pt x="1986" y="20475"/>
                  </a:cubicBezTo>
                  <a:cubicBezTo>
                    <a:pt x="3333" y="19790"/>
                    <a:pt x="4656" y="19037"/>
                    <a:pt x="5912" y="18170"/>
                  </a:cubicBezTo>
                  <a:cubicBezTo>
                    <a:pt x="7829" y="16800"/>
                    <a:pt x="9746" y="15430"/>
                    <a:pt x="11664" y="14038"/>
                  </a:cubicBezTo>
                  <a:cubicBezTo>
                    <a:pt x="11961" y="13833"/>
                    <a:pt x="12257" y="13582"/>
                    <a:pt x="12531" y="13331"/>
                  </a:cubicBezTo>
                  <a:cubicBezTo>
                    <a:pt x="12691" y="13194"/>
                    <a:pt x="12828" y="13011"/>
                    <a:pt x="12874" y="12828"/>
                  </a:cubicBezTo>
                  <a:cubicBezTo>
                    <a:pt x="13079" y="12052"/>
                    <a:pt x="13216" y="11756"/>
                    <a:pt x="12394" y="11117"/>
                  </a:cubicBezTo>
                  <a:cubicBezTo>
                    <a:pt x="12326" y="11071"/>
                    <a:pt x="12280" y="11025"/>
                    <a:pt x="12212" y="10980"/>
                  </a:cubicBezTo>
                  <a:cubicBezTo>
                    <a:pt x="11070" y="10044"/>
                    <a:pt x="9861" y="9199"/>
                    <a:pt x="8605" y="8423"/>
                  </a:cubicBezTo>
                  <a:cubicBezTo>
                    <a:pt x="8445" y="8332"/>
                    <a:pt x="8286" y="8195"/>
                    <a:pt x="8126" y="8081"/>
                  </a:cubicBezTo>
                  <a:cubicBezTo>
                    <a:pt x="8172" y="7921"/>
                    <a:pt x="8217" y="7807"/>
                    <a:pt x="8263" y="7693"/>
                  </a:cubicBezTo>
                  <a:cubicBezTo>
                    <a:pt x="8674" y="6917"/>
                    <a:pt x="9085" y="6118"/>
                    <a:pt x="9518" y="5342"/>
                  </a:cubicBezTo>
                  <a:cubicBezTo>
                    <a:pt x="10203" y="4109"/>
                    <a:pt x="10911" y="2877"/>
                    <a:pt x="11618" y="1644"/>
                  </a:cubicBezTo>
                  <a:cubicBezTo>
                    <a:pt x="11801" y="1302"/>
                    <a:pt x="11938" y="914"/>
                    <a:pt x="12120" y="526"/>
                  </a:cubicBezTo>
                  <a:cubicBezTo>
                    <a:pt x="11938" y="343"/>
                    <a:pt x="11778" y="183"/>
                    <a:pt x="1157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1144;p29"/>
            <p:cNvSpPr/>
            <p:nvPr/>
          </p:nvSpPr>
          <p:spPr>
            <a:xfrm>
              <a:off x="8877821" y="1135115"/>
              <a:ext cx="96511" cy="64392"/>
            </a:xfrm>
            <a:custGeom>
              <a:avLst/>
              <a:gdLst/>
              <a:ahLst/>
              <a:cxnLst/>
              <a:rect l="l" t="t" r="r" b="b"/>
              <a:pathLst>
                <a:path w="1896" h="1265" extrusionOk="0">
                  <a:moveTo>
                    <a:pt x="1623" y="1"/>
                  </a:moveTo>
                  <a:cubicBezTo>
                    <a:pt x="1525" y="1"/>
                    <a:pt x="1430" y="42"/>
                    <a:pt x="1347" y="101"/>
                  </a:cubicBezTo>
                  <a:cubicBezTo>
                    <a:pt x="868" y="352"/>
                    <a:pt x="411" y="626"/>
                    <a:pt x="69" y="1059"/>
                  </a:cubicBezTo>
                  <a:cubicBezTo>
                    <a:pt x="46" y="1105"/>
                    <a:pt x="23" y="1174"/>
                    <a:pt x="1" y="1265"/>
                  </a:cubicBezTo>
                  <a:cubicBezTo>
                    <a:pt x="503" y="1128"/>
                    <a:pt x="1324" y="694"/>
                    <a:pt x="1872" y="283"/>
                  </a:cubicBezTo>
                  <a:cubicBezTo>
                    <a:pt x="1895" y="261"/>
                    <a:pt x="1872" y="192"/>
                    <a:pt x="1895" y="124"/>
                  </a:cubicBezTo>
                  <a:cubicBezTo>
                    <a:pt x="1807" y="36"/>
                    <a:pt x="1714" y="1"/>
                    <a:pt x="16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45;p29"/>
            <p:cNvSpPr/>
            <p:nvPr/>
          </p:nvSpPr>
          <p:spPr>
            <a:xfrm>
              <a:off x="8917321" y="1167438"/>
              <a:ext cx="91828" cy="56502"/>
            </a:xfrm>
            <a:custGeom>
              <a:avLst/>
              <a:gdLst/>
              <a:ahLst/>
              <a:cxnLst/>
              <a:rect l="l" t="t" r="r" b="b"/>
              <a:pathLst>
                <a:path w="1804" h="1110" extrusionOk="0">
                  <a:moveTo>
                    <a:pt x="1601" y="1"/>
                  </a:moveTo>
                  <a:cubicBezTo>
                    <a:pt x="1474" y="1"/>
                    <a:pt x="1359" y="80"/>
                    <a:pt x="1233" y="128"/>
                  </a:cubicBezTo>
                  <a:cubicBezTo>
                    <a:pt x="571" y="447"/>
                    <a:pt x="343" y="630"/>
                    <a:pt x="1" y="1109"/>
                  </a:cubicBezTo>
                  <a:cubicBezTo>
                    <a:pt x="663" y="790"/>
                    <a:pt x="1256" y="584"/>
                    <a:pt x="1781" y="196"/>
                  </a:cubicBezTo>
                  <a:cubicBezTo>
                    <a:pt x="1804" y="173"/>
                    <a:pt x="1781" y="105"/>
                    <a:pt x="1781" y="59"/>
                  </a:cubicBezTo>
                  <a:cubicBezTo>
                    <a:pt x="1717" y="17"/>
                    <a:pt x="1658" y="1"/>
                    <a:pt x="16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146;p29"/>
            <p:cNvSpPr/>
            <p:nvPr/>
          </p:nvSpPr>
          <p:spPr>
            <a:xfrm>
              <a:off x="8845295" y="1114093"/>
              <a:ext cx="67446" cy="44743"/>
            </a:xfrm>
            <a:custGeom>
              <a:avLst/>
              <a:gdLst/>
              <a:ahLst/>
              <a:cxnLst/>
              <a:rect l="l" t="t" r="r" b="b"/>
              <a:pathLst>
                <a:path w="1325" h="879" extrusionOk="0">
                  <a:moveTo>
                    <a:pt x="1012" y="0"/>
                  </a:moveTo>
                  <a:cubicBezTo>
                    <a:pt x="987" y="0"/>
                    <a:pt x="965" y="13"/>
                    <a:pt x="936" y="34"/>
                  </a:cubicBezTo>
                  <a:cubicBezTo>
                    <a:pt x="662" y="240"/>
                    <a:pt x="411" y="422"/>
                    <a:pt x="160" y="651"/>
                  </a:cubicBezTo>
                  <a:cubicBezTo>
                    <a:pt x="92" y="696"/>
                    <a:pt x="69" y="788"/>
                    <a:pt x="1" y="879"/>
                  </a:cubicBezTo>
                  <a:cubicBezTo>
                    <a:pt x="640" y="788"/>
                    <a:pt x="777" y="719"/>
                    <a:pt x="1324" y="217"/>
                  </a:cubicBezTo>
                  <a:cubicBezTo>
                    <a:pt x="1136" y="60"/>
                    <a:pt x="1067" y="0"/>
                    <a:pt x="10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2519;p47"/>
          <p:cNvGrpSpPr/>
          <p:nvPr/>
        </p:nvGrpSpPr>
        <p:grpSpPr>
          <a:xfrm>
            <a:off x="9081362" y="4669667"/>
            <a:ext cx="1979609" cy="1955227"/>
            <a:chOff x="4366600" y="3515993"/>
            <a:chExt cx="876644" cy="760316"/>
          </a:xfrm>
        </p:grpSpPr>
        <p:sp>
          <p:nvSpPr>
            <p:cNvPr id="14" name="Google Shape;2520;p47"/>
            <p:cNvSpPr/>
            <p:nvPr/>
          </p:nvSpPr>
          <p:spPr>
            <a:xfrm>
              <a:off x="4366600" y="3515993"/>
              <a:ext cx="876644" cy="760316"/>
            </a:xfrm>
            <a:custGeom>
              <a:avLst/>
              <a:gdLst/>
              <a:ahLst/>
              <a:cxnLst/>
              <a:rect l="l" t="t" r="r" b="b"/>
              <a:pathLst>
                <a:path w="38403" h="33307" extrusionOk="0">
                  <a:moveTo>
                    <a:pt x="21428" y="833"/>
                  </a:moveTo>
                  <a:cubicBezTo>
                    <a:pt x="28481" y="1084"/>
                    <a:pt x="35535" y="5269"/>
                    <a:pt x="37353" y="12589"/>
                  </a:cubicBezTo>
                  <a:cubicBezTo>
                    <a:pt x="37886" y="15191"/>
                    <a:pt x="37886" y="17808"/>
                    <a:pt x="36569" y="20426"/>
                  </a:cubicBezTo>
                  <a:cubicBezTo>
                    <a:pt x="35268" y="23028"/>
                    <a:pt x="32917" y="25128"/>
                    <a:pt x="30049" y="26163"/>
                  </a:cubicBezTo>
                  <a:cubicBezTo>
                    <a:pt x="29265" y="26163"/>
                    <a:pt x="28481" y="26163"/>
                    <a:pt x="27948" y="26696"/>
                  </a:cubicBezTo>
                  <a:cubicBezTo>
                    <a:pt x="27164" y="27479"/>
                    <a:pt x="28215" y="28514"/>
                    <a:pt x="27948" y="29298"/>
                  </a:cubicBezTo>
                  <a:cubicBezTo>
                    <a:pt x="27948" y="29564"/>
                    <a:pt x="28481" y="29564"/>
                    <a:pt x="28481" y="29831"/>
                  </a:cubicBezTo>
                  <a:lnTo>
                    <a:pt x="28481" y="30348"/>
                  </a:lnTo>
                  <a:cubicBezTo>
                    <a:pt x="28998" y="31132"/>
                    <a:pt x="29516" y="31915"/>
                    <a:pt x="30299" y="32433"/>
                  </a:cubicBezTo>
                  <a:cubicBezTo>
                    <a:pt x="29866" y="32501"/>
                    <a:pt x="29433" y="32535"/>
                    <a:pt x="29004" y="32535"/>
                  </a:cubicBezTo>
                  <a:cubicBezTo>
                    <a:pt x="26082" y="32535"/>
                    <a:pt x="23378" y="30963"/>
                    <a:pt x="22462" y="27997"/>
                  </a:cubicBezTo>
                  <a:cubicBezTo>
                    <a:pt x="20223" y="28317"/>
                    <a:pt x="17852" y="28637"/>
                    <a:pt x="15511" y="28637"/>
                  </a:cubicBezTo>
                  <a:cubicBezTo>
                    <a:pt x="12118" y="28637"/>
                    <a:pt x="8787" y="27964"/>
                    <a:pt x="6004" y="25646"/>
                  </a:cubicBezTo>
                  <a:cubicBezTo>
                    <a:pt x="3919" y="23812"/>
                    <a:pt x="2869" y="21461"/>
                    <a:pt x="2352" y="18592"/>
                  </a:cubicBezTo>
                  <a:cubicBezTo>
                    <a:pt x="1568" y="13623"/>
                    <a:pt x="3653" y="8921"/>
                    <a:pt x="7321" y="5535"/>
                  </a:cubicBezTo>
                  <a:cubicBezTo>
                    <a:pt x="9923" y="3435"/>
                    <a:pt x="12540" y="2134"/>
                    <a:pt x="15675" y="1350"/>
                  </a:cubicBezTo>
                  <a:cubicBezTo>
                    <a:pt x="17760" y="1084"/>
                    <a:pt x="19594" y="833"/>
                    <a:pt x="21428" y="833"/>
                  </a:cubicBezTo>
                  <a:close/>
                  <a:moveTo>
                    <a:pt x="20773" y="1"/>
                  </a:moveTo>
                  <a:cubicBezTo>
                    <a:pt x="16641" y="1"/>
                    <a:pt x="12558" y="910"/>
                    <a:pt x="8888" y="3435"/>
                  </a:cubicBezTo>
                  <a:cubicBezTo>
                    <a:pt x="8355" y="3968"/>
                    <a:pt x="7838" y="4219"/>
                    <a:pt x="7054" y="4752"/>
                  </a:cubicBezTo>
                  <a:cubicBezTo>
                    <a:pt x="4703" y="6570"/>
                    <a:pt x="3136" y="9188"/>
                    <a:pt x="2086" y="11805"/>
                  </a:cubicBezTo>
                  <a:lnTo>
                    <a:pt x="2086" y="12589"/>
                  </a:lnTo>
                  <a:cubicBezTo>
                    <a:pt x="1" y="18859"/>
                    <a:pt x="2869" y="26163"/>
                    <a:pt x="9139" y="28514"/>
                  </a:cubicBezTo>
                  <a:cubicBezTo>
                    <a:pt x="11350" y="29209"/>
                    <a:pt x="13630" y="29538"/>
                    <a:pt x="15946" y="29538"/>
                  </a:cubicBezTo>
                  <a:cubicBezTo>
                    <a:pt x="18015" y="29538"/>
                    <a:pt x="20111" y="29276"/>
                    <a:pt x="22211" y="28780"/>
                  </a:cubicBezTo>
                  <a:cubicBezTo>
                    <a:pt x="22824" y="31842"/>
                    <a:pt x="25982" y="33306"/>
                    <a:pt x="29083" y="33306"/>
                  </a:cubicBezTo>
                  <a:cubicBezTo>
                    <a:pt x="29951" y="33306"/>
                    <a:pt x="30814" y="33192"/>
                    <a:pt x="31616" y="32965"/>
                  </a:cubicBezTo>
                  <a:cubicBezTo>
                    <a:pt x="31350" y="31649"/>
                    <a:pt x="30299" y="31398"/>
                    <a:pt x="29516" y="30348"/>
                  </a:cubicBezTo>
                  <a:cubicBezTo>
                    <a:pt x="28732" y="29298"/>
                    <a:pt x="28732" y="28263"/>
                    <a:pt x="28481" y="27213"/>
                  </a:cubicBezTo>
                  <a:cubicBezTo>
                    <a:pt x="30299" y="26947"/>
                    <a:pt x="31867" y="26163"/>
                    <a:pt x="33701" y="25128"/>
                  </a:cubicBezTo>
                  <a:lnTo>
                    <a:pt x="33967" y="24595"/>
                  </a:lnTo>
                  <a:cubicBezTo>
                    <a:pt x="37353" y="22511"/>
                    <a:pt x="38403" y="18326"/>
                    <a:pt x="38403" y="14674"/>
                  </a:cubicBezTo>
                  <a:cubicBezTo>
                    <a:pt x="38403" y="12589"/>
                    <a:pt x="37619" y="10488"/>
                    <a:pt x="36569" y="8670"/>
                  </a:cubicBezTo>
                  <a:cubicBezTo>
                    <a:pt x="36052" y="7887"/>
                    <a:pt x="35785" y="6836"/>
                    <a:pt x="35002" y="6053"/>
                  </a:cubicBezTo>
                  <a:cubicBezTo>
                    <a:pt x="34484" y="5786"/>
                    <a:pt x="34218" y="5269"/>
                    <a:pt x="33701" y="4752"/>
                  </a:cubicBezTo>
                  <a:cubicBezTo>
                    <a:pt x="30566" y="1868"/>
                    <a:pt x="26647" y="300"/>
                    <a:pt x="22462" y="49"/>
                  </a:cubicBezTo>
                  <a:cubicBezTo>
                    <a:pt x="21899" y="17"/>
                    <a:pt x="21336" y="1"/>
                    <a:pt x="2077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2521;p47"/>
            <p:cNvSpPr/>
            <p:nvPr/>
          </p:nvSpPr>
          <p:spPr>
            <a:xfrm>
              <a:off x="4807773" y="3997068"/>
              <a:ext cx="119525" cy="89233"/>
            </a:xfrm>
            <a:custGeom>
              <a:avLst/>
              <a:gdLst/>
              <a:ahLst/>
              <a:cxnLst/>
              <a:rect l="l" t="t" r="r" b="b"/>
              <a:pathLst>
                <a:path w="5236" h="3909" extrusionOk="0">
                  <a:moveTo>
                    <a:pt x="3821" y="1317"/>
                  </a:moveTo>
                  <a:cubicBezTo>
                    <a:pt x="3914" y="1386"/>
                    <a:pt x="4025" y="1436"/>
                    <a:pt x="4185" y="1436"/>
                  </a:cubicBezTo>
                  <a:cubicBezTo>
                    <a:pt x="4062" y="1436"/>
                    <a:pt x="3941" y="1378"/>
                    <a:pt x="3821" y="1317"/>
                  </a:cubicBezTo>
                  <a:close/>
                  <a:moveTo>
                    <a:pt x="3135" y="135"/>
                  </a:moveTo>
                  <a:lnTo>
                    <a:pt x="3668" y="652"/>
                  </a:lnTo>
                  <a:cubicBezTo>
                    <a:pt x="3919" y="652"/>
                    <a:pt x="3919" y="652"/>
                    <a:pt x="3919" y="918"/>
                  </a:cubicBezTo>
                  <a:cubicBezTo>
                    <a:pt x="3919" y="918"/>
                    <a:pt x="4185" y="1169"/>
                    <a:pt x="4185" y="1436"/>
                  </a:cubicBezTo>
                  <a:lnTo>
                    <a:pt x="4185" y="1702"/>
                  </a:lnTo>
                  <a:cubicBezTo>
                    <a:pt x="3919" y="1702"/>
                    <a:pt x="3402" y="1702"/>
                    <a:pt x="3402" y="1169"/>
                  </a:cubicBezTo>
                  <a:cubicBezTo>
                    <a:pt x="3544" y="1169"/>
                    <a:pt x="3683" y="1246"/>
                    <a:pt x="3821" y="1317"/>
                  </a:cubicBezTo>
                  <a:lnTo>
                    <a:pt x="3821" y="1317"/>
                  </a:lnTo>
                  <a:cubicBezTo>
                    <a:pt x="3617" y="1164"/>
                    <a:pt x="3502" y="918"/>
                    <a:pt x="3135" y="918"/>
                  </a:cubicBezTo>
                  <a:lnTo>
                    <a:pt x="3919" y="918"/>
                  </a:lnTo>
                  <a:cubicBezTo>
                    <a:pt x="3668" y="652"/>
                    <a:pt x="3402" y="652"/>
                    <a:pt x="3135" y="652"/>
                  </a:cubicBezTo>
                  <a:lnTo>
                    <a:pt x="3135" y="135"/>
                  </a:lnTo>
                  <a:close/>
                  <a:moveTo>
                    <a:pt x="2377" y="597"/>
                  </a:moveTo>
                  <a:cubicBezTo>
                    <a:pt x="2462" y="597"/>
                    <a:pt x="2543" y="613"/>
                    <a:pt x="2618" y="652"/>
                  </a:cubicBezTo>
                  <a:cubicBezTo>
                    <a:pt x="3919" y="1953"/>
                    <a:pt x="1834" y="1953"/>
                    <a:pt x="1051" y="2486"/>
                  </a:cubicBezTo>
                  <a:cubicBezTo>
                    <a:pt x="1051" y="1953"/>
                    <a:pt x="784" y="1702"/>
                    <a:pt x="784" y="1169"/>
                  </a:cubicBezTo>
                  <a:cubicBezTo>
                    <a:pt x="1240" y="1169"/>
                    <a:pt x="1878" y="597"/>
                    <a:pt x="2377" y="597"/>
                  </a:cubicBezTo>
                  <a:close/>
                  <a:moveTo>
                    <a:pt x="3402" y="1702"/>
                  </a:moveTo>
                  <a:cubicBezTo>
                    <a:pt x="3668" y="1702"/>
                    <a:pt x="4185" y="1953"/>
                    <a:pt x="4452" y="1953"/>
                  </a:cubicBezTo>
                  <a:lnTo>
                    <a:pt x="4452" y="2486"/>
                  </a:lnTo>
                  <a:cubicBezTo>
                    <a:pt x="4185" y="2486"/>
                    <a:pt x="4185" y="2219"/>
                    <a:pt x="3919" y="2219"/>
                  </a:cubicBezTo>
                  <a:lnTo>
                    <a:pt x="3402" y="2219"/>
                  </a:lnTo>
                  <a:lnTo>
                    <a:pt x="3402" y="1702"/>
                  </a:lnTo>
                  <a:close/>
                  <a:moveTo>
                    <a:pt x="2101" y="2737"/>
                  </a:moveTo>
                  <a:cubicBezTo>
                    <a:pt x="2348" y="2821"/>
                    <a:pt x="2568" y="2878"/>
                    <a:pt x="2779" y="2918"/>
                  </a:cubicBezTo>
                  <a:lnTo>
                    <a:pt x="2779" y="2918"/>
                  </a:lnTo>
                  <a:cubicBezTo>
                    <a:pt x="2574" y="2810"/>
                    <a:pt x="2371" y="2737"/>
                    <a:pt x="2101" y="2737"/>
                  </a:cubicBezTo>
                  <a:close/>
                  <a:moveTo>
                    <a:pt x="3434" y="2286"/>
                  </a:moveTo>
                  <a:cubicBezTo>
                    <a:pt x="3779" y="2286"/>
                    <a:pt x="4115" y="2405"/>
                    <a:pt x="4452" y="2737"/>
                  </a:cubicBezTo>
                  <a:cubicBezTo>
                    <a:pt x="3919" y="2737"/>
                    <a:pt x="3135" y="2737"/>
                    <a:pt x="2618" y="2486"/>
                  </a:cubicBezTo>
                  <a:lnTo>
                    <a:pt x="2618" y="2486"/>
                  </a:lnTo>
                  <a:cubicBezTo>
                    <a:pt x="3135" y="2737"/>
                    <a:pt x="3668" y="2737"/>
                    <a:pt x="4185" y="3003"/>
                  </a:cubicBezTo>
                  <a:cubicBezTo>
                    <a:pt x="3649" y="3003"/>
                    <a:pt x="3237" y="3003"/>
                    <a:pt x="2779" y="2918"/>
                  </a:cubicBezTo>
                  <a:lnTo>
                    <a:pt x="2779" y="2918"/>
                  </a:lnTo>
                  <a:cubicBezTo>
                    <a:pt x="2966" y="3016"/>
                    <a:pt x="3155" y="3143"/>
                    <a:pt x="3402" y="3270"/>
                  </a:cubicBezTo>
                  <a:cubicBezTo>
                    <a:pt x="2884" y="3270"/>
                    <a:pt x="2101" y="3270"/>
                    <a:pt x="1568" y="3003"/>
                  </a:cubicBezTo>
                  <a:lnTo>
                    <a:pt x="1568" y="3003"/>
                  </a:lnTo>
                  <a:cubicBezTo>
                    <a:pt x="1634" y="3069"/>
                    <a:pt x="1716" y="3135"/>
                    <a:pt x="1809" y="3195"/>
                  </a:cubicBezTo>
                  <a:lnTo>
                    <a:pt x="1809" y="3195"/>
                  </a:lnTo>
                  <a:cubicBezTo>
                    <a:pt x="1806" y="3195"/>
                    <a:pt x="1804" y="3195"/>
                    <a:pt x="1801" y="3195"/>
                  </a:cubicBezTo>
                  <a:cubicBezTo>
                    <a:pt x="1702" y="3195"/>
                    <a:pt x="1599" y="3203"/>
                    <a:pt x="1500" y="3203"/>
                  </a:cubicBezTo>
                  <a:cubicBezTo>
                    <a:pt x="1310" y="3203"/>
                    <a:pt x="1138" y="3174"/>
                    <a:pt x="1051" y="3003"/>
                  </a:cubicBezTo>
                  <a:cubicBezTo>
                    <a:pt x="1935" y="2822"/>
                    <a:pt x="2703" y="2286"/>
                    <a:pt x="3434" y="2286"/>
                  </a:cubicBezTo>
                  <a:close/>
                  <a:moveTo>
                    <a:pt x="2284" y="3421"/>
                  </a:moveTo>
                  <a:cubicBezTo>
                    <a:pt x="2473" y="3483"/>
                    <a:pt x="2677" y="3520"/>
                    <a:pt x="2884" y="3520"/>
                  </a:cubicBezTo>
                  <a:cubicBezTo>
                    <a:pt x="2618" y="3520"/>
                    <a:pt x="2618" y="3787"/>
                    <a:pt x="2351" y="3787"/>
                  </a:cubicBezTo>
                  <a:cubicBezTo>
                    <a:pt x="2351" y="3625"/>
                    <a:pt x="2327" y="3507"/>
                    <a:pt x="2284" y="3421"/>
                  </a:cubicBezTo>
                  <a:close/>
                  <a:moveTo>
                    <a:pt x="2771" y="1"/>
                  </a:moveTo>
                  <a:cubicBezTo>
                    <a:pt x="1861" y="1"/>
                    <a:pt x="954" y="406"/>
                    <a:pt x="267" y="918"/>
                  </a:cubicBezTo>
                  <a:cubicBezTo>
                    <a:pt x="0" y="1436"/>
                    <a:pt x="533" y="2219"/>
                    <a:pt x="784" y="2737"/>
                  </a:cubicBezTo>
                  <a:lnTo>
                    <a:pt x="533" y="3003"/>
                  </a:lnTo>
                  <a:cubicBezTo>
                    <a:pt x="1083" y="3666"/>
                    <a:pt x="1728" y="3908"/>
                    <a:pt x="2408" y="3908"/>
                  </a:cubicBezTo>
                  <a:cubicBezTo>
                    <a:pt x="3337" y="3908"/>
                    <a:pt x="4331" y="3456"/>
                    <a:pt x="5236" y="3003"/>
                  </a:cubicBezTo>
                  <a:cubicBezTo>
                    <a:pt x="4969" y="2219"/>
                    <a:pt x="4969" y="1169"/>
                    <a:pt x="4185" y="386"/>
                  </a:cubicBezTo>
                  <a:cubicBezTo>
                    <a:pt x="3735" y="114"/>
                    <a:pt x="3253" y="1"/>
                    <a:pt x="27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2522;p47"/>
            <p:cNvSpPr/>
            <p:nvPr/>
          </p:nvSpPr>
          <p:spPr>
            <a:xfrm>
              <a:off x="4599182" y="3650808"/>
              <a:ext cx="339924" cy="343280"/>
            </a:xfrm>
            <a:custGeom>
              <a:avLst/>
              <a:gdLst/>
              <a:ahLst/>
              <a:cxnLst/>
              <a:rect l="l" t="t" r="r" b="b"/>
              <a:pathLst>
                <a:path w="14891" h="15038" extrusionOk="0">
                  <a:moveTo>
                    <a:pt x="9922" y="1197"/>
                  </a:moveTo>
                  <a:lnTo>
                    <a:pt x="9922" y="1197"/>
                  </a:lnTo>
                  <a:cubicBezTo>
                    <a:pt x="10706" y="1448"/>
                    <a:pt x="11239" y="1448"/>
                    <a:pt x="11756" y="2231"/>
                  </a:cubicBezTo>
                  <a:cubicBezTo>
                    <a:pt x="10972" y="2231"/>
                    <a:pt x="10706" y="1448"/>
                    <a:pt x="9922" y="1197"/>
                  </a:cubicBezTo>
                  <a:close/>
                  <a:moveTo>
                    <a:pt x="11756" y="2365"/>
                  </a:moveTo>
                  <a:cubicBezTo>
                    <a:pt x="11952" y="2431"/>
                    <a:pt x="12148" y="2498"/>
                    <a:pt x="12273" y="2498"/>
                  </a:cubicBezTo>
                  <a:cubicBezTo>
                    <a:pt x="12015" y="2498"/>
                    <a:pt x="11885" y="2431"/>
                    <a:pt x="11756" y="2365"/>
                  </a:cubicBezTo>
                  <a:close/>
                  <a:moveTo>
                    <a:pt x="11239" y="2498"/>
                  </a:moveTo>
                  <a:lnTo>
                    <a:pt x="11239" y="2498"/>
                  </a:lnTo>
                  <a:cubicBezTo>
                    <a:pt x="11756" y="2764"/>
                    <a:pt x="12273" y="2764"/>
                    <a:pt x="12806" y="3015"/>
                  </a:cubicBezTo>
                  <a:cubicBezTo>
                    <a:pt x="12590" y="3015"/>
                    <a:pt x="12377" y="3059"/>
                    <a:pt x="12166" y="3059"/>
                  </a:cubicBezTo>
                  <a:cubicBezTo>
                    <a:pt x="11854" y="3059"/>
                    <a:pt x="11547" y="2964"/>
                    <a:pt x="11239" y="2498"/>
                  </a:cubicBezTo>
                  <a:close/>
                  <a:moveTo>
                    <a:pt x="12806" y="3282"/>
                  </a:moveTo>
                  <a:cubicBezTo>
                    <a:pt x="12806" y="3282"/>
                    <a:pt x="13057" y="3548"/>
                    <a:pt x="13057" y="3799"/>
                  </a:cubicBezTo>
                  <a:lnTo>
                    <a:pt x="12022" y="3799"/>
                  </a:lnTo>
                  <a:cubicBezTo>
                    <a:pt x="12022" y="3799"/>
                    <a:pt x="11756" y="3548"/>
                    <a:pt x="11756" y="3282"/>
                  </a:cubicBezTo>
                  <a:close/>
                  <a:moveTo>
                    <a:pt x="5220" y="4582"/>
                  </a:moveTo>
                  <a:cubicBezTo>
                    <a:pt x="5362" y="4582"/>
                    <a:pt x="5503" y="4638"/>
                    <a:pt x="5648" y="4715"/>
                  </a:cubicBezTo>
                  <a:lnTo>
                    <a:pt x="5648" y="4715"/>
                  </a:lnTo>
                  <a:cubicBezTo>
                    <a:pt x="5527" y="4635"/>
                    <a:pt x="5387" y="4582"/>
                    <a:pt x="5220" y="4582"/>
                  </a:cubicBezTo>
                  <a:close/>
                  <a:moveTo>
                    <a:pt x="12557" y="5263"/>
                  </a:moveTo>
                  <a:cubicBezTo>
                    <a:pt x="12515" y="5263"/>
                    <a:pt x="12475" y="5267"/>
                    <a:pt x="12436" y="5277"/>
                  </a:cubicBezTo>
                  <a:lnTo>
                    <a:pt x="12436" y="5277"/>
                  </a:lnTo>
                  <a:cubicBezTo>
                    <a:pt x="12604" y="5470"/>
                    <a:pt x="12872" y="5390"/>
                    <a:pt x="13085" y="5444"/>
                  </a:cubicBezTo>
                  <a:lnTo>
                    <a:pt x="13085" y="5444"/>
                  </a:lnTo>
                  <a:cubicBezTo>
                    <a:pt x="12919" y="5339"/>
                    <a:pt x="12727" y="5263"/>
                    <a:pt x="12557" y="5263"/>
                  </a:cubicBezTo>
                  <a:close/>
                  <a:moveTo>
                    <a:pt x="6180" y="4154"/>
                  </a:moveTo>
                  <a:cubicBezTo>
                    <a:pt x="6965" y="4154"/>
                    <a:pt x="7727" y="4890"/>
                    <a:pt x="8104" y="5633"/>
                  </a:cubicBezTo>
                  <a:lnTo>
                    <a:pt x="7837" y="5366"/>
                  </a:lnTo>
                  <a:cubicBezTo>
                    <a:pt x="7571" y="4332"/>
                    <a:pt x="6270" y="5115"/>
                    <a:pt x="5753" y="4332"/>
                  </a:cubicBezTo>
                  <a:lnTo>
                    <a:pt x="5753" y="4332"/>
                  </a:lnTo>
                  <a:cubicBezTo>
                    <a:pt x="5753" y="4849"/>
                    <a:pt x="6011" y="4912"/>
                    <a:pt x="6303" y="4912"/>
                  </a:cubicBezTo>
                  <a:cubicBezTo>
                    <a:pt x="6397" y="4912"/>
                    <a:pt x="6493" y="4905"/>
                    <a:pt x="6586" y="4905"/>
                  </a:cubicBezTo>
                  <a:cubicBezTo>
                    <a:pt x="6784" y="4905"/>
                    <a:pt x="6963" y="4934"/>
                    <a:pt x="7054" y="5115"/>
                  </a:cubicBezTo>
                  <a:cubicBezTo>
                    <a:pt x="6946" y="5150"/>
                    <a:pt x="6843" y="5165"/>
                    <a:pt x="6744" y="5165"/>
                  </a:cubicBezTo>
                  <a:cubicBezTo>
                    <a:pt x="6318" y="5165"/>
                    <a:pt x="5972" y="4887"/>
                    <a:pt x="5648" y="4715"/>
                  </a:cubicBezTo>
                  <a:lnTo>
                    <a:pt x="5648" y="4715"/>
                  </a:lnTo>
                  <a:cubicBezTo>
                    <a:pt x="5912" y="4889"/>
                    <a:pt x="6087" y="5194"/>
                    <a:pt x="6270" y="5366"/>
                  </a:cubicBezTo>
                  <a:lnTo>
                    <a:pt x="6003" y="5366"/>
                  </a:lnTo>
                  <a:cubicBezTo>
                    <a:pt x="5753" y="5115"/>
                    <a:pt x="5220" y="5115"/>
                    <a:pt x="4969" y="4849"/>
                  </a:cubicBezTo>
                  <a:lnTo>
                    <a:pt x="5220" y="4582"/>
                  </a:lnTo>
                  <a:cubicBezTo>
                    <a:pt x="5527" y="4280"/>
                    <a:pt x="5855" y="4154"/>
                    <a:pt x="6180" y="4154"/>
                  </a:cubicBezTo>
                  <a:close/>
                  <a:moveTo>
                    <a:pt x="13085" y="5444"/>
                  </a:moveTo>
                  <a:lnTo>
                    <a:pt x="13085" y="5444"/>
                  </a:lnTo>
                  <a:cubicBezTo>
                    <a:pt x="13175" y="5501"/>
                    <a:pt x="13257" y="5566"/>
                    <a:pt x="13323" y="5633"/>
                  </a:cubicBezTo>
                  <a:cubicBezTo>
                    <a:pt x="13264" y="5518"/>
                    <a:pt x="13180" y="5467"/>
                    <a:pt x="13085" y="5444"/>
                  </a:cubicBezTo>
                  <a:close/>
                  <a:moveTo>
                    <a:pt x="12273" y="5899"/>
                  </a:moveTo>
                  <a:cubicBezTo>
                    <a:pt x="12540" y="6150"/>
                    <a:pt x="13057" y="6150"/>
                    <a:pt x="13323" y="6150"/>
                  </a:cubicBezTo>
                  <a:cubicBezTo>
                    <a:pt x="13057" y="5899"/>
                    <a:pt x="12540" y="5899"/>
                    <a:pt x="12273" y="5899"/>
                  </a:cubicBezTo>
                  <a:close/>
                  <a:moveTo>
                    <a:pt x="4408" y="6830"/>
                  </a:moveTo>
                  <a:cubicBezTo>
                    <a:pt x="4333" y="6830"/>
                    <a:pt x="4258" y="6861"/>
                    <a:pt x="4185" y="6934"/>
                  </a:cubicBezTo>
                  <a:cubicBezTo>
                    <a:pt x="4436" y="6934"/>
                    <a:pt x="4702" y="6934"/>
                    <a:pt x="4969" y="7200"/>
                  </a:cubicBezTo>
                  <a:cubicBezTo>
                    <a:pt x="4780" y="7011"/>
                    <a:pt x="4591" y="6830"/>
                    <a:pt x="4408" y="6830"/>
                  </a:cubicBezTo>
                  <a:close/>
                  <a:moveTo>
                    <a:pt x="12022" y="3799"/>
                  </a:moveTo>
                  <a:cubicBezTo>
                    <a:pt x="12540" y="4065"/>
                    <a:pt x="12806" y="4065"/>
                    <a:pt x="13323" y="4065"/>
                  </a:cubicBezTo>
                  <a:lnTo>
                    <a:pt x="13323" y="4849"/>
                  </a:lnTo>
                  <a:cubicBezTo>
                    <a:pt x="13304" y="4849"/>
                    <a:pt x="13284" y="4849"/>
                    <a:pt x="13264" y="4850"/>
                  </a:cubicBezTo>
                  <a:lnTo>
                    <a:pt x="13264" y="4850"/>
                  </a:lnTo>
                  <a:cubicBezTo>
                    <a:pt x="13196" y="4520"/>
                    <a:pt x="13077" y="4423"/>
                    <a:pt x="12941" y="4423"/>
                  </a:cubicBezTo>
                  <a:cubicBezTo>
                    <a:pt x="12748" y="4423"/>
                    <a:pt x="12523" y="4620"/>
                    <a:pt x="12369" y="4620"/>
                  </a:cubicBezTo>
                  <a:cubicBezTo>
                    <a:pt x="12352" y="4620"/>
                    <a:pt x="12336" y="4618"/>
                    <a:pt x="12321" y="4613"/>
                  </a:cubicBezTo>
                  <a:lnTo>
                    <a:pt x="12321" y="4613"/>
                  </a:lnTo>
                  <a:cubicBezTo>
                    <a:pt x="12482" y="4827"/>
                    <a:pt x="12675" y="4871"/>
                    <a:pt x="12879" y="4871"/>
                  </a:cubicBezTo>
                  <a:cubicBezTo>
                    <a:pt x="13005" y="4871"/>
                    <a:pt x="13135" y="4854"/>
                    <a:pt x="13264" y="4850"/>
                  </a:cubicBezTo>
                  <a:lnTo>
                    <a:pt x="13264" y="4850"/>
                  </a:lnTo>
                  <a:cubicBezTo>
                    <a:pt x="13302" y="5032"/>
                    <a:pt x="13323" y="5286"/>
                    <a:pt x="13323" y="5633"/>
                  </a:cubicBezTo>
                  <a:lnTo>
                    <a:pt x="13323" y="6150"/>
                  </a:lnTo>
                  <a:lnTo>
                    <a:pt x="13323" y="6683"/>
                  </a:lnTo>
                  <a:cubicBezTo>
                    <a:pt x="12806" y="6416"/>
                    <a:pt x="12540" y="6416"/>
                    <a:pt x="12022" y="6416"/>
                  </a:cubicBezTo>
                  <a:cubicBezTo>
                    <a:pt x="12540" y="6683"/>
                    <a:pt x="12806" y="6934"/>
                    <a:pt x="13323" y="6934"/>
                  </a:cubicBezTo>
                  <a:lnTo>
                    <a:pt x="13057" y="7200"/>
                  </a:lnTo>
                  <a:cubicBezTo>
                    <a:pt x="12806" y="6934"/>
                    <a:pt x="12273" y="6934"/>
                    <a:pt x="12022" y="6934"/>
                  </a:cubicBezTo>
                  <a:lnTo>
                    <a:pt x="12022" y="6416"/>
                  </a:lnTo>
                  <a:cubicBezTo>
                    <a:pt x="12022" y="6150"/>
                    <a:pt x="12273" y="6150"/>
                    <a:pt x="12273" y="5899"/>
                  </a:cubicBezTo>
                  <a:lnTo>
                    <a:pt x="12273" y="5366"/>
                  </a:lnTo>
                  <a:cubicBezTo>
                    <a:pt x="12320" y="5322"/>
                    <a:pt x="12376" y="5293"/>
                    <a:pt x="12436" y="5277"/>
                  </a:cubicBezTo>
                  <a:lnTo>
                    <a:pt x="12436" y="5277"/>
                  </a:lnTo>
                  <a:cubicBezTo>
                    <a:pt x="12338" y="5165"/>
                    <a:pt x="12273" y="4960"/>
                    <a:pt x="12273" y="4582"/>
                  </a:cubicBezTo>
                  <a:lnTo>
                    <a:pt x="12273" y="4582"/>
                  </a:lnTo>
                  <a:cubicBezTo>
                    <a:pt x="12288" y="4597"/>
                    <a:pt x="12304" y="4607"/>
                    <a:pt x="12321" y="4613"/>
                  </a:cubicBezTo>
                  <a:lnTo>
                    <a:pt x="12321" y="4613"/>
                  </a:lnTo>
                  <a:cubicBezTo>
                    <a:pt x="12201" y="4453"/>
                    <a:pt x="12099" y="4199"/>
                    <a:pt x="12022" y="3799"/>
                  </a:cubicBezTo>
                  <a:close/>
                  <a:moveTo>
                    <a:pt x="4969" y="5115"/>
                  </a:moveTo>
                  <a:cubicBezTo>
                    <a:pt x="5220" y="5115"/>
                    <a:pt x="5753" y="5366"/>
                    <a:pt x="6003" y="5633"/>
                  </a:cubicBezTo>
                  <a:lnTo>
                    <a:pt x="5753" y="5633"/>
                  </a:lnTo>
                  <a:cubicBezTo>
                    <a:pt x="5486" y="5366"/>
                    <a:pt x="4969" y="5366"/>
                    <a:pt x="4702" y="5366"/>
                  </a:cubicBezTo>
                  <a:cubicBezTo>
                    <a:pt x="4969" y="5633"/>
                    <a:pt x="5486" y="5633"/>
                    <a:pt x="5486" y="6150"/>
                  </a:cubicBezTo>
                  <a:cubicBezTo>
                    <a:pt x="5220" y="6150"/>
                    <a:pt x="4705" y="6150"/>
                    <a:pt x="4438" y="5901"/>
                  </a:cubicBezTo>
                  <a:lnTo>
                    <a:pt x="4438" y="5901"/>
                  </a:lnTo>
                  <a:cubicBezTo>
                    <a:pt x="4705" y="6150"/>
                    <a:pt x="5220" y="6151"/>
                    <a:pt x="5220" y="6683"/>
                  </a:cubicBezTo>
                  <a:cubicBezTo>
                    <a:pt x="5177" y="6638"/>
                    <a:pt x="5126" y="6623"/>
                    <a:pt x="5071" y="6623"/>
                  </a:cubicBezTo>
                  <a:cubicBezTo>
                    <a:pt x="4974" y="6623"/>
                    <a:pt x="4863" y="6670"/>
                    <a:pt x="4762" y="6678"/>
                  </a:cubicBezTo>
                  <a:lnTo>
                    <a:pt x="4762" y="6678"/>
                  </a:lnTo>
                  <a:cubicBezTo>
                    <a:pt x="4686" y="6613"/>
                    <a:pt x="4594" y="6557"/>
                    <a:pt x="4500" y="6476"/>
                  </a:cubicBezTo>
                  <a:lnTo>
                    <a:pt x="4500" y="6476"/>
                  </a:lnTo>
                  <a:cubicBezTo>
                    <a:pt x="4555" y="6636"/>
                    <a:pt x="4639" y="6679"/>
                    <a:pt x="4734" y="6679"/>
                  </a:cubicBezTo>
                  <a:cubicBezTo>
                    <a:pt x="4743" y="6679"/>
                    <a:pt x="4753" y="6679"/>
                    <a:pt x="4762" y="6678"/>
                  </a:cubicBezTo>
                  <a:lnTo>
                    <a:pt x="4762" y="6678"/>
                  </a:lnTo>
                  <a:cubicBezTo>
                    <a:pt x="4884" y="6781"/>
                    <a:pt x="4969" y="6908"/>
                    <a:pt x="4969" y="7200"/>
                  </a:cubicBezTo>
                  <a:lnTo>
                    <a:pt x="4969" y="7717"/>
                  </a:lnTo>
                  <a:cubicBezTo>
                    <a:pt x="4702" y="7717"/>
                    <a:pt x="4436" y="7717"/>
                    <a:pt x="4185" y="7467"/>
                  </a:cubicBezTo>
                  <a:lnTo>
                    <a:pt x="4185" y="6934"/>
                  </a:lnTo>
                  <a:cubicBezTo>
                    <a:pt x="4185" y="6683"/>
                    <a:pt x="4436" y="6683"/>
                    <a:pt x="4436" y="6416"/>
                  </a:cubicBezTo>
                  <a:cubicBezTo>
                    <a:pt x="4458" y="6438"/>
                    <a:pt x="4479" y="6458"/>
                    <a:pt x="4500" y="6476"/>
                  </a:cubicBezTo>
                  <a:lnTo>
                    <a:pt x="4500" y="6476"/>
                  </a:lnTo>
                  <a:cubicBezTo>
                    <a:pt x="4460" y="6358"/>
                    <a:pt x="4436" y="6176"/>
                    <a:pt x="4436" y="5899"/>
                  </a:cubicBezTo>
                  <a:lnTo>
                    <a:pt x="4436" y="5899"/>
                  </a:lnTo>
                  <a:cubicBezTo>
                    <a:pt x="4436" y="5899"/>
                    <a:pt x="4436" y="5899"/>
                    <a:pt x="4436" y="5899"/>
                  </a:cubicBezTo>
                  <a:cubicBezTo>
                    <a:pt x="4436" y="5899"/>
                    <a:pt x="4702" y="5633"/>
                    <a:pt x="4702" y="5366"/>
                  </a:cubicBezTo>
                  <a:lnTo>
                    <a:pt x="4969" y="5115"/>
                  </a:lnTo>
                  <a:close/>
                  <a:moveTo>
                    <a:pt x="11756" y="6934"/>
                  </a:moveTo>
                  <a:cubicBezTo>
                    <a:pt x="12022" y="7467"/>
                    <a:pt x="13057" y="6934"/>
                    <a:pt x="13057" y="7717"/>
                  </a:cubicBezTo>
                  <a:cubicBezTo>
                    <a:pt x="12540" y="7717"/>
                    <a:pt x="12022" y="7717"/>
                    <a:pt x="11489" y="7467"/>
                  </a:cubicBezTo>
                  <a:cubicBezTo>
                    <a:pt x="11489" y="7200"/>
                    <a:pt x="11756" y="7200"/>
                    <a:pt x="11756" y="6934"/>
                  </a:cubicBezTo>
                  <a:close/>
                  <a:moveTo>
                    <a:pt x="3919" y="7717"/>
                  </a:moveTo>
                  <a:cubicBezTo>
                    <a:pt x="4185" y="7717"/>
                    <a:pt x="4702" y="7717"/>
                    <a:pt x="4702" y="8250"/>
                  </a:cubicBezTo>
                  <a:cubicBezTo>
                    <a:pt x="4436" y="8250"/>
                    <a:pt x="3919" y="8250"/>
                    <a:pt x="3919" y="7717"/>
                  </a:cubicBezTo>
                  <a:close/>
                  <a:moveTo>
                    <a:pt x="11239" y="8250"/>
                  </a:moveTo>
                  <a:cubicBezTo>
                    <a:pt x="11264" y="8329"/>
                    <a:pt x="11294" y="8389"/>
                    <a:pt x="11329" y="8434"/>
                  </a:cubicBezTo>
                  <a:lnTo>
                    <a:pt x="11329" y="8434"/>
                  </a:lnTo>
                  <a:cubicBezTo>
                    <a:pt x="11311" y="8433"/>
                    <a:pt x="11294" y="8432"/>
                    <a:pt x="11277" y="8432"/>
                  </a:cubicBezTo>
                  <a:cubicBezTo>
                    <a:pt x="11175" y="8432"/>
                    <a:pt x="11073" y="8452"/>
                    <a:pt x="10972" y="8501"/>
                  </a:cubicBezTo>
                  <a:lnTo>
                    <a:pt x="11239" y="8250"/>
                  </a:lnTo>
                  <a:close/>
                  <a:moveTo>
                    <a:pt x="11489" y="7717"/>
                  </a:moveTo>
                  <a:cubicBezTo>
                    <a:pt x="12022" y="7717"/>
                    <a:pt x="12540" y="7717"/>
                    <a:pt x="12806" y="7984"/>
                  </a:cubicBezTo>
                  <a:lnTo>
                    <a:pt x="12806" y="8501"/>
                  </a:lnTo>
                  <a:cubicBezTo>
                    <a:pt x="12273" y="8250"/>
                    <a:pt x="11756" y="8250"/>
                    <a:pt x="11239" y="7984"/>
                  </a:cubicBezTo>
                  <a:lnTo>
                    <a:pt x="11489" y="7717"/>
                  </a:lnTo>
                  <a:close/>
                  <a:moveTo>
                    <a:pt x="12175" y="8458"/>
                  </a:moveTo>
                  <a:cubicBezTo>
                    <a:pt x="12325" y="8458"/>
                    <a:pt x="12457" y="8525"/>
                    <a:pt x="12540" y="8768"/>
                  </a:cubicBezTo>
                  <a:cubicBezTo>
                    <a:pt x="12281" y="8768"/>
                    <a:pt x="12018" y="8638"/>
                    <a:pt x="11755" y="8540"/>
                  </a:cubicBezTo>
                  <a:lnTo>
                    <a:pt x="11755" y="8540"/>
                  </a:lnTo>
                  <a:cubicBezTo>
                    <a:pt x="11895" y="8510"/>
                    <a:pt x="12042" y="8458"/>
                    <a:pt x="12175" y="8458"/>
                  </a:cubicBezTo>
                  <a:close/>
                  <a:moveTo>
                    <a:pt x="3919" y="8250"/>
                  </a:moveTo>
                  <a:cubicBezTo>
                    <a:pt x="4185" y="8250"/>
                    <a:pt x="4436" y="8250"/>
                    <a:pt x="4702" y="8501"/>
                  </a:cubicBezTo>
                  <a:lnTo>
                    <a:pt x="4702" y="9034"/>
                  </a:lnTo>
                  <a:cubicBezTo>
                    <a:pt x="4436" y="8768"/>
                    <a:pt x="3919" y="8501"/>
                    <a:pt x="3652" y="8250"/>
                  </a:cubicBezTo>
                  <a:close/>
                  <a:moveTo>
                    <a:pt x="2869" y="8501"/>
                  </a:moveTo>
                  <a:cubicBezTo>
                    <a:pt x="3652" y="8501"/>
                    <a:pt x="4185" y="8501"/>
                    <a:pt x="4702" y="9285"/>
                  </a:cubicBezTo>
                  <a:cubicBezTo>
                    <a:pt x="4436" y="9285"/>
                    <a:pt x="4185" y="9034"/>
                    <a:pt x="3919" y="9034"/>
                  </a:cubicBezTo>
                  <a:cubicBezTo>
                    <a:pt x="3652" y="8768"/>
                    <a:pt x="3135" y="8768"/>
                    <a:pt x="2869" y="8501"/>
                  </a:cubicBezTo>
                  <a:close/>
                  <a:moveTo>
                    <a:pt x="10706" y="8501"/>
                  </a:moveTo>
                  <a:cubicBezTo>
                    <a:pt x="11239" y="8501"/>
                    <a:pt x="11756" y="8768"/>
                    <a:pt x="12273" y="9034"/>
                  </a:cubicBezTo>
                  <a:lnTo>
                    <a:pt x="12022" y="9285"/>
                  </a:lnTo>
                  <a:cubicBezTo>
                    <a:pt x="11489" y="9285"/>
                    <a:pt x="10972" y="9034"/>
                    <a:pt x="10455" y="8768"/>
                  </a:cubicBezTo>
                  <a:lnTo>
                    <a:pt x="10706" y="8501"/>
                  </a:lnTo>
                  <a:close/>
                  <a:moveTo>
                    <a:pt x="2618" y="8501"/>
                  </a:moveTo>
                  <a:cubicBezTo>
                    <a:pt x="3135" y="8768"/>
                    <a:pt x="3919" y="9285"/>
                    <a:pt x="4436" y="9551"/>
                  </a:cubicBezTo>
                  <a:lnTo>
                    <a:pt x="4185" y="9551"/>
                  </a:lnTo>
                  <a:cubicBezTo>
                    <a:pt x="3652" y="9285"/>
                    <a:pt x="2869" y="9034"/>
                    <a:pt x="2351" y="8768"/>
                  </a:cubicBezTo>
                  <a:lnTo>
                    <a:pt x="2618" y="8501"/>
                  </a:lnTo>
                  <a:close/>
                  <a:moveTo>
                    <a:pt x="10427" y="9018"/>
                  </a:moveTo>
                  <a:cubicBezTo>
                    <a:pt x="10974" y="9018"/>
                    <a:pt x="11583" y="9309"/>
                    <a:pt x="11756" y="9818"/>
                  </a:cubicBezTo>
                  <a:cubicBezTo>
                    <a:pt x="10972" y="9551"/>
                    <a:pt x="10455" y="9551"/>
                    <a:pt x="9671" y="9285"/>
                  </a:cubicBezTo>
                  <a:cubicBezTo>
                    <a:pt x="9853" y="9103"/>
                    <a:pt x="10131" y="9018"/>
                    <a:pt x="10427" y="9018"/>
                  </a:cubicBezTo>
                  <a:close/>
                  <a:moveTo>
                    <a:pt x="9671" y="9551"/>
                  </a:moveTo>
                  <a:cubicBezTo>
                    <a:pt x="10189" y="9551"/>
                    <a:pt x="10972" y="9551"/>
                    <a:pt x="11489" y="9818"/>
                  </a:cubicBezTo>
                  <a:cubicBezTo>
                    <a:pt x="11489" y="10068"/>
                    <a:pt x="11239" y="10068"/>
                    <a:pt x="10972" y="10068"/>
                  </a:cubicBezTo>
                  <a:cubicBezTo>
                    <a:pt x="10455" y="9818"/>
                    <a:pt x="10189" y="9551"/>
                    <a:pt x="9671" y="9551"/>
                  </a:cubicBezTo>
                  <a:close/>
                  <a:moveTo>
                    <a:pt x="9671" y="9818"/>
                  </a:moveTo>
                  <a:cubicBezTo>
                    <a:pt x="9922" y="9818"/>
                    <a:pt x="9922" y="10068"/>
                    <a:pt x="10189" y="10068"/>
                  </a:cubicBezTo>
                  <a:cubicBezTo>
                    <a:pt x="10455" y="10068"/>
                    <a:pt x="10972" y="10068"/>
                    <a:pt x="10972" y="10601"/>
                  </a:cubicBezTo>
                  <a:cubicBezTo>
                    <a:pt x="10455" y="10335"/>
                    <a:pt x="9922" y="10335"/>
                    <a:pt x="9671" y="9818"/>
                  </a:cubicBezTo>
                  <a:close/>
                  <a:moveTo>
                    <a:pt x="9922" y="10335"/>
                  </a:moveTo>
                  <a:cubicBezTo>
                    <a:pt x="10189" y="10335"/>
                    <a:pt x="10189" y="10601"/>
                    <a:pt x="10455" y="10601"/>
                  </a:cubicBezTo>
                  <a:cubicBezTo>
                    <a:pt x="10706" y="10601"/>
                    <a:pt x="11489" y="10601"/>
                    <a:pt x="11239" y="11119"/>
                  </a:cubicBezTo>
                  <a:cubicBezTo>
                    <a:pt x="11193" y="11165"/>
                    <a:pt x="11131" y="11195"/>
                    <a:pt x="11059" y="11209"/>
                  </a:cubicBezTo>
                  <a:lnTo>
                    <a:pt x="11059" y="11209"/>
                  </a:lnTo>
                  <a:cubicBezTo>
                    <a:pt x="10926" y="11134"/>
                    <a:pt x="10771" y="11121"/>
                    <a:pt x="10577" y="11119"/>
                  </a:cubicBezTo>
                  <a:lnTo>
                    <a:pt x="10577" y="11119"/>
                  </a:lnTo>
                  <a:cubicBezTo>
                    <a:pt x="10709" y="11186"/>
                    <a:pt x="10841" y="11219"/>
                    <a:pt x="10957" y="11219"/>
                  </a:cubicBezTo>
                  <a:cubicBezTo>
                    <a:pt x="10993" y="11219"/>
                    <a:pt x="11027" y="11216"/>
                    <a:pt x="11059" y="11209"/>
                  </a:cubicBezTo>
                  <a:lnTo>
                    <a:pt x="11059" y="11209"/>
                  </a:lnTo>
                  <a:cubicBezTo>
                    <a:pt x="11228" y="11305"/>
                    <a:pt x="11361" y="11500"/>
                    <a:pt x="11489" y="11902"/>
                  </a:cubicBezTo>
                  <a:cubicBezTo>
                    <a:pt x="11239" y="11385"/>
                    <a:pt x="10706" y="11902"/>
                    <a:pt x="10455" y="11119"/>
                  </a:cubicBezTo>
                  <a:cubicBezTo>
                    <a:pt x="10497" y="11119"/>
                    <a:pt x="10538" y="11119"/>
                    <a:pt x="10577" y="11119"/>
                  </a:cubicBezTo>
                  <a:lnTo>
                    <a:pt x="10577" y="11119"/>
                  </a:lnTo>
                  <a:cubicBezTo>
                    <a:pt x="10316" y="10987"/>
                    <a:pt x="10055" y="10725"/>
                    <a:pt x="9922" y="10335"/>
                  </a:cubicBezTo>
                  <a:close/>
                  <a:moveTo>
                    <a:pt x="10706" y="11902"/>
                  </a:moveTo>
                  <a:cubicBezTo>
                    <a:pt x="10972" y="11902"/>
                    <a:pt x="11239" y="11902"/>
                    <a:pt x="11489" y="12169"/>
                  </a:cubicBezTo>
                  <a:cubicBezTo>
                    <a:pt x="11489" y="12420"/>
                    <a:pt x="11756" y="12420"/>
                    <a:pt x="11756" y="12686"/>
                  </a:cubicBezTo>
                  <a:cubicBezTo>
                    <a:pt x="11489" y="12420"/>
                    <a:pt x="10972" y="12169"/>
                    <a:pt x="10706" y="11902"/>
                  </a:cubicBezTo>
                  <a:close/>
                  <a:moveTo>
                    <a:pt x="6524" y="648"/>
                  </a:moveTo>
                  <a:cubicBezTo>
                    <a:pt x="7329" y="648"/>
                    <a:pt x="8140" y="823"/>
                    <a:pt x="8888" y="1197"/>
                  </a:cubicBezTo>
                  <a:cubicBezTo>
                    <a:pt x="10189" y="1981"/>
                    <a:pt x="11239" y="2764"/>
                    <a:pt x="11489" y="4332"/>
                  </a:cubicBezTo>
                  <a:cubicBezTo>
                    <a:pt x="11756" y="6150"/>
                    <a:pt x="10972" y="8250"/>
                    <a:pt x="9138" y="9034"/>
                  </a:cubicBezTo>
                  <a:cubicBezTo>
                    <a:pt x="9138" y="10335"/>
                    <a:pt x="10189" y="11385"/>
                    <a:pt x="10455" y="12686"/>
                  </a:cubicBezTo>
                  <a:cubicBezTo>
                    <a:pt x="9922" y="12686"/>
                    <a:pt x="9671" y="13203"/>
                    <a:pt x="9138" y="13470"/>
                  </a:cubicBezTo>
                  <a:cubicBezTo>
                    <a:pt x="8888" y="13736"/>
                    <a:pt x="8355" y="13736"/>
                    <a:pt x="8104" y="13736"/>
                  </a:cubicBezTo>
                  <a:cubicBezTo>
                    <a:pt x="7837" y="12169"/>
                    <a:pt x="7054" y="10601"/>
                    <a:pt x="6270" y="9034"/>
                  </a:cubicBezTo>
                  <a:cubicBezTo>
                    <a:pt x="7571" y="8768"/>
                    <a:pt x="8355" y="7467"/>
                    <a:pt x="8621" y="6416"/>
                  </a:cubicBezTo>
                  <a:cubicBezTo>
                    <a:pt x="8888" y="5366"/>
                    <a:pt x="8355" y="4332"/>
                    <a:pt x="7571" y="3799"/>
                  </a:cubicBezTo>
                  <a:cubicBezTo>
                    <a:pt x="7054" y="3548"/>
                    <a:pt x="6270" y="3548"/>
                    <a:pt x="5753" y="3548"/>
                  </a:cubicBezTo>
                  <a:cubicBezTo>
                    <a:pt x="3919" y="4065"/>
                    <a:pt x="3652" y="6150"/>
                    <a:pt x="3652" y="7717"/>
                  </a:cubicBezTo>
                  <a:cubicBezTo>
                    <a:pt x="2977" y="7717"/>
                    <a:pt x="2499" y="8300"/>
                    <a:pt x="2049" y="8300"/>
                  </a:cubicBezTo>
                  <a:cubicBezTo>
                    <a:pt x="1977" y="8300"/>
                    <a:pt x="1905" y="8285"/>
                    <a:pt x="1834" y="8250"/>
                  </a:cubicBezTo>
                  <a:cubicBezTo>
                    <a:pt x="0" y="6934"/>
                    <a:pt x="1050" y="3799"/>
                    <a:pt x="2618" y="2231"/>
                  </a:cubicBezTo>
                  <a:cubicBezTo>
                    <a:pt x="3627" y="1222"/>
                    <a:pt x="5066" y="648"/>
                    <a:pt x="6524" y="648"/>
                  </a:cubicBezTo>
                  <a:close/>
                  <a:moveTo>
                    <a:pt x="10972" y="12420"/>
                  </a:moveTo>
                  <a:cubicBezTo>
                    <a:pt x="11489" y="12686"/>
                    <a:pt x="11756" y="13203"/>
                    <a:pt x="12273" y="13470"/>
                  </a:cubicBezTo>
                  <a:cubicBezTo>
                    <a:pt x="11756" y="13470"/>
                    <a:pt x="11239" y="12953"/>
                    <a:pt x="10706" y="12953"/>
                  </a:cubicBezTo>
                  <a:lnTo>
                    <a:pt x="12273" y="13736"/>
                  </a:lnTo>
                  <a:lnTo>
                    <a:pt x="12022" y="13736"/>
                  </a:lnTo>
                  <a:cubicBezTo>
                    <a:pt x="11489" y="13736"/>
                    <a:pt x="10972" y="13203"/>
                    <a:pt x="10455" y="13203"/>
                  </a:cubicBezTo>
                  <a:cubicBezTo>
                    <a:pt x="10706" y="13203"/>
                    <a:pt x="10706" y="13203"/>
                    <a:pt x="10706" y="12953"/>
                  </a:cubicBezTo>
                  <a:cubicBezTo>
                    <a:pt x="10972" y="12953"/>
                    <a:pt x="10972" y="12686"/>
                    <a:pt x="10972" y="12420"/>
                  </a:cubicBezTo>
                  <a:close/>
                  <a:moveTo>
                    <a:pt x="10079" y="13708"/>
                  </a:moveTo>
                  <a:cubicBezTo>
                    <a:pt x="10033" y="13708"/>
                    <a:pt x="9987" y="13711"/>
                    <a:pt x="9941" y="13717"/>
                  </a:cubicBezTo>
                  <a:lnTo>
                    <a:pt x="9941" y="13717"/>
                  </a:lnTo>
                  <a:lnTo>
                    <a:pt x="9922" y="13736"/>
                  </a:lnTo>
                  <a:cubicBezTo>
                    <a:pt x="10068" y="13736"/>
                    <a:pt x="10213" y="13736"/>
                    <a:pt x="10357" y="13741"/>
                  </a:cubicBezTo>
                  <a:lnTo>
                    <a:pt x="10357" y="13741"/>
                  </a:lnTo>
                  <a:cubicBezTo>
                    <a:pt x="10264" y="13719"/>
                    <a:pt x="10171" y="13708"/>
                    <a:pt x="10079" y="13708"/>
                  </a:cubicBezTo>
                  <a:close/>
                  <a:moveTo>
                    <a:pt x="9414" y="13978"/>
                  </a:moveTo>
                  <a:lnTo>
                    <a:pt x="9414" y="13978"/>
                  </a:lnTo>
                  <a:cubicBezTo>
                    <a:pt x="9411" y="13981"/>
                    <a:pt x="9408" y="13984"/>
                    <a:pt x="9405" y="13987"/>
                  </a:cubicBezTo>
                  <a:cubicBezTo>
                    <a:pt x="9410" y="13985"/>
                    <a:pt x="9415" y="13982"/>
                    <a:pt x="9420" y="13980"/>
                  </a:cubicBezTo>
                  <a:lnTo>
                    <a:pt x="9420" y="13980"/>
                  </a:lnTo>
                  <a:cubicBezTo>
                    <a:pt x="9418" y="13979"/>
                    <a:pt x="9416" y="13978"/>
                    <a:pt x="9414" y="13978"/>
                  </a:cubicBezTo>
                  <a:close/>
                  <a:moveTo>
                    <a:pt x="10189" y="13470"/>
                  </a:moveTo>
                  <a:cubicBezTo>
                    <a:pt x="10706" y="13470"/>
                    <a:pt x="11239" y="13736"/>
                    <a:pt x="11756" y="13987"/>
                  </a:cubicBezTo>
                  <a:lnTo>
                    <a:pt x="11489" y="13987"/>
                  </a:lnTo>
                  <a:cubicBezTo>
                    <a:pt x="11114" y="13805"/>
                    <a:pt x="10739" y="13755"/>
                    <a:pt x="10357" y="13741"/>
                  </a:cubicBezTo>
                  <a:lnTo>
                    <a:pt x="10357" y="13741"/>
                  </a:lnTo>
                  <a:cubicBezTo>
                    <a:pt x="10671" y="13816"/>
                    <a:pt x="10983" y="14006"/>
                    <a:pt x="11239" y="14254"/>
                  </a:cubicBezTo>
                  <a:lnTo>
                    <a:pt x="10972" y="14254"/>
                  </a:lnTo>
                  <a:cubicBezTo>
                    <a:pt x="10556" y="14254"/>
                    <a:pt x="10129" y="13918"/>
                    <a:pt x="9709" y="13918"/>
                  </a:cubicBezTo>
                  <a:cubicBezTo>
                    <a:pt x="9612" y="13918"/>
                    <a:pt x="9516" y="13936"/>
                    <a:pt x="9420" y="13980"/>
                  </a:cubicBezTo>
                  <a:lnTo>
                    <a:pt x="9420" y="13980"/>
                  </a:lnTo>
                  <a:cubicBezTo>
                    <a:pt x="9803" y="14096"/>
                    <a:pt x="10126" y="14356"/>
                    <a:pt x="10455" y="14520"/>
                  </a:cubicBezTo>
                  <a:cubicBezTo>
                    <a:pt x="10189" y="14520"/>
                    <a:pt x="9922" y="14771"/>
                    <a:pt x="9922" y="14771"/>
                  </a:cubicBezTo>
                  <a:cubicBezTo>
                    <a:pt x="9671" y="14520"/>
                    <a:pt x="9405" y="14254"/>
                    <a:pt x="8888" y="14254"/>
                  </a:cubicBezTo>
                  <a:lnTo>
                    <a:pt x="8621" y="13987"/>
                  </a:lnTo>
                  <a:cubicBezTo>
                    <a:pt x="8767" y="13940"/>
                    <a:pt x="8904" y="13920"/>
                    <a:pt x="9033" y="13920"/>
                  </a:cubicBezTo>
                  <a:cubicBezTo>
                    <a:pt x="9167" y="13920"/>
                    <a:pt x="9294" y="13942"/>
                    <a:pt x="9414" y="13978"/>
                  </a:cubicBezTo>
                  <a:lnTo>
                    <a:pt x="9414" y="13978"/>
                  </a:lnTo>
                  <a:cubicBezTo>
                    <a:pt x="9571" y="13825"/>
                    <a:pt x="9751" y="13743"/>
                    <a:pt x="9941" y="13717"/>
                  </a:cubicBezTo>
                  <a:lnTo>
                    <a:pt x="9941" y="13717"/>
                  </a:lnTo>
                  <a:lnTo>
                    <a:pt x="10189" y="13470"/>
                  </a:lnTo>
                  <a:close/>
                  <a:moveTo>
                    <a:pt x="6903" y="1"/>
                  </a:moveTo>
                  <a:cubicBezTo>
                    <a:pt x="5598" y="1"/>
                    <a:pt x="4301" y="293"/>
                    <a:pt x="3135" y="930"/>
                  </a:cubicBezTo>
                  <a:cubicBezTo>
                    <a:pt x="1050" y="2231"/>
                    <a:pt x="267" y="4582"/>
                    <a:pt x="517" y="6934"/>
                  </a:cubicBezTo>
                  <a:cubicBezTo>
                    <a:pt x="784" y="8501"/>
                    <a:pt x="1568" y="9551"/>
                    <a:pt x="3135" y="10068"/>
                  </a:cubicBezTo>
                  <a:lnTo>
                    <a:pt x="3402" y="9818"/>
                  </a:lnTo>
                  <a:cubicBezTo>
                    <a:pt x="2869" y="9285"/>
                    <a:pt x="2085" y="9285"/>
                    <a:pt x="1568" y="8768"/>
                  </a:cubicBezTo>
                  <a:cubicBezTo>
                    <a:pt x="2351" y="8768"/>
                    <a:pt x="3135" y="9551"/>
                    <a:pt x="3919" y="9551"/>
                  </a:cubicBezTo>
                  <a:lnTo>
                    <a:pt x="3135" y="10335"/>
                  </a:lnTo>
                  <a:cubicBezTo>
                    <a:pt x="3919" y="10335"/>
                    <a:pt x="4436" y="10068"/>
                    <a:pt x="4969" y="9818"/>
                  </a:cubicBezTo>
                  <a:cubicBezTo>
                    <a:pt x="5753" y="8768"/>
                    <a:pt x="4969" y="7467"/>
                    <a:pt x="5753" y="6416"/>
                  </a:cubicBezTo>
                  <a:cubicBezTo>
                    <a:pt x="6030" y="5853"/>
                    <a:pt x="6533" y="5592"/>
                    <a:pt x="6981" y="5592"/>
                  </a:cubicBezTo>
                  <a:cubicBezTo>
                    <a:pt x="7368" y="5592"/>
                    <a:pt x="7714" y="5787"/>
                    <a:pt x="7837" y="6150"/>
                  </a:cubicBezTo>
                  <a:cubicBezTo>
                    <a:pt x="8104" y="7200"/>
                    <a:pt x="6787" y="7984"/>
                    <a:pt x="6003" y="8501"/>
                  </a:cubicBezTo>
                  <a:cubicBezTo>
                    <a:pt x="6270" y="10335"/>
                    <a:pt x="6787" y="12169"/>
                    <a:pt x="7837" y="13987"/>
                  </a:cubicBezTo>
                  <a:cubicBezTo>
                    <a:pt x="7989" y="13887"/>
                    <a:pt x="8111" y="13846"/>
                    <a:pt x="8213" y="13846"/>
                  </a:cubicBezTo>
                  <a:cubicBezTo>
                    <a:pt x="8640" y="13846"/>
                    <a:pt x="8721" y="14568"/>
                    <a:pt x="9138" y="14771"/>
                  </a:cubicBezTo>
                  <a:cubicBezTo>
                    <a:pt x="9405" y="15037"/>
                    <a:pt x="9671" y="15037"/>
                    <a:pt x="9922" y="15037"/>
                  </a:cubicBezTo>
                  <a:cubicBezTo>
                    <a:pt x="10972" y="14771"/>
                    <a:pt x="12273" y="14771"/>
                    <a:pt x="12540" y="13987"/>
                  </a:cubicBezTo>
                  <a:cubicBezTo>
                    <a:pt x="13057" y="12686"/>
                    <a:pt x="11756" y="11636"/>
                    <a:pt x="11489" y="10335"/>
                  </a:cubicBezTo>
                  <a:cubicBezTo>
                    <a:pt x="14374" y="8250"/>
                    <a:pt x="14891" y="4065"/>
                    <a:pt x="12273" y="1714"/>
                  </a:cubicBezTo>
                  <a:cubicBezTo>
                    <a:pt x="10729" y="625"/>
                    <a:pt x="8808" y="1"/>
                    <a:pt x="69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71161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532263" y="699796"/>
            <a:ext cx="2044682" cy="2514459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881746" y="780921"/>
            <a:ext cx="2227169" cy="2461043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81745" y="3241964"/>
            <a:ext cx="0" cy="2466109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576945" y="3214255"/>
            <a:ext cx="0" cy="2493818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Flowchart: Magnetic Disk 18"/>
          <p:cNvSpPr/>
          <p:nvPr/>
        </p:nvSpPr>
        <p:spPr>
          <a:xfrm>
            <a:off x="2119745" y="5708073"/>
            <a:ext cx="1246910" cy="221672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923244" y="704721"/>
            <a:ext cx="3768795" cy="196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470" y="939323"/>
            <a:ext cx="889382" cy="56720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673" y="1170884"/>
            <a:ext cx="1153584" cy="14546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948" y="902792"/>
            <a:ext cx="706579" cy="85827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176" y="1170884"/>
            <a:ext cx="4234952" cy="443834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472" y="1335107"/>
            <a:ext cx="914507" cy="94353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923244" y="5934670"/>
            <a:ext cx="34547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CERNTINI</a:t>
            </a:r>
            <a:endParaRPr lang="en-US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44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8570" y="2412291"/>
            <a:ext cx="10515600" cy="1325563"/>
          </a:xfrm>
        </p:spPr>
        <p:txBody>
          <a:bodyPr/>
          <a:lstStyle/>
          <a:p>
            <a:r>
              <a:rPr lang="hr-HR" dirty="0" smtClean="0"/>
              <a:t>Acknowledgement!!!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368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584" y="1057703"/>
            <a:ext cx="7051345" cy="528850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933419" y="0"/>
            <a:ext cx="103797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hr-HR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Our </a:t>
            </a:r>
            <a:r>
              <a:rPr lang="hr-HR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sponsor </a:t>
            </a:r>
            <a:r>
              <a:rPr lang="hr-HR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– Lili Rose Cream…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60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711" y="140044"/>
            <a:ext cx="10515600" cy="1325563"/>
          </a:xfrm>
        </p:spPr>
        <p:txBody>
          <a:bodyPr/>
          <a:lstStyle/>
          <a:p>
            <a:r>
              <a:rPr lang="hr-HR" dirty="0"/>
              <a:t>Classroom </a:t>
            </a:r>
            <a:r>
              <a:rPr lang="hr-HR" dirty="0" smtClean="0"/>
              <a:t>Connections</a:t>
            </a:r>
            <a:endParaRPr lang="hr-HR" dirty="0"/>
          </a:p>
        </p:txBody>
      </p:sp>
      <p:pic>
        <p:nvPicPr>
          <p:cNvPr id="9218" name="Picture 2" descr="https://lh5.googleusercontent.com/LDxFXbALvI40m9GzhVV7f7TVMx7oqFF3GKzS13_ITyw5gWMbE-x-xdTHZA1t-IdGvuP6VSn94rtxvhSSnNMUIpBMQxHVFM8cdRyylaRSEzut0xGFoNRwZG4sHOmnIWHyxPH_f51taw8MO3o2qW8NKQ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111" y="1150375"/>
            <a:ext cx="7504800" cy="558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13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1088;p29"/>
          <p:cNvGrpSpPr/>
          <p:nvPr/>
        </p:nvGrpSpPr>
        <p:grpSpPr>
          <a:xfrm rot="9535067">
            <a:off x="476218" y="894439"/>
            <a:ext cx="1085911" cy="830254"/>
            <a:chOff x="6497582" y="536062"/>
            <a:chExt cx="1372006" cy="1049164"/>
          </a:xfrm>
        </p:grpSpPr>
        <p:sp>
          <p:nvSpPr>
            <p:cNvPr id="75" name="Google Shape;1089;p29"/>
            <p:cNvSpPr/>
            <p:nvPr/>
          </p:nvSpPr>
          <p:spPr>
            <a:xfrm rot="-1940256">
              <a:off x="6484556" y="882321"/>
              <a:ext cx="1398057" cy="356645"/>
            </a:xfrm>
            <a:custGeom>
              <a:avLst/>
              <a:gdLst/>
              <a:ahLst/>
              <a:cxnLst/>
              <a:rect l="l" t="t" r="r" b="b"/>
              <a:pathLst>
                <a:path w="55923" h="14266" extrusionOk="0">
                  <a:moveTo>
                    <a:pt x="55923" y="2009"/>
                  </a:moveTo>
                  <a:cubicBezTo>
                    <a:pt x="54782" y="2853"/>
                    <a:pt x="53366" y="3424"/>
                    <a:pt x="52225" y="3995"/>
                  </a:cubicBezTo>
                  <a:cubicBezTo>
                    <a:pt x="50217" y="5136"/>
                    <a:pt x="48231" y="6277"/>
                    <a:pt x="46222" y="7145"/>
                  </a:cubicBezTo>
                  <a:cubicBezTo>
                    <a:pt x="44510" y="7989"/>
                    <a:pt x="42798" y="8560"/>
                    <a:pt x="41086" y="8560"/>
                  </a:cubicBezTo>
                  <a:lnTo>
                    <a:pt x="35951" y="9427"/>
                  </a:lnTo>
                  <a:cubicBezTo>
                    <a:pt x="33098" y="9998"/>
                    <a:pt x="30244" y="10568"/>
                    <a:pt x="27391" y="10842"/>
                  </a:cubicBezTo>
                  <a:cubicBezTo>
                    <a:pt x="26547" y="11139"/>
                    <a:pt x="25405" y="11413"/>
                    <a:pt x="24264" y="11413"/>
                  </a:cubicBezTo>
                  <a:cubicBezTo>
                    <a:pt x="22826" y="11710"/>
                    <a:pt x="21114" y="11983"/>
                    <a:pt x="19402" y="11983"/>
                  </a:cubicBezTo>
                  <a:cubicBezTo>
                    <a:pt x="18261" y="12280"/>
                    <a:pt x="16846" y="12554"/>
                    <a:pt x="15408" y="12851"/>
                  </a:cubicBezTo>
                  <a:cubicBezTo>
                    <a:pt x="12281" y="13125"/>
                    <a:pt x="9131" y="13992"/>
                    <a:pt x="5707" y="14266"/>
                  </a:cubicBezTo>
                  <a:cubicBezTo>
                    <a:pt x="4566" y="14266"/>
                    <a:pt x="3425" y="14266"/>
                    <a:pt x="2580" y="13695"/>
                  </a:cubicBezTo>
                  <a:cubicBezTo>
                    <a:pt x="298" y="12851"/>
                    <a:pt x="1" y="9998"/>
                    <a:pt x="1439" y="8286"/>
                  </a:cubicBezTo>
                  <a:cubicBezTo>
                    <a:pt x="2580" y="7145"/>
                    <a:pt x="4292" y="6574"/>
                    <a:pt x="6004" y="6277"/>
                  </a:cubicBezTo>
                  <a:cubicBezTo>
                    <a:pt x="7716" y="6003"/>
                    <a:pt x="9428" y="5707"/>
                    <a:pt x="10843" y="5433"/>
                  </a:cubicBezTo>
                  <a:cubicBezTo>
                    <a:pt x="13696" y="5136"/>
                    <a:pt x="16275" y="4565"/>
                    <a:pt x="19129" y="4291"/>
                  </a:cubicBezTo>
                  <a:cubicBezTo>
                    <a:pt x="21114" y="3995"/>
                    <a:pt x="23123" y="3721"/>
                    <a:pt x="25109" y="3150"/>
                  </a:cubicBezTo>
                  <a:lnTo>
                    <a:pt x="31956" y="2283"/>
                  </a:lnTo>
                  <a:cubicBezTo>
                    <a:pt x="33098" y="2009"/>
                    <a:pt x="33965" y="2009"/>
                    <a:pt x="34810" y="1712"/>
                  </a:cubicBezTo>
                  <a:cubicBezTo>
                    <a:pt x="37663" y="1141"/>
                    <a:pt x="40516" y="571"/>
                    <a:pt x="43369" y="297"/>
                  </a:cubicBezTo>
                  <a:cubicBezTo>
                    <a:pt x="44807" y="0"/>
                    <a:pt x="46222" y="571"/>
                    <a:pt x="47660" y="571"/>
                  </a:cubicBezTo>
                  <a:cubicBezTo>
                    <a:pt x="49943" y="868"/>
                    <a:pt x="52499" y="1141"/>
                    <a:pt x="55078" y="1712"/>
                  </a:cubicBezTo>
                  <a:cubicBezTo>
                    <a:pt x="55352" y="1712"/>
                    <a:pt x="55649" y="1712"/>
                    <a:pt x="55923" y="2009"/>
                  </a:cubicBezTo>
                  <a:close/>
                  <a:moveTo>
                    <a:pt x="15408" y="11983"/>
                  </a:moveTo>
                  <a:cubicBezTo>
                    <a:pt x="16846" y="11983"/>
                    <a:pt x="17987" y="11710"/>
                    <a:pt x="19402" y="11413"/>
                  </a:cubicBezTo>
                  <a:cubicBezTo>
                    <a:pt x="21411" y="11139"/>
                    <a:pt x="23397" y="11139"/>
                    <a:pt x="25405" y="10568"/>
                  </a:cubicBezTo>
                  <a:cubicBezTo>
                    <a:pt x="26547" y="10568"/>
                    <a:pt x="27688" y="10272"/>
                    <a:pt x="28829" y="9998"/>
                  </a:cubicBezTo>
                  <a:cubicBezTo>
                    <a:pt x="31386" y="9427"/>
                    <a:pt x="33965" y="9130"/>
                    <a:pt x="36521" y="8560"/>
                  </a:cubicBezTo>
                  <a:cubicBezTo>
                    <a:pt x="37663" y="8560"/>
                    <a:pt x="38530" y="8286"/>
                    <a:pt x="39375" y="8286"/>
                  </a:cubicBezTo>
                  <a:cubicBezTo>
                    <a:pt x="41086" y="7989"/>
                    <a:pt x="42524" y="7715"/>
                    <a:pt x="43940" y="7418"/>
                  </a:cubicBezTo>
                  <a:cubicBezTo>
                    <a:pt x="44236" y="7418"/>
                    <a:pt x="44510" y="7145"/>
                    <a:pt x="44510" y="6848"/>
                  </a:cubicBezTo>
                  <a:cubicBezTo>
                    <a:pt x="44807" y="6277"/>
                    <a:pt x="44807" y="6003"/>
                    <a:pt x="45081" y="5433"/>
                  </a:cubicBezTo>
                  <a:lnTo>
                    <a:pt x="43095" y="5433"/>
                  </a:lnTo>
                  <a:cubicBezTo>
                    <a:pt x="41086" y="6003"/>
                    <a:pt x="39101" y="6277"/>
                    <a:pt x="37092" y="6574"/>
                  </a:cubicBezTo>
                  <a:cubicBezTo>
                    <a:pt x="35106" y="6848"/>
                    <a:pt x="33394" y="7145"/>
                    <a:pt x="31682" y="7715"/>
                  </a:cubicBezTo>
                  <a:cubicBezTo>
                    <a:pt x="30244" y="7989"/>
                    <a:pt x="28533" y="8286"/>
                    <a:pt x="27117" y="8560"/>
                  </a:cubicBezTo>
                  <a:cubicBezTo>
                    <a:pt x="24264" y="9130"/>
                    <a:pt x="21114" y="9427"/>
                    <a:pt x="18261" y="9998"/>
                  </a:cubicBezTo>
                  <a:cubicBezTo>
                    <a:pt x="17120" y="9998"/>
                    <a:pt x="16275" y="10272"/>
                    <a:pt x="15408" y="10272"/>
                  </a:cubicBezTo>
                  <a:close/>
                  <a:moveTo>
                    <a:pt x="44807" y="4565"/>
                  </a:moveTo>
                  <a:lnTo>
                    <a:pt x="44807" y="4291"/>
                  </a:lnTo>
                  <a:cubicBezTo>
                    <a:pt x="44807" y="3150"/>
                    <a:pt x="44510" y="3150"/>
                    <a:pt x="43666" y="3150"/>
                  </a:cubicBezTo>
                  <a:cubicBezTo>
                    <a:pt x="43095" y="3424"/>
                    <a:pt x="42524" y="3424"/>
                    <a:pt x="41954" y="3424"/>
                  </a:cubicBezTo>
                  <a:cubicBezTo>
                    <a:pt x="40516" y="3721"/>
                    <a:pt x="39101" y="3721"/>
                    <a:pt x="37663" y="3995"/>
                  </a:cubicBezTo>
                  <a:cubicBezTo>
                    <a:pt x="35380" y="4291"/>
                    <a:pt x="33098" y="4862"/>
                    <a:pt x="30815" y="5136"/>
                  </a:cubicBezTo>
                  <a:cubicBezTo>
                    <a:pt x="28259" y="5707"/>
                    <a:pt x="25679" y="6003"/>
                    <a:pt x="23123" y="6277"/>
                  </a:cubicBezTo>
                  <a:cubicBezTo>
                    <a:pt x="22256" y="6574"/>
                    <a:pt x="21685" y="6848"/>
                    <a:pt x="20840" y="6848"/>
                  </a:cubicBezTo>
                  <a:lnTo>
                    <a:pt x="16549" y="7715"/>
                  </a:lnTo>
                  <a:cubicBezTo>
                    <a:pt x="15979" y="7715"/>
                    <a:pt x="15705" y="7989"/>
                    <a:pt x="15134" y="8286"/>
                  </a:cubicBezTo>
                  <a:cubicBezTo>
                    <a:pt x="15134" y="8560"/>
                    <a:pt x="15134" y="9130"/>
                    <a:pt x="15408" y="9427"/>
                  </a:cubicBezTo>
                  <a:lnTo>
                    <a:pt x="16549" y="9427"/>
                  </a:lnTo>
                  <a:cubicBezTo>
                    <a:pt x="17691" y="9130"/>
                    <a:pt x="19129" y="8856"/>
                    <a:pt x="20270" y="8856"/>
                  </a:cubicBezTo>
                  <a:lnTo>
                    <a:pt x="25405" y="7989"/>
                  </a:lnTo>
                  <a:cubicBezTo>
                    <a:pt x="26821" y="7715"/>
                    <a:pt x="28259" y="7418"/>
                    <a:pt x="29400" y="7145"/>
                  </a:cubicBezTo>
                  <a:cubicBezTo>
                    <a:pt x="32253" y="6848"/>
                    <a:pt x="35106" y="6277"/>
                    <a:pt x="37959" y="5707"/>
                  </a:cubicBezTo>
                  <a:cubicBezTo>
                    <a:pt x="39101" y="5433"/>
                    <a:pt x="40242" y="5136"/>
                    <a:pt x="41657" y="4862"/>
                  </a:cubicBezTo>
                  <a:cubicBezTo>
                    <a:pt x="42524" y="4862"/>
                    <a:pt x="43666" y="4565"/>
                    <a:pt x="44807" y="4565"/>
                  </a:cubicBezTo>
                  <a:close/>
                  <a:moveTo>
                    <a:pt x="13696" y="5707"/>
                  </a:moveTo>
                  <a:lnTo>
                    <a:pt x="14563" y="6574"/>
                  </a:lnTo>
                  <a:cubicBezTo>
                    <a:pt x="14563" y="7145"/>
                    <a:pt x="14837" y="7145"/>
                    <a:pt x="15408" y="7145"/>
                  </a:cubicBezTo>
                  <a:cubicBezTo>
                    <a:pt x="18261" y="6574"/>
                    <a:pt x="21114" y="6003"/>
                    <a:pt x="23967" y="5707"/>
                  </a:cubicBezTo>
                  <a:cubicBezTo>
                    <a:pt x="25109" y="5433"/>
                    <a:pt x="25976" y="5136"/>
                    <a:pt x="26821" y="5136"/>
                  </a:cubicBezTo>
                  <a:cubicBezTo>
                    <a:pt x="28533" y="4862"/>
                    <a:pt x="30541" y="4291"/>
                    <a:pt x="32527" y="3995"/>
                  </a:cubicBezTo>
                  <a:cubicBezTo>
                    <a:pt x="33965" y="3995"/>
                    <a:pt x="35380" y="3721"/>
                    <a:pt x="36818" y="3424"/>
                  </a:cubicBezTo>
                  <a:cubicBezTo>
                    <a:pt x="38804" y="3150"/>
                    <a:pt x="40813" y="2853"/>
                    <a:pt x="43095" y="2283"/>
                  </a:cubicBezTo>
                  <a:lnTo>
                    <a:pt x="43940" y="2283"/>
                  </a:lnTo>
                  <a:cubicBezTo>
                    <a:pt x="43666" y="1712"/>
                    <a:pt x="43369" y="1438"/>
                    <a:pt x="43369" y="1141"/>
                  </a:cubicBezTo>
                  <a:cubicBezTo>
                    <a:pt x="43095" y="1141"/>
                    <a:pt x="42798" y="868"/>
                    <a:pt x="42798" y="868"/>
                  </a:cubicBezTo>
                  <a:cubicBezTo>
                    <a:pt x="40813" y="1141"/>
                    <a:pt x="38530" y="1712"/>
                    <a:pt x="36521" y="2009"/>
                  </a:cubicBezTo>
                  <a:cubicBezTo>
                    <a:pt x="34239" y="2283"/>
                    <a:pt x="31682" y="2853"/>
                    <a:pt x="29400" y="3150"/>
                  </a:cubicBezTo>
                  <a:cubicBezTo>
                    <a:pt x="26821" y="3721"/>
                    <a:pt x="24538" y="3995"/>
                    <a:pt x="21982" y="4291"/>
                  </a:cubicBezTo>
                  <a:cubicBezTo>
                    <a:pt x="20544" y="4565"/>
                    <a:pt x="19129" y="4862"/>
                    <a:pt x="17691" y="4862"/>
                  </a:cubicBezTo>
                  <a:cubicBezTo>
                    <a:pt x="16275" y="5136"/>
                    <a:pt x="15134" y="5433"/>
                    <a:pt x="13696" y="5707"/>
                  </a:cubicBezTo>
                  <a:close/>
                  <a:moveTo>
                    <a:pt x="5433" y="6848"/>
                  </a:moveTo>
                  <a:lnTo>
                    <a:pt x="5433" y="6848"/>
                  </a:lnTo>
                  <a:cubicBezTo>
                    <a:pt x="4292" y="7418"/>
                    <a:pt x="3425" y="7715"/>
                    <a:pt x="2580" y="8286"/>
                  </a:cubicBezTo>
                  <a:cubicBezTo>
                    <a:pt x="572" y="9998"/>
                    <a:pt x="1142" y="12280"/>
                    <a:pt x="3425" y="13125"/>
                  </a:cubicBezTo>
                  <a:cubicBezTo>
                    <a:pt x="4863" y="13695"/>
                    <a:pt x="6278" y="13695"/>
                    <a:pt x="7990" y="13421"/>
                  </a:cubicBezTo>
                  <a:cubicBezTo>
                    <a:pt x="7990" y="13125"/>
                    <a:pt x="8287" y="13125"/>
                    <a:pt x="8287" y="12851"/>
                  </a:cubicBezTo>
                  <a:cubicBezTo>
                    <a:pt x="8287" y="11139"/>
                    <a:pt x="7990" y="9130"/>
                    <a:pt x="7145" y="7715"/>
                  </a:cubicBezTo>
                  <a:cubicBezTo>
                    <a:pt x="6575" y="6574"/>
                    <a:pt x="6575" y="6574"/>
                    <a:pt x="5433" y="6848"/>
                  </a:cubicBezTo>
                  <a:close/>
                  <a:moveTo>
                    <a:pt x="11140" y="12851"/>
                  </a:moveTo>
                  <a:cubicBezTo>
                    <a:pt x="11984" y="12554"/>
                    <a:pt x="13125" y="12554"/>
                    <a:pt x="13993" y="12280"/>
                  </a:cubicBezTo>
                  <a:cubicBezTo>
                    <a:pt x="14563" y="12280"/>
                    <a:pt x="14563" y="11983"/>
                    <a:pt x="14563" y="11413"/>
                  </a:cubicBezTo>
                  <a:cubicBezTo>
                    <a:pt x="14563" y="9701"/>
                    <a:pt x="14267" y="7715"/>
                    <a:pt x="13125" y="6277"/>
                  </a:cubicBezTo>
                  <a:cubicBezTo>
                    <a:pt x="12852" y="6003"/>
                    <a:pt x="12852" y="5707"/>
                    <a:pt x="12281" y="5707"/>
                  </a:cubicBezTo>
                  <a:cubicBezTo>
                    <a:pt x="11710" y="6003"/>
                    <a:pt x="11140" y="6003"/>
                    <a:pt x="10569" y="6003"/>
                  </a:cubicBezTo>
                  <a:cubicBezTo>
                    <a:pt x="9428" y="6277"/>
                    <a:pt x="8560" y="6277"/>
                    <a:pt x="7419" y="6574"/>
                  </a:cubicBezTo>
                  <a:cubicBezTo>
                    <a:pt x="8857" y="8560"/>
                    <a:pt x="9428" y="10842"/>
                    <a:pt x="9131" y="13125"/>
                  </a:cubicBezTo>
                  <a:cubicBezTo>
                    <a:pt x="9702" y="13125"/>
                    <a:pt x="9998" y="12851"/>
                    <a:pt x="10569" y="12851"/>
                  </a:cubicBezTo>
                  <a:cubicBezTo>
                    <a:pt x="10272" y="11710"/>
                    <a:pt x="10569" y="10568"/>
                    <a:pt x="10272" y="9427"/>
                  </a:cubicBezTo>
                  <a:cubicBezTo>
                    <a:pt x="9998" y="9701"/>
                    <a:pt x="9702" y="9701"/>
                    <a:pt x="9428" y="9998"/>
                  </a:cubicBezTo>
                  <a:cubicBezTo>
                    <a:pt x="9131" y="9130"/>
                    <a:pt x="9428" y="8856"/>
                    <a:pt x="9998" y="8856"/>
                  </a:cubicBezTo>
                  <a:cubicBezTo>
                    <a:pt x="9702" y="8286"/>
                    <a:pt x="9702" y="7715"/>
                    <a:pt x="9428" y="7145"/>
                  </a:cubicBezTo>
                  <a:lnTo>
                    <a:pt x="9702" y="7145"/>
                  </a:lnTo>
                  <a:cubicBezTo>
                    <a:pt x="11140" y="8856"/>
                    <a:pt x="11414" y="10568"/>
                    <a:pt x="11140" y="12851"/>
                  </a:cubicBezTo>
                  <a:close/>
                  <a:moveTo>
                    <a:pt x="45378" y="6848"/>
                  </a:moveTo>
                  <a:lnTo>
                    <a:pt x="45378" y="6848"/>
                  </a:lnTo>
                  <a:lnTo>
                    <a:pt x="50513" y="4291"/>
                  </a:lnTo>
                  <a:cubicBezTo>
                    <a:pt x="50217" y="3424"/>
                    <a:pt x="49943" y="2579"/>
                    <a:pt x="49646" y="1438"/>
                  </a:cubicBezTo>
                  <a:cubicBezTo>
                    <a:pt x="47934" y="1438"/>
                    <a:pt x="45948" y="1141"/>
                    <a:pt x="43940" y="868"/>
                  </a:cubicBezTo>
                  <a:cubicBezTo>
                    <a:pt x="44236" y="1438"/>
                    <a:pt x="44807" y="1712"/>
                    <a:pt x="45081" y="2283"/>
                  </a:cubicBezTo>
                  <a:lnTo>
                    <a:pt x="45948" y="4862"/>
                  </a:lnTo>
                  <a:cubicBezTo>
                    <a:pt x="45948" y="5433"/>
                    <a:pt x="45378" y="6003"/>
                    <a:pt x="45378" y="6848"/>
                  </a:cubicBezTo>
                  <a:close/>
                  <a:moveTo>
                    <a:pt x="54508" y="2009"/>
                  </a:moveTo>
                  <a:cubicBezTo>
                    <a:pt x="53366" y="2009"/>
                    <a:pt x="52225" y="2009"/>
                    <a:pt x="51358" y="1712"/>
                  </a:cubicBezTo>
                  <a:cubicBezTo>
                    <a:pt x="50513" y="1712"/>
                    <a:pt x="50513" y="1712"/>
                    <a:pt x="50513" y="2579"/>
                  </a:cubicBezTo>
                  <a:cubicBezTo>
                    <a:pt x="50513" y="2853"/>
                    <a:pt x="50787" y="3150"/>
                    <a:pt x="51084" y="3424"/>
                  </a:cubicBezTo>
                  <a:cubicBezTo>
                    <a:pt x="51084" y="3721"/>
                    <a:pt x="51358" y="3721"/>
                    <a:pt x="51655" y="3721"/>
                  </a:cubicBezTo>
                  <a:cubicBezTo>
                    <a:pt x="52499" y="3150"/>
                    <a:pt x="53366" y="2579"/>
                    <a:pt x="54508" y="200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090;p29"/>
            <p:cNvSpPr/>
            <p:nvPr/>
          </p:nvSpPr>
          <p:spPr>
            <a:xfrm rot="-1940256">
              <a:off x="6859409" y="1248166"/>
              <a:ext cx="42824" cy="135273"/>
            </a:xfrm>
            <a:custGeom>
              <a:avLst/>
              <a:gdLst/>
              <a:ahLst/>
              <a:cxnLst/>
              <a:rect l="l" t="t" r="r" b="b"/>
              <a:pathLst>
                <a:path w="1713" h="5411" extrusionOk="0">
                  <a:moveTo>
                    <a:pt x="868" y="572"/>
                  </a:moveTo>
                  <a:cubicBezTo>
                    <a:pt x="1142" y="572"/>
                    <a:pt x="1142" y="275"/>
                    <a:pt x="1439" y="1"/>
                  </a:cubicBezTo>
                  <a:lnTo>
                    <a:pt x="1712" y="1"/>
                  </a:lnTo>
                  <a:lnTo>
                    <a:pt x="1712" y="845"/>
                  </a:lnTo>
                  <a:cubicBezTo>
                    <a:pt x="1712" y="845"/>
                    <a:pt x="1439" y="1142"/>
                    <a:pt x="1142" y="1142"/>
                  </a:cubicBezTo>
                  <a:cubicBezTo>
                    <a:pt x="1439" y="1987"/>
                    <a:pt x="1712" y="3425"/>
                    <a:pt x="1712" y="4566"/>
                  </a:cubicBezTo>
                  <a:lnTo>
                    <a:pt x="1712" y="5137"/>
                  </a:lnTo>
                  <a:cubicBezTo>
                    <a:pt x="1712" y="5137"/>
                    <a:pt x="1439" y="5410"/>
                    <a:pt x="1142" y="5410"/>
                  </a:cubicBezTo>
                  <a:lnTo>
                    <a:pt x="1142" y="4840"/>
                  </a:lnTo>
                  <a:cubicBezTo>
                    <a:pt x="1142" y="3699"/>
                    <a:pt x="868" y="2283"/>
                    <a:pt x="297" y="1142"/>
                  </a:cubicBezTo>
                  <a:cubicBezTo>
                    <a:pt x="1" y="845"/>
                    <a:pt x="297" y="275"/>
                    <a:pt x="1" y="1"/>
                  </a:cubicBezTo>
                  <a:lnTo>
                    <a:pt x="297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" name="Rectangle 116"/>
          <p:cNvSpPr/>
          <p:nvPr/>
        </p:nvSpPr>
        <p:spPr>
          <a:xfrm>
            <a:off x="2119952" y="1237783"/>
            <a:ext cx="89620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http://pressbooks-dev.oer.hawaii.edu/collegephysics/chapter/19-2-electric-potential-in-a-uniform-electric-field/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https://slideplayer.com/slide/5682354/18/images/7/Linear+accelerator+%28LINAC%29.jpg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2119952" y="2385199"/>
            <a:ext cx="5124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https://en.m.wikipedia.org/wiki/Particle_accelerator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2119952" y="2978617"/>
            <a:ext cx="5887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https://www.bbc.com/news/science-environment-61149387</a:t>
            </a:r>
            <a:endParaRPr lang="hr-HR" dirty="0"/>
          </a:p>
        </p:txBody>
      </p:sp>
      <p:sp>
        <p:nvSpPr>
          <p:cNvPr id="120" name="Rectangle 119"/>
          <p:cNvSpPr/>
          <p:nvPr/>
        </p:nvSpPr>
        <p:spPr>
          <a:xfrm>
            <a:off x="2119952" y="3572035"/>
            <a:ext cx="89620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https://indico.cern.ch/event/932906/contributions/4889583/attachments/2476115/4249589/2022-intro-to-acc-second-general.pdf</a:t>
            </a:r>
            <a:endParaRPr lang="hr-HR" u="sng" dirty="0">
              <a:solidFill>
                <a:srgbClr val="0563C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u="sng" dirty="0">
                <a:hlinkClick r:id="rId7"/>
              </a:rPr>
              <a:t>https://indico.cern.ch/event/932906/contributions/4928501/attachments/2476662/4250567/Teachers%20Programme%20-%20From%20Physics%20to%20Medical%20Applications-6%20July%202022.pdf</a:t>
            </a:r>
            <a:endParaRPr lang="hr-HR" dirty="0"/>
          </a:p>
        </p:txBody>
      </p:sp>
      <p:sp>
        <p:nvSpPr>
          <p:cNvPr id="121" name="Rectangle 120"/>
          <p:cNvSpPr/>
          <p:nvPr/>
        </p:nvSpPr>
        <p:spPr>
          <a:xfrm>
            <a:off x="2119952" y="5280895"/>
            <a:ext cx="90575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https://indico.cern.ch/event/932906/contributions/4928501/attachments/2476662/4250567/Teachers%20Programme%20-%20From%20Physics%20to%20Medical%20Applications-6%20July%202022.pdf</a:t>
            </a:r>
            <a:endParaRPr lang="hr-HR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22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1088;p29"/>
          <p:cNvGrpSpPr/>
          <p:nvPr/>
        </p:nvGrpSpPr>
        <p:grpSpPr>
          <a:xfrm rot="9535067">
            <a:off x="476218" y="894439"/>
            <a:ext cx="1085911" cy="830254"/>
            <a:chOff x="6497582" y="536062"/>
            <a:chExt cx="1372006" cy="1049164"/>
          </a:xfrm>
        </p:grpSpPr>
        <p:sp>
          <p:nvSpPr>
            <p:cNvPr id="75" name="Google Shape;1089;p29"/>
            <p:cNvSpPr/>
            <p:nvPr/>
          </p:nvSpPr>
          <p:spPr>
            <a:xfrm rot="-1940256">
              <a:off x="6484556" y="882321"/>
              <a:ext cx="1398057" cy="356645"/>
            </a:xfrm>
            <a:custGeom>
              <a:avLst/>
              <a:gdLst/>
              <a:ahLst/>
              <a:cxnLst/>
              <a:rect l="l" t="t" r="r" b="b"/>
              <a:pathLst>
                <a:path w="55923" h="14266" extrusionOk="0">
                  <a:moveTo>
                    <a:pt x="55923" y="2009"/>
                  </a:moveTo>
                  <a:cubicBezTo>
                    <a:pt x="54782" y="2853"/>
                    <a:pt x="53366" y="3424"/>
                    <a:pt x="52225" y="3995"/>
                  </a:cubicBezTo>
                  <a:cubicBezTo>
                    <a:pt x="50217" y="5136"/>
                    <a:pt x="48231" y="6277"/>
                    <a:pt x="46222" y="7145"/>
                  </a:cubicBezTo>
                  <a:cubicBezTo>
                    <a:pt x="44510" y="7989"/>
                    <a:pt x="42798" y="8560"/>
                    <a:pt x="41086" y="8560"/>
                  </a:cubicBezTo>
                  <a:lnTo>
                    <a:pt x="35951" y="9427"/>
                  </a:lnTo>
                  <a:cubicBezTo>
                    <a:pt x="33098" y="9998"/>
                    <a:pt x="30244" y="10568"/>
                    <a:pt x="27391" y="10842"/>
                  </a:cubicBezTo>
                  <a:cubicBezTo>
                    <a:pt x="26547" y="11139"/>
                    <a:pt x="25405" y="11413"/>
                    <a:pt x="24264" y="11413"/>
                  </a:cubicBezTo>
                  <a:cubicBezTo>
                    <a:pt x="22826" y="11710"/>
                    <a:pt x="21114" y="11983"/>
                    <a:pt x="19402" y="11983"/>
                  </a:cubicBezTo>
                  <a:cubicBezTo>
                    <a:pt x="18261" y="12280"/>
                    <a:pt x="16846" y="12554"/>
                    <a:pt x="15408" y="12851"/>
                  </a:cubicBezTo>
                  <a:cubicBezTo>
                    <a:pt x="12281" y="13125"/>
                    <a:pt x="9131" y="13992"/>
                    <a:pt x="5707" y="14266"/>
                  </a:cubicBezTo>
                  <a:cubicBezTo>
                    <a:pt x="4566" y="14266"/>
                    <a:pt x="3425" y="14266"/>
                    <a:pt x="2580" y="13695"/>
                  </a:cubicBezTo>
                  <a:cubicBezTo>
                    <a:pt x="298" y="12851"/>
                    <a:pt x="1" y="9998"/>
                    <a:pt x="1439" y="8286"/>
                  </a:cubicBezTo>
                  <a:cubicBezTo>
                    <a:pt x="2580" y="7145"/>
                    <a:pt x="4292" y="6574"/>
                    <a:pt x="6004" y="6277"/>
                  </a:cubicBezTo>
                  <a:cubicBezTo>
                    <a:pt x="7716" y="6003"/>
                    <a:pt x="9428" y="5707"/>
                    <a:pt x="10843" y="5433"/>
                  </a:cubicBezTo>
                  <a:cubicBezTo>
                    <a:pt x="13696" y="5136"/>
                    <a:pt x="16275" y="4565"/>
                    <a:pt x="19129" y="4291"/>
                  </a:cubicBezTo>
                  <a:cubicBezTo>
                    <a:pt x="21114" y="3995"/>
                    <a:pt x="23123" y="3721"/>
                    <a:pt x="25109" y="3150"/>
                  </a:cubicBezTo>
                  <a:lnTo>
                    <a:pt x="31956" y="2283"/>
                  </a:lnTo>
                  <a:cubicBezTo>
                    <a:pt x="33098" y="2009"/>
                    <a:pt x="33965" y="2009"/>
                    <a:pt x="34810" y="1712"/>
                  </a:cubicBezTo>
                  <a:cubicBezTo>
                    <a:pt x="37663" y="1141"/>
                    <a:pt x="40516" y="571"/>
                    <a:pt x="43369" y="297"/>
                  </a:cubicBezTo>
                  <a:cubicBezTo>
                    <a:pt x="44807" y="0"/>
                    <a:pt x="46222" y="571"/>
                    <a:pt x="47660" y="571"/>
                  </a:cubicBezTo>
                  <a:cubicBezTo>
                    <a:pt x="49943" y="868"/>
                    <a:pt x="52499" y="1141"/>
                    <a:pt x="55078" y="1712"/>
                  </a:cubicBezTo>
                  <a:cubicBezTo>
                    <a:pt x="55352" y="1712"/>
                    <a:pt x="55649" y="1712"/>
                    <a:pt x="55923" y="2009"/>
                  </a:cubicBezTo>
                  <a:close/>
                  <a:moveTo>
                    <a:pt x="15408" y="11983"/>
                  </a:moveTo>
                  <a:cubicBezTo>
                    <a:pt x="16846" y="11983"/>
                    <a:pt x="17987" y="11710"/>
                    <a:pt x="19402" y="11413"/>
                  </a:cubicBezTo>
                  <a:cubicBezTo>
                    <a:pt x="21411" y="11139"/>
                    <a:pt x="23397" y="11139"/>
                    <a:pt x="25405" y="10568"/>
                  </a:cubicBezTo>
                  <a:cubicBezTo>
                    <a:pt x="26547" y="10568"/>
                    <a:pt x="27688" y="10272"/>
                    <a:pt x="28829" y="9998"/>
                  </a:cubicBezTo>
                  <a:cubicBezTo>
                    <a:pt x="31386" y="9427"/>
                    <a:pt x="33965" y="9130"/>
                    <a:pt x="36521" y="8560"/>
                  </a:cubicBezTo>
                  <a:cubicBezTo>
                    <a:pt x="37663" y="8560"/>
                    <a:pt x="38530" y="8286"/>
                    <a:pt x="39375" y="8286"/>
                  </a:cubicBezTo>
                  <a:cubicBezTo>
                    <a:pt x="41086" y="7989"/>
                    <a:pt x="42524" y="7715"/>
                    <a:pt x="43940" y="7418"/>
                  </a:cubicBezTo>
                  <a:cubicBezTo>
                    <a:pt x="44236" y="7418"/>
                    <a:pt x="44510" y="7145"/>
                    <a:pt x="44510" y="6848"/>
                  </a:cubicBezTo>
                  <a:cubicBezTo>
                    <a:pt x="44807" y="6277"/>
                    <a:pt x="44807" y="6003"/>
                    <a:pt x="45081" y="5433"/>
                  </a:cubicBezTo>
                  <a:lnTo>
                    <a:pt x="43095" y="5433"/>
                  </a:lnTo>
                  <a:cubicBezTo>
                    <a:pt x="41086" y="6003"/>
                    <a:pt x="39101" y="6277"/>
                    <a:pt x="37092" y="6574"/>
                  </a:cubicBezTo>
                  <a:cubicBezTo>
                    <a:pt x="35106" y="6848"/>
                    <a:pt x="33394" y="7145"/>
                    <a:pt x="31682" y="7715"/>
                  </a:cubicBezTo>
                  <a:cubicBezTo>
                    <a:pt x="30244" y="7989"/>
                    <a:pt x="28533" y="8286"/>
                    <a:pt x="27117" y="8560"/>
                  </a:cubicBezTo>
                  <a:cubicBezTo>
                    <a:pt x="24264" y="9130"/>
                    <a:pt x="21114" y="9427"/>
                    <a:pt x="18261" y="9998"/>
                  </a:cubicBezTo>
                  <a:cubicBezTo>
                    <a:pt x="17120" y="9998"/>
                    <a:pt x="16275" y="10272"/>
                    <a:pt x="15408" y="10272"/>
                  </a:cubicBezTo>
                  <a:close/>
                  <a:moveTo>
                    <a:pt x="44807" y="4565"/>
                  </a:moveTo>
                  <a:lnTo>
                    <a:pt x="44807" y="4291"/>
                  </a:lnTo>
                  <a:cubicBezTo>
                    <a:pt x="44807" y="3150"/>
                    <a:pt x="44510" y="3150"/>
                    <a:pt x="43666" y="3150"/>
                  </a:cubicBezTo>
                  <a:cubicBezTo>
                    <a:pt x="43095" y="3424"/>
                    <a:pt x="42524" y="3424"/>
                    <a:pt x="41954" y="3424"/>
                  </a:cubicBezTo>
                  <a:cubicBezTo>
                    <a:pt x="40516" y="3721"/>
                    <a:pt x="39101" y="3721"/>
                    <a:pt x="37663" y="3995"/>
                  </a:cubicBezTo>
                  <a:cubicBezTo>
                    <a:pt x="35380" y="4291"/>
                    <a:pt x="33098" y="4862"/>
                    <a:pt x="30815" y="5136"/>
                  </a:cubicBezTo>
                  <a:cubicBezTo>
                    <a:pt x="28259" y="5707"/>
                    <a:pt x="25679" y="6003"/>
                    <a:pt x="23123" y="6277"/>
                  </a:cubicBezTo>
                  <a:cubicBezTo>
                    <a:pt x="22256" y="6574"/>
                    <a:pt x="21685" y="6848"/>
                    <a:pt x="20840" y="6848"/>
                  </a:cubicBezTo>
                  <a:lnTo>
                    <a:pt x="16549" y="7715"/>
                  </a:lnTo>
                  <a:cubicBezTo>
                    <a:pt x="15979" y="7715"/>
                    <a:pt x="15705" y="7989"/>
                    <a:pt x="15134" y="8286"/>
                  </a:cubicBezTo>
                  <a:cubicBezTo>
                    <a:pt x="15134" y="8560"/>
                    <a:pt x="15134" y="9130"/>
                    <a:pt x="15408" y="9427"/>
                  </a:cubicBezTo>
                  <a:lnTo>
                    <a:pt x="16549" y="9427"/>
                  </a:lnTo>
                  <a:cubicBezTo>
                    <a:pt x="17691" y="9130"/>
                    <a:pt x="19129" y="8856"/>
                    <a:pt x="20270" y="8856"/>
                  </a:cubicBezTo>
                  <a:lnTo>
                    <a:pt x="25405" y="7989"/>
                  </a:lnTo>
                  <a:cubicBezTo>
                    <a:pt x="26821" y="7715"/>
                    <a:pt x="28259" y="7418"/>
                    <a:pt x="29400" y="7145"/>
                  </a:cubicBezTo>
                  <a:cubicBezTo>
                    <a:pt x="32253" y="6848"/>
                    <a:pt x="35106" y="6277"/>
                    <a:pt x="37959" y="5707"/>
                  </a:cubicBezTo>
                  <a:cubicBezTo>
                    <a:pt x="39101" y="5433"/>
                    <a:pt x="40242" y="5136"/>
                    <a:pt x="41657" y="4862"/>
                  </a:cubicBezTo>
                  <a:cubicBezTo>
                    <a:pt x="42524" y="4862"/>
                    <a:pt x="43666" y="4565"/>
                    <a:pt x="44807" y="4565"/>
                  </a:cubicBezTo>
                  <a:close/>
                  <a:moveTo>
                    <a:pt x="13696" y="5707"/>
                  </a:moveTo>
                  <a:lnTo>
                    <a:pt x="14563" y="6574"/>
                  </a:lnTo>
                  <a:cubicBezTo>
                    <a:pt x="14563" y="7145"/>
                    <a:pt x="14837" y="7145"/>
                    <a:pt x="15408" y="7145"/>
                  </a:cubicBezTo>
                  <a:cubicBezTo>
                    <a:pt x="18261" y="6574"/>
                    <a:pt x="21114" y="6003"/>
                    <a:pt x="23967" y="5707"/>
                  </a:cubicBezTo>
                  <a:cubicBezTo>
                    <a:pt x="25109" y="5433"/>
                    <a:pt x="25976" y="5136"/>
                    <a:pt x="26821" y="5136"/>
                  </a:cubicBezTo>
                  <a:cubicBezTo>
                    <a:pt x="28533" y="4862"/>
                    <a:pt x="30541" y="4291"/>
                    <a:pt x="32527" y="3995"/>
                  </a:cubicBezTo>
                  <a:cubicBezTo>
                    <a:pt x="33965" y="3995"/>
                    <a:pt x="35380" y="3721"/>
                    <a:pt x="36818" y="3424"/>
                  </a:cubicBezTo>
                  <a:cubicBezTo>
                    <a:pt x="38804" y="3150"/>
                    <a:pt x="40813" y="2853"/>
                    <a:pt x="43095" y="2283"/>
                  </a:cubicBezTo>
                  <a:lnTo>
                    <a:pt x="43940" y="2283"/>
                  </a:lnTo>
                  <a:cubicBezTo>
                    <a:pt x="43666" y="1712"/>
                    <a:pt x="43369" y="1438"/>
                    <a:pt x="43369" y="1141"/>
                  </a:cubicBezTo>
                  <a:cubicBezTo>
                    <a:pt x="43095" y="1141"/>
                    <a:pt x="42798" y="868"/>
                    <a:pt x="42798" y="868"/>
                  </a:cubicBezTo>
                  <a:cubicBezTo>
                    <a:pt x="40813" y="1141"/>
                    <a:pt x="38530" y="1712"/>
                    <a:pt x="36521" y="2009"/>
                  </a:cubicBezTo>
                  <a:cubicBezTo>
                    <a:pt x="34239" y="2283"/>
                    <a:pt x="31682" y="2853"/>
                    <a:pt x="29400" y="3150"/>
                  </a:cubicBezTo>
                  <a:cubicBezTo>
                    <a:pt x="26821" y="3721"/>
                    <a:pt x="24538" y="3995"/>
                    <a:pt x="21982" y="4291"/>
                  </a:cubicBezTo>
                  <a:cubicBezTo>
                    <a:pt x="20544" y="4565"/>
                    <a:pt x="19129" y="4862"/>
                    <a:pt x="17691" y="4862"/>
                  </a:cubicBezTo>
                  <a:cubicBezTo>
                    <a:pt x="16275" y="5136"/>
                    <a:pt x="15134" y="5433"/>
                    <a:pt x="13696" y="5707"/>
                  </a:cubicBezTo>
                  <a:close/>
                  <a:moveTo>
                    <a:pt x="5433" y="6848"/>
                  </a:moveTo>
                  <a:lnTo>
                    <a:pt x="5433" y="6848"/>
                  </a:lnTo>
                  <a:cubicBezTo>
                    <a:pt x="4292" y="7418"/>
                    <a:pt x="3425" y="7715"/>
                    <a:pt x="2580" y="8286"/>
                  </a:cubicBezTo>
                  <a:cubicBezTo>
                    <a:pt x="572" y="9998"/>
                    <a:pt x="1142" y="12280"/>
                    <a:pt x="3425" y="13125"/>
                  </a:cubicBezTo>
                  <a:cubicBezTo>
                    <a:pt x="4863" y="13695"/>
                    <a:pt x="6278" y="13695"/>
                    <a:pt x="7990" y="13421"/>
                  </a:cubicBezTo>
                  <a:cubicBezTo>
                    <a:pt x="7990" y="13125"/>
                    <a:pt x="8287" y="13125"/>
                    <a:pt x="8287" y="12851"/>
                  </a:cubicBezTo>
                  <a:cubicBezTo>
                    <a:pt x="8287" y="11139"/>
                    <a:pt x="7990" y="9130"/>
                    <a:pt x="7145" y="7715"/>
                  </a:cubicBezTo>
                  <a:cubicBezTo>
                    <a:pt x="6575" y="6574"/>
                    <a:pt x="6575" y="6574"/>
                    <a:pt x="5433" y="6848"/>
                  </a:cubicBezTo>
                  <a:close/>
                  <a:moveTo>
                    <a:pt x="11140" y="12851"/>
                  </a:moveTo>
                  <a:cubicBezTo>
                    <a:pt x="11984" y="12554"/>
                    <a:pt x="13125" y="12554"/>
                    <a:pt x="13993" y="12280"/>
                  </a:cubicBezTo>
                  <a:cubicBezTo>
                    <a:pt x="14563" y="12280"/>
                    <a:pt x="14563" y="11983"/>
                    <a:pt x="14563" y="11413"/>
                  </a:cubicBezTo>
                  <a:cubicBezTo>
                    <a:pt x="14563" y="9701"/>
                    <a:pt x="14267" y="7715"/>
                    <a:pt x="13125" y="6277"/>
                  </a:cubicBezTo>
                  <a:cubicBezTo>
                    <a:pt x="12852" y="6003"/>
                    <a:pt x="12852" y="5707"/>
                    <a:pt x="12281" y="5707"/>
                  </a:cubicBezTo>
                  <a:cubicBezTo>
                    <a:pt x="11710" y="6003"/>
                    <a:pt x="11140" y="6003"/>
                    <a:pt x="10569" y="6003"/>
                  </a:cubicBezTo>
                  <a:cubicBezTo>
                    <a:pt x="9428" y="6277"/>
                    <a:pt x="8560" y="6277"/>
                    <a:pt x="7419" y="6574"/>
                  </a:cubicBezTo>
                  <a:cubicBezTo>
                    <a:pt x="8857" y="8560"/>
                    <a:pt x="9428" y="10842"/>
                    <a:pt x="9131" y="13125"/>
                  </a:cubicBezTo>
                  <a:cubicBezTo>
                    <a:pt x="9702" y="13125"/>
                    <a:pt x="9998" y="12851"/>
                    <a:pt x="10569" y="12851"/>
                  </a:cubicBezTo>
                  <a:cubicBezTo>
                    <a:pt x="10272" y="11710"/>
                    <a:pt x="10569" y="10568"/>
                    <a:pt x="10272" y="9427"/>
                  </a:cubicBezTo>
                  <a:cubicBezTo>
                    <a:pt x="9998" y="9701"/>
                    <a:pt x="9702" y="9701"/>
                    <a:pt x="9428" y="9998"/>
                  </a:cubicBezTo>
                  <a:cubicBezTo>
                    <a:pt x="9131" y="9130"/>
                    <a:pt x="9428" y="8856"/>
                    <a:pt x="9998" y="8856"/>
                  </a:cubicBezTo>
                  <a:cubicBezTo>
                    <a:pt x="9702" y="8286"/>
                    <a:pt x="9702" y="7715"/>
                    <a:pt x="9428" y="7145"/>
                  </a:cubicBezTo>
                  <a:lnTo>
                    <a:pt x="9702" y="7145"/>
                  </a:lnTo>
                  <a:cubicBezTo>
                    <a:pt x="11140" y="8856"/>
                    <a:pt x="11414" y="10568"/>
                    <a:pt x="11140" y="12851"/>
                  </a:cubicBezTo>
                  <a:close/>
                  <a:moveTo>
                    <a:pt x="45378" y="6848"/>
                  </a:moveTo>
                  <a:lnTo>
                    <a:pt x="45378" y="6848"/>
                  </a:lnTo>
                  <a:lnTo>
                    <a:pt x="50513" y="4291"/>
                  </a:lnTo>
                  <a:cubicBezTo>
                    <a:pt x="50217" y="3424"/>
                    <a:pt x="49943" y="2579"/>
                    <a:pt x="49646" y="1438"/>
                  </a:cubicBezTo>
                  <a:cubicBezTo>
                    <a:pt x="47934" y="1438"/>
                    <a:pt x="45948" y="1141"/>
                    <a:pt x="43940" y="868"/>
                  </a:cubicBezTo>
                  <a:cubicBezTo>
                    <a:pt x="44236" y="1438"/>
                    <a:pt x="44807" y="1712"/>
                    <a:pt x="45081" y="2283"/>
                  </a:cubicBezTo>
                  <a:lnTo>
                    <a:pt x="45948" y="4862"/>
                  </a:lnTo>
                  <a:cubicBezTo>
                    <a:pt x="45948" y="5433"/>
                    <a:pt x="45378" y="6003"/>
                    <a:pt x="45378" y="6848"/>
                  </a:cubicBezTo>
                  <a:close/>
                  <a:moveTo>
                    <a:pt x="54508" y="2009"/>
                  </a:moveTo>
                  <a:cubicBezTo>
                    <a:pt x="53366" y="2009"/>
                    <a:pt x="52225" y="2009"/>
                    <a:pt x="51358" y="1712"/>
                  </a:cubicBezTo>
                  <a:cubicBezTo>
                    <a:pt x="50513" y="1712"/>
                    <a:pt x="50513" y="1712"/>
                    <a:pt x="50513" y="2579"/>
                  </a:cubicBezTo>
                  <a:cubicBezTo>
                    <a:pt x="50513" y="2853"/>
                    <a:pt x="50787" y="3150"/>
                    <a:pt x="51084" y="3424"/>
                  </a:cubicBezTo>
                  <a:cubicBezTo>
                    <a:pt x="51084" y="3721"/>
                    <a:pt x="51358" y="3721"/>
                    <a:pt x="51655" y="3721"/>
                  </a:cubicBezTo>
                  <a:cubicBezTo>
                    <a:pt x="52499" y="3150"/>
                    <a:pt x="53366" y="2579"/>
                    <a:pt x="54508" y="200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090;p29"/>
            <p:cNvSpPr/>
            <p:nvPr/>
          </p:nvSpPr>
          <p:spPr>
            <a:xfrm rot="-1940256">
              <a:off x="6859409" y="1248166"/>
              <a:ext cx="42824" cy="135273"/>
            </a:xfrm>
            <a:custGeom>
              <a:avLst/>
              <a:gdLst/>
              <a:ahLst/>
              <a:cxnLst/>
              <a:rect l="l" t="t" r="r" b="b"/>
              <a:pathLst>
                <a:path w="1713" h="5411" extrusionOk="0">
                  <a:moveTo>
                    <a:pt x="868" y="572"/>
                  </a:moveTo>
                  <a:cubicBezTo>
                    <a:pt x="1142" y="572"/>
                    <a:pt x="1142" y="275"/>
                    <a:pt x="1439" y="1"/>
                  </a:cubicBezTo>
                  <a:lnTo>
                    <a:pt x="1712" y="1"/>
                  </a:lnTo>
                  <a:lnTo>
                    <a:pt x="1712" y="845"/>
                  </a:lnTo>
                  <a:cubicBezTo>
                    <a:pt x="1712" y="845"/>
                    <a:pt x="1439" y="1142"/>
                    <a:pt x="1142" y="1142"/>
                  </a:cubicBezTo>
                  <a:cubicBezTo>
                    <a:pt x="1439" y="1987"/>
                    <a:pt x="1712" y="3425"/>
                    <a:pt x="1712" y="4566"/>
                  </a:cubicBezTo>
                  <a:lnTo>
                    <a:pt x="1712" y="5137"/>
                  </a:lnTo>
                  <a:cubicBezTo>
                    <a:pt x="1712" y="5137"/>
                    <a:pt x="1439" y="5410"/>
                    <a:pt x="1142" y="5410"/>
                  </a:cubicBezTo>
                  <a:lnTo>
                    <a:pt x="1142" y="4840"/>
                  </a:lnTo>
                  <a:cubicBezTo>
                    <a:pt x="1142" y="3699"/>
                    <a:pt x="868" y="2283"/>
                    <a:pt x="297" y="1142"/>
                  </a:cubicBezTo>
                  <a:cubicBezTo>
                    <a:pt x="1" y="845"/>
                    <a:pt x="297" y="275"/>
                    <a:pt x="1" y="1"/>
                  </a:cubicBezTo>
                  <a:lnTo>
                    <a:pt x="297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" name="Google Shape;2519;p47"/>
          <p:cNvGrpSpPr/>
          <p:nvPr/>
        </p:nvGrpSpPr>
        <p:grpSpPr>
          <a:xfrm>
            <a:off x="3507476" y="1309566"/>
            <a:ext cx="6448028" cy="4345718"/>
            <a:chOff x="4366600" y="3515993"/>
            <a:chExt cx="876644" cy="760316"/>
          </a:xfrm>
        </p:grpSpPr>
        <p:sp>
          <p:nvSpPr>
            <p:cNvPr id="114" name="Google Shape;2520;p47"/>
            <p:cNvSpPr/>
            <p:nvPr/>
          </p:nvSpPr>
          <p:spPr>
            <a:xfrm>
              <a:off x="4366600" y="3515993"/>
              <a:ext cx="876644" cy="760316"/>
            </a:xfrm>
            <a:custGeom>
              <a:avLst/>
              <a:gdLst/>
              <a:ahLst/>
              <a:cxnLst/>
              <a:rect l="l" t="t" r="r" b="b"/>
              <a:pathLst>
                <a:path w="38403" h="33307" extrusionOk="0">
                  <a:moveTo>
                    <a:pt x="21428" y="833"/>
                  </a:moveTo>
                  <a:cubicBezTo>
                    <a:pt x="28481" y="1084"/>
                    <a:pt x="35535" y="5269"/>
                    <a:pt x="37353" y="12589"/>
                  </a:cubicBezTo>
                  <a:cubicBezTo>
                    <a:pt x="37886" y="15191"/>
                    <a:pt x="37886" y="17808"/>
                    <a:pt x="36569" y="20426"/>
                  </a:cubicBezTo>
                  <a:cubicBezTo>
                    <a:pt x="35268" y="23028"/>
                    <a:pt x="32917" y="25128"/>
                    <a:pt x="30049" y="26163"/>
                  </a:cubicBezTo>
                  <a:cubicBezTo>
                    <a:pt x="29265" y="26163"/>
                    <a:pt x="28481" y="26163"/>
                    <a:pt x="27948" y="26696"/>
                  </a:cubicBezTo>
                  <a:cubicBezTo>
                    <a:pt x="27164" y="27479"/>
                    <a:pt x="28215" y="28514"/>
                    <a:pt x="27948" y="29298"/>
                  </a:cubicBezTo>
                  <a:cubicBezTo>
                    <a:pt x="27948" y="29564"/>
                    <a:pt x="28481" y="29564"/>
                    <a:pt x="28481" y="29831"/>
                  </a:cubicBezTo>
                  <a:lnTo>
                    <a:pt x="28481" y="30348"/>
                  </a:lnTo>
                  <a:cubicBezTo>
                    <a:pt x="28998" y="31132"/>
                    <a:pt x="29516" y="31915"/>
                    <a:pt x="30299" y="32433"/>
                  </a:cubicBezTo>
                  <a:cubicBezTo>
                    <a:pt x="29866" y="32501"/>
                    <a:pt x="29433" y="32535"/>
                    <a:pt x="29004" y="32535"/>
                  </a:cubicBezTo>
                  <a:cubicBezTo>
                    <a:pt x="26082" y="32535"/>
                    <a:pt x="23378" y="30963"/>
                    <a:pt x="22462" y="27997"/>
                  </a:cubicBezTo>
                  <a:cubicBezTo>
                    <a:pt x="20223" y="28317"/>
                    <a:pt x="17852" y="28637"/>
                    <a:pt x="15511" y="28637"/>
                  </a:cubicBezTo>
                  <a:cubicBezTo>
                    <a:pt x="12118" y="28637"/>
                    <a:pt x="8787" y="27964"/>
                    <a:pt x="6004" y="25646"/>
                  </a:cubicBezTo>
                  <a:cubicBezTo>
                    <a:pt x="3919" y="23812"/>
                    <a:pt x="2869" y="21461"/>
                    <a:pt x="2352" y="18592"/>
                  </a:cubicBezTo>
                  <a:cubicBezTo>
                    <a:pt x="1568" y="13623"/>
                    <a:pt x="3653" y="8921"/>
                    <a:pt x="7321" y="5535"/>
                  </a:cubicBezTo>
                  <a:cubicBezTo>
                    <a:pt x="9923" y="3435"/>
                    <a:pt x="12540" y="2134"/>
                    <a:pt x="15675" y="1350"/>
                  </a:cubicBezTo>
                  <a:cubicBezTo>
                    <a:pt x="17760" y="1084"/>
                    <a:pt x="19594" y="833"/>
                    <a:pt x="21428" y="833"/>
                  </a:cubicBezTo>
                  <a:close/>
                  <a:moveTo>
                    <a:pt x="20773" y="1"/>
                  </a:moveTo>
                  <a:cubicBezTo>
                    <a:pt x="16641" y="1"/>
                    <a:pt x="12558" y="910"/>
                    <a:pt x="8888" y="3435"/>
                  </a:cubicBezTo>
                  <a:cubicBezTo>
                    <a:pt x="8355" y="3968"/>
                    <a:pt x="7838" y="4219"/>
                    <a:pt x="7054" y="4752"/>
                  </a:cubicBezTo>
                  <a:cubicBezTo>
                    <a:pt x="4703" y="6570"/>
                    <a:pt x="3136" y="9188"/>
                    <a:pt x="2086" y="11805"/>
                  </a:cubicBezTo>
                  <a:lnTo>
                    <a:pt x="2086" y="12589"/>
                  </a:lnTo>
                  <a:cubicBezTo>
                    <a:pt x="1" y="18859"/>
                    <a:pt x="2869" y="26163"/>
                    <a:pt x="9139" y="28514"/>
                  </a:cubicBezTo>
                  <a:cubicBezTo>
                    <a:pt x="11350" y="29209"/>
                    <a:pt x="13630" y="29538"/>
                    <a:pt x="15946" y="29538"/>
                  </a:cubicBezTo>
                  <a:cubicBezTo>
                    <a:pt x="18015" y="29538"/>
                    <a:pt x="20111" y="29276"/>
                    <a:pt x="22211" y="28780"/>
                  </a:cubicBezTo>
                  <a:cubicBezTo>
                    <a:pt x="22824" y="31842"/>
                    <a:pt x="25982" y="33306"/>
                    <a:pt x="29083" y="33306"/>
                  </a:cubicBezTo>
                  <a:cubicBezTo>
                    <a:pt x="29951" y="33306"/>
                    <a:pt x="30814" y="33192"/>
                    <a:pt x="31616" y="32965"/>
                  </a:cubicBezTo>
                  <a:cubicBezTo>
                    <a:pt x="31350" y="31649"/>
                    <a:pt x="30299" y="31398"/>
                    <a:pt x="29516" y="30348"/>
                  </a:cubicBezTo>
                  <a:cubicBezTo>
                    <a:pt x="28732" y="29298"/>
                    <a:pt x="28732" y="28263"/>
                    <a:pt x="28481" y="27213"/>
                  </a:cubicBezTo>
                  <a:cubicBezTo>
                    <a:pt x="30299" y="26947"/>
                    <a:pt x="31867" y="26163"/>
                    <a:pt x="33701" y="25128"/>
                  </a:cubicBezTo>
                  <a:lnTo>
                    <a:pt x="33967" y="24595"/>
                  </a:lnTo>
                  <a:cubicBezTo>
                    <a:pt x="37353" y="22511"/>
                    <a:pt x="38403" y="18326"/>
                    <a:pt x="38403" y="14674"/>
                  </a:cubicBezTo>
                  <a:cubicBezTo>
                    <a:pt x="38403" y="12589"/>
                    <a:pt x="37619" y="10488"/>
                    <a:pt x="36569" y="8670"/>
                  </a:cubicBezTo>
                  <a:cubicBezTo>
                    <a:pt x="36052" y="7887"/>
                    <a:pt x="35785" y="6836"/>
                    <a:pt x="35002" y="6053"/>
                  </a:cubicBezTo>
                  <a:cubicBezTo>
                    <a:pt x="34484" y="5786"/>
                    <a:pt x="34218" y="5269"/>
                    <a:pt x="33701" y="4752"/>
                  </a:cubicBezTo>
                  <a:cubicBezTo>
                    <a:pt x="30566" y="1868"/>
                    <a:pt x="26647" y="300"/>
                    <a:pt x="22462" y="49"/>
                  </a:cubicBezTo>
                  <a:cubicBezTo>
                    <a:pt x="21899" y="17"/>
                    <a:pt x="21336" y="1"/>
                    <a:pt x="20773" y="1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521;p47"/>
            <p:cNvSpPr/>
            <p:nvPr/>
          </p:nvSpPr>
          <p:spPr>
            <a:xfrm>
              <a:off x="4807773" y="3997068"/>
              <a:ext cx="119525" cy="89233"/>
            </a:xfrm>
            <a:custGeom>
              <a:avLst/>
              <a:gdLst/>
              <a:ahLst/>
              <a:cxnLst/>
              <a:rect l="l" t="t" r="r" b="b"/>
              <a:pathLst>
                <a:path w="5236" h="3909" extrusionOk="0">
                  <a:moveTo>
                    <a:pt x="3821" y="1317"/>
                  </a:moveTo>
                  <a:cubicBezTo>
                    <a:pt x="3914" y="1386"/>
                    <a:pt x="4025" y="1436"/>
                    <a:pt x="4185" y="1436"/>
                  </a:cubicBezTo>
                  <a:cubicBezTo>
                    <a:pt x="4062" y="1436"/>
                    <a:pt x="3941" y="1378"/>
                    <a:pt x="3821" y="1317"/>
                  </a:cubicBezTo>
                  <a:close/>
                  <a:moveTo>
                    <a:pt x="3135" y="135"/>
                  </a:moveTo>
                  <a:lnTo>
                    <a:pt x="3668" y="652"/>
                  </a:lnTo>
                  <a:cubicBezTo>
                    <a:pt x="3919" y="652"/>
                    <a:pt x="3919" y="652"/>
                    <a:pt x="3919" y="918"/>
                  </a:cubicBezTo>
                  <a:cubicBezTo>
                    <a:pt x="3919" y="918"/>
                    <a:pt x="4185" y="1169"/>
                    <a:pt x="4185" y="1436"/>
                  </a:cubicBezTo>
                  <a:lnTo>
                    <a:pt x="4185" y="1702"/>
                  </a:lnTo>
                  <a:cubicBezTo>
                    <a:pt x="3919" y="1702"/>
                    <a:pt x="3402" y="1702"/>
                    <a:pt x="3402" y="1169"/>
                  </a:cubicBezTo>
                  <a:cubicBezTo>
                    <a:pt x="3544" y="1169"/>
                    <a:pt x="3683" y="1246"/>
                    <a:pt x="3821" y="1317"/>
                  </a:cubicBezTo>
                  <a:lnTo>
                    <a:pt x="3821" y="1317"/>
                  </a:lnTo>
                  <a:cubicBezTo>
                    <a:pt x="3617" y="1164"/>
                    <a:pt x="3502" y="918"/>
                    <a:pt x="3135" y="918"/>
                  </a:cubicBezTo>
                  <a:lnTo>
                    <a:pt x="3919" y="918"/>
                  </a:lnTo>
                  <a:cubicBezTo>
                    <a:pt x="3668" y="652"/>
                    <a:pt x="3402" y="652"/>
                    <a:pt x="3135" y="652"/>
                  </a:cubicBezTo>
                  <a:lnTo>
                    <a:pt x="3135" y="135"/>
                  </a:lnTo>
                  <a:close/>
                  <a:moveTo>
                    <a:pt x="2377" y="597"/>
                  </a:moveTo>
                  <a:cubicBezTo>
                    <a:pt x="2462" y="597"/>
                    <a:pt x="2543" y="613"/>
                    <a:pt x="2618" y="652"/>
                  </a:cubicBezTo>
                  <a:cubicBezTo>
                    <a:pt x="3919" y="1953"/>
                    <a:pt x="1834" y="1953"/>
                    <a:pt x="1051" y="2486"/>
                  </a:cubicBezTo>
                  <a:cubicBezTo>
                    <a:pt x="1051" y="1953"/>
                    <a:pt x="784" y="1702"/>
                    <a:pt x="784" y="1169"/>
                  </a:cubicBezTo>
                  <a:cubicBezTo>
                    <a:pt x="1240" y="1169"/>
                    <a:pt x="1878" y="597"/>
                    <a:pt x="2377" y="597"/>
                  </a:cubicBezTo>
                  <a:close/>
                  <a:moveTo>
                    <a:pt x="3402" y="1702"/>
                  </a:moveTo>
                  <a:cubicBezTo>
                    <a:pt x="3668" y="1702"/>
                    <a:pt x="4185" y="1953"/>
                    <a:pt x="4452" y="1953"/>
                  </a:cubicBezTo>
                  <a:lnTo>
                    <a:pt x="4452" y="2486"/>
                  </a:lnTo>
                  <a:cubicBezTo>
                    <a:pt x="4185" y="2486"/>
                    <a:pt x="4185" y="2219"/>
                    <a:pt x="3919" y="2219"/>
                  </a:cubicBezTo>
                  <a:lnTo>
                    <a:pt x="3402" y="2219"/>
                  </a:lnTo>
                  <a:lnTo>
                    <a:pt x="3402" y="1702"/>
                  </a:lnTo>
                  <a:close/>
                  <a:moveTo>
                    <a:pt x="2101" y="2737"/>
                  </a:moveTo>
                  <a:cubicBezTo>
                    <a:pt x="2348" y="2821"/>
                    <a:pt x="2568" y="2878"/>
                    <a:pt x="2779" y="2918"/>
                  </a:cubicBezTo>
                  <a:lnTo>
                    <a:pt x="2779" y="2918"/>
                  </a:lnTo>
                  <a:cubicBezTo>
                    <a:pt x="2574" y="2810"/>
                    <a:pt x="2371" y="2737"/>
                    <a:pt x="2101" y="2737"/>
                  </a:cubicBezTo>
                  <a:close/>
                  <a:moveTo>
                    <a:pt x="3434" y="2286"/>
                  </a:moveTo>
                  <a:cubicBezTo>
                    <a:pt x="3779" y="2286"/>
                    <a:pt x="4115" y="2405"/>
                    <a:pt x="4452" y="2737"/>
                  </a:cubicBezTo>
                  <a:cubicBezTo>
                    <a:pt x="3919" y="2737"/>
                    <a:pt x="3135" y="2737"/>
                    <a:pt x="2618" y="2486"/>
                  </a:cubicBezTo>
                  <a:lnTo>
                    <a:pt x="2618" y="2486"/>
                  </a:lnTo>
                  <a:cubicBezTo>
                    <a:pt x="3135" y="2737"/>
                    <a:pt x="3668" y="2737"/>
                    <a:pt x="4185" y="3003"/>
                  </a:cubicBezTo>
                  <a:cubicBezTo>
                    <a:pt x="3649" y="3003"/>
                    <a:pt x="3237" y="3003"/>
                    <a:pt x="2779" y="2918"/>
                  </a:cubicBezTo>
                  <a:lnTo>
                    <a:pt x="2779" y="2918"/>
                  </a:lnTo>
                  <a:cubicBezTo>
                    <a:pt x="2966" y="3016"/>
                    <a:pt x="3155" y="3143"/>
                    <a:pt x="3402" y="3270"/>
                  </a:cubicBezTo>
                  <a:cubicBezTo>
                    <a:pt x="2884" y="3270"/>
                    <a:pt x="2101" y="3270"/>
                    <a:pt x="1568" y="3003"/>
                  </a:cubicBezTo>
                  <a:lnTo>
                    <a:pt x="1568" y="3003"/>
                  </a:lnTo>
                  <a:cubicBezTo>
                    <a:pt x="1634" y="3069"/>
                    <a:pt x="1716" y="3135"/>
                    <a:pt x="1809" y="3195"/>
                  </a:cubicBezTo>
                  <a:lnTo>
                    <a:pt x="1809" y="3195"/>
                  </a:lnTo>
                  <a:cubicBezTo>
                    <a:pt x="1806" y="3195"/>
                    <a:pt x="1804" y="3195"/>
                    <a:pt x="1801" y="3195"/>
                  </a:cubicBezTo>
                  <a:cubicBezTo>
                    <a:pt x="1702" y="3195"/>
                    <a:pt x="1599" y="3203"/>
                    <a:pt x="1500" y="3203"/>
                  </a:cubicBezTo>
                  <a:cubicBezTo>
                    <a:pt x="1310" y="3203"/>
                    <a:pt x="1138" y="3174"/>
                    <a:pt x="1051" y="3003"/>
                  </a:cubicBezTo>
                  <a:cubicBezTo>
                    <a:pt x="1935" y="2822"/>
                    <a:pt x="2703" y="2286"/>
                    <a:pt x="3434" y="2286"/>
                  </a:cubicBezTo>
                  <a:close/>
                  <a:moveTo>
                    <a:pt x="2284" y="3421"/>
                  </a:moveTo>
                  <a:cubicBezTo>
                    <a:pt x="2473" y="3483"/>
                    <a:pt x="2677" y="3520"/>
                    <a:pt x="2884" y="3520"/>
                  </a:cubicBezTo>
                  <a:cubicBezTo>
                    <a:pt x="2618" y="3520"/>
                    <a:pt x="2618" y="3787"/>
                    <a:pt x="2351" y="3787"/>
                  </a:cubicBezTo>
                  <a:cubicBezTo>
                    <a:pt x="2351" y="3625"/>
                    <a:pt x="2327" y="3507"/>
                    <a:pt x="2284" y="3421"/>
                  </a:cubicBezTo>
                  <a:close/>
                  <a:moveTo>
                    <a:pt x="2771" y="1"/>
                  </a:moveTo>
                  <a:cubicBezTo>
                    <a:pt x="1861" y="1"/>
                    <a:pt x="954" y="406"/>
                    <a:pt x="267" y="918"/>
                  </a:cubicBezTo>
                  <a:cubicBezTo>
                    <a:pt x="0" y="1436"/>
                    <a:pt x="533" y="2219"/>
                    <a:pt x="784" y="2737"/>
                  </a:cubicBezTo>
                  <a:lnTo>
                    <a:pt x="533" y="3003"/>
                  </a:lnTo>
                  <a:cubicBezTo>
                    <a:pt x="1083" y="3666"/>
                    <a:pt x="1728" y="3908"/>
                    <a:pt x="2408" y="3908"/>
                  </a:cubicBezTo>
                  <a:cubicBezTo>
                    <a:pt x="3337" y="3908"/>
                    <a:pt x="4331" y="3456"/>
                    <a:pt x="5236" y="3003"/>
                  </a:cubicBezTo>
                  <a:cubicBezTo>
                    <a:pt x="4969" y="2219"/>
                    <a:pt x="4969" y="1169"/>
                    <a:pt x="4185" y="386"/>
                  </a:cubicBezTo>
                  <a:cubicBezTo>
                    <a:pt x="3735" y="114"/>
                    <a:pt x="3253" y="1"/>
                    <a:pt x="27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522;p47"/>
            <p:cNvSpPr/>
            <p:nvPr/>
          </p:nvSpPr>
          <p:spPr>
            <a:xfrm>
              <a:off x="4599182" y="3650808"/>
              <a:ext cx="339924" cy="343280"/>
            </a:xfrm>
            <a:custGeom>
              <a:avLst/>
              <a:gdLst/>
              <a:ahLst/>
              <a:cxnLst/>
              <a:rect l="l" t="t" r="r" b="b"/>
              <a:pathLst>
                <a:path w="14891" h="15038" extrusionOk="0">
                  <a:moveTo>
                    <a:pt x="9922" y="1197"/>
                  </a:moveTo>
                  <a:lnTo>
                    <a:pt x="9922" y="1197"/>
                  </a:lnTo>
                  <a:cubicBezTo>
                    <a:pt x="10706" y="1448"/>
                    <a:pt x="11239" y="1448"/>
                    <a:pt x="11756" y="2231"/>
                  </a:cubicBezTo>
                  <a:cubicBezTo>
                    <a:pt x="10972" y="2231"/>
                    <a:pt x="10706" y="1448"/>
                    <a:pt x="9922" y="1197"/>
                  </a:cubicBezTo>
                  <a:close/>
                  <a:moveTo>
                    <a:pt x="11756" y="2365"/>
                  </a:moveTo>
                  <a:cubicBezTo>
                    <a:pt x="11952" y="2431"/>
                    <a:pt x="12148" y="2498"/>
                    <a:pt x="12273" y="2498"/>
                  </a:cubicBezTo>
                  <a:cubicBezTo>
                    <a:pt x="12015" y="2498"/>
                    <a:pt x="11885" y="2431"/>
                    <a:pt x="11756" y="2365"/>
                  </a:cubicBezTo>
                  <a:close/>
                  <a:moveTo>
                    <a:pt x="11239" y="2498"/>
                  </a:moveTo>
                  <a:lnTo>
                    <a:pt x="11239" y="2498"/>
                  </a:lnTo>
                  <a:cubicBezTo>
                    <a:pt x="11756" y="2764"/>
                    <a:pt x="12273" y="2764"/>
                    <a:pt x="12806" y="3015"/>
                  </a:cubicBezTo>
                  <a:cubicBezTo>
                    <a:pt x="12590" y="3015"/>
                    <a:pt x="12377" y="3059"/>
                    <a:pt x="12166" y="3059"/>
                  </a:cubicBezTo>
                  <a:cubicBezTo>
                    <a:pt x="11854" y="3059"/>
                    <a:pt x="11547" y="2964"/>
                    <a:pt x="11239" y="2498"/>
                  </a:cubicBezTo>
                  <a:close/>
                  <a:moveTo>
                    <a:pt x="12806" y="3282"/>
                  </a:moveTo>
                  <a:cubicBezTo>
                    <a:pt x="12806" y="3282"/>
                    <a:pt x="13057" y="3548"/>
                    <a:pt x="13057" y="3799"/>
                  </a:cubicBezTo>
                  <a:lnTo>
                    <a:pt x="12022" y="3799"/>
                  </a:lnTo>
                  <a:cubicBezTo>
                    <a:pt x="12022" y="3799"/>
                    <a:pt x="11756" y="3548"/>
                    <a:pt x="11756" y="3282"/>
                  </a:cubicBezTo>
                  <a:close/>
                  <a:moveTo>
                    <a:pt x="5220" y="4582"/>
                  </a:moveTo>
                  <a:cubicBezTo>
                    <a:pt x="5362" y="4582"/>
                    <a:pt x="5503" y="4638"/>
                    <a:pt x="5648" y="4715"/>
                  </a:cubicBezTo>
                  <a:lnTo>
                    <a:pt x="5648" y="4715"/>
                  </a:lnTo>
                  <a:cubicBezTo>
                    <a:pt x="5527" y="4635"/>
                    <a:pt x="5387" y="4582"/>
                    <a:pt x="5220" y="4582"/>
                  </a:cubicBezTo>
                  <a:close/>
                  <a:moveTo>
                    <a:pt x="12557" y="5263"/>
                  </a:moveTo>
                  <a:cubicBezTo>
                    <a:pt x="12515" y="5263"/>
                    <a:pt x="12475" y="5267"/>
                    <a:pt x="12436" y="5277"/>
                  </a:cubicBezTo>
                  <a:lnTo>
                    <a:pt x="12436" y="5277"/>
                  </a:lnTo>
                  <a:cubicBezTo>
                    <a:pt x="12604" y="5470"/>
                    <a:pt x="12872" y="5390"/>
                    <a:pt x="13085" y="5444"/>
                  </a:cubicBezTo>
                  <a:lnTo>
                    <a:pt x="13085" y="5444"/>
                  </a:lnTo>
                  <a:cubicBezTo>
                    <a:pt x="12919" y="5339"/>
                    <a:pt x="12727" y="5263"/>
                    <a:pt x="12557" y="5263"/>
                  </a:cubicBezTo>
                  <a:close/>
                  <a:moveTo>
                    <a:pt x="6180" y="4154"/>
                  </a:moveTo>
                  <a:cubicBezTo>
                    <a:pt x="6965" y="4154"/>
                    <a:pt x="7727" y="4890"/>
                    <a:pt x="8104" y="5633"/>
                  </a:cubicBezTo>
                  <a:lnTo>
                    <a:pt x="7837" y="5366"/>
                  </a:lnTo>
                  <a:cubicBezTo>
                    <a:pt x="7571" y="4332"/>
                    <a:pt x="6270" y="5115"/>
                    <a:pt x="5753" y="4332"/>
                  </a:cubicBezTo>
                  <a:lnTo>
                    <a:pt x="5753" y="4332"/>
                  </a:lnTo>
                  <a:cubicBezTo>
                    <a:pt x="5753" y="4849"/>
                    <a:pt x="6011" y="4912"/>
                    <a:pt x="6303" y="4912"/>
                  </a:cubicBezTo>
                  <a:cubicBezTo>
                    <a:pt x="6397" y="4912"/>
                    <a:pt x="6493" y="4905"/>
                    <a:pt x="6586" y="4905"/>
                  </a:cubicBezTo>
                  <a:cubicBezTo>
                    <a:pt x="6784" y="4905"/>
                    <a:pt x="6963" y="4934"/>
                    <a:pt x="7054" y="5115"/>
                  </a:cubicBezTo>
                  <a:cubicBezTo>
                    <a:pt x="6946" y="5150"/>
                    <a:pt x="6843" y="5165"/>
                    <a:pt x="6744" y="5165"/>
                  </a:cubicBezTo>
                  <a:cubicBezTo>
                    <a:pt x="6318" y="5165"/>
                    <a:pt x="5972" y="4887"/>
                    <a:pt x="5648" y="4715"/>
                  </a:cubicBezTo>
                  <a:lnTo>
                    <a:pt x="5648" y="4715"/>
                  </a:lnTo>
                  <a:cubicBezTo>
                    <a:pt x="5912" y="4889"/>
                    <a:pt x="6087" y="5194"/>
                    <a:pt x="6270" y="5366"/>
                  </a:cubicBezTo>
                  <a:lnTo>
                    <a:pt x="6003" y="5366"/>
                  </a:lnTo>
                  <a:cubicBezTo>
                    <a:pt x="5753" y="5115"/>
                    <a:pt x="5220" y="5115"/>
                    <a:pt x="4969" y="4849"/>
                  </a:cubicBezTo>
                  <a:lnTo>
                    <a:pt x="5220" y="4582"/>
                  </a:lnTo>
                  <a:cubicBezTo>
                    <a:pt x="5527" y="4280"/>
                    <a:pt x="5855" y="4154"/>
                    <a:pt x="6180" y="4154"/>
                  </a:cubicBezTo>
                  <a:close/>
                  <a:moveTo>
                    <a:pt x="13085" y="5444"/>
                  </a:moveTo>
                  <a:lnTo>
                    <a:pt x="13085" y="5444"/>
                  </a:lnTo>
                  <a:cubicBezTo>
                    <a:pt x="13175" y="5501"/>
                    <a:pt x="13257" y="5566"/>
                    <a:pt x="13323" y="5633"/>
                  </a:cubicBezTo>
                  <a:cubicBezTo>
                    <a:pt x="13264" y="5518"/>
                    <a:pt x="13180" y="5467"/>
                    <a:pt x="13085" y="5444"/>
                  </a:cubicBezTo>
                  <a:close/>
                  <a:moveTo>
                    <a:pt x="12273" y="5899"/>
                  </a:moveTo>
                  <a:cubicBezTo>
                    <a:pt x="12540" y="6150"/>
                    <a:pt x="13057" y="6150"/>
                    <a:pt x="13323" y="6150"/>
                  </a:cubicBezTo>
                  <a:cubicBezTo>
                    <a:pt x="13057" y="5899"/>
                    <a:pt x="12540" y="5899"/>
                    <a:pt x="12273" y="5899"/>
                  </a:cubicBezTo>
                  <a:close/>
                  <a:moveTo>
                    <a:pt x="4408" y="6830"/>
                  </a:moveTo>
                  <a:cubicBezTo>
                    <a:pt x="4333" y="6830"/>
                    <a:pt x="4258" y="6861"/>
                    <a:pt x="4185" y="6934"/>
                  </a:cubicBezTo>
                  <a:cubicBezTo>
                    <a:pt x="4436" y="6934"/>
                    <a:pt x="4702" y="6934"/>
                    <a:pt x="4969" y="7200"/>
                  </a:cubicBezTo>
                  <a:cubicBezTo>
                    <a:pt x="4780" y="7011"/>
                    <a:pt x="4591" y="6830"/>
                    <a:pt x="4408" y="6830"/>
                  </a:cubicBezTo>
                  <a:close/>
                  <a:moveTo>
                    <a:pt x="12022" y="3799"/>
                  </a:moveTo>
                  <a:cubicBezTo>
                    <a:pt x="12540" y="4065"/>
                    <a:pt x="12806" y="4065"/>
                    <a:pt x="13323" y="4065"/>
                  </a:cubicBezTo>
                  <a:lnTo>
                    <a:pt x="13323" y="4849"/>
                  </a:lnTo>
                  <a:cubicBezTo>
                    <a:pt x="13304" y="4849"/>
                    <a:pt x="13284" y="4849"/>
                    <a:pt x="13264" y="4850"/>
                  </a:cubicBezTo>
                  <a:lnTo>
                    <a:pt x="13264" y="4850"/>
                  </a:lnTo>
                  <a:cubicBezTo>
                    <a:pt x="13196" y="4520"/>
                    <a:pt x="13077" y="4423"/>
                    <a:pt x="12941" y="4423"/>
                  </a:cubicBezTo>
                  <a:cubicBezTo>
                    <a:pt x="12748" y="4423"/>
                    <a:pt x="12523" y="4620"/>
                    <a:pt x="12369" y="4620"/>
                  </a:cubicBezTo>
                  <a:cubicBezTo>
                    <a:pt x="12352" y="4620"/>
                    <a:pt x="12336" y="4618"/>
                    <a:pt x="12321" y="4613"/>
                  </a:cubicBezTo>
                  <a:lnTo>
                    <a:pt x="12321" y="4613"/>
                  </a:lnTo>
                  <a:cubicBezTo>
                    <a:pt x="12482" y="4827"/>
                    <a:pt x="12675" y="4871"/>
                    <a:pt x="12879" y="4871"/>
                  </a:cubicBezTo>
                  <a:cubicBezTo>
                    <a:pt x="13005" y="4871"/>
                    <a:pt x="13135" y="4854"/>
                    <a:pt x="13264" y="4850"/>
                  </a:cubicBezTo>
                  <a:lnTo>
                    <a:pt x="13264" y="4850"/>
                  </a:lnTo>
                  <a:cubicBezTo>
                    <a:pt x="13302" y="5032"/>
                    <a:pt x="13323" y="5286"/>
                    <a:pt x="13323" y="5633"/>
                  </a:cubicBezTo>
                  <a:lnTo>
                    <a:pt x="13323" y="6150"/>
                  </a:lnTo>
                  <a:lnTo>
                    <a:pt x="13323" y="6683"/>
                  </a:lnTo>
                  <a:cubicBezTo>
                    <a:pt x="12806" y="6416"/>
                    <a:pt x="12540" y="6416"/>
                    <a:pt x="12022" y="6416"/>
                  </a:cubicBezTo>
                  <a:cubicBezTo>
                    <a:pt x="12540" y="6683"/>
                    <a:pt x="12806" y="6934"/>
                    <a:pt x="13323" y="6934"/>
                  </a:cubicBezTo>
                  <a:lnTo>
                    <a:pt x="13057" y="7200"/>
                  </a:lnTo>
                  <a:cubicBezTo>
                    <a:pt x="12806" y="6934"/>
                    <a:pt x="12273" y="6934"/>
                    <a:pt x="12022" y="6934"/>
                  </a:cubicBezTo>
                  <a:lnTo>
                    <a:pt x="12022" y="6416"/>
                  </a:lnTo>
                  <a:cubicBezTo>
                    <a:pt x="12022" y="6150"/>
                    <a:pt x="12273" y="6150"/>
                    <a:pt x="12273" y="5899"/>
                  </a:cubicBezTo>
                  <a:lnTo>
                    <a:pt x="12273" y="5366"/>
                  </a:lnTo>
                  <a:cubicBezTo>
                    <a:pt x="12320" y="5322"/>
                    <a:pt x="12376" y="5293"/>
                    <a:pt x="12436" y="5277"/>
                  </a:cubicBezTo>
                  <a:lnTo>
                    <a:pt x="12436" y="5277"/>
                  </a:lnTo>
                  <a:cubicBezTo>
                    <a:pt x="12338" y="5165"/>
                    <a:pt x="12273" y="4960"/>
                    <a:pt x="12273" y="4582"/>
                  </a:cubicBezTo>
                  <a:lnTo>
                    <a:pt x="12273" y="4582"/>
                  </a:lnTo>
                  <a:cubicBezTo>
                    <a:pt x="12288" y="4597"/>
                    <a:pt x="12304" y="4607"/>
                    <a:pt x="12321" y="4613"/>
                  </a:cubicBezTo>
                  <a:lnTo>
                    <a:pt x="12321" y="4613"/>
                  </a:lnTo>
                  <a:cubicBezTo>
                    <a:pt x="12201" y="4453"/>
                    <a:pt x="12099" y="4199"/>
                    <a:pt x="12022" y="3799"/>
                  </a:cubicBezTo>
                  <a:close/>
                  <a:moveTo>
                    <a:pt x="4969" y="5115"/>
                  </a:moveTo>
                  <a:cubicBezTo>
                    <a:pt x="5220" y="5115"/>
                    <a:pt x="5753" y="5366"/>
                    <a:pt x="6003" y="5633"/>
                  </a:cubicBezTo>
                  <a:lnTo>
                    <a:pt x="5753" y="5633"/>
                  </a:lnTo>
                  <a:cubicBezTo>
                    <a:pt x="5486" y="5366"/>
                    <a:pt x="4969" y="5366"/>
                    <a:pt x="4702" y="5366"/>
                  </a:cubicBezTo>
                  <a:cubicBezTo>
                    <a:pt x="4969" y="5633"/>
                    <a:pt x="5486" y="5633"/>
                    <a:pt x="5486" y="6150"/>
                  </a:cubicBezTo>
                  <a:cubicBezTo>
                    <a:pt x="5220" y="6150"/>
                    <a:pt x="4705" y="6150"/>
                    <a:pt x="4438" y="5901"/>
                  </a:cubicBezTo>
                  <a:lnTo>
                    <a:pt x="4438" y="5901"/>
                  </a:lnTo>
                  <a:cubicBezTo>
                    <a:pt x="4705" y="6150"/>
                    <a:pt x="5220" y="6151"/>
                    <a:pt x="5220" y="6683"/>
                  </a:cubicBezTo>
                  <a:cubicBezTo>
                    <a:pt x="5177" y="6638"/>
                    <a:pt x="5126" y="6623"/>
                    <a:pt x="5071" y="6623"/>
                  </a:cubicBezTo>
                  <a:cubicBezTo>
                    <a:pt x="4974" y="6623"/>
                    <a:pt x="4863" y="6670"/>
                    <a:pt x="4762" y="6678"/>
                  </a:cubicBezTo>
                  <a:lnTo>
                    <a:pt x="4762" y="6678"/>
                  </a:lnTo>
                  <a:cubicBezTo>
                    <a:pt x="4686" y="6613"/>
                    <a:pt x="4594" y="6557"/>
                    <a:pt x="4500" y="6476"/>
                  </a:cubicBezTo>
                  <a:lnTo>
                    <a:pt x="4500" y="6476"/>
                  </a:lnTo>
                  <a:cubicBezTo>
                    <a:pt x="4555" y="6636"/>
                    <a:pt x="4639" y="6679"/>
                    <a:pt x="4734" y="6679"/>
                  </a:cubicBezTo>
                  <a:cubicBezTo>
                    <a:pt x="4743" y="6679"/>
                    <a:pt x="4753" y="6679"/>
                    <a:pt x="4762" y="6678"/>
                  </a:cubicBezTo>
                  <a:lnTo>
                    <a:pt x="4762" y="6678"/>
                  </a:lnTo>
                  <a:cubicBezTo>
                    <a:pt x="4884" y="6781"/>
                    <a:pt x="4969" y="6908"/>
                    <a:pt x="4969" y="7200"/>
                  </a:cubicBezTo>
                  <a:lnTo>
                    <a:pt x="4969" y="7717"/>
                  </a:lnTo>
                  <a:cubicBezTo>
                    <a:pt x="4702" y="7717"/>
                    <a:pt x="4436" y="7717"/>
                    <a:pt x="4185" y="7467"/>
                  </a:cubicBezTo>
                  <a:lnTo>
                    <a:pt x="4185" y="6934"/>
                  </a:lnTo>
                  <a:cubicBezTo>
                    <a:pt x="4185" y="6683"/>
                    <a:pt x="4436" y="6683"/>
                    <a:pt x="4436" y="6416"/>
                  </a:cubicBezTo>
                  <a:cubicBezTo>
                    <a:pt x="4458" y="6438"/>
                    <a:pt x="4479" y="6458"/>
                    <a:pt x="4500" y="6476"/>
                  </a:cubicBezTo>
                  <a:lnTo>
                    <a:pt x="4500" y="6476"/>
                  </a:lnTo>
                  <a:cubicBezTo>
                    <a:pt x="4460" y="6358"/>
                    <a:pt x="4436" y="6176"/>
                    <a:pt x="4436" y="5899"/>
                  </a:cubicBezTo>
                  <a:lnTo>
                    <a:pt x="4436" y="5899"/>
                  </a:lnTo>
                  <a:cubicBezTo>
                    <a:pt x="4436" y="5899"/>
                    <a:pt x="4436" y="5899"/>
                    <a:pt x="4436" y="5899"/>
                  </a:cubicBezTo>
                  <a:cubicBezTo>
                    <a:pt x="4436" y="5899"/>
                    <a:pt x="4702" y="5633"/>
                    <a:pt x="4702" y="5366"/>
                  </a:cubicBezTo>
                  <a:lnTo>
                    <a:pt x="4969" y="5115"/>
                  </a:lnTo>
                  <a:close/>
                  <a:moveTo>
                    <a:pt x="11756" y="6934"/>
                  </a:moveTo>
                  <a:cubicBezTo>
                    <a:pt x="12022" y="7467"/>
                    <a:pt x="13057" y="6934"/>
                    <a:pt x="13057" y="7717"/>
                  </a:cubicBezTo>
                  <a:cubicBezTo>
                    <a:pt x="12540" y="7717"/>
                    <a:pt x="12022" y="7717"/>
                    <a:pt x="11489" y="7467"/>
                  </a:cubicBezTo>
                  <a:cubicBezTo>
                    <a:pt x="11489" y="7200"/>
                    <a:pt x="11756" y="7200"/>
                    <a:pt x="11756" y="6934"/>
                  </a:cubicBezTo>
                  <a:close/>
                  <a:moveTo>
                    <a:pt x="3919" y="7717"/>
                  </a:moveTo>
                  <a:cubicBezTo>
                    <a:pt x="4185" y="7717"/>
                    <a:pt x="4702" y="7717"/>
                    <a:pt x="4702" y="8250"/>
                  </a:cubicBezTo>
                  <a:cubicBezTo>
                    <a:pt x="4436" y="8250"/>
                    <a:pt x="3919" y="8250"/>
                    <a:pt x="3919" y="7717"/>
                  </a:cubicBezTo>
                  <a:close/>
                  <a:moveTo>
                    <a:pt x="11239" y="8250"/>
                  </a:moveTo>
                  <a:cubicBezTo>
                    <a:pt x="11264" y="8329"/>
                    <a:pt x="11294" y="8389"/>
                    <a:pt x="11329" y="8434"/>
                  </a:cubicBezTo>
                  <a:lnTo>
                    <a:pt x="11329" y="8434"/>
                  </a:lnTo>
                  <a:cubicBezTo>
                    <a:pt x="11311" y="8433"/>
                    <a:pt x="11294" y="8432"/>
                    <a:pt x="11277" y="8432"/>
                  </a:cubicBezTo>
                  <a:cubicBezTo>
                    <a:pt x="11175" y="8432"/>
                    <a:pt x="11073" y="8452"/>
                    <a:pt x="10972" y="8501"/>
                  </a:cubicBezTo>
                  <a:lnTo>
                    <a:pt x="11239" y="8250"/>
                  </a:lnTo>
                  <a:close/>
                  <a:moveTo>
                    <a:pt x="11489" y="7717"/>
                  </a:moveTo>
                  <a:cubicBezTo>
                    <a:pt x="12022" y="7717"/>
                    <a:pt x="12540" y="7717"/>
                    <a:pt x="12806" y="7984"/>
                  </a:cubicBezTo>
                  <a:lnTo>
                    <a:pt x="12806" y="8501"/>
                  </a:lnTo>
                  <a:cubicBezTo>
                    <a:pt x="12273" y="8250"/>
                    <a:pt x="11756" y="8250"/>
                    <a:pt x="11239" y="7984"/>
                  </a:cubicBezTo>
                  <a:lnTo>
                    <a:pt x="11489" y="7717"/>
                  </a:lnTo>
                  <a:close/>
                  <a:moveTo>
                    <a:pt x="12175" y="8458"/>
                  </a:moveTo>
                  <a:cubicBezTo>
                    <a:pt x="12325" y="8458"/>
                    <a:pt x="12457" y="8525"/>
                    <a:pt x="12540" y="8768"/>
                  </a:cubicBezTo>
                  <a:cubicBezTo>
                    <a:pt x="12281" y="8768"/>
                    <a:pt x="12018" y="8638"/>
                    <a:pt x="11755" y="8540"/>
                  </a:cubicBezTo>
                  <a:lnTo>
                    <a:pt x="11755" y="8540"/>
                  </a:lnTo>
                  <a:cubicBezTo>
                    <a:pt x="11895" y="8510"/>
                    <a:pt x="12042" y="8458"/>
                    <a:pt x="12175" y="8458"/>
                  </a:cubicBezTo>
                  <a:close/>
                  <a:moveTo>
                    <a:pt x="3919" y="8250"/>
                  </a:moveTo>
                  <a:cubicBezTo>
                    <a:pt x="4185" y="8250"/>
                    <a:pt x="4436" y="8250"/>
                    <a:pt x="4702" y="8501"/>
                  </a:cubicBezTo>
                  <a:lnTo>
                    <a:pt x="4702" y="9034"/>
                  </a:lnTo>
                  <a:cubicBezTo>
                    <a:pt x="4436" y="8768"/>
                    <a:pt x="3919" y="8501"/>
                    <a:pt x="3652" y="8250"/>
                  </a:cubicBezTo>
                  <a:close/>
                  <a:moveTo>
                    <a:pt x="2869" y="8501"/>
                  </a:moveTo>
                  <a:cubicBezTo>
                    <a:pt x="3652" y="8501"/>
                    <a:pt x="4185" y="8501"/>
                    <a:pt x="4702" y="9285"/>
                  </a:cubicBezTo>
                  <a:cubicBezTo>
                    <a:pt x="4436" y="9285"/>
                    <a:pt x="4185" y="9034"/>
                    <a:pt x="3919" y="9034"/>
                  </a:cubicBezTo>
                  <a:cubicBezTo>
                    <a:pt x="3652" y="8768"/>
                    <a:pt x="3135" y="8768"/>
                    <a:pt x="2869" y="8501"/>
                  </a:cubicBezTo>
                  <a:close/>
                  <a:moveTo>
                    <a:pt x="10706" y="8501"/>
                  </a:moveTo>
                  <a:cubicBezTo>
                    <a:pt x="11239" y="8501"/>
                    <a:pt x="11756" y="8768"/>
                    <a:pt x="12273" y="9034"/>
                  </a:cubicBezTo>
                  <a:lnTo>
                    <a:pt x="12022" y="9285"/>
                  </a:lnTo>
                  <a:cubicBezTo>
                    <a:pt x="11489" y="9285"/>
                    <a:pt x="10972" y="9034"/>
                    <a:pt x="10455" y="8768"/>
                  </a:cubicBezTo>
                  <a:lnTo>
                    <a:pt x="10706" y="8501"/>
                  </a:lnTo>
                  <a:close/>
                  <a:moveTo>
                    <a:pt x="2618" y="8501"/>
                  </a:moveTo>
                  <a:cubicBezTo>
                    <a:pt x="3135" y="8768"/>
                    <a:pt x="3919" y="9285"/>
                    <a:pt x="4436" y="9551"/>
                  </a:cubicBezTo>
                  <a:lnTo>
                    <a:pt x="4185" y="9551"/>
                  </a:lnTo>
                  <a:cubicBezTo>
                    <a:pt x="3652" y="9285"/>
                    <a:pt x="2869" y="9034"/>
                    <a:pt x="2351" y="8768"/>
                  </a:cubicBezTo>
                  <a:lnTo>
                    <a:pt x="2618" y="8501"/>
                  </a:lnTo>
                  <a:close/>
                  <a:moveTo>
                    <a:pt x="10427" y="9018"/>
                  </a:moveTo>
                  <a:cubicBezTo>
                    <a:pt x="10974" y="9018"/>
                    <a:pt x="11583" y="9309"/>
                    <a:pt x="11756" y="9818"/>
                  </a:cubicBezTo>
                  <a:cubicBezTo>
                    <a:pt x="10972" y="9551"/>
                    <a:pt x="10455" y="9551"/>
                    <a:pt x="9671" y="9285"/>
                  </a:cubicBezTo>
                  <a:cubicBezTo>
                    <a:pt x="9853" y="9103"/>
                    <a:pt x="10131" y="9018"/>
                    <a:pt x="10427" y="9018"/>
                  </a:cubicBezTo>
                  <a:close/>
                  <a:moveTo>
                    <a:pt x="9671" y="9551"/>
                  </a:moveTo>
                  <a:cubicBezTo>
                    <a:pt x="10189" y="9551"/>
                    <a:pt x="10972" y="9551"/>
                    <a:pt x="11489" y="9818"/>
                  </a:cubicBezTo>
                  <a:cubicBezTo>
                    <a:pt x="11489" y="10068"/>
                    <a:pt x="11239" y="10068"/>
                    <a:pt x="10972" y="10068"/>
                  </a:cubicBezTo>
                  <a:cubicBezTo>
                    <a:pt x="10455" y="9818"/>
                    <a:pt x="10189" y="9551"/>
                    <a:pt x="9671" y="9551"/>
                  </a:cubicBezTo>
                  <a:close/>
                  <a:moveTo>
                    <a:pt x="9671" y="9818"/>
                  </a:moveTo>
                  <a:cubicBezTo>
                    <a:pt x="9922" y="9818"/>
                    <a:pt x="9922" y="10068"/>
                    <a:pt x="10189" y="10068"/>
                  </a:cubicBezTo>
                  <a:cubicBezTo>
                    <a:pt x="10455" y="10068"/>
                    <a:pt x="10972" y="10068"/>
                    <a:pt x="10972" y="10601"/>
                  </a:cubicBezTo>
                  <a:cubicBezTo>
                    <a:pt x="10455" y="10335"/>
                    <a:pt x="9922" y="10335"/>
                    <a:pt x="9671" y="9818"/>
                  </a:cubicBezTo>
                  <a:close/>
                  <a:moveTo>
                    <a:pt x="9922" y="10335"/>
                  </a:moveTo>
                  <a:cubicBezTo>
                    <a:pt x="10189" y="10335"/>
                    <a:pt x="10189" y="10601"/>
                    <a:pt x="10455" y="10601"/>
                  </a:cubicBezTo>
                  <a:cubicBezTo>
                    <a:pt x="10706" y="10601"/>
                    <a:pt x="11489" y="10601"/>
                    <a:pt x="11239" y="11119"/>
                  </a:cubicBezTo>
                  <a:cubicBezTo>
                    <a:pt x="11193" y="11165"/>
                    <a:pt x="11131" y="11195"/>
                    <a:pt x="11059" y="11209"/>
                  </a:cubicBezTo>
                  <a:lnTo>
                    <a:pt x="11059" y="11209"/>
                  </a:lnTo>
                  <a:cubicBezTo>
                    <a:pt x="10926" y="11134"/>
                    <a:pt x="10771" y="11121"/>
                    <a:pt x="10577" y="11119"/>
                  </a:cubicBezTo>
                  <a:lnTo>
                    <a:pt x="10577" y="11119"/>
                  </a:lnTo>
                  <a:cubicBezTo>
                    <a:pt x="10709" y="11186"/>
                    <a:pt x="10841" y="11219"/>
                    <a:pt x="10957" y="11219"/>
                  </a:cubicBezTo>
                  <a:cubicBezTo>
                    <a:pt x="10993" y="11219"/>
                    <a:pt x="11027" y="11216"/>
                    <a:pt x="11059" y="11209"/>
                  </a:cubicBezTo>
                  <a:lnTo>
                    <a:pt x="11059" y="11209"/>
                  </a:lnTo>
                  <a:cubicBezTo>
                    <a:pt x="11228" y="11305"/>
                    <a:pt x="11361" y="11500"/>
                    <a:pt x="11489" y="11902"/>
                  </a:cubicBezTo>
                  <a:cubicBezTo>
                    <a:pt x="11239" y="11385"/>
                    <a:pt x="10706" y="11902"/>
                    <a:pt x="10455" y="11119"/>
                  </a:cubicBezTo>
                  <a:cubicBezTo>
                    <a:pt x="10497" y="11119"/>
                    <a:pt x="10538" y="11119"/>
                    <a:pt x="10577" y="11119"/>
                  </a:cubicBezTo>
                  <a:lnTo>
                    <a:pt x="10577" y="11119"/>
                  </a:lnTo>
                  <a:cubicBezTo>
                    <a:pt x="10316" y="10987"/>
                    <a:pt x="10055" y="10725"/>
                    <a:pt x="9922" y="10335"/>
                  </a:cubicBezTo>
                  <a:close/>
                  <a:moveTo>
                    <a:pt x="10706" y="11902"/>
                  </a:moveTo>
                  <a:cubicBezTo>
                    <a:pt x="10972" y="11902"/>
                    <a:pt x="11239" y="11902"/>
                    <a:pt x="11489" y="12169"/>
                  </a:cubicBezTo>
                  <a:cubicBezTo>
                    <a:pt x="11489" y="12420"/>
                    <a:pt x="11756" y="12420"/>
                    <a:pt x="11756" y="12686"/>
                  </a:cubicBezTo>
                  <a:cubicBezTo>
                    <a:pt x="11489" y="12420"/>
                    <a:pt x="10972" y="12169"/>
                    <a:pt x="10706" y="11902"/>
                  </a:cubicBezTo>
                  <a:close/>
                  <a:moveTo>
                    <a:pt x="6524" y="648"/>
                  </a:moveTo>
                  <a:cubicBezTo>
                    <a:pt x="7329" y="648"/>
                    <a:pt x="8140" y="823"/>
                    <a:pt x="8888" y="1197"/>
                  </a:cubicBezTo>
                  <a:cubicBezTo>
                    <a:pt x="10189" y="1981"/>
                    <a:pt x="11239" y="2764"/>
                    <a:pt x="11489" y="4332"/>
                  </a:cubicBezTo>
                  <a:cubicBezTo>
                    <a:pt x="11756" y="6150"/>
                    <a:pt x="10972" y="8250"/>
                    <a:pt x="9138" y="9034"/>
                  </a:cubicBezTo>
                  <a:cubicBezTo>
                    <a:pt x="9138" y="10335"/>
                    <a:pt x="10189" y="11385"/>
                    <a:pt x="10455" y="12686"/>
                  </a:cubicBezTo>
                  <a:cubicBezTo>
                    <a:pt x="9922" y="12686"/>
                    <a:pt x="9671" y="13203"/>
                    <a:pt x="9138" y="13470"/>
                  </a:cubicBezTo>
                  <a:cubicBezTo>
                    <a:pt x="8888" y="13736"/>
                    <a:pt x="8355" y="13736"/>
                    <a:pt x="8104" y="13736"/>
                  </a:cubicBezTo>
                  <a:cubicBezTo>
                    <a:pt x="7837" y="12169"/>
                    <a:pt x="7054" y="10601"/>
                    <a:pt x="6270" y="9034"/>
                  </a:cubicBezTo>
                  <a:cubicBezTo>
                    <a:pt x="7571" y="8768"/>
                    <a:pt x="8355" y="7467"/>
                    <a:pt x="8621" y="6416"/>
                  </a:cubicBezTo>
                  <a:cubicBezTo>
                    <a:pt x="8888" y="5366"/>
                    <a:pt x="8355" y="4332"/>
                    <a:pt x="7571" y="3799"/>
                  </a:cubicBezTo>
                  <a:cubicBezTo>
                    <a:pt x="7054" y="3548"/>
                    <a:pt x="6270" y="3548"/>
                    <a:pt x="5753" y="3548"/>
                  </a:cubicBezTo>
                  <a:cubicBezTo>
                    <a:pt x="3919" y="4065"/>
                    <a:pt x="3652" y="6150"/>
                    <a:pt x="3652" y="7717"/>
                  </a:cubicBezTo>
                  <a:cubicBezTo>
                    <a:pt x="2977" y="7717"/>
                    <a:pt x="2499" y="8300"/>
                    <a:pt x="2049" y="8300"/>
                  </a:cubicBezTo>
                  <a:cubicBezTo>
                    <a:pt x="1977" y="8300"/>
                    <a:pt x="1905" y="8285"/>
                    <a:pt x="1834" y="8250"/>
                  </a:cubicBezTo>
                  <a:cubicBezTo>
                    <a:pt x="0" y="6934"/>
                    <a:pt x="1050" y="3799"/>
                    <a:pt x="2618" y="2231"/>
                  </a:cubicBezTo>
                  <a:cubicBezTo>
                    <a:pt x="3627" y="1222"/>
                    <a:pt x="5066" y="648"/>
                    <a:pt x="6524" y="648"/>
                  </a:cubicBezTo>
                  <a:close/>
                  <a:moveTo>
                    <a:pt x="10972" y="12420"/>
                  </a:moveTo>
                  <a:cubicBezTo>
                    <a:pt x="11489" y="12686"/>
                    <a:pt x="11756" y="13203"/>
                    <a:pt x="12273" y="13470"/>
                  </a:cubicBezTo>
                  <a:cubicBezTo>
                    <a:pt x="11756" y="13470"/>
                    <a:pt x="11239" y="12953"/>
                    <a:pt x="10706" y="12953"/>
                  </a:cubicBezTo>
                  <a:lnTo>
                    <a:pt x="12273" y="13736"/>
                  </a:lnTo>
                  <a:lnTo>
                    <a:pt x="12022" y="13736"/>
                  </a:lnTo>
                  <a:cubicBezTo>
                    <a:pt x="11489" y="13736"/>
                    <a:pt x="10972" y="13203"/>
                    <a:pt x="10455" y="13203"/>
                  </a:cubicBezTo>
                  <a:cubicBezTo>
                    <a:pt x="10706" y="13203"/>
                    <a:pt x="10706" y="13203"/>
                    <a:pt x="10706" y="12953"/>
                  </a:cubicBezTo>
                  <a:cubicBezTo>
                    <a:pt x="10972" y="12953"/>
                    <a:pt x="10972" y="12686"/>
                    <a:pt x="10972" y="12420"/>
                  </a:cubicBezTo>
                  <a:close/>
                  <a:moveTo>
                    <a:pt x="10079" y="13708"/>
                  </a:moveTo>
                  <a:cubicBezTo>
                    <a:pt x="10033" y="13708"/>
                    <a:pt x="9987" y="13711"/>
                    <a:pt x="9941" y="13717"/>
                  </a:cubicBezTo>
                  <a:lnTo>
                    <a:pt x="9941" y="13717"/>
                  </a:lnTo>
                  <a:lnTo>
                    <a:pt x="9922" y="13736"/>
                  </a:lnTo>
                  <a:cubicBezTo>
                    <a:pt x="10068" y="13736"/>
                    <a:pt x="10213" y="13736"/>
                    <a:pt x="10357" y="13741"/>
                  </a:cubicBezTo>
                  <a:lnTo>
                    <a:pt x="10357" y="13741"/>
                  </a:lnTo>
                  <a:cubicBezTo>
                    <a:pt x="10264" y="13719"/>
                    <a:pt x="10171" y="13708"/>
                    <a:pt x="10079" y="13708"/>
                  </a:cubicBezTo>
                  <a:close/>
                  <a:moveTo>
                    <a:pt x="9414" y="13978"/>
                  </a:moveTo>
                  <a:lnTo>
                    <a:pt x="9414" y="13978"/>
                  </a:lnTo>
                  <a:cubicBezTo>
                    <a:pt x="9411" y="13981"/>
                    <a:pt x="9408" y="13984"/>
                    <a:pt x="9405" y="13987"/>
                  </a:cubicBezTo>
                  <a:cubicBezTo>
                    <a:pt x="9410" y="13985"/>
                    <a:pt x="9415" y="13982"/>
                    <a:pt x="9420" y="13980"/>
                  </a:cubicBezTo>
                  <a:lnTo>
                    <a:pt x="9420" y="13980"/>
                  </a:lnTo>
                  <a:cubicBezTo>
                    <a:pt x="9418" y="13979"/>
                    <a:pt x="9416" y="13978"/>
                    <a:pt x="9414" y="13978"/>
                  </a:cubicBezTo>
                  <a:close/>
                  <a:moveTo>
                    <a:pt x="10189" y="13470"/>
                  </a:moveTo>
                  <a:cubicBezTo>
                    <a:pt x="10706" y="13470"/>
                    <a:pt x="11239" y="13736"/>
                    <a:pt x="11756" y="13987"/>
                  </a:cubicBezTo>
                  <a:lnTo>
                    <a:pt x="11489" y="13987"/>
                  </a:lnTo>
                  <a:cubicBezTo>
                    <a:pt x="11114" y="13805"/>
                    <a:pt x="10739" y="13755"/>
                    <a:pt x="10357" y="13741"/>
                  </a:cubicBezTo>
                  <a:lnTo>
                    <a:pt x="10357" y="13741"/>
                  </a:lnTo>
                  <a:cubicBezTo>
                    <a:pt x="10671" y="13816"/>
                    <a:pt x="10983" y="14006"/>
                    <a:pt x="11239" y="14254"/>
                  </a:cubicBezTo>
                  <a:lnTo>
                    <a:pt x="10972" y="14254"/>
                  </a:lnTo>
                  <a:cubicBezTo>
                    <a:pt x="10556" y="14254"/>
                    <a:pt x="10129" y="13918"/>
                    <a:pt x="9709" y="13918"/>
                  </a:cubicBezTo>
                  <a:cubicBezTo>
                    <a:pt x="9612" y="13918"/>
                    <a:pt x="9516" y="13936"/>
                    <a:pt x="9420" y="13980"/>
                  </a:cubicBezTo>
                  <a:lnTo>
                    <a:pt x="9420" y="13980"/>
                  </a:lnTo>
                  <a:cubicBezTo>
                    <a:pt x="9803" y="14096"/>
                    <a:pt x="10126" y="14356"/>
                    <a:pt x="10455" y="14520"/>
                  </a:cubicBezTo>
                  <a:cubicBezTo>
                    <a:pt x="10189" y="14520"/>
                    <a:pt x="9922" y="14771"/>
                    <a:pt x="9922" y="14771"/>
                  </a:cubicBezTo>
                  <a:cubicBezTo>
                    <a:pt x="9671" y="14520"/>
                    <a:pt x="9405" y="14254"/>
                    <a:pt x="8888" y="14254"/>
                  </a:cubicBezTo>
                  <a:lnTo>
                    <a:pt x="8621" y="13987"/>
                  </a:lnTo>
                  <a:cubicBezTo>
                    <a:pt x="8767" y="13940"/>
                    <a:pt x="8904" y="13920"/>
                    <a:pt x="9033" y="13920"/>
                  </a:cubicBezTo>
                  <a:cubicBezTo>
                    <a:pt x="9167" y="13920"/>
                    <a:pt x="9294" y="13942"/>
                    <a:pt x="9414" y="13978"/>
                  </a:cubicBezTo>
                  <a:lnTo>
                    <a:pt x="9414" y="13978"/>
                  </a:lnTo>
                  <a:cubicBezTo>
                    <a:pt x="9571" y="13825"/>
                    <a:pt x="9751" y="13743"/>
                    <a:pt x="9941" y="13717"/>
                  </a:cubicBezTo>
                  <a:lnTo>
                    <a:pt x="9941" y="13717"/>
                  </a:lnTo>
                  <a:lnTo>
                    <a:pt x="10189" y="13470"/>
                  </a:lnTo>
                  <a:close/>
                  <a:moveTo>
                    <a:pt x="6903" y="1"/>
                  </a:moveTo>
                  <a:cubicBezTo>
                    <a:pt x="5598" y="1"/>
                    <a:pt x="4301" y="293"/>
                    <a:pt x="3135" y="930"/>
                  </a:cubicBezTo>
                  <a:cubicBezTo>
                    <a:pt x="1050" y="2231"/>
                    <a:pt x="267" y="4582"/>
                    <a:pt x="517" y="6934"/>
                  </a:cubicBezTo>
                  <a:cubicBezTo>
                    <a:pt x="784" y="8501"/>
                    <a:pt x="1568" y="9551"/>
                    <a:pt x="3135" y="10068"/>
                  </a:cubicBezTo>
                  <a:lnTo>
                    <a:pt x="3402" y="9818"/>
                  </a:lnTo>
                  <a:cubicBezTo>
                    <a:pt x="2869" y="9285"/>
                    <a:pt x="2085" y="9285"/>
                    <a:pt x="1568" y="8768"/>
                  </a:cubicBezTo>
                  <a:cubicBezTo>
                    <a:pt x="2351" y="8768"/>
                    <a:pt x="3135" y="9551"/>
                    <a:pt x="3919" y="9551"/>
                  </a:cubicBezTo>
                  <a:lnTo>
                    <a:pt x="3135" y="10335"/>
                  </a:lnTo>
                  <a:cubicBezTo>
                    <a:pt x="3919" y="10335"/>
                    <a:pt x="4436" y="10068"/>
                    <a:pt x="4969" y="9818"/>
                  </a:cubicBezTo>
                  <a:cubicBezTo>
                    <a:pt x="5753" y="8768"/>
                    <a:pt x="4969" y="7467"/>
                    <a:pt x="5753" y="6416"/>
                  </a:cubicBezTo>
                  <a:cubicBezTo>
                    <a:pt x="6030" y="5853"/>
                    <a:pt x="6533" y="5592"/>
                    <a:pt x="6981" y="5592"/>
                  </a:cubicBezTo>
                  <a:cubicBezTo>
                    <a:pt x="7368" y="5592"/>
                    <a:pt x="7714" y="5787"/>
                    <a:pt x="7837" y="6150"/>
                  </a:cubicBezTo>
                  <a:cubicBezTo>
                    <a:pt x="8104" y="7200"/>
                    <a:pt x="6787" y="7984"/>
                    <a:pt x="6003" y="8501"/>
                  </a:cubicBezTo>
                  <a:cubicBezTo>
                    <a:pt x="6270" y="10335"/>
                    <a:pt x="6787" y="12169"/>
                    <a:pt x="7837" y="13987"/>
                  </a:cubicBezTo>
                  <a:cubicBezTo>
                    <a:pt x="7989" y="13887"/>
                    <a:pt x="8111" y="13846"/>
                    <a:pt x="8213" y="13846"/>
                  </a:cubicBezTo>
                  <a:cubicBezTo>
                    <a:pt x="8640" y="13846"/>
                    <a:pt x="8721" y="14568"/>
                    <a:pt x="9138" y="14771"/>
                  </a:cubicBezTo>
                  <a:cubicBezTo>
                    <a:pt x="9405" y="15037"/>
                    <a:pt x="9671" y="15037"/>
                    <a:pt x="9922" y="15037"/>
                  </a:cubicBezTo>
                  <a:cubicBezTo>
                    <a:pt x="10972" y="14771"/>
                    <a:pt x="12273" y="14771"/>
                    <a:pt x="12540" y="13987"/>
                  </a:cubicBezTo>
                  <a:cubicBezTo>
                    <a:pt x="13057" y="12686"/>
                    <a:pt x="11756" y="11636"/>
                    <a:pt x="11489" y="10335"/>
                  </a:cubicBezTo>
                  <a:cubicBezTo>
                    <a:pt x="14374" y="8250"/>
                    <a:pt x="14891" y="4065"/>
                    <a:pt x="12273" y="1714"/>
                  </a:cubicBezTo>
                  <a:cubicBezTo>
                    <a:pt x="10729" y="625"/>
                    <a:pt x="8808" y="1"/>
                    <a:pt x="69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16732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018" y="1739541"/>
            <a:ext cx="10515600" cy="4744386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Ionization of an atom enables the acceleration of the </a:t>
            </a:r>
            <a:r>
              <a:rPr lang="en-US" dirty="0" smtClean="0"/>
              <a:t>ion</a:t>
            </a:r>
            <a:endParaRPr lang="hr-HR" dirty="0" smtClean="0"/>
          </a:p>
          <a:p>
            <a:pPr fontAlgn="base"/>
            <a:r>
              <a:rPr lang="en-US" dirty="0" smtClean="0"/>
              <a:t>Electric </a:t>
            </a:r>
            <a:r>
              <a:rPr lang="en-US" dirty="0"/>
              <a:t>fields cause the acceleration of the </a:t>
            </a:r>
            <a:r>
              <a:rPr lang="en-US" dirty="0" smtClean="0"/>
              <a:t>ion</a:t>
            </a:r>
            <a:endParaRPr lang="hr-HR" dirty="0" smtClean="0"/>
          </a:p>
          <a:p>
            <a:pPr fontAlgn="base"/>
            <a:endParaRPr lang="hr-HR" dirty="0"/>
          </a:p>
          <a:p>
            <a:pPr fontAlgn="base"/>
            <a:endParaRPr lang="hr-HR" dirty="0" smtClean="0"/>
          </a:p>
          <a:p>
            <a:pPr fontAlgn="base"/>
            <a:endParaRPr lang="en-US" dirty="0"/>
          </a:p>
          <a:p>
            <a:pPr marL="0" indent="0" fontAlgn="base">
              <a:buNone/>
            </a:pPr>
            <a:endParaRPr lang="en-US" dirty="0"/>
          </a:p>
        </p:txBody>
      </p:sp>
      <p:sp>
        <p:nvSpPr>
          <p:cNvPr id="4" name="Horizontal Scroll 3"/>
          <p:cNvSpPr/>
          <p:nvPr/>
        </p:nvSpPr>
        <p:spPr>
          <a:xfrm>
            <a:off x="729018" y="159189"/>
            <a:ext cx="5281683" cy="1296537"/>
          </a:xfrm>
          <a:prstGeom prst="horizontalScroll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dirty="0">
                <a:solidFill>
                  <a:srgbClr val="C00000"/>
                </a:solidFill>
              </a:rPr>
              <a:t>Key Ideas</a:t>
            </a:r>
            <a:endParaRPr lang="hr-HR" sz="36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692" y="3215009"/>
            <a:ext cx="5546946" cy="2867136"/>
          </a:xfrm>
          <a:prstGeom prst="rect">
            <a:avLst/>
          </a:prstGeom>
        </p:spPr>
      </p:pic>
      <p:grpSp>
        <p:nvGrpSpPr>
          <p:cNvPr id="7" name="Google Shape;1088;p29"/>
          <p:cNvGrpSpPr/>
          <p:nvPr/>
        </p:nvGrpSpPr>
        <p:grpSpPr>
          <a:xfrm rot="9535067">
            <a:off x="8797294" y="2557973"/>
            <a:ext cx="1085911" cy="830254"/>
            <a:chOff x="6497582" y="536062"/>
            <a:chExt cx="1372006" cy="1049164"/>
          </a:xfrm>
        </p:grpSpPr>
        <p:sp>
          <p:nvSpPr>
            <p:cNvPr id="8" name="Google Shape;1089;p29"/>
            <p:cNvSpPr/>
            <p:nvPr/>
          </p:nvSpPr>
          <p:spPr>
            <a:xfrm rot="-1940256">
              <a:off x="6484556" y="882321"/>
              <a:ext cx="1398057" cy="356645"/>
            </a:xfrm>
            <a:custGeom>
              <a:avLst/>
              <a:gdLst/>
              <a:ahLst/>
              <a:cxnLst/>
              <a:rect l="l" t="t" r="r" b="b"/>
              <a:pathLst>
                <a:path w="55923" h="14266" extrusionOk="0">
                  <a:moveTo>
                    <a:pt x="55923" y="2009"/>
                  </a:moveTo>
                  <a:cubicBezTo>
                    <a:pt x="54782" y="2853"/>
                    <a:pt x="53366" y="3424"/>
                    <a:pt x="52225" y="3995"/>
                  </a:cubicBezTo>
                  <a:cubicBezTo>
                    <a:pt x="50217" y="5136"/>
                    <a:pt x="48231" y="6277"/>
                    <a:pt x="46222" y="7145"/>
                  </a:cubicBezTo>
                  <a:cubicBezTo>
                    <a:pt x="44510" y="7989"/>
                    <a:pt x="42798" y="8560"/>
                    <a:pt x="41086" y="8560"/>
                  </a:cubicBezTo>
                  <a:lnTo>
                    <a:pt x="35951" y="9427"/>
                  </a:lnTo>
                  <a:cubicBezTo>
                    <a:pt x="33098" y="9998"/>
                    <a:pt x="30244" y="10568"/>
                    <a:pt x="27391" y="10842"/>
                  </a:cubicBezTo>
                  <a:cubicBezTo>
                    <a:pt x="26547" y="11139"/>
                    <a:pt x="25405" y="11413"/>
                    <a:pt x="24264" y="11413"/>
                  </a:cubicBezTo>
                  <a:cubicBezTo>
                    <a:pt x="22826" y="11710"/>
                    <a:pt x="21114" y="11983"/>
                    <a:pt x="19402" y="11983"/>
                  </a:cubicBezTo>
                  <a:cubicBezTo>
                    <a:pt x="18261" y="12280"/>
                    <a:pt x="16846" y="12554"/>
                    <a:pt x="15408" y="12851"/>
                  </a:cubicBezTo>
                  <a:cubicBezTo>
                    <a:pt x="12281" y="13125"/>
                    <a:pt x="9131" y="13992"/>
                    <a:pt x="5707" y="14266"/>
                  </a:cubicBezTo>
                  <a:cubicBezTo>
                    <a:pt x="4566" y="14266"/>
                    <a:pt x="3425" y="14266"/>
                    <a:pt x="2580" y="13695"/>
                  </a:cubicBezTo>
                  <a:cubicBezTo>
                    <a:pt x="298" y="12851"/>
                    <a:pt x="1" y="9998"/>
                    <a:pt x="1439" y="8286"/>
                  </a:cubicBezTo>
                  <a:cubicBezTo>
                    <a:pt x="2580" y="7145"/>
                    <a:pt x="4292" y="6574"/>
                    <a:pt x="6004" y="6277"/>
                  </a:cubicBezTo>
                  <a:cubicBezTo>
                    <a:pt x="7716" y="6003"/>
                    <a:pt x="9428" y="5707"/>
                    <a:pt x="10843" y="5433"/>
                  </a:cubicBezTo>
                  <a:cubicBezTo>
                    <a:pt x="13696" y="5136"/>
                    <a:pt x="16275" y="4565"/>
                    <a:pt x="19129" y="4291"/>
                  </a:cubicBezTo>
                  <a:cubicBezTo>
                    <a:pt x="21114" y="3995"/>
                    <a:pt x="23123" y="3721"/>
                    <a:pt x="25109" y="3150"/>
                  </a:cubicBezTo>
                  <a:lnTo>
                    <a:pt x="31956" y="2283"/>
                  </a:lnTo>
                  <a:cubicBezTo>
                    <a:pt x="33098" y="2009"/>
                    <a:pt x="33965" y="2009"/>
                    <a:pt x="34810" y="1712"/>
                  </a:cubicBezTo>
                  <a:cubicBezTo>
                    <a:pt x="37663" y="1141"/>
                    <a:pt x="40516" y="571"/>
                    <a:pt x="43369" y="297"/>
                  </a:cubicBezTo>
                  <a:cubicBezTo>
                    <a:pt x="44807" y="0"/>
                    <a:pt x="46222" y="571"/>
                    <a:pt x="47660" y="571"/>
                  </a:cubicBezTo>
                  <a:cubicBezTo>
                    <a:pt x="49943" y="868"/>
                    <a:pt x="52499" y="1141"/>
                    <a:pt x="55078" y="1712"/>
                  </a:cubicBezTo>
                  <a:cubicBezTo>
                    <a:pt x="55352" y="1712"/>
                    <a:pt x="55649" y="1712"/>
                    <a:pt x="55923" y="2009"/>
                  </a:cubicBezTo>
                  <a:close/>
                  <a:moveTo>
                    <a:pt x="15408" y="11983"/>
                  </a:moveTo>
                  <a:cubicBezTo>
                    <a:pt x="16846" y="11983"/>
                    <a:pt x="17987" y="11710"/>
                    <a:pt x="19402" y="11413"/>
                  </a:cubicBezTo>
                  <a:cubicBezTo>
                    <a:pt x="21411" y="11139"/>
                    <a:pt x="23397" y="11139"/>
                    <a:pt x="25405" y="10568"/>
                  </a:cubicBezTo>
                  <a:cubicBezTo>
                    <a:pt x="26547" y="10568"/>
                    <a:pt x="27688" y="10272"/>
                    <a:pt x="28829" y="9998"/>
                  </a:cubicBezTo>
                  <a:cubicBezTo>
                    <a:pt x="31386" y="9427"/>
                    <a:pt x="33965" y="9130"/>
                    <a:pt x="36521" y="8560"/>
                  </a:cubicBezTo>
                  <a:cubicBezTo>
                    <a:pt x="37663" y="8560"/>
                    <a:pt x="38530" y="8286"/>
                    <a:pt x="39375" y="8286"/>
                  </a:cubicBezTo>
                  <a:cubicBezTo>
                    <a:pt x="41086" y="7989"/>
                    <a:pt x="42524" y="7715"/>
                    <a:pt x="43940" y="7418"/>
                  </a:cubicBezTo>
                  <a:cubicBezTo>
                    <a:pt x="44236" y="7418"/>
                    <a:pt x="44510" y="7145"/>
                    <a:pt x="44510" y="6848"/>
                  </a:cubicBezTo>
                  <a:cubicBezTo>
                    <a:pt x="44807" y="6277"/>
                    <a:pt x="44807" y="6003"/>
                    <a:pt x="45081" y="5433"/>
                  </a:cubicBezTo>
                  <a:lnTo>
                    <a:pt x="43095" y="5433"/>
                  </a:lnTo>
                  <a:cubicBezTo>
                    <a:pt x="41086" y="6003"/>
                    <a:pt x="39101" y="6277"/>
                    <a:pt x="37092" y="6574"/>
                  </a:cubicBezTo>
                  <a:cubicBezTo>
                    <a:pt x="35106" y="6848"/>
                    <a:pt x="33394" y="7145"/>
                    <a:pt x="31682" y="7715"/>
                  </a:cubicBezTo>
                  <a:cubicBezTo>
                    <a:pt x="30244" y="7989"/>
                    <a:pt x="28533" y="8286"/>
                    <a:pt x="27117" y="8560"/>
                  </a:cubicBezTo>
                  <a:cubicBezTo>
                    <a:pt x="24264" y="9130"/>
                    <a:pt x="21114" y="9427"/>
                    <a:pt x="18261" y="9998"/>
                  </a:cubicBezTo>
                  <a:cubicBezTo>
                    <a:pt x="17120" y="9998"/>
                    <a:pt x="16275" y="10272"/>
                    <a:pt x="15408" y="10272"/>
                  </a:cubicBezTo>
                  <a:close/>
                  <a:moveTo>
                    <a:pt x="44807" y="4565"/>
                  </a:moveTo>
                  <a:lnTo>
                    <a:pt x="44807" y="4291"/>
                  </a:lnTo>
                  <a:cubicBezTo>
                    <a:pt x="44807" y="3150"/>
                    <a:pt x="44510" y="3150"/>
                    <a:pt x="43666" y="3150"/>
                  </a:cubicBezTo>
                  <a:cubicBezTo>
                    <a:pt x="43095" y="3424"/>
                    <a:pt x="42524" y="3424"/>
                    <a:pt x="41954" y="3424"/>
                  </a:cubicBezTo>
                  <a:cubicBezTo>
                    <a:pt x="40516" y="3721"/>
                    <a:pt x="39101" y="3721"/>
                    <a:pt x="37663" y="3995"/>
                  </a:cubicBezTo>
                  <a:cubicBezTo>
                    <a:pt x="35380" y="4291"/>
                    <a:pt x="33098" y="4862"/>
                    <a:pt x="30815" y="5136"/>
                  </a:cubicBezTo>
                  <a:cubicBezTo>
                    <a:pt x="28259" y="5707"/>
                    <a:pt x="25679" y="6003"/>
                    <a:pt x="23123" y="6277"/>
                  </a:cubicBezTo>
                  <a:cubicBezTo>
                    <a:pt x="22256" y="6574"/>
                    <a:pt x="21685" y="6848"/>
                    <a:pt x="20840" y="6848"/>
                  </a:cubicBezTo>
                  <a:lnTo>
                    <a:pt x="16549" y="7715"/>
                  </a:lnTo>
                  <a:cubicBezTo>
                    <a:pt x="15979" y="7715"/>
                    <a:pt x="15705" y="7989"/>
                    <a:pt x="15134" y="8286"/>
                  </a:cubicBezTo>
                  <a:cubicBezTo>
                    <a:pt x="15134" y="8560"/>
                    <a:pt x="15134" y="9130"/>
                    <a:pt x="15408" y="9427"/>
                  </a:cubicBezTo>
                  <a:lnTo>
                    <a:pt x="16549" y="9427"/>
                  </a:lnTo>
                  <a:cubicBezTo>
                    <a:pt x="17691" y="9130"/>
                    <a:pt x="19129" y="8856"/>
                    <a:pt x="20270" y="8856"/>
                  </a:cubicBezTo>
                  <a:lnTo>
                    <a:pt x="25405" y="7989"/>
                  </a:lnTo>
                  <a:cubicBezTo>
                    <a:pt x="26821" y="7715"/>
                    <a:pt x="28259" y="7418"/>
                    <a:pt x="29400" y="7145"/>
                  </a:cubicBezTo>
                  <a:cubicBezTo>
                    <a:pt x="32253" y="6848"/>
                    <a:pt x="35106" y="6277"/>
                    <a:pt x="37959" y="5707"/>
                  </a:cubicBezTo>
                  <a:cubicBezTo>
                    <a:pt x="39101" y="5433"/>
                    <a:pt x="40242" y="5136"/>
                    <a:pt x="41657" y="4862"/>
                  </a:cubicBezTo>
                  <a:cubicBezTo>
                    <a:pt x="42524" y="4862"/>
                    <a:pt x="43666" y="4565"/>
                    <a:pt x="44807" y="4565"/>
                  </a:cubicBezTo>
                  <a:close/>
                  <a:moveTo>
                    <a:pt x="13696" y="5707"/>
                  </a:moveTo>
                  <a:lnTo>
                    <a:pt x="14563" y="6574"/>
                  </a:lnTo>
                  <a:cubicBezTo>
                    <a:pt x="14563" y="7145"/>
                    <a:pt x="14837" y="7145"/>
                    <a:pt x="15408" y="7145"/>
                  </a:cubicBezTo>
                  <a:cubicBezTo>
                    <a:pt x="18261" y="6574"/>
                    <a:pt x="21114" y="6003"/>
                    <a:pt x="23967" y="5707"/>
                  </a:cubicBezTo>
                  <a:cubicBezTo>
                    <a:pt x="25109" y="5433"/>
                    <a:pt x="25976" y="5136"/>
                    <a:pt x="26821" y="5136"/>
                  </a:cubicBezTo>
                  <a:cubicBezTo>
                    <a:pt x="28533" y="4862"/>
                    <a:pt x="30541" y="4291"/>
                    <a:pt x="32527" y="3995"/>
                  </a:cubicBezTo>
                  <a:cubicBezTo>
                    <a:pt x="33965" y="3995"/>
                    <a:pt x="35380" y="3721"/>
                    <a:pt x="36818" y="3424"/>
                  </a:cubicBezTo>
                  <a:cubicBezTo>
                    <a:pt x="38804" y="3150"/>
                    <a:pt x="40813" y="2853"/>
                    <a:pt x="43095" y="2283"/>
                  </a:cubicBezTo>
                  <a:lnTo>
                    <a:pt x="43940" y="2283"/>
                  </a:lnTo>
                  <a:cubicBezTo>
                    <a:pt x="43666" y="1712"/>
                    <a:pt x="43369" y="1438"/>
                    <a:pt x="43369" y="1141"/>
                  </a:cubicBezTo>
                  <a:cubicBezTo>
                    <a:pt x="43095" y="1141"/>
                    <a:pt x="42798" y="868"/>
                    <a:pt x="42798" y="868"/>
                  </a:cubicBezTo>
                  <a:cubicBezTo>
                    <a:pt x="40813" y="1141"/>
                    <a:pt x="38530" y="1712"/>
                    <a:pt x="36521" y="2009"/>
                  </a:cubicBezTo>
                  <a:cubicBezTo>
                    <a:pt x="34239" y="2283"/>
                    <a:pt x="31682" y="2853"/>
                    <a:pt x="29400" y="3150"/>
                  </a:cubicBezTo>
                  <a:cubicBezTo>
                    <a:pt x="26821" y="3721"/>
                    <a:pt x="24538" y="3995"/>
                    <a:pt x="21982" y="4291"/>
                  </a:cubicBezTo>
                  <a:cubicBezTo>
                    <a:pt x="20544" y="4565"/>
                    <a:pt x="19129" y="4862"/>
                    <a:pt x="17691" y="4862"/>
                  </a:cubicBezTo>
                  <a:cubicBezTo>
                    <a:pt x="16275" y="5136"/>
                    <a:pt x="15134" y="5433"/>
                    <a:pt x="13696" y="5707"/>
                  </a:cubicBezTo>
                  <a:close/>
                  <a:moveTo>
                    <a:pt x="5433" y="6848"/>
                  </a:moveTo>
                  <a:lnTo>
                    <a:pt x="5433" y="6848"/>
                  </a:lnTo>
                  <a:cubicBezTo>
                    <a:pt x="4292" y="7418"/>
                    <a:pt x="3425" y="7715"/>
                    <a:pt x="2580" y="8286"/>
                  </a:cubicBezTo>
                  <a:cubicBezTo>
                    <a:pt x="572" y="9998"/>
                    <a:pt x="1142" y="12280"/>
                    <a:pt x="3425" y="13125"/>
                  </a:cubicBezTo>
                  <a:cubicBezTo>
                    <a:pt x="4863" y="13695"/>
                    <a:pt x="6278" y="13695"/>
                    <a:pt x="7990" y="13421"/>
                  </a:cubicBezTo>
                  <a:cubicBezTo>
                    <a:pt x="7990" y="13125"/>
                    <a:pt x="8287" y="13125"/>
                    <a:pt x="8287" y="12851"/>
                  </a:cubicBezTo>
                  <a:cubicBezTo>
                    <a:pt x="8287" y="11139"/>
                    <a:pt x="7990" y="9130"/>
                    <a:pt x="7145" y="7715"/>
                  </a:cubicBezTo>
                  <a:cubicBezTo>
                    <a:pt x="6575" y="6574"/>
                    <a:pt x="6575" y="6574"/>
                    <a:pt x="5433" y="6848"/>
                  </a:cubicBezTo>
                  <a:close/>
                  <a:moveTo>
                    <a:pt x="11140" y="12851"/>
                  </a:moveTo>
                  <a:cubicBezTo>
                    <a:pt x="11984" y="12554"/>
                    <a:pt x="13125" y="12554"/>
                    <a:pt x="13993" y="12280"/>
                  </a:cubicBezTo>
                  <a:cubicBezTo>
                    <a:pt x="14563" y="12280"/>
                    <a:pt x="14563" y="11983"/>
                    <a:pt x="14563" y="11413"/>
                  </a:cubicBezTo>
                  <a:cubicBezTo>
                    <a:pt x="14563" y="9701"/>
                    <a:pt x="14267" y="7715"/>
                    <a:pt x="13125" y="6277"/>
                  </a:cubicBezTo>
                  <a:cubicBezTo>
                    <a:pt x="12852" y="6003"/>
                    <a:pt x="12852" y="5707"/>
                    <a:pt x="12281" y="5707"/>
                  </a:cubicBezTo>
                  <a:cubicBezTo>
                    <a:pt x="11710" y="6003"/>
                    <a:pt x="11140" y="6003"/>
                    <a:pt x="10569" y="6003"/>
                  </a:cubicBezTo>
                  <a:cubicBezTo>
                    <a:pt x="9428" y="6277"/>
                    <a:pt x="8560" y="6277"/>
                    <a:pt x="7419" y="6574"/>
                  </a:cubicBezTo>
                  <a:cubicBezTo>
                    <a:pt x="8857" y="8560"/>
                    <a:pt x="9428" y="10842"/>
                    <a:pt x="9131" y="13125"/>
                  </a:cubicBezTo>
                  <a:cubicBezTo>
                    <a:pt x="9702" y="13125"/>
                    <a:pt x="9998" y="12851"/>
                    <a:pt x="10569" y="12851"/>
                  </a:cubicBezTo>
                  <a:cubicBezTo>
                    <a:pt x="10272" y="11710"/>
                    <a:pt x="10569" y="10568"/>
                    <a:pt x="10272" y="9427"/>
                  </a:cubicBezTo>
                  <a:cubicBezTo>
                    <a:pt x="9998" y="9701"/>
                    <a:pt x="9702" y="9701"/>
                    <a:pt x="9428" y="9998"/>
                  </a:cubicBezTo>
                  <a:cubicBezTo>
                    <a:pt x="9131" y="9130"/>
                    <a:pt x="9428" y="8856"/>
                    <a:pt x="9998" y="8856"/>
                  </a:cubicBezTo>
                  <a:cubicBezTo>
                    <a:pt x="9702" y="8286"/>
                    <a:pt x="9702" y="7715"/>
                    <a:pt x="9428" y="7145"/>
                  </a:cubicBezTo>
                  <a:lnTo>
                    <a:pt x="9702" y="7145"/>
                  </a:lnTo>
                  <a:cubicBezTo>
                    <a:pt x="11140" y="8856"/>
                    <a:pt x="11414" y="10568"/>
                    <a:pt x="11140" y="12851"/>
                  </a:cubicBezTo>
                  <a:close/>
                  <a:moveTo>
                    <a:pt x="45378" y="6848"/>
                  </a:moveTo>
                  <a:lnTo>
                    <a:pt x="45378" y="6848"/>
                  </a:lnTo>
                  <a:lnTo>
                    <a:pt x="50513" y="4291"/>
                  </a:lnTo>
                  <a:cubicBezTo>
                    <a:pt x="50217" y="3424"/>
                    <a:pt x="49943" y="2579"/>
                    <a:pt x="49646" y="1438"/>
                  </a:cubicBezTo>
                  <a:cubicBezTo>
                    <a:pt x="47934" y="1438"/>
                    <a:pt x="45948" y="1141"/>
                    <a:pt x="43940" y="868"/>
                  </a:cubicBezTo>
                  <a:cubicBezTo>
                    <a:pt x="44236" y="1438"/>
                    <a:pt x="44807" y="1712"/>
                    <a:pt x="45081" y="2283"/>
                  </a:cubicBezTo>
                  <a:lnTo>
                    <a:pt x="45948" y="4862"/>
                  </a:lnTo>
                  <a:cubicBezTo>
                    <a:pt x="45948" y="5433"/>
                    <a:pt x="45378" y="6003"/>
                    <a:pt x="45378" y="6848"/>
                  </a:cubicBezTo>
                  <a:close/>
                  <a:moveTo>
                    <a:pt x="54508" y="2009"/>
                  </a:moveTo>
                  <a:cubicBezTo>
                    <a:pt x="53366" y="2009"/>
                    <a:pt x="52225" y="2009"/>
                    <a:pt x="51358" y="1712"/>
                  </a:cubicBezTo>
                  <a:cubicBezTo>
                    <a:pt x="50513" y="1712"/>
                    <a:pt x="50513" y="1712"/>
                    <a:pt x="50513" y="2579"/>
                  </a:cubicBezTo>
                  <a:cubicBezTo>
                    <a:pt x="50513" y="2853"/>
                    <a:pt x="50787" y="3150"/>
                    <a:pt x="51084" y="3424"/>
                  </a:cubicBezTo>
                  <a:cubicBezTo>
                    <a:pt x="51084" y="3721"/>
                    <a:pt x="51358" y="3721"/>
                    <a:pt x="51655" y="3721"/>
                  </a:cubicBezTo>
                  <a:cubicBezTo>
                    <a:pt x="52499" y="3150"/>
                    <a:pt x="53366" y="2579"/>
                    <a:pt x="54508" y="2009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1090;p29"/>
            <p:cNvSpPr/>
            <p:nvPr/>
          </p:nvSpPr>
          <p:spPr>
            <a:xfrm rot="-1940256">
              <a:off x="6859409" y="1248166"/>
              <a:ext cx="42824" cy="135273"/>
            </a:xfrm>
            <a:custGeom>
              <a:avLst/>
              <a:gdLst/>
              <a:ahLst/>
              <a:cxnLst/>
              <a:rect l="l" t="t" r="r" b="b"/>
              <a:pathLst>
                <a:path w="1713" h="5411" extrusionOk="0">
                  <a:moveTo>
                    <a:pt x="868" y="572"/>
                  </a:moveTo>
                  <a:cubicBezTo>
                    <a:pt x="1142" y="572"/>
                    <a:pt x="1142" y="275"/>
                    <a:pt x="1439" y="1"/>
                  </a:cubicBezTo>
                  <a:lnTo>
                    <a:pt x="1712" y="1"/>
                  </a:lnTo>
                  <a:lnTo>
                    <a:pt x="1712" y="845"/>
                  </a:lnTo>
                  <a:cubicBezTo>
                    <a:pt x="1712" y="845"/>
                    <a:pt x="1439" y="1142"/>
                    <a:pt x="1142" y="1142"/>
                  </a:cubicBezTo>
                  <a:cubicBezTo>
                    <a:pt x="1439" y="1987"/>
                    <a:pt x="1712" y="3425"/>
                    <a:pt x="1712" y="4566"/>
                  </a:cubicBezTo>
                  <a:lnTo>
                    <a:pt x="1712" y="5137"/>
                  </a:lnTo>
                  <a:cubicBezTo>
                    <a:pt x="1712" y="5137"/>
                    <a:pt x="1439" y="5410"/>
                    <a:pt x="1142" y="5410"/>
                  </a:cubicBezTo>
                  <a:lnTo>
                    <a:pt x="1142" y="4840"/>
                  </a:lnTo>
                  <a:cubicBezTo>
                    <a:pt x="1142" y="3699"/>
                    <a:pt x="868" y="2283"/>
                    <a:pt x="297" y="1142"/>
                  </a:cubicBezTo>
                  <a:cubicBezTo>
                    <a:pt x="1" y="845"/>
                    <a:pt x="297" y="275"/>
                    <a:pt x="1" y="1"/>
                  </a:cubicBezTo>
                  <a:lnTo>
                    <a:pt x="297" y="1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05BAB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01353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55964" y="1069217"/>
            <a:ext cx="8437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US" sz="2400" dirty="0"/>
              <a:t>Magnetic fields cause the circular </a:t>
            </a:r>
            <a:r>
              <a:rPr lang="en-US" sz="2400" dirty="0" smtClean="0"/>
              <a:t>motion</a:t>
            </a:r>
            <a:r>
              <a:rPr lang="hr-HR" sz="2400" dirty="0" smtClean="0"/>
              <a:t> </a:t>
            </a:r>
            <a:r>
              <a:rPr lang="en-US" sz="2400" dirty="0" smtClean="0"/>
              <a:t>of </a:t>
            </a:r>
            <a:r>
              <a:rPr lang="en-US" sz="2400" dirty="0"/>
              <a:t>the ion</a:t>
            </a:r>
            <a:endParaRPr lang="hr-H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987" y="1953491"/>
            <a:ext cx="5290659" cy="432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33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Pedagogical point of views: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en-US" dirty="0" smtClean="0"/>
          </a:p>
          <a:p>
            <a:pPr fontAlgn="base"/>
            <a:r>
              <a:rPr lang="en-US" dirty="0" smtClean="0"/>
              <a:t>Scale </a:t>
            </a:r>
            <a:r>
              <a:rPr lang="en-US" dirty="0"/>
              <a:t>of </a:t>
            </a:r>
            <a:r>
              <a:rPr lang="en-US" dirty="0" smtClean="0"/>
              <a:t>mass </a:t>
            </a:r>
            <a:r>
              <a:rPr lang="en-US" dirty="0"/>
              <a:t>and energy </a:t>
            </a:r>
            <a:r>
              <a:rPr lang="en-US" dirty="0" smtClean="0"/>
              <a:t>units</a:t>
            </a:r>
            <a:endParaRPr lang="en-US" dirty="0"/>
          </a:p>
          <a:p>
            <a:pPr fontAlgn="base"/>
            <a:r>
              <a:rPr lang="en-US" dirty="0"/>
              <a:t>Introduce particle physics while teaching these </a:t>
            </a:r>
            <a:r>
              <a:rPr lang="en-US" dirty="0" smtClean="0"/>
              <a:t>topics</a:t>
            </a:r>
            <a:endParaRPr lang="hr-HR" dirty="0" smtClean="0"/>
          </a:p>
          <a:p>
            <a:pPr marL="0" indent="0" fontAlgn="base">
              <a:buNone/>
            </a:pPr>
            <a:endParaRPr lang="hr-HR" dirty="0"/>
          </a:p>
          <a:p>
            <a:pPr marL="0" indent="0" fontAlgn="base">
              <a:buNone/>
            </a:pPr>
            <a:endParaRPr lang="hr-HR" dirty="0" smtClean="0"/>
          </a:p>
          <a:p>
            <a:pPr marL="0" indent="0" fontAlgn="base">
              <a:buNone/>
            </a:pPr>
            <a:r>
              <a:rPr lang="hr-HR" dirty="0" smtClean="0"/>
              <a:t>Bonus </a:t>
            </a:r>
            <a:r>
              <a:rPr lang="hr-HR" dirty="0" smtClean="0"/>
              <a:t>topics for advenced </a:t>
            </a:r>
            <a:r>
              <a:rPr lang="hr-HR" dirty="0" smtClean="0"/>
              <a:t>classes</a:t>
            </a:r>
            <a:endParaRPr lang="en-US" dirty="0"/>
          </a:p>
          <a:p>
            <a:endParaRPr lang="hr-HR" dirty="0"/>
          </a:p>
        </p:txBody>
      </p:sp>
      <p:sp>
        <p:nvSpPr>
          <p:cNvPr id="4" name="Right Arrow 3"/>
          <p:cNvSpPr/>
          <p:nvPr/>
        </p:nvSpPr>
        <p:spPr>
          <a:xfrm>
            <a:off x="5126182" y="5306291"/>
            <a:ext cx="5001491" cy="6511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4461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2" y="1634808"/>
            <a:ext cx="10515600" cy="5223192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RF </a:t>
            </a:r>
            <a:r>
              <a:rPr lang="en-US" dirty="0" smtClean="0"/>
              <a:t>acceleration</a:t>
            </a:r>
            <a:endParaRPr lang="hr-HR" dirty="0" smtClean="0"/>
          </a:p>
          <a:p>
            <a:pPr fontAlgn="base"/>
            <a:endParaRPr lang="hr-HR" dirty="0"/>
          </a:p>
          <a:p>
            <a:pPr fontAlgn="base"/>
            <a:endParaRPr lang="en-US" dirty="0"/>
          </a:p>
          <a:p>
            <a:pPr fontAlgn="base"/>
            <a:endParaRPr lang="hr-HR" dirty="0" smtClean="0"/>
          </a:p>
          <a:p>
            <a:pPr fontAlgn="base"/>
            <a:endParaRPr lang="hr-HR" dirty="0" smtClean="0"/>
          </a:p>
          <a:p>
            <a:pPr fontAlgn="base"/>
            <a:endParaRPr lang="hr-HR" dirty="0"/>
          </a:p>
          <a:p>
            <a:pPr fontAlgn="base"/>
            <a:endParaRPr lang="hr-HR" dirty="0" smtClean="0"/>
          </a:p>
          <a:p>
            <a:pPr fontAlgn="base"/>
            <a:endParaRPr lang="hr-HR" dirty="0"/>
          </a:p>
          <a:p>
            <a:pPr fontAlgn="base"/>
            <a:r>
              <a:rPr lang="en-US" dirty="0" err="1" smtClean="0"/>
              <a:t>Quadr</a:t>
            </a:r>
            <a:r>
              <a:rPr lang="hr-HR" dirty="0"/>
              <a:t>u</a:t>
            </a:r>
            <a:r>
              <a:rPr lang="en-US" dirty="0" smtClean="0"/>
              <a:t>pole field</a:t>
            </a:r>
            <a:r>
              <a:rPr lang="hr-HR" dirty="0" smtClean="0"/>
              <a:t> </a:t>
            </a:r>
          </a:p>
          <a:p>
            <a:pPr marL="0" indent="0" fontAlgn="base">
              <a:buNone/>
            </a:pPr>
            <a:r>
              <a:rPr lang="hr-HR" dirty="0" smtClean="0"/>
              <a:t>(with optional reference of</a:t>
            </a:r>
            <a:r>
              <a:rPr lang="hr-HR" dirty="0" smtClean="0"/>
              <a:t> gravity)</a:t>
            </a:r>
            <a:endParaRPr lang="hr-HR" dirty="0" smtClean="0"/>
          </a:p>
          <a:p>
            <a:pPr fontAlgn="base"/>
            <a:endParaRPr lang="en-US" dirty="0"/>
          </a:p>
          <a:p>
            <a:endParaRPr lang="hr-HR" dirty="0"/>
          </a:p>
        </p:txBody>
      </p:sp>
      <p:sp>
        <p:nvSpPr>
          <p:cNvPr id="5" name="Horizontal Scroll 4"/>
          <p:cNvSpPr/>
          <p:nvPr/>
        </p:nvSpPr>
        <p:spPr>
          <a:xfrm>
            <a:off x="814318" y="355806"/>
            <a:ext cx="5198556" cy="949040"/>
          </a:xfrm>
          <a:prstGeom prst="horizontalScroll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3600" dirty="0">
                <a:solidFill>
                  <a:srgbClr val="C00000"/>
                </a:solidFill>
              </a:rPr>
              <a:t>Bonus Topics</a:t>
            </a:r>
            <a:endParaRPr lang="hr-HR" sz="36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3535" y="3595545"/>
            <a:ext cx="2146416" cy="21464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18" y="2164885"/>
            <a:ext cx="9975271" cy="12812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589" y="3595545"/>
            <a:ext cx="2494070" cy="253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62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83673" y="1233055"/>
            <a:ext cx="81603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3200" dirty="0" err="1"/>
              <a:t>Superconducti</a:t>
            </a:r>
            <a:r>
              <a:rPr lang="hr-HR" sz="3200" dirty="0" smtClean="0"/>
              <a:t>vity</a:t>
            </a:r>
            <a:endParaRPr lang="en-US" sz="3200" dirty="0"/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en-US" sz="3200" dirty="0"/>
              <a:t>Series of accelerators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727" y="712329"/>
            <a:ext cx="2869818" cy="32199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73" y="2560979"/>
            <a:ext cx="5458691" cy="401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820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2535382" y="0"/>
            <a:ext cx="6733309" cy="2410690"/>
          </a:xfrm>
          <a:prstGeom prst="horizontalScroll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Potential students’ misconceptions and challenges when introducing particle accelerators</a:t>
            </a:r>
            <a:endParaRPr lang="hr-HR" sz="28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2992581" y="2244436"/>
            <a:ext cx="5902037" cy="350520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81462" y="6195291"/>
            <a:ext cx="9205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Picture from </a:t>
            </a:r>
            <a:r>
              <a:rPr lang="en-US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https://www.searchenginejournal.com/blogging-challenges/321109/</a:t>
            </a:r>
            <a:endParaRPr lang="hr-HR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8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home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578</Words>
  <Application>Microsoft Office PowerPoint</Application>
  <PresentationFormat>Widescreen</PresentationFormat>
  <Paragraphs>131</Paragraphs>
  <Slides>31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</vt:lpstr>
      <vt:lpstr>Calibri</vt:lpstr>
      <vt:lpstr>Comic Sans MS</vt:lpstr>
      <vt:lpstr>等线</vt:lpstr>
      <vt:lpstr>等线 Light</vt:lpstr>
      <vt:lpstr>Times New Roman</vt:lpstr>
      <vt:lpstr>中國龍淡古體</vt:lpstr>
      <vt:lpstr>汉仪菱心体简</vt:lpstr>
      <vt:lpstr>造字工房悦黑体验版常规体</vt:lpstr>
      <vt:lpstr>造字工房悦黑体验版特细体</vt:lpstr>
      <vt:lpstr>www.homeppt.com</vt:lpstr>
      <vt:lpstr>PowerPoint Presentation</vt:lpstr>
      <vt:lpstr>PowerPoint Presentation</vt:lpstr>
      <vt:lpstr>Classroom Connections</vt:lpstr>
      <vt:lpstr>PowerPoint Presentation</vt:lpstr>
      <vt:lpstr>PowerPoint Presentation</vt:lpstr>
      <vt:lpstr>Pedagogical point of views:</vt:lpstr>
      <vt:lpstr>PowerPoint Presentation</vt:lpstr>
      <vt:lpstr>PowerPoint Presentation</vt:lpstr>
      <vt:lpstr>PowerPoint Presentation</vt:lpstr>
      <vt:lpstr>PowerPoint Presentation</vt:lpstr>
      <vt:lpstr>  1.Misconceptions about technical/physical principles  a. How can you continuously accelerate a particle??? </vt:lpstr>
      <vt:lpstr>A possible solution </vt:lpstr>
      <vt:lpstr>b. Why are some accelerators circular and how charges move in them?</vt:lpstr>
      <vt:lpstr>How circle??? </vt:lpstr>
      <vt:lpstr>c. Math involved </vt:lpstr>
      <vt:lpstr>PowerPoint Presentation</vt:lpstr>
      <vt:lpstr>2. Not comprehending the aim from building particle accelerators </vt:lpstr>
      <vt:lpstr>PowerPoint Presentation</vt:lpstr>
      <vt:lpstr>Super school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Acknowledgement!!!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吴树波</dc:creator>
  <cp:lastModifiedBy>Marlena Ćukteraš</cp:lastModifiedBy>
  <cp:revision>189</cp:revision>
  <dcterms:created xsi:type="dcterms:W3CDTF">2016-05-08T04:40:18Z</dcterms:created>
  <dcterms:modified xsi:type="dcterms:W3CDTF">2022-07-14T21:16:23Z</dcterms:modified>
</cp:coreProperties>
</file>