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2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56" d="100"/>
          <a:sy n="156" d="100"/>
        </p:scale>
        <p:origin x="456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950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56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87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50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2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54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73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77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723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430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507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C920-6868-4F72-BAC8-7168F8FCD817}" type="datetimeFigureOut">
              <a:rPr lang="es-ES" smtClean="0"/>
              <a:t>30/06/2020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689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CERN-Basketball-club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400" y="1122363"/>
            <a:ext cx="10845800" cy="2387600"/>
          </a:xfrm>
        </p:spPr>
        <p:txBody>
          <a:bodyPr>
            <a:normAutofit/>
          </a:bodyPr>
          <a:lstStyle/>
          <a:p>
            <a:r>
              <a:rPr lang="en-US" dirty="0" smtClean="0"/>
              <a:t>CERN Basketball Club </a:t>
            </a:r>
            <a:br>
              <a:rPr lang="en-US" dirty="0" smtClean="0"/>
            </a:br>
            <a:r>
              <a:rPr lang="en-US" sz="4800" dirty="0" smtClean="0"/>
              <a:t>Accounting report season </a:t>
            </a:r>
            <a:r>
              <a:rPr lang="en-US" sz="4800" dirty="0" smtClean="0"/>
              <a:t>2019/2020</a:t>
            </a:r>
            <a:endParaRPr lang="es-E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Jeronimo ORTOLA</a:t>
            </a:r>
          </a:p>
          <a:p>
            <a:r>
              <a:rPr lang="es-ES" dirty="0" smtClean="0"/>
              <a:t>General </a:t>
            </a:r>
            <a:r>
              <a:rPr lang="es-ES" dirty="0" err="1" smtClean="0"/>
              <a:t>Assembly</a:t>
            </a:r>
            <a:r>
              <a:rPr lang="es-ES" dirty="0" smtClean="0"/>
              <a:t> </a:t>
            </a:r>
            <a:r>
              <a:rPr lang="es-ES" dirty="0" smtClean="0"/>
              <a:t>2nd</a:t>
            </a:r>
            <a:r>
              <a:rPr lang="es-ES" dirty="0" smtClean="0"/>
              <a:t> </a:t>
            </a:r>
            <a:r>
              <a:rPr lang="es-ES" dirty="0" smtClean="0"/>
              <a:t>July </a:t>
            </a:r>
            <a:r>
              <a:rPr lang="es-ES" dirty="0" smtClean="0"/>
              <a:t>2020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979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5707" y="3244334"/>
            <a:ext cx="4480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https://espace.cern.ch/CERN-Basketball-club/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68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515" y="1411490"/>
            <a:ext cx="6330385" cy="384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51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The club is in </a:t>
            </a:r>
            <a:r>
              <a:rPr lang="en-US" dirty="0" smtClean="0"/>
              <a:t>good </a:t>
            </a:r>
            <a:r>
              <a:rPr lang="en-US" dirty="0" smtClean="0"/>
              <a:t>health</a:t>
            </a:r>
          </a:p>
          <a:p>
            <a:pPr lvl="1"/>
            <a:r>
              <a:rPr lang="en-US" dirty="0" smtClean="0"/>
              <a:t>Balance UBS account: </a:t>
            </a:r>
            <a:r>
              <a:rPr lang="en-US" dirty="0" smtClean="0"/>
              <a:t>5253.36 </a:t>
            </a:r>
            <a:r>
              <a:rPr lang="en-US" dirty="0" smtClean="0"/>
              <a:t>CHF</a:t>
            </a:r>
          </a:p>
          <a:p>
            <a:pPr lvl="1"/>
            <a:r>
              <a:rPr lang="en-US" dirty="0" smtClean="0"/>
              <a:t>Uniforms on stock: </a:t>
            </a:r>
            <a:r>
              <a:rPr lang="en-US" dirty="0" smtClean="0"/>
              <a:t>11 </a:t>
            </a:r>
            <a:r>
              <a:rPr lang="en-US" dirty="0" smtClean="0"/>
              <a:t>x 150 CHF = </a:t>
            </a:r>
            <a:r>
              <a:rPr lang="en-US" dirty="0" smtClean="0"/>
              <a:t>1650 </a:t>
            </a:r>
            <a:r>
              <a:rPr lang="en-US" dirty="0" smtClean="0"/>
              <a:t>CHF</a:t>
            </a:r>
          </a:p>
          <a:p>
            <a:pPr lvl="1"/>
            <a:r>
              <a:rPr lang="en-US" dirty="0" smtClean="0"/>
              <a:t>Training shirts on stock: </a:t>
            </a:r>
            <a:r>
              <a:rPr lang="en-US" dirty="0" smtClean="0"/>
              <a:t>11 </a:t>
            </a:r>
            <a:r>
              <a:rPr lang="en-US" dirty="0" smtClean="0"/>
              <a:t>x 25 CHF: </a:t>
            </a:r>
            <a:r>
              <a:rPr lang="en-US" dirty="0" smtClean="0"/>
              <a:t>275</a:t>
            </a:r>
            <a:r>
              <a:rPr lang="en-US" dirty="0" smtClean="0"/>
              <a:t> </a:t>
            </a:r>
            <a:r>
              <a:rPr lang="en-US" dirty="0" smtClean="0"/>
              <a:t>CHF</a:t>
            </a:r>
          </a:p>
          <a:p>
            <a:pPr lvl="1"/>
            <a:r>
              <a:rPr lang="en-US" dirty="0" smtClean="0">
                <a:solidFill>
                  <a:schemeClr val="accent6"/>
                </a:solidFill>
              </a:rPr>
              <a:t>TOTAL POSITIVE BALANCE: </a:t>
            </a:r>
            <a:r>
              <a:rPr lang="en-US" dirty="0" smtClean="0">
                <a:solidFill>
                  <a:schemeClr val="accent6"/>
                </a:solidFill>
              </a:rPr>
              <a:t>7178.36 CHF (4837.93 CHF last year)</a:t>
            </a:r>
            <a:endParaRPr lang="en-US" dirty="0" smtClean="0">
              <a:solidFill>
                <a:schemeClr val="accent6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We have a surplus of 2340 CHF regarding last season.</a:t>
            </a:r>
            <a:endParaRPr lang="en-US" dirty="0" smtClean="0"/>
          </a:p>
          <a:p>
            <a:r>
              <a:rPr lang="en-US" dirty="0" smtClean="0"/>
              <a:t>UBS account maintenance fees : 77.60 CHF.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85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Budget </a:t>
            </a:r>
            <a:r>
              <a:rPr lang="es-ES" dirty="0" smtClean="0"/>
              <a:t>2020/2021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Similar amount of club members </a:t>
            </a:r>
            <a:r>
              <a:rPr lang="en-US" dirty="0" smtClean="0"/>
              <a:t>(</a:t>
            </a:r>
            <a:r>
              <a:rPr lang="en-US" dirty="0" smtClean="0"/>
              <a:t>46</a:t>
            </a:r>
            <a:r>
              <a:rPr lang="en-US" dirty="0" smtClean="0"/>
              <a:t> </a:t>
            </a:r>
            <a:r>
              <a:rPr lang="en-US" dirty="0" smtClean="0"/>
              <a:t>to 40</a:t>
            </a:r>
            <a:r>
              <a:rPr lang="en-US" dirty="0" smtClean="0"/>
              <a:t> in 20/21)</a:t>
            </a:r>
            <a:endParaRPr lang="en-US" dirty="0" smtClean="0"/>
          </a:p>
          <a:p>
            <a:r>
              <a:rPr lang="en-US" dirty="0" smtClean="0"/>
              <a:t>Basketball backboard: ~ </a:t>
            </a:r>
            <a:r>
              <a:rPr lang="en-US" dirty="0" smtClean="0"/>
              <a:t>2000 CHF</a:t>
            </a:r>
          </a:p>
          <a:p>
            <a:r>
              <a:rPr lang="en-US" dirty="0" smtClean="0"/>
              <a:t>COVID: Refund of 40% of club membership for renewed memberships only: ~2000 CHF.</a:t>
            </a:r>
            <a:endParaRPr lang="en-US" dirty="0" smtClean="0"/>
          </a:p>
          <a:p>
            <a:r>
              <a:rPr lang="en-US" dirty="0" smtClean="0"/>
              <a:t>Foreseen end next season:</a:t>
            </a:r>
          </a:p>
          <a:p>
            <a:pPr lvl="1"/>
            <a:r>
              <a:rPr lang="en-US" dirty="0" smtClean="0">
                <a:solidFill>
                  <a:schemeClr val="accent6"/>
                </a:solidFill>
              </a:rPr>
              <a:t>TOTAL </a:t>
            </a:r>
            <a:r>
              <a:rPr lang="en-US" dirty="0">
                <a:solidFill>
                  <a:schemeClr val="accent6"/>
                </a:solidFill>
              </a:rPr>
              <a:t>POSITIVE BALANCE: </a:t>
            </a:r>
            <a:r>
              <a:rPr lang="en-US" dirty="0" smtClean="0">
                <a:solidFill>
                  <a:schemeClr val="accent6"/>
                </a:solidFill>
              </a:rPr>
              <a:t>3566.74 CHF (back to normal)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257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625" y="1400175"/>
            <a:ext cx="752475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87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140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CERN Basketball Club  Accounting report season 2019/2020</vt:lpstr>
      <vt:lpstr>PowerPoint Presentation</vt:lpstr>
      <vt:lpstr>PowerPoint Presentation</vt:lpstr>
      <vt:lpstr>Conclusions</vt:lpstr>
      <vt:lpstr>Budget 2020/2021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 Club  Accounting Status as of 1st July 2018</dc:title>
  <dc:creator>Manuel Gonzalez Berges</dc:creator>
  <cp:lastModifiedBy>Jeronimo Ortola Vidal</cp:lastModifiedBy>
  <cp:revision>52</cp:revision>
  <dcterms:created xsi:type="dcterms:W3CDTF">2018-08-28T13:32:41Z</dcterms:created>
  <dcterms:modified xsi:type="dcterms:W3CDTF">2020-06-30T12:39:58Z</dcterms:modified>
</cp:coreProperties>
</file>