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72" r:id="rId4"/>
    <p:sldId id="273" r:id="rId5"/>
    <p:sldId id="27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0F4F9-537C-8E46-9FB7-126820107E7F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68AD9-B8AF-224A-A4B6-B25AFC54D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71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CE8C-15D9-2C4F-8717-A7F0FF4C9788}" type="datetime1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860B4-E719-9445-BCCA-7CA749F71CAE}" type="datetime1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829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4D711-5E54-7C4C-92C6-C1B4DF066DCE}" type="datetime1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36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49555-89B9-1B48-9064-8F4F9FDBA24B}" type="datetime1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50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598F5-9229-CE40-91C7-72E808CEC65D}" type="datetime1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2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D1D4D-0205-1248-AE06-BF4F24C9D0E1}" type="datetime1">
              <a:rPr lang="en-US" smtClean="0"/>
              <a:t>6/29/2020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6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F4FA4-28F3-274A-B2DC-DEF6098B3FA2}" type="datetime1">
              <a:rPr lang="en-US" smtClean="0"/>
              <a:t>6/29/2020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26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71C15-21FF-4B42-B96A-4A4B54BC1078}" type="datetime1">
              <a:rPr lang="en-US" smtClean="0"/>
              <a:t>6/29/2020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5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34A8C-0970-964F-B62E-5F606E0C9E05}" type="datetime1">
              <a:rPr lang="en-US" smtClean="0"/>
              <a:t>6/29/2020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9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7CD1C-9FD3-C643-A3D4-74D29328DE87}" type="datetime1">
              <a:rPr lang="en-US" smtClean="0"/>
              <a:t>6/29/2020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53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35A8D-7B82-3244-9125-A6A5E29468DC}" type="datetime1">
              <a:rPr lang="en-US" smtClean="0"/>
              <a:t>6/29/2020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12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54C13-55BB-C84A-8593-7838930A5128}" type="datetime1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1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SocialActivities/BasketballClub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rachel.bray@cern.c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CERN Basketball Club</a:t>
            </a:r>
            <a:br>
              <a:rPr lang="en-US" dirty="0"/>
            </a:br>
            <a:r>
              <a:rPr lang="en-US" dirty="0"/>
              <a:t>General Assembly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July </a:t>
            </a:r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16101-3807-E747-9ECD-80E18E1CF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65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B27747-324A-854A-87CE-8CF5FB919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Haroon</a:t>
            </a:r>
            <a:r>
              <a:rPr lang="en-US" dirty="0" smtClean="0"/>
              <a:t> will announce the CERN1 and CERN2 players</a:t>
            </a:r>
            <a:endParaRPr lang="en-US" dirty="0"/>
          </a:p>
          <a:p>
            <a:r>
              <a:rPr lang="en-US" b="1" dirty="0" smtClean="0"/>
              <a:t>Gyms</a:t>
            </a:r>
          </a:p>
          <a:p>
            <a:pPr lvl="1"/>
            <a:r>
              <a:rPr lang="en-US" dirty="0" smtClean="0"/>
              <a:t>Tuesdays: </a:t>
            </a:r>
            <a:r>
              <a:rPr lang="en-US" dirty="0" err="1" smtClean="0"/>
              <a:t>Chavanne</a:t>
            </a:r>
            <a:endParaRPr lang="en-US" dirty="0" smtClean="0"/>
          </a:p>
          <a:p>
            <a:pPr lvl="1"/>
            <a:r>
              <a:rPr lang="en-US" dirty="0" smtClean="0"/>
              <a:t>Wednesdays</a:t>
            </a:r>
            <a:r>
              <a:rPr lang="en-US" dirty="0"/>
              <a:t>: </a:t>
            </a:r>
            <a:r>
              <a:rPr lang="en-US" dirty="0" err="1" smtClean="0"/>
              <a:t>Bude</a:t>
            </a:r>
            <a:endParaRPr lang="en-US" dirty="0"/>
          </a:p>
          <a:p>
            <a:pPr lvl="1"/>
            <a:r>
              <a:rPr lang="en-US" dirty="0"/>
              <a:t>Thursdays: </a:t>
            </a:r>
            <a:r>
              <a:rPr lang="en-US" dirty="0" smtClean="0"/>
              <a:t>Saint </a:t>
            </a:r>
            <a:r>
              <a:rPr lang="en-US" dirty="0" err="1" smtClean="0"/>
              <a:t>Genis</a:t>
            </a:r>
            <a:r>
              <a:rPr lang="en-US" dirty="0"/>
              <a:t> - </a:t>
            </a:r>
            <a:r>
              <a:rPr lang="en-US" dirty="0" err="1"/>
              <a:t>Diamanterie</a:t>
            </a:r>
            <a:endParaRPr lang="en-US" dirty="0"/>
          </a:p>
          <a:p>
            <a:r>
              <a:rPr lang="en-US" b="1" dirty="0"/>
              <a:t>Competitions </a:t>
            </a:r>
            <a:r>
              <a:rPr lang="mr-IN" b="1" dirty="0"/>
              <a:t>–</a:t>
            </a:r>
            <a:r>
              <a:rPr lang="en-US" b="1" dirty="0"/>
              <a:t> GAB</a:t>
            </a:r>
          </a:p>
          <a:p>
            <a:pPr lvl="2"/>
            <a:r>
              <a:rPr lang="en-US" dirty="0"/>
              <a:t>CERN 1  - </a:t>
            </a:r>
            <a:r>
              <a:rPr lang="en-US" dirty="0" smtClean="0"/>
              <a:t>new format of championship </a:t>
            </a:r>
            <a:endParaRPr lang="en-US" dirty="0"/>
          </a:p>
          <a:p>
            <a:pPr lvl="2"/>
            <a:r>
              <a:rPr lang="en-US" dirty="0"/>
              <a:t>CERN 2  - new format of championship </a:t>
            </a:r>
          </a:p>
          <a:p>
            <a:r>
              <a:rPr lang="en-US" dirty="0">
                <a:hlinkClick r:id="rId2"/>
              </a:rPr>
              <a:t>https://twiki.cern.ch/twiki/bin/view/SocialActivities/BasketballClub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5ED504D-BE56-0943-BD3F-6C679925C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2020-2021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7D3328D-5E1B-4A42-ABC5-5068CF85E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04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2020-2021 </a:t>
            </a:r>
            <a:r>
              <a:rPr lang="en-US" dirty="0"/>
              <a:t>Committee Proposal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548DC1E-289B-0C49-AD31-549FE8C9CAF4}"/>
              </a:ext>
            </a:extLst>
          </p:cNvPr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Borja Fernandez Adiego – President/CERN1R</a:t>
            </a:r>
          </a:p>
          <a:p>
            <a:r>
              <a:rPr lang="en-US" dirty="0"/>
              <a:t>George </a:t>
            </a:r>
            <a:r>
              <a:rPr lang="en-US" dirty="0" err="1"/>
              <a:t>Iakovidis</a:t>
            </a:r>
            <a:r>
              <a:rPr lang="en-US" dirty="0"/>
              <a:t> – Vice President</a:t>
            </a:r>
          </a:p>
          <a:p>
            <a:r>
              <a:rPr lang="en-US" dirty="0"/>
              <a:t>Jeronimo </a:t>
            </a:r>
            <a:r>
              <a:rPr lang="en-US" dirty="0" err="1"/>
              <a:t>Ortola</a:t>
            </a:r>
            <a:r>
              <a:rPr lang="en-US" dirty="0"/>
              <a:t> Vidal – Treasurer/CERN2R</a:t>
            </a:r>
          </a:p>
          <a:p>
            <a:r>
              <a:rPr lang="en-US" dirty="0"/>
              <a:t>Manuel Gonzalez </a:t>
            </a:r>
            <a:r>
              <a:rPr lang="en-US" dirty="0" err="1"/>
              <a:t>Berges</a:t>
            </a:r>
            <a:r>
              <a:rPr lang="en-US" dirty="0"/>
              <a:t> – Secretary/</a:t>
            </a:r>
            <a:r>
              <a:rPr lang="en-US" dirty="0">
                <a:solidFill>
                  <a:srgbClr val="FF0000"/>
                </a:solidFill>
              </a:rPr>
              <a:t>CERN2R</a:t>
            </a:r>
          </a:p>
          <a:p>
            <a:r>
              <a:rPr lang="en-US" dirty="0"/>
              <a:t>Haroon Rafique – Coach / Member</a:t>
            </a:r>
          </a:p>
          <a:p>
            <a:r>
              <a:rPr lang="en-US" dirty="0"/>
              <a:t>Francois Boyer – </a:t>
            </a:r>
            <a:r>
              <a:rPr lang="en-US" dirty="0" smtClean="0"/>
              <a:t>Member/CERN1R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Anyone else interested?</a:t>
            </a:r>
            <a:endParaRPr lang="en-US" b="1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36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2020-2021 GAB dynamic championship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75" y="1239586"/>
            <a:ext cx="7867650" cy="21894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6937" y="3543300"/>
            <a:ext cx="4810125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0236" y="4572000"/>
            <a:ext cx="5343525" cy="13049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0273" y="6153149"/>
            <a:ext cx="4743450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368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Resumption of </a:t>
            </a:r>
            <a:r>
              <a:rPr lang="en-GB" dirty="0" smtClean="0"/>
              <a:t>Activities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4800" y="1828800"/>
            <a:ext cx="8229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Email from </a:t>
            </a:r>
            <a:r>
              <a:rPr lang="en-US" b="1" i="1" dirty="0"/>
              <a:t>Rachel</a:t>
            </a:r>
            <a:r>
              <a:rPr lang="en-US" i="1" dirty="0"/>
              <a:t> </a:t>
            </a:r>
            <a:r>
              <a:rPr lang="en-US" i="1" dirty="0" smtClean="0"/>
              <a:t>(CERN Clubs </a:t>
            </a:r>
            <a:r>
              <a:rPr lang="en-US" i="1" dirty="0"/>
              <a:t>Coordinating </a:t>
            </a:r>
            <a:r>
              <a:rPr lang="en-US" i="1" dirty="0" smtClean="0"/>
              <a:t>Committee) </a:t>
            </a:r>
            <a:r>
              <a:rPr lang="en-US" i="1" dirty="0"/>
              <a:t>on the </a:t>
            </a:r>
            <a:r>
              <a:rPr lang="en-US" i="1" dirty="0" smtClean="0"/>
              <a:t>24/06/20</a:t>
            </a:r>
            <a:endParaRPr lang="en-GB" i="1" dirty="0" smtClean="0"/>
          </a:p>
          <a:p>
            <a:pPr algn="ctr"/>
            <a:endParaRPr lang="en-GB" i="1" dirty="0"/>
          </a:p>
          <a:p>
            <a:pPr algn="ctr"/>
            <a:r>
              <a:rPr lang="en-GB" i="1" dirty="0" smtClean="0"/>
              <a:t>“CERN </a:t>
            </a:r>
            <a:r>
              <a:rPr lang="en-GB" i="1" dirty="0"/>
              <a:t>Clubs whose activities take place off the CERN site </a:t>
            </a:r>
            <a:r>
              <a:rPr lang="en-GB" i="1" dirty="0" smtClean="0"/>
              <a:t>… may </a:t>
            </a:r>
            <a:r>
              <a:rPr lang="en-GB" i="1" dirty="0"/>
              <a:t>resume their activities so long as they </a:t>
            </a:r>
            <a:r>
              <a:rPr lang="en-GB" b="1" i="1" dirty="0"/>
              <a:t>commit to</a:t>
            </a:r>
            <a:r>
              <a:rPr lang="en-GB" i="1" dirty="0"/>
              <a:t> and are in </a:t>
            </a:r>
            <a:r>
              <a:rPr lang="en-GB" b="1" i="1" dirty="0"/>
              <a:t>compliance with</a:t>
            </a:r>
            <a:r>
              <a:rPr lang="en-GB" i="1" dirty="0"/>
              <a:t> the </a:t>
            </a:r>
            <a:r>
              <a:rPr lang="en-GB" b="1" i="1" dirty="0"/>
              <a:t>Host State</a:t>
            </a:r>
            <a:r>
              <a:rPr lang="en-GB" i="1" dirty="0"/>
              <a:t> </a:t>
            </a:r>
            <a:r>
              <a:rPr lang="en-GB" b="1" i="1" dirty="0"/>
              <a:t>regulations regarding COVID19</a:t>
            </a:r>
            <a:r>
              <a:rPr lang="en-GB" i="1" dirty="0"/>
              <a:t>. Prior to resuming their activities, all clubs concerned should send a copy of the applicable health plan as well as the planned start date of their activities to the CERN CLUBS COORDINATING COMMITTEE via </a:t>
            </a:r>
            <a:r>
              <a:rPr lang="en-GB" i="1" u="sng" dirty="0" smtClean="0">
                <a:hlinkClick r:id="rId2"/>
              </a:rPr>
              <a:t>rachel.bray@cern.ch</a:t>
            </a:r>
            <a:r>
              <a:rPr lang="en-GB" i="1" u="sng" dirty="0" smtClean="0"/>
              <a:t>”</a:t>
            </a:r>
            <a:endParaRPr lang="en-GB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971800" y="53340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Thanks a lot to CCC and AP (Rachel, Isabelle, etc.)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974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572</TotalTime>
  <Words>197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Mangal</vt:lpstr>
      <vt:lpstr>Office Theme</vt:lpstr>
      <vt:lpstr>CERN Basketball Club General Assembly</vt:lpstr>
      <vt:lpstr>2020-2021</vt:lpstr>
      <vt:lpstr>2020-2021 Committee Proposal</vt:lpstr>
      <vt:lpstr>2020-2021 GAB dynamic championship</vt:lpstr>
      <vt:lpstr>Resumption of Activities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Basketball Club General Assembly</dc:title>
  <dc:creator>Manolo</dc:creator>
  <cp:lastModifiedBy>Borja Fernandez Adiego</cp:lastModifiedBy>
  <cp:revision>119</cp:revision>
  <cp:lastPrinted>2019-07-10T13:44:05Z</cp:lastPrinted>
  <dcterms:created xsi:type="dcterms:W3CDTF">2006-08-16T00:00:00Z</dcterms:created>
  <dcterms:modified xsi:type="dcterms:W3CDTF">2020-06-29T15:32:21Z</dcterms:modified>
</cp:coreProperties>
</file>