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8" r:id="rId3"/>
    <p:sldId id="302" r:id="rId4"/>
    <p:sldId id="303" r:id="rId5"/>
    <p:sldId id="312" r:id="rId6"/>
    <p:sldId id="311" r:id="rId7"/>
    <p:sldId id="309" r:id="rId8"/>
    <p:sldId id="305" r:id="rId9"/>
    <p:sldId id="304" r:id="rId10"/>
    <p:sldId id="306" r:id="rId11"/>
    <p:sldId id="301" r:id="rId12"/>
    <p:sldId id="300" r:id="rId13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maglion" initials="cm" lastIdx="10" clrIdx="0"/>
  <p:cmAuthor id="1" name="Cesare Maglioni" initials="CM" lastIdx="2" clrIdx="1"/>
  <p:cmAuthor id="2" name="cmaglion" initials="c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99FF"/>
    <a:srgbClr val="002776"/>
    <a:srgbClr val="002570"/>
    <a:srgbClr val="002368"/>
    <a:srgbClr val="00297A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60" autoAdjust="0"/>
    <p:restoredTop sz="94530" autoAdjust="0"/>
  </p:normalViewPr>
  <p:slideViewPr>
    <p:cSldViewPr>
      <p:cViewPr>
        <p:scale>
          <a:sx n="87" d="100"/>
          <a:sy n="87" d="100"/>
        </p:scale>
        <p:origin x="-121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24" y="-108"/>
      </p:cViewPr>
      <p:guideLst>
        <p:guide orient="horz" pos="3224"/>
        <p:guide pos="223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c\cmaglion\Documents\3MeV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/>
            </a:pPr>
            <a:r>
              <a:rPr lang="en-US" dirty="0"/>
              <a:t>3MeV, energy </a:t>
            </a:r>
            <a:r>
              <a:rPr lang="en-US" dirty="0" smtClean="0"/>
              <a:t>density and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T </a:t>
            </a:r>
            <a:r>
              <a:rPr lang="en-US" dirty="0"/>
              <a:t>distribution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7.8406418829482946E-2"/>
          <c:y val="8.7764102390604351E-2"/>
          <c:w val="0.88562685022749155"/>
          <c:h val="0.83988908303154031"/>
        </c:manualLayout>
      </c:layout>
      <c:scatterChart>
        <c:scatterStyle val="smoothMarker"/>
        <c:ser>
          <c:idx val="0"/>
          <c:order val="0"/>
          <c:tx>
            <c:v>Energy Density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Sheet1!$A$2:$A$351</c:f>
              <c:numCache>
                <c:formatCode>0.00E+00</c:formatCode>
                <c:ptCount val="350"/>
                <c:pt idx="0" formatCode="General">
                  <c:v>0</c:v>
                </c:pt>
                <c:pt idx="1">
                  <c:v>4.9751000000000026E-8</c:v>
                </c:pt>
                <c:pt idx="2">
                  <c:v>9.9502000000000053E-8</c:v>
                </c:pt>
                <c:pt idx="3">
                  <c:v>1.4925000000000004E-7</c:v>
                </c:pt>
                <c:pt idx="4">
                  <c:v>1.990000000000001E-7</c:v>
                </c:pt>
                <c:pt idx="5">
                  <c:v>2.4876000000000012E-7</c:v>
                </c:pt>
                <c:pt idx="6">
                  <c:v>2.985100000000001E-7</c:v>
                </c:pt>
                <c:pt idx="7">
                  <c:v>3.4826000000000013E-7</c:v>
                </c:pt>
                <c:pt idx="8">
                  <c:v>3.9801000000000021E-7</c:v>
                </c:pt>
                <c:pt idx="9">
                  <c:v>4.4776000000000019E-7</c:v>
                </c:pt>
                <c:pt idx="10">
                  <c:v>4.9751000000000028E-7</c:v>
                </c:pt>
                <c:pt idx="11">
                  <c:v>5.472600000000002E-7</c:v>
                </c:pt>
                <c:pt idx="12">
                  <c:v>5.9701000000000034E-7</c:v>
                </c:pt>
                <c:pt idx="13">
                  <c:v>6.4677000000000033E-7</c:v>
                </c:pt>
                <c:pt idx="14">
                  <c:v>6.9652000000000047E-7</c:v>
                </c:pt>
                <c:pt idx="15">
                  <c:v>7.462700000000004E-7</c:v>
                </c:pt>
                <c:pt idx="16">
                  <c:v>7.9602000000000043E-7</c:v>
                </c:pt>
                <c:pt idx="17">
                  <c:v>8.4577000000000046E-7</c:v>
                </c:pt>
                <c:pt idx="18">
                  <c:v>8.955200000000007E-7</c:v>
                </c:pt>
                <c:pt idx="19">
                  <c:v>9.4527000000000105E-7</c:v>
                </c:pt>
                <c:pt idx="20">
                  <c:v>9.9502000000000077E-7</c:v>
                </c:pt>
                <c:pt idx="21">
                  <c:v>1.0448000000000001E-6</c:v>
                </c:pt>
                <c:pt idx="22">
                  <c:v>1.0945000000000005E-6</c:v>
                </c:pt>
                <c:pt idx="23">
                  <c:v>1.1443000000000006E-6</c:v>
                </c:pt>
                <c:pt idx="24">
                  <c:v>1.1940000000000001E-6</c:v>
                </c:pt>
                <c:pt idx="25">
                  <c:v>1.2438000000000003E-6</c:v>
                </c:pt>
                <c:pt idx="26">
                  <c:v>1.2935000000000004E-6</c:v>
                </c:pt>
                <c:pt idx="27">
                  <c:v>1.3433000000000001E-6</c:v>
                </c:pt>
                <c:pt idx="28">
                  <c:v>1.3930000000000005E-6</c:v>
                </c:pt>
                <c:pt idx="29">
                  <c:v>1.4428000000000004E-6</c:v>
                </c:pt>
                <c:pt idx="30">
                  <c:v>1.4925000000000003E-6</c:v>
                </c:pt>
                <c:pt idx="31">
                  <c:v>1.5423000000000007E-6</c:v>
                </c:pt>
                <c:pt idx="32">
                  <c:v>1.5920000000000006E-6</c:v>
                </c:pt>
                <c:pt idx="33">
                  <c:v>1.6418000000000005E-6</c:v>
                </c:pt>
                <c:pt idx="34">
                  <c:v>1.6915000000000007E-6</c:v>
                </c:pt>
                <c:pt idx="35">
                  <c:v>1.7413000000000008E-6</c:v>
                </c:pt>
                <c:pt idx="36">
                  <c:v>1.7910000000000007E-6</c:v>
                </c:pt>
                <c:pt idx="37">
                  <c:v>1.8408000000000007E-6</c:v>
                </c:pt>
                <c:pt idx="38">
                  <c:v>1.8905000000000006E-6</c:v>
                </c:pt>
                <c:pt idx="39">
                  <c:v>1.9403000000000003E-6</c:v>
                </c:pt>
                <c:pt idx="40">
                  <c:v>1.9900000000000009E-6</c:v>
                </c:pt>
                <c:pt idx="41">
                  <c:v>2.0398000000000004E-6</c:v>
                </c:pt>
                <c:pt idx="42">
                  <c:v>2.0896000000000007E-6</c:v>
                </c:pt>
                <c:pt idx="43">
                  <c:v>2.1393000000000008E-6</c:v>
                </c:pt>
                <c:pt idx="44">
                  <c:v>2.1891000000000008E-6</c:v>
                </c:pt>
                <c:pt idx="45">
                  <c:v>2.2388000000000009E-6</c:v>
                </c:pt>
                <c:pt idx="46">
                  <c:v>2.2886000000000013E-6</c:v>
                </c:pt>
                <c:pt idx="47">
                  <c:v>2.3383000000000005E-6</c:v>
                </c:pt>
                <c:pt idx="48">
                  <c:v>2.3881000000000009E-6</c:v>
                </c:pt>
                <c:pt idx="49">
                  <c:v>2.4378000000000006E-6</c:v>
                </c:pt>
                <c:pt idx="50">
                  <c:v>2.487600000000001E-6</c:v>
                </c:pt>
                <c:pt idx="51">
                  <c:v>2.5373000000000007E-6</c:v>
                </c:pt>
                <c:pt idx="52">
                  <c:v>2.5871000000000015E-6</c:v>
                </c:pt>
                <c:pt idx="53">
                  <c:v>2.6368000000000007E-6</c:v>
                </c:pt>
                <c:pt idx="54">
                  <c:v>2.6866000000000011E-6</c:v>
                </c:pt>
                <c:pt idx="55">
                  <c:v>2.7363000000000008E-6</c:v>
                </c:pt>
                <c:pt idx="56">
                  <c:v>2.7861000000000007E-6</c:v>
                </c:pt>
                <c:pt idx="57">
                  <c:v>2.8358000000000004E-6</c:v>
                </c:pt>
                <c:pt idx="58">
                  <c:v>2.8856000000000008E-6</c:v>
                </c:pt>
                <c:pt idx="59">
                  <c:v>2.9353000000000009E-6</c:v>
                </c:pt>
                <c:pt idx="60">
                  <c:v>2.9851000000000013E-6</c:v>
                </c:pt>
                <c:pt idx="61">
                  <c:v>3.034800000000001E-6</c:v>
                </c:pt>
                <c:pt idx="62">
                  <c:v>3.0846000000000013E-6</c:v>
                </c:pt>
                <c:pt idx="63">
                  <c:v>3.1343000000000006E-6</c:v>
                </c:pt>
                <c:pt idx="64">
                  <c:v>3.1841000000000014E-6</c:v>
                </c:pt>
                <c:pt idx="65">
                  <c:v>3.2338000000000011E-6</c:v>
                </c:pt>
                <c:pt idx="66">
                  <c:v>3.2836000000000015E-6</c:v>
                </c:pt>
                <c:pt idx="67">
                  <c:v>3.3333000000000008E-6</c:v>
                </c:pt>
                <c:pt idx="68">
                  <c:v>3.3831000000000011E-6</c:v>
                </c:pt>
                <c:pt idx="69">
                  <c:v>3.4328000000000008E-6</c:v>
                </c:pt>
                <c:pt idx="70">
                  <c:v>3.4826000000000012E-6</c:v>
                </c:pt>
                <c:pt idx="71">
                  <c:v>3.5323000000000013E-6</c:v>
                </c:pt>
                <c:pt idx="72">
                  <c:v>3.5821000000000012E-6</c:v>
                </c:pt>
                <c:pt idx="73">
                  <c:v>3.631800000000001E-6</c:v>
                </c:pt>
                <c:pt idx="74">
                  <c:v>3.6816000000000013E-6</c:v>
                </c:pt>
                <c:pt idx="75">
                  <c:v>3.7313000000000014E-6</c:v>
                </c:pt>
                <c:pt idx="76">
                  <c:v>3.7811000000000018E-6</c:v>
                </c:pt>
                <c:pt idx="77">
                  <c:v>3.8308000000000007E-6</c:v>
                </c:pt>
                <c:pt idx="78">
                  <c:v>3.8806000000000014E-6</c:v>
                </c:pt>
                <c:pt idx="79">
                  <c:v>3.930300000000002E-6</c:v>
                </c:pt>
                <c:pt idx="80">
                  <c:v>3.9801000000000019E-6</c:v>
                </c:pt>
                <c:pt idx="81">
                  <c:v>4.029900000000001E-6</c:v>
                </c:pt>
                <c:pt idx="82">
                  <c:v>4.0796000000000016E-6</c:v>
                </c:pt>
                <c:pt idx="83">
                  <c:v>4.1294000000000015E-6</c:v>
                </c:pt>
                <c:pt idx="84">
                  <c:v>4.1791000000000012E-6</c:v>
                </c:pt>
                <c:pt idx="85">
                  <c:v>4.2289000000000011E-6</c:v>
                </c:pt>
                <c:pt idx="86">
                  <c:v>4.2786000000000025E-6</c:v>
                </c:pt>
                <c:pt idx="87">
                  <c:v>4.3284000000000008E-6</c:v>
                </c:pt>
                <c:pt idx="88">
                  <c:v>4.3781000000000013E-6</c:v>
                </c:pt>
                <c:pt idx="89">
                  <c:v>4.4279000000000013E-6</c:v>
                </c:pt>
                <c:pt idx="90">
                  <c:v>4.4776000000000027E-6</c:v>
                </c:pt>
                <c:pt idx="91">
                  <c:v>4.5274000000000009E-6</c:v>
                </c:pt>
                <c:pt idx="92">
                  <c:v>4.5771000000000015E-6</c:v>
                </c:pt>
                <c:pt idx="93">
                  <c:v>4.6269000000000005E-6</c:v>
                </c:pt>
                <c:pt idx="94">
                  <c:v>4.6766000000000019E-6</c:v>
                </c:pt>
                <c:pt idx="95">
                  <c:v>4.7264000000000019E-6</c:v>
                </c:pt>
                <c:pt idx="96">
                  <c:v>4.7761000000000024E-6</c:v>
                </c:pt>
                <c:pt idx="97">
                  <c:v>4.8259000000000007E-6</c:v>
                </c:pt>
                <c:pt idx="98">
                  <c:v>4.8756000000000021E-6</c:v>
                </c:pt>
                <c:pt idx="99">
                  <c:v>4.925400000000002E-6</c:v>
                </c:pt>
                <c:pt idx="100">
                  <c:v>4.9751000000000026E-6</c:v>
                </c:pt>
                <c:pt idx="101">
                  <c:v>5.0249000000000008E-6</c:v>
                </c:pt>
                <c:pt idx="102">
                  <c:v>5.0746000000000014E-6</c:v>
                </c:pt>
                <c:pt idx="103">
                  <c:v>5.1244000000000004E-6</c:v>
                </c:pt>
                <c:pt idx="104">
                  <c:v>5.174100000000001E-6</c:v>
                </c:pt>
                <c:pt idx="105">
                  <c:v>5.2239000000000018E-6</c:v>
                </c:pt>
                <c:pt idx="106">
                  <c:v>5.2736000000000023E-6</c:v>
                </c:pt>
                <c:pt idx="107">
                  <c:v>5.3234000000000014E-6</c:v>
                </c:pt>
                <c:pt idx="108">
                  <c:v>5.373100000000002E-6</c:v>
                </c:pt>
                <c:pt idx="109">
                  <c:v>5.4229000000000011E-6</c:v>
                </c:pt>
                <c:pt idx="110">
                  <c:v>5.4726000000000016E-6</c:v>
                </c:pt>
                <c:pt idx="111">
                  <c:v>5.5224000000000015E-6</c:v>
                </c:pt>
                <c:pt idx="112">
                  <c:v>5.5721000000000021E-6</c:v>
                </c:pt>
                <c:pt idx="113">
                  <c:v>5.6219000000000012E-6</c:v>
                </c:pt>
                <c:pt idx="114">
                  <c:v>5.6716000000000026E-6</c:v>
                </c:pt>
                <c:pt idx="115">
                  <c:v>5.7214000000000025E-6</c:v>
                </c:pt>
                <c:pt idx="116">
                  <c:v>5.7711000000000031E-6</c:v>
                </c:pt>
                <c:pt idx="117">
                  <c:v>5.8209000000000013E-6</c:v>
                </c:pt>
                <c:pt idx="118">
                  <c:v>5.8706000000000027E-6</c:v>
                </c:pt>
                <c:pt idx="119">
                  <c:v>5.9204000000000018E-6</c:v>
                </c:pt>
                <c:pt idx="120">
                  <c:v>5.9701000000000024E-6</c:v>
                </c:pt>
                <c:pt idx="121">
                  <c:v>6.0199000000000023E-6</c:v>
                </c:pt>
                <c:pt idx="122">
                  <c:v>6.0697000000000022E-6</c:v>
                </c:pt>
                <c:pt idx="123">
                  <c:v>6.1194000000000019E-6</c:v>
                </c:pt>
                <c:pt idx="124">
                  <c:v>6.1692000000000027E-6</c:v>
                </c:pt>
                <c:pt idx="125">
                  <c:v>6.2189000000000024E-6</c:v>
                </c:pt>
                <c:pt idx="126">
                  <c:v>6.2687000000000023E-6</c:v>
                </c:pt>
                <c:pt idx="127">
                  <c:v>6.3184000000000021E-6</c:v>
                </c:pt>
                <c:pt idx="128">
                  <c:v>6.368200000000002E-6</c:v>
                </c:pt>
                <c:pt idx="129">
                  <c:v>6.4179000000000017E-6</c:v>
                </c:pt>
                <c:pt idx="130">
                  <c:v>6.4677000000000025E-6</c:v>
                </c:pt>
                <c:pt idx="131">
                  <c:v>6.5174000000000022E-6</c:v>
                </c:pt>
                <c:pt idx="132">
                  <c:v>6.5672000000000021E-6</c:v>
                </c:pt>
                <c:pt idx="133">
                  <c:v>6.6169000000000018E-6</c:v>
                </c:pt>
                <c:pt idx="134">
                  <c:v>6.6667000000000017E-6</c:v>
                </c:pt>
                <c:pt idx="135">
                  <c:v>6.7164000000000023E-6</c:v>
                </c:pt>
                <c:pt idx="136">
                  <c:v>6.7662000000000022E-6</c:v>
                </c:pt>
                <c:pt idx="137">
                  <c:v>6.8159000000000019E-6</c:v>
                </c:pt>
                <c:pt idx="138">
                  <c:v>6.8657000000000019E-6</c:v>
                </c:pt>
                <c:pt idx="139">
                  <c:v>6.9154000000000024E-6</c:v>
                </c:pt>
                <c:pt idx="140">
                  <c:v>6.9652000000000024E-6</c:v>
                </c:pt>
                <c:pt idx="141">
                  <c:v>7.0149000000000021E-6</c:v>
                </c:pt>
                <c:pt idx="142">
                  <c:v>7.064700000000002E-6</c:v>
                </c:pt>
                <c:pt idx="143">
                  <c:v>7.1144000000000017E-6</c:v>
                </c:pt>
                <c:pt idx="144">
                  <c:v>7.1642000000000008E-6</c:v>
                </c:pt>
                <c:pt idx="145">
                  <c:v>7.2139000000000022E-6</c:v>
                </c:pt>
                <c:pt idx="146">
                  <c:v>7.263700000000003E-6</c:v>
                </c:pt>
                <c:pt idx="147">
                  <c:v>7.3134000000000027E-6</c:v>
                </c:pt>
                <c:pt idx="148">
                  <c:v>7.3632000000000026E-6</c:v>
                </c:pt>
                <c:pt idx="149">
                  <c:v>7.4129000000000023E-6</c:v>
                </c:pt>
                <c:pt idx="150">
                  <c:v>7.4627000000000031E-6</c:v>
                </c:pt>
                <c:pt idx="151">
                  <c:v>7.512400000000002E-6</c:v>
                </c:pt>
                <c:pt idx="152">
                  <c:v>7.5622000000000027E-6</c:v>
                </c:pt>
                <c:pt idx="153">
                  <c:v>7.6119000000000025E-6</c:v>
                </c:pt>
                <c:pt idx="154">
                  <c:v>7.6617000000000032E-6</c:v>
                </c:pt>
                <c:pt idx="155">
                  <c:v>7.7114000000000038E-6</c:v>
                </c:pt>
                <c:pt idx="156">
                  <c:v>7.7612000000000029E-6</c:v>
                </c:pt>
                <c:pt idx="157">
                  <c:v>7.8109000000000017E-6</c:v>
                </c:pt>
                <c:pt idx="158">
                  <c:v>7.8607000000000042E-6</c:v>
                </c:pt>
                <c:pt idx="159">
                  <c:v>7.9104000000000031E-6</c:v>
                </c:pt>
                <c:pt idx="160">
                  <c:v>7.9602000000000038E-6</c:v>
                </c:pt>
                <c:pt idx="161">
                  <c:v>8.0100000000000046E-6</c:v>
                </c:pt>
                <c:pt idx="162">
                  <c:v>8.0597000000000035E-6</c:v>
                </c:pt>
                <c:pt idx="163">
                  <c:v>8.109500000000006E-6</c:v>
                </c:pt>
                <c:pt idx="164">
                  <c:v>8.1592000000000048E-6</c:v>
                </c:pt>
                <c:pt idx="165">
                  <c:v>8.2090000000000022E-6</c:v>
                </c:pt>
                <c:pt idx="166">
                  <c:v>8.2587000000000045E-6</c:v>
                </c:pt>
                <c:pt idx="167">
                  <c:v>8.3085000000000035E-6</c:v>
                </c:pt>
                <c:pt idx="168">
                  <c:v>8.3582000000000024E-6</c:v>
                </c:pt>
                <c:pt idx="169">
                  <c:v>8.4080000000000049E-6</c:v>
                </c:pt>
                <c:pt idx="170">
                  <c:v>8.4577000000000037E-6</c:v>
                </c:pt>
                <c:pt idx="171">
                  <c:v>8.5075000000000045E-6</c:v>
                </c:pt>
                <c:pt idx="172">
                  <c:v>8.5572000000000034E-6</c:v>
                </c:pt>
                <c:pt idx="173">
                  <c:v>8.6070000000000025E-6</c:v>
                </c:pt>
                <c:pt idx="174">
                  <c:v>8.6567000000000064E-6</c:v>
                </c:pt>
                <c:pt idx="175">
                  <c:v>8.7065000000000038E-6</c:v>
                </c:pt>
                <c:pt idx="176">
                  <c:v>8.7562000000000044E-6</c:v>
                </c:pt>
                <c:pt idx="177">
                  <c:v>8.8060000000000034E-6</c:v>
                </c:pt>
                <c:pt idx="178">
                  <c:v>8.8557000000000057E-6</c:v>
                </c:pt>
                <c:pt idx="179">
                  <c:v>8.9055000000000065E-6</c:v>
                </c:pt>
                <c:pt idx="180">
                  <c:v>8.9552000000000053E-6</c:v>
                </c:pt>
                <c:pt idx="181">
                  <c:v>9.0050000000000044E-6</c:v>
                </c:pt>
                <c:pt idx="182">
                  <c:v>9.0547000000000067E-6</c:v>
                </c:pt>
                <c:pt idx="183">
                  <c:v>9.1045000000000041E-6</c:v>
                </c:pt>
                <c:pt idx="184">
                  <c:v>9.1542000000000046E-6</c:v>
                </c:pt>
                <c:pt idx="185">
                  <c:v>9.204000000000002E-6</c:v>
                </c:pt>
                <c:pt idx="186">
                  <c:v>9.2537000000000059E-6</c:v>
                </c:pt>
                <c:pt idx="187">
                  <c:v>9.3035000000000084E-6</c:v>
                </c:pt>
                <c:pt idx="188">
                  <c:v>9.3532000000000039E-6</c:v>
                </c:pt>
                <c:pt idx="189">
                  <c:v>9.4030000000000064E-6</c:v>
                </c:pt>
                <c:pt idx="190">
                  <c:v>9.4527000000000052E-6</c:v>
                </c:pt>
                <c:pt idx="191">
                  <c:v>9.502500000000006E-6</c:v>
                </c:pt>
                <c:pt idx="192">
                  <c:v>9.5522000000000066E-6</c:v>
                </c:pt>
                <c:pt idx="193">
                  <c:v>9.602000000000004E-6</c:v>
                </c:pt>
                <c:pt idx="194">
                  <c:v>9.6517000000000062E-6</c:v>
                </c:pt>
                <c:pt idx="195">
                  <c:v>9.7015000000000036E-6</c:v>
                </c:pt>
                <c:pt idx="196">
                  <c:v>9.7512000000000025E-6</c:v>
                </c:pt>
                <c:pt idx="197">
                  <c:v>9.8010000000000049E-6</c:v>
                </c:pt>
                <c:pt idx="198">
                  <c:v>9.8507000000000055E-6</c:v>
                </c:pt>
                <c:pt idx="199">
                  <c:v>9.9005000000000063E-6</c:v>
                </c:pt>
                <c:pt idx="200">
                  <c:v>9.9502000000000051E-6</c:v>
                </c:pt>
                <c:pt idx="201">
                  <c:v>1.0000000000000004E-5</c:v>
                </c:pt>
              </c:numCache>
            </c:numRef>
          </c:xVal>
          <c:yVal>
            <c:numRef>
              <c:f>Sheet1!$B$2:$B$351</c:f>
              <c:numCache>
                <c:formatCode>General</c:formatCode>
                <c:ptCount val="350"/>
                <c:pt idx="0">
                  <c:v>153.66999999999999</c:v>
                </c:pt>
                <c:pt idx="1">
                  <c:v>154.62</c:v>
                </c:pt>
                <c:pt idx="2">
                  <c:v>156.07</c:v>
                </c:pt>
                <c:pt idx="3">
                  <c:v>156.97999999999999</c:v>
                </c:pt>
                <c:pt idx="4">
                  <c:v>157.73999999999998</c:v>
                </c:pt>
                <c:pt idx="5">
                  <c:v>158.97</c:v>
                </c:pt>
                <c:pt idx="6">
                  <c:v>160.51</c:v>
                </c:pt>
                <c:pt idx="7">
                  <c:v>160.47</c:v>
                </c:pt>
                <c:pt idx="8">
                  <c:v>162.34</c:v>
                </c:pt>
                <c:pt idx="9">
                  <c:v>165.2</c:v>
                </c:pt>
                <c:pt idx="10">
                  <c:v>166.13</c:v>
                </c:pt>
                <c:pt idx="11">
                  <c:v>168.91</c:v>
                </c:pt>
                <c:pt idx="12">
                  <c:v>170.47</c:v>
                </c:pt>
                <c:pt idx="13">
                  <c:v>171.01</c:v>
                </c:pt>
                <c:pt idx="14">
                  <c:v>172.36</c:v>
                </c:pt>
                <c:pt idx="15">
                  <c:v>172.33</c:v>
                </c:pt>
                <c:pt idx="16">
                  <c:v>174.98000000000002</c:v>
                </c:pt>
                <c:pt idx="17">
                  <c:v>175</c:v>
                </c:pt>
                <c:pt idx="18">
                  <c:v>177.38000000000002</c:v>
                </c:pt>
                <c:pt idx="19">
                  <c:v>179.45000000000002</c:v>
                </c:pt>
                <c:pt idx="20">
                  <c:v>183.31</c:v>
                </c:pt>
                <c:pt idx="21">
                  <c:v>187.01</c:v>
                </c:pt>
                <c:pt idx="22">
                  <c:v>188.78</c:v>
                </c:pt>
                <c:pt idx="23">
                  <c:v>190</c:v>
                </c:pt>
                <c:pt idx="24">
                  <c:v>192.20999999999998</c:v>
                </c:pt>
                <c:pt idx="25">
                  <c:v>193.47</c:v>
                </c:pt>
                <c:pt idx="26">
                  <c:v>196.26999999999998</c:v>
                </c:pt>
                <c:pt idx="27">
                  <c:v>197.69</c:v>
                </c:pt>
                <c:pt idx="28">
                  <c:v>196.92000000000002</c:v>
                </c:pt>
                <c:pt idx="29">
                  <c:v>198.06</c:v>
                </c:pt>
                <c:pt idx="30">
                  <c:v>199.52</c:v>
                </c:pt>
                <c:pt idx="31">
                  <c:v>200.52</c:v>
                </c:pt>
                <c:pt idx="32">
                  <c:v>202.70999999999998</c:v>
                </c:pt>
                <c:pt idx="33">
                  <c:v>204.73999999999998</c:v>
                </c:pt>
                <c:pt idx="34">
                  <c:v>205.17</c:v>
                </c:pt>
                <c:pt idx="35">
                  <c:v>206.10999999999999</c:v>
                </c:pt>
                <c:pt idx="36">
                  <c:v>208.67</c:v>
                </c:pt>
                <c:pt idx="37">
                  <c:v>210.96</c:v>
                </c:pt>
                <c:pt idx="38">
                  <c:v>213.02</c:v>
                </c:pt>
                <c:pt idx="39">
                  <c:v>214.72</c:v>
                </c:pt>
                <c:pt idx="40">
                  <c:v>214.49</c:v>
                </c:pt>
                <c:pt idx="41">
                  <c:v>216.12</c:v>
                </c:pt>
                <c:pt idx="42">
                  <c:v>217.57</c:v>
                </c:pt>
                <c:pt idx="43">
                  <c:v>220.32000000000002</c:v>
                </c:pt>
                <c:pt idx="44">
                  <c:v>222.47</c:v>
                </c:pt>
                <c:pt idx="45">
                  <c:v>223.46</c:v>
                </c:pt>
                <c:pt idx="46">
                  <c:v>225.37</c:v>
                </c:pt>
                <c:pt idx="47">
                  <c:v>223.86</c:v>
                </c:pt>
                <c:pt idx="48">
                  <c:v>225.23999999999998</c:v>
                </c:pt>
                <c:pt idx="49">
                  <c:v>222.76</c:v>
                </c:pt>
                <c:pt idx="50">
                  <c:v>224.60999999999999</c:v>
                </c:pt>
                <c:pt idx="51">
                  <c:v>225.28</c:v>
                </c:pt>
                <c:pt idx="52">
                  <c:v>224.85000000000002</c:v>
                </c:pt>
                <c:pt idx="53">
                  <c:v>226.89000000000001</c:v>
                </c:pt>
                <c:pt idx="54">
                  <c:v>228.23999999999998</c:v>
                </c:pt>
                <c:pt idx="55">
                  <c:v>228.92000000000002</c:v>
                </c:pt>
                <c:pt idx="56">
                  <c:v>229.13</c:v>
                </c:pt>
                <c:pt idx="57">
                  <c:v>228.85000000000002</c:v>
                </c:pt>
                <c:pt idx="58">
                  <c:v>228.1</c:v>
                </c:pt>
                <c:pt idx="59">
                  <c:v>229.60999999999999</c:v>
                </c:pt>
                <c:pt idx="60">
                  <c:v>230.91</c:v>
                </c:pt>
                <c:pt idx="61">
                  <c:v>231.73</c:v>
                </c:pt>
                <c:pt idx="62">
                  <c:v>231.13</c:v>
                </c:pt>
                <c:pt idx="63">
                  <c:v>229.58</c:v>
                </c:pt>
                <c:pt idx="64">
                  <c:v>228.5</c:v>
                </c:pt>
                <c:pt idx="65">
                  <c:v>229.62</c:v>
                </c:pt>
                <c:pt idx="66">
                  <c:v>230.34</c:v>
                </c:pt>
                <c:pt idx="67">
                  <c:v>230.23999999999998</c:v>
                </c:pt>
                <c:pt idx="68">
                  <c:v>229.56</c:v>
                </c:pt>
                <c:pt idx="69">
                  <c:v>228.48000000000002</c:v>
                </c:pt>
                <c:pt idx="70">
                  <c:v>227.62</c:v>
                </c:pt>
                <c:pt idx="71">
                  <c:v>226.79</c:v>
                </c:pt>
                <c:pt idx="72">
                  <c:v>228.47</c:v>
                </c:pt>
                <c:pt idx="73">
                  <c:v>231.06</c:v>
                </c:pt>
                <c:pt idx="74">
                  <c:v>231.94</c:v>
                </c:pt>
                <c:pt idx="75">
                  <c:v>231.43</c:v>
                </c:pt>
                <c:pt idx="76">
                  <c:v>231.3</c:v>
                </c:pt>
                <c:pt idx="77">
                  <c:v>231.18</c:v>
                </c:pt>
                <c:pt idx="78">
                  <c:v>231.1</c:v>
                </c:pt>
                <c:pt idx="79">
                  <c:v>230.91</c:v>
                </c:pt>
                <c:pt idx="80">
                  <c:v>230.17</c:v>
                </c:pt>
                <c:pt idx="81">
                  <c:v>228.94</c:v>
                </c:pt>
                <c:pt idx="82">
                  <c:v>228.16</c:v>
                </c:pt>
                <c:pt idx="83">
                  <c:v>227.63</c:v>
                </c:pt>
                <c:pt idx="84">
                  <c:v>226.28</c:v>
                </c:pt>
                <c:pt idx="85">
                  <c:v>223.94</c:v>
                </c:pt>
                <c:pt idx="86">
                  <c:v>223.19</c:v>
                </c:pt>
                <c:pt idx="87">
                  <c:v>223.43</c:v>
                </c:pt>
                <c:pt idx="88">
                  <c:v>222.26</c:v>
                </c:pt>
                <c:pt idx="89">
                  <c:v>219.82000000000002</c:v>
                </c:pt>
                <c:pt idx="90">
                  <c:v>217.23</c:v>
                </c:pt>
                <c:pt idx="91">
                  <c:v>217.03</c:v>
                </c:pt>
                <c:pt idx="92">
                  <c:v>216.57</c:v>
                </c:pt>
                <c:pt idx="93">
                  <c:v>215.02</c:v>
                </c:pt>
                <c:pt idx="94">
                  <c:v>213.5</c:v>
                </c:pt>
                <c:pt idx="95">
                  <c:v>211.94</c:v>
                </c:pt>
                <c:pt idx="96">
                  <c:v>212.03</c:v>
                </c:pt>
                <c:pt idx="97">
                  <c:v>210.06</c:v>
                </c:pt>
                <c:pt idx="98">
                  <c:v>208.18</c:v>
                </c:pt>
                <c:pt idx="99">
                  <c:v>206.18</c:v>
                </c:pt>
                <c:pt idx="100">
                  <c:v>204.87</c:v>
                </c:pt>
                <c:pt idx="101">
                  <c:v>205.95000000000002</c:v>
                </c:pt>
                <c:pt idx="102">
                  <c:v>206.14</c:v>
                </c:pt>
                <c:pt idx="103">
                  <c:v>205.45000000000002</c:v>
                </c:pt>
                <c:pt idx="104">
                  <c:v>203.57</c:v>
                </c:pt>
                <c:pt idx="105">
                  <c:v>203.22</c:v>
                </c:pt>
                <c:pt idx="106">
                  <c:v>202.09</c:v>
                </c:pt>
                <c:pt idx="107">
                  <c:v>198.76</c:v>
                </c:pt>
                <c:pt idx="108">
                  <c:v>199.16</c:v>
                </c:pt>
                <c:pt idx="109">
                  <c:v>198.60999999999999</c:v>
                </c:pt>
                <c:pt idx="110">
                  <c:v>196.35000000000002</c:v>
                </c:pt>
                <c:pt idx="111">
                  <c:v>195.72</c:v>
                </c:pt>
                <c:pt idx="112">
                  <c:v>193.89000000000001</c:v>
                </c:pt>
                <c:pt idx="113">
                  <c:v>193.34</c:v>
                </c:pt>
                <c:pt idx="114">
                  <c:v>193.26</c:v>
                </c:pt>
                <c:pt idx="115">
                  <c:v>190.8</c:v>
                </c:pt>
                <c:pt idx="116">
                  <c:v>189.76</c:v>
                </c:pt>
                <c:pt idx="117">
                  <c:v>188.37</c:v>
                </c:pt>
                <c:pt idx="118">
                  <c:v>185.5</c:v>
                </c:pt>
                <c:pt idx="119">
                  <c:v>185.42000000000002</c:v>
                </c:pt>
                <c:pt idx="120">
                  <c:v>183.76</c:v>
                </c:pt>
                <c:pt idx="121">
                  <c:v>180.85000000000002</c:v>
                </c:pt>
                <c:pt idx="122">
                  <c:v>180.65</c:v>
                </c:pt>
                <c:pt idx="123">
                  <c:v>180.14</c:v>
                </c:pt>
                <c:pt idx="124">
                  <c:v>178.70999999999998</c:v>
                </c:pt>
                <c:pt idx="125">
                  <c:v>177.14</c:v>
                </c:pt>
                <c:pt idx="126">
                  <c:v>174.03</c:v>
                </c:pt>
                <c:pt idx="127">
                  <c:v>172.02</c:v>
                </c:pt>
                <c:pt idx="128">
                  <c:v>170.38000000000002</c:v>
                </c:pt>
                <c:pt idx="129">
                  <c:v>167.87</c:v>
                </c:pt>
                <c:pt idx="130">
                  <c:v>167.4</c:v>
                </c:pt>
                <c:pt idx="131">
                  <c:v>165.12</c:v>
                </c:pt>
                <c:pt idx="132">
                  <c:v>163.59</c:v>
                </c:pt>
                <c:pt idx="133">
                  <c:v>161.79</c:v>
                </c:pt>
                <c:pt idx="134">
                  <c:v>160.41</c:v>
                </c:pt>
                <c:pt idx="135">
                  <c:v>159.36000000000001</c:v>
                </c:pt>
                <c:pt idx="136">
                  <c:v>157.93</c:v>
                </c:pt>
                <c:pt idx="137">
                  <c:v>156.82000000000002</c:v>
                </c:pt>
                <c:pt idx="138">
                  <c:v>154.36000000000001</c:v>
                </c:pt>
                <c:pt idx="139">
                  <c:v>151.72</c:v>
                </c:pt>
                <c:pt idx="140">
                  <c:v>148.55000000000001</c:v>
                </c:pt>
                <c:pt idx="141">
                  <c:v>146.81</c:v>
                </c:pt>
                <c:pt idx="142">
                  <c:v>144.88000000000002</c:v>
                </c:pt>
                <c:pt idx="143">
                  <c:v>145.59</c:v>
                </c:pt>
                <c:pt idx="144">
                  <c:v>143.78</c:v>
                </c:pt>
                <c:pt idx="145">
                  <c:v>141.85000000000002</c:v>
                </c:pt>
                <c:pt idx="146">
                  <c:v>138.79</c:v>
                </c:pt>
                <c:pt idx="147">
                  <c:v>139.20999999999998</c:v>
                </c:pt>
                <c:pt idx="148">
                  <c:v>137.39000000000001</c:v>
                </c:pt>
                <c:pt idx="149">
                  <c:v>136.5</c:v>
                </c:pt>
                <c:pt idx="150">
                  <c:v>133.88000000000002</c:v>
                </c:pt>
                <c:pt idx="151">
                  <c:v>132.96</c:v>
                </c:pt>
                <c:pt idx="152">
                  <c:v>130.94</c:v>
                </c:pt>
                <c:pt idx="153">
                  <c:v>131.22</c:v>
                </c:pt>
                <c:pt idx="154">
                  <c:v>130.05000000000001</c:v>
                </c:pt>
                <c:pt idx="155">
                  <c:v>128.60999999999999</c:v>
                </c:pt>
                <c:pt idx="156">
                  <c:v>126.09</c:v>
                </c:pt>
                <c:pt idx="157">
                  <c:v>123.47</c:v>
                </c:pt>
                <c:pt idx="158">
                  <c:v>120.83</c:v>
                </c:pt>
                <c:pt idx="159">
                  <c:v>119.7</c:v>
                </c:pt>
                <c:pt idx="160">
                  <c:v>118.44000000000001</c:v>
                </c:pt>
                <c:pt idx="161">
                  <c:v>117.08</c:v>
                </c:pt>
                <c:pt idx="162">
                  <c:v>115.86999999999999</c:v>
                </c:pt>
                <c:pt idx="163">
                  <c:v>115.26</c:v>
                </c:pt>
                <c:pt idx="164">
                  <c:v>113.99000000000001</c:v>
                </c:pt>
                <c:pt idx="165">
                  <c:v>112.25</c:v>
                </c:pt>
                <c:pt idx="166">
                  <c:v>109.36</c:v>
                </c:pt>
                <c:pt idx="167">
                  <c:v>107.86</c:v>
                </c:pt>
                <c:pt idx="168">
                  <c:v>105.67999999999999</c:v>
                </c:pt>
                <c:pt idx="169">
                  <c:v>104.32</c:v>
                </c:pt>
                <c:pt idx="170">
                  <c:v>102.8</c:v>
                </c:pt>
                <c:pt idx="171">
                  <c:v>100.85</c:v>
                </c:pt>
                <c:pt idx="172">
                  <c:v>99.557999999999993</c:v>
                </c:pt>
                <c:pt idx="173">
                  <c:v>97.929000000000002</c:v>
                </c:pt>
                <c:pt idx="174">
                  <c:v>97.039000000000001</c:v>
                </c:pt>
                <c:pt idx="175">
                  <c:v>94.587999999999994</c:v>
                </c:pt>
                <c:pt idx="176">
                  <c:v>92.325999999999979</c:v>
                </c:pt>
                <c:pt idx="177">
                  <c:v>90.312000000000012</c:v>
                </c:pt>
                <c:pt idx="178">
                  <c:v>88.391000000000005</c:v>
                </c:pt>
                <c:pt idx="179">
                  <c:v>87.114000000000004</c:v>
                </c:pt>
                <c:pt idx="180">
                  <c:v>85.271000000000001</c:v>
                </c:pt>
                <c:pt idx="181">
                  <c:v>84.081999999999994</c:v>
                </c:pt>
                <c:pt idx="182">
                  <c:v>82.277000000000001</c:v>
                </c:pt>
                <c:pt idx="183">
                  <c:v>80.571999999999989</c:v>
                </c:pt>
                <c:pt idx="184">
                  <c:v>79.090999999999994</c:v>
                </c:pt>
                <c:pt idx="185">
                  <c:v>77.870999999999981</c:v>
                </c:pt>
                <c:pt idx="186">
                  <c:v>77.14</c:v>
                </c:pt>
                <c:pt idx="187">
                  <c:v>76.211000000000013</c:v>
                </c:pt>
                <c:pt idx="188">
                  <c:v>75.769000000000005</c:v>
                </c:pt>
                <c:pt idx="189">
                  <c:v>74.686999999999998</c:v>
                </c:pt>
                <c:pt idx="190">
                  <c:v>73.647999999999996</c:v>
                </c:pt>
                <c:pt idx="191">
                  <c:v>72.569000000000003</c:v>
                </c:pt>
                <c:pt idx="192">
                  <c:v>71.253</c:v>
                </c:pt>
                <c:pt idx="193">
                  <c:v>69.787000000000006</c:v>
                </c:pt>
                <c:pt idx="194">
                  <c:v>67.964000000000013</c:v>
                </c:pt>
                <c:pt idx="195">
                  <c:v>66.462999999999994</c:v>
                </c:pt>
                <c:pt idx="196">
                  <c:v>64.85599999999998</c:v>
                </c:pt>
                <c:pt idx="197">
                  <c:v>63.438000000000002</c:v>
                </c:pt>
                <c:pt idx="198">
                  <c:v>62.158000000000001</c:v>
                </c:pt>
                <c:pt idx="199">
                  <c:v>60.838000000000001</c:v>
                </c:pt>
                <c:pt idx="200">
                  <c:v>59.946999999999996</c:v>
                </c:pt>
                <c:pt idx="201">
                  <c:v>59.833999999999996</c:v>
                </c:pt>
              </c:numCache>
            </c:numRef>
          </c:yVal>
          <c:smooth val="1"/>
        </c:ser>
        <c:ser>
          <c:idx val="1"/>
          <c:order val="1"/>
          <c:tx>
            <c:v>Non-diffusive Model T distribution</c:v>
          </c:tx>
          <c:marker>
            <c:symbol val="none"/>
          </c:marker>
          <c:xVal>
            <c:numRef>
              <c:f>Sheet1!$D$2:$D$203</c:f>
              <c:numCache>
                <c:formatCode>0.00E+00</c:formatCode>
                <c:ptCount val="202"/>
                <c:pt idx="0" formatCode="General">
                  <c:v>0</c:v>
                </c:pt>
                <c:pt idx="1">
                  <c:v>7.4627000000000037E-8</c:v>
                </c:pt>
                <c:pt idx="2">
                  <c:v>1.4925000000000004E-7</c:v>
                </c:pt>
                <c:pt idx="3">
                  <c:v>2.238800000000001E-7</c:v>
                </c:pt>
                <c:pt idx="4">
                  <c:v>2.985100000000001E-7</c:v>
                </c:pt>
                <c:pt idx="5">
                  <c:v>3.7313000000000017E-7</c:v>
                </c:pt>
                <c:pt idx="6">
                  <c:v>4.4776000000000019E-7</c:v>
                </c:pt>
                <c:pt idx="7">
                  <c:v>5.2239000000000022E-7</c:v>
                </c:pt>
                <c:pt idx="8">
                  <c:v>5.9701000000000034E-7</c:v>
                </c:pt>
                <c:pt idx="9">
                  <c:v>6.7164000000000032E-7</c:v>
                </c:pt>
                <c:pt idx="10">
                  <c:v>7.462700000000004E-7</c:v>
                </c:pt>
                <c:pt idx="11">
                  <c:v>8.2090000000000037E-7</c:v>
                </c:pt>
                <c:pt idx="12">
                  <c:v>8.955200000000007E-7</c:v>
                </c:pt>
                <c:pt idx="13">
                  <c:v>9.7015000000000057E-7</c:v>
                </c:pt>
                <c:pt idx="14">
                  <c:v>1.0448000000000001E-6</c:v>
                </c:pt>
                <c:pt idx="15">
                  <c:v>1.1194000000000005E-6</c:v>
                </c:pt>
                <c:pt idx="16">
                  <c:v>1.1940000000000001E-6</c:v>
                </c:pt>
                <c:pt idx="17">
                  <c:v>1.2687000000000004E-6</c:v>
                </c:pt>
                <c:pt idx="18">
                  <c:v>1.3433000000000001E-6</c:v>
                </c:pt>
                <c:pt idx="19">
                  <c:v>1.4179000000000002E-6</c:v>
                </c:pt>
                <c:pt idx="20">
                  <c:v>1.4925000000000003E-6</c:v>
                </c:pt>
                <c:pt idx="21">
                  <c:v>1.5672000000000004E-6</c:v>
                </c:pt>
                <c:pt idx="22">
                  <c:v>1.6418000000000005E-6</c:v>
                </c:pt>
                <c:pt idx="23">
                  <c:v>1.7164000000000008E-6</c:v>
                </c:pt>
                <c:pt idx="24">
                  <c:v>1.7910000000000007E-6</c:v>
                </c:pt>
                <c:pt idx="25">
                  <c:v>1.8657000000000006E-6</c:v>
                </c:pt>
                <c:pt idx="26">
                  <c:v>1.9403000000000003E-6</c:v>
                </c:pt>
                <c:pt idx="27">
                  <c:v>2.0149000000000008E-6</c:v>
                </c:pt>
                <c:pt idx="28">
                  <c:v>2.0896000000000007E-6</c:v>
                </c:pt>
                <c:pt idx="29">
                  <c:v>2.1642000000000008E-6</c:v>
                </c:pt>
                <c:pt idx="30">
                  <c:v>2.2388000000000009E-6</c:v>
                </c:pt>
                <c:pt idx="31">
                  <c:v>2.3134000000000006E-6</c:v>
                </c:pt>
                <c:pt idx="32">
                  <c:v>2.3881000000000009E-6</c:v>
                </c:pt>
                <c:pt idx="33">
                  <c:v>2.462700000000001E-6</c:v>
                </c:pt>
                <c:pt idx="34">
                  <c:v>2.5373000000000007E-6</c:v>
                </c:pt>
                <c:pt idx="35">
                  <c:v>2.6119000000000004E-6</c:v>
                </c:pt>
                <c:pt idx="36">
                  <c:v>2.6866000000000011E-6</c:v>
                </c:pt>
                <c:pt idx="37">
                  <c:v>2.7612000000000012E-6</c:v>
                </c:pt>
                <c:pt idx="38">
                  <c:v>2.8358000000000004E-6</c:v>
                </c:pt>
                <c:pt idx="39">
                  <c:v>2.9104000000000005E-6</c:v>
                </c:pt>
                <c:pt idx="40">
                  <c:v>2.9851000000000013E-6</c:v>
                </c:pt>
                <c:pt idx="41">
                  <c:v>3.059700000000001E-6</c:v>
                </c:pt>
                <c:pt idx="42">
                  <c:v>3.1343000000000006E-6</c:v>
                </c:pt>
                <c:pt idx="43">
                  <c:v>3.2090000000000014E-6</c:v>
                </c:pt>
                <c:pt idx="44">
                  <c:v>3.2836000000000015E-6</c:v>
                </c:pt>
                <c:pt idx="45">
                  <c:v>3.3582000000000007E-6</c:v>
                </c:pt>
                <c:pt idx="46">
                  <c:v>3.4328000000000008E-6</c:v>
                </c:pt>
                <c:pt idx="47">
                  <c:v>3.5075000000000011E-6</c:v>
                </c:pt>
                <c:pt idx="48">
                  <c:v>3.5821000000000012E-6</c:v>
                </c:pt>
                <c:pt idx="49">
                  <c:v>3.6567000000000013E-6</c:v>
                </c:pt>
                <c:pt idx="50">
                  <c:v>3.7313000000000014E-6</c:v>
                </c:pt>
                <c:pt idx="51">
                  <c:v>3.8060000000000009E-6</c:v>
                </c:pt>
                <c:pt idx="52">
                  <c:v>3.8806000000000014E-6</c:v>
                </c:pt>
                <c:pt idx="53">
                  <c:v>3.9552000000000007E-6</c:v>
                </c:pt>
                <c:pt idx="54">
                  <c:v>4.029900000000001E-6</c:v>
                </c:pt>
                <c:pt idx="55">
                  <c:v>4.1045000000000003E-6</c:v>
                </c:pt>
                <c:pt idx="56">
                  <c:v>4.1791000000000012E-6</c:v>
                </c:pt>
                <c:pt idx="57">
                  <c:v>4.2537000000000022E-6</c:v>
                </c:pt>
                <c:pt idx="58">
                  <c:v>4.3284000000000008E-6</c:v>
                </c:pt>
                <c:pt idx="59">
                  <c:v>4.4030000000000017E-6</c:v>
                </c:pt>
                <c:pt idx="60">
                  <c:v>4.4776000000000027E-6</c:v>
                </c:pt>
                <c:pt idx="61">
                  <c:v>4.5522000000000019E-6</c:v>
                </c:pt>
                <c:pt idx="62">
                  <c:v>4.6269000000000005E-6</c:v>
                </c:pt>
                <c:pt idx="63">
                  <c:v>4.7015000000000023E-6</c:v>
                </c:pt>
                <c:pt idx="64">
                  <c:v>4.7761000000000024E-6</c:v>
                </c:pt>
                <c:pt idx="65">
                  <c:v>4.8507000000000017E-6</c:v>
                </c:pt>
                <c:pt idx="66">
                  <c:v>4.925400000000002E-6</c:v>
                </c:pt>
                <c:pt idx="67">
                  <c:v>5.0000000000000021E-6</c:v>
                </c:pt>
                <c:pt idx="68">
                  <c:v>5.0746000000000014E-6</c:v>
                </c:pt>
                <c:pt idx="69">
                  <c:v>5.1493000000000025E-6</c:v>
                </c:pt>
                <c:pt idx="70">
                  <c:v>5.2239000000000018E-6</c:v>
                </c:pt>
                <c:pt idx="71">
                  <c:v>5.2985000000000019E-6</c:v>
                </c:pt>
                <c:pt idx="72">
                  <c:v>5.373100000000002E-6</c:v>
                </c:pt>
                <c:pt idx="73">
                  <c:v>5.4478000000000023E-6</c:v>
                </c:pt>
                <c:pt idx="74">
                  <c:v>5.5224000000000015E-6</c:v>
                </c:pt>
                <c:pt idx="75">
                  <c:v>5.5970000000000016E-6</c:v>
                </c:pt>
                <c:pt idx="76">
                  <c:v>5.6716000000000026E-6</c:v>
                </c:pt>
                <c:pt idx="77">
                  <c:v>5.7463000000000029E-6</c:v>
                </c:pt>
                <c:pt idx="78">
                  <c:v>5.8209000000000013E-6</c:v>
                </c:pt>
                <c:pt idx="79">
                  <c:v>5.8955000000000014E-6</c:v>
                </c:pt>
                <c:pt idx="80">
                  <c:v>5.9701000000000024E-6</c:v>
                </c:pt>
                <c:pt idx="81">
                  <c:v>6.0448000000000018E-6</c:v>
                </c:pt>
                <c:pt idx="82">
                  <c:v>6.1194000000000019E-6</c:v>
                </c:pt>
                <c:pt idx="83">
                  <c:v>6.1940000000000012E-6</c:v>
                </c:pt>
                <c:pt idx="84">
                  <c:v>6.2687000000000023E-6</c:v>
                </c:pt>
                <c:pt idx="85">
                  <c:v>6.3433000000000024E-6</c:v>
                </c:pt>
                <c:pt idx="86">
                  <c:v>6.4179000000000017E-6</c:v>
                </c:pt>
                <c:pt idx="87">
                  <c:v>6.4925000000000018E-6</c:v>
                </c:pt>
                <c:pt idx="88">
                  <c:v>6.5672000000000021E-6</c:v>
                </c:pt>
                <c:pt idx="89">
                  <c:v>6.6418000000000022E-6</c:v>
                </c:pt>
                <c:pt idx="90">
                  <c:v>6.7164000000000023E-6</c:v>
                </c:pt>
                <c:pt idx="91">
                  <c:v>6.7910000000000024E-6</c:v>
                </c:pt>
                <c:pt idx="92">
                  <c:v>6.8657000000000019E-6</c:v>
                </c:pt>
                <c:pt idx="93">
                  <c:v>6.9403000000000028E-6</c:v>
                </c:pt>
                <c:pt idx="94">
                  <c:v>7.0149000000000021E-6</c:v>
                </c:pt>
                <c:pt idx="95">
                  <c:v>7.0896000000000024E-6</c:v>
                </c:pt>
                <c:pt idx="96">
                  <c:v>7.1642000000000008E-6</c:v>
                </c:pt>
                <c:pt idx="97">
                  <c:v>7.2388000000000034E-6</c:v>
                </c:pt>
                <c:pt idx="98">
                  <c:v>7.3134000000000027E-6</c:v>
                </c:pt>
                <c:pt idx="99">
                  <c:v>7.3881000000000022E-6</c:v>
                </c:pt>
                <c:pt idx="100">
                  <c:v>7.4627000000000031E-6</c:v>
                </c:pt>
                <c:pt idx="101">
                  <c:v>7.5373000000000032E-6</c:v>
                </c:pt>
                <c:pt idx="102">
                  <c:v>7.6119000000000025E-6</c:v>
                </c:pt>
                <c:pt idx="103">
                  <c:v>7.6866000000000036E-6</c:v>
                </c:pt>
                <c:pt idx="104">
                  <c:v>7.7612000000000029E-6</c:v>
                </c:pt>
                <c:pt idx="105">
                  <c:v>7.8358000000000021E-6</c:v>
                </c:pt>
                <c:pt idx="106">
                  <c:v>7.9104000000000031E-6</c:v>
                </c:pt>
                <c:pt idx="107">
                  <c:v>7.9851000000000025E-6</c:v>
                </c:pt>
                <c:pt idx="108">
                  <c:v>8.0597000000000035E-6</c:v>
                </c:pt>
                <c:pt idx="109">
                  <c:v>8.1343000000000027E-6</c:v>
                </c:pt>
                <c:pt idx="110">
                  <c:v>8.2090000000000022E-6</c:v>
                </c:pt>
                <c:pt idx="111">
                  <c:v>8.2836000000000049E-6</c:v>
                </c:pt>
                <c:pt idx="112">
                  <c:v>8.3582000000000024E-6</c:v>
                </c:pt>
                <c:pt idx="113">
                  <c:v>8.4328000000000034E-6</c:v>
                </c:pt>
                <c:pt idx="114">
                  <c:v>8.5075000000000045E-6</c:v>
                </c:pt>
                <c:pt idx="115">
                  <c:v>8.5821000000000038E-6</c:v>
                </c:pt>
                <c:pt idx="116">
                  <c:v>8.6567000000000064E-6</c:v>
                </c:pt>
                <c:pt idx="117">
                  <c:v>8.7313000000000006E-6</c:v>
                </c:pt>
                <c:pt idx="118">
                  <c:v>8.8060000000000034E-6</c:v>
                </c:pt>
                <c:pt idx="119">
                  <c:v>8.8806000000000061E-6</c:v>
                </c:pt>
                <c:pt idx="120">
                  <c:v>8.9552000000000053E-6</c:v>
                </c:pt>
                <c:pt idx="121">
                  <c:v>9.0299000000000048E-6</c:v>
                </c:pt>
                <c:pt idx="122">
                  <c:v>9.1045000000000041E-6</c:v>
                </c:pt>
                <c:pt idx="123">
                  <c:v>9.1791000000000067E-6</c:v>
                </c:pt>
                <c:pt idx="124">
                  <c:v>9.2537000000000059E-6</c:v>
                </c:pt>
                <c:pt idx="125">
                  <c:v>9.3284000000000037E-6</c:v>
                </c:pt>
                <c:pt idx="126">
                  <c:v>9.4030000000000064E-6</c:v>
                </c:pt>
                <c:pt idx="127">
                  <c:v>9.4776000000000039E-6</c:v>
                </c:pt>
                <c:pt idx="128">
                  <c:v>9.5522000000000066E-6</c:v>
                </c:pt>
                <c:pt idx="129">
                  <c:v>9.6269000000000043E-6</c:v>
                </c:pt>
                <c:pt idx="130">
                  <c:v>9.7015000000000036E-6</c:v>
                </c:pt>
                <c:pt idx="131">
                  <c:v>9.7761000000000045E-6</c:v>
                </c:pt>
                <c:pt idx="132">
                  <c:v>9.8507000000000055E-6</c:v>
                </c:pt>
                <c:pt idx="133">
                  <c:v>9.9254000000000066E-6</c:v>
                </c:pt>
                <c:pt idx="134">
                  <c:v>1.0000000000000004E-5</c:v>
                </c:pt>
                <c:pt idx="135">
                  <c:v>1.0075000000000001E-5</c:v>
                </c:pt>
                <c:pt idx="136">
                  <c:v>1.0149000000000004E-5</c:v>
                </c:pt>
                <c:pt idx="137">
                  <c:v>1.0224000000000004E-5</c:v>
                </c:pt>
                <c:pt idx="138">
                  <c:v>1.0299000000000003E-5</c:v>
                </c:pt>
                <c:pt idx="139">
                  <c:v>1.0373000000000004E-5</c:v>
                </c:pt>
                <c:pt idx="140">
                  <c:v>1.0448000000000004E-5</c:v>
                </c:pt>
                <c:pt idx="141">
                  <c:v>1.0522000000000005E-5</c:v>
                </c:pt>
                <c:pt idx="142">
                  <c:v>1.0597000000000004E-5</c:v>
                </c:pt>
                <c:pt idx="143">
                  <c:v>1.0672000000000004E-5</c:v>
                </c:pt>
                <c:pt idx="144">
                  <c:v>1.0746000000000005E-5</c:v>
                </c:pt>
                <c:pt idx="145">
                  <c:v>1.0821000000000005E-5</c:v>
                </c:pt>
                <c:pt idx="146">
                  <c:v>1.0896000000000004E-5</c:v>
                </c:pt>
                <c:pt idx="147">
                  <c:v>1.0970000000000005E-5</c:v>
                </c:pt>
                <c:pt idx="148">
                  <c:v>1.1045000000000005E-5</c:v>
                </c:pt>
                <c:pt idx="149">
                  <c:v>1.1119000000000003E-5</c:v>
                </c:pt>
                <c:pt idx="150">
                  <c:v>1.1194000000000005E-5</c:v>
                </c:pt>
                <c:pt idx="151">
                  <c:v>1.1269000000000005E-5</c:v>
                </c:pt>
                <c:pt idx="152">
                  <c:v>1.1343000000000006E-5</c:v>
                </c:pt>
                <c:pt idx="153">
                  <c:v>1.1418000000000005E-5</c:v>
                </c:pt>
                <c:pt idx="154">
                  <c:v>1.1493000000000005E-5</c:v>
                </c:pt>
                <c:pt idx="155">
                  <c:v>1.1567000000000006E-5</c:v>
                </c:pt>
                <c:pt idx="156">
                  <c:v>1.1642000000000006E-5</c:v>
                </c:pt>
                <c:pt idx="157">
                  <c:v>1.1716000000000003E-5</c:v>
                </c:pt>
                <c:pt idx="158">
                  <c:v>1.1791000000000003E-5</c:v>
                </c:pt>
                <c:pt idx="159">
                  <c:v>1.1866000000000006E-5</c:v>
                </c:pt>
                <c:pt idx="160">
                  <c:v>1.1940000000000003E-5</c:v>
                </c:pt>
                <c:pt idx="161">
                  <c:v>1.2015000000000001E-5</c:v>
                </c:pt>
                <c:pt idx="162">
                  <c:v>1.2090000000000001E-5</c:v>
                </c:pt>
                <c:pt idx="163">
                  <c:v>1.2164000000000004E-5</c:v>
                </c:pt>
                <c:pt idx="164">
                  <c:v>1.2239000000000001E-5</c:v>
                </c:pt>
                <c:pt idx="165">
                  <c:v>1.2313000000000004E-5</c:v>
                </c:pt>
                <c:pt idx="166">
                  <c:v>1.2388000000000004E-5</c:v>
                </c:pt>
                <c:pt idx="167">
                  <c:v>1.2463000000000004E-5</c:v>
                </c:pt>
                <c:pt idx="168">
                  <c:v>1.2537000000000004E-5</c:v>
                </c:pt>
                <c:pt idx="169">
                  <c:v>1.2612000000000004E-5</c:v>
                </c:pt>
                <c:pt idx="170">
                  <c:v>1.2687000000000004E-5</c:v>
                </c:pt>
                <c:pt idx="171">
                  <c:v>1.2761000000000005E-5</c:v>
                </c:pt>
                <c:pt idx="172">
                  <c:v>1.2836000000000004E-5</c:v>
                </c:pt>
                <c:pt idx="173">
                  <c:v>1.2910000000000005E-5</c:v>
                </c:pt>
                <c:pt idx="174">
                  <c:v>1.2985000000000005E-5</c:v>
                </c:pt>
                <c:pt idx="175">
                  <c:v>1.3060000000000005E-5</c:v>
                </c:pt>
                <c:pt idx="176">
                  <c:v>1.3134000000000005E-5</c:v>
                </c:pt>
                <c:pt idx="177">
                  <c:v>1.3209000000000005E-5</c:v>
                </c:pt>
                <c:pt idx="178">
                  <c:v>1.3284000000000005E-5</c:v>
                </c:pt>
                <c:pt idx="179">
                  <c:v>1.3358000000000005E-5</c:v>
                </c:pt>
                <c:pt idx="180">
                  <c:v>1.3433000000000005E-5</c:v>
                </c:pt>
                <c:pt idx="181">
                  <c:v>1.3507000000000006E-5</c:v>
                </c:pt>
                <c:pt idx="182">
                  <c:v>1.3582000000000007E-5</c:v>
                </c:pt>
                <c:pt idx="183">
                  <c:v>1.3657000000000005E-5</c:v>
                </c:pt>
                <c:pt idx="184">
                  <c:v>1.3731000000000003E-5</c:v>
                </c:pt>
                <c:pt idx="185">
                  <c:v>1.3806000000000006E-5</c:v>
                </c:pt>
                <c:pt idx="186">
                  <c:v>1.3881000000000007E-5</c:v>
                </c:pt>
                <c:pt idx="187">
                  <c:v>1.3955000000000003E-5</c:v>
                </c:pt>
                <c:pt idx="188">
                  <c:v>1.4030000000000005E-5</c:v>
                </c:pt>
                <c:pt idx="189">
                  <c:v>1.4104000000000004E-5</c:v>
                </c:pt>
                <c:pt idx="190">
                  <c:v>1.4179000000000001E-5</c:v>
                </c:pt>
                <c:pt idx="191">
                  <c:v>1.4254000000000001E-5</c:v>
                </c:pt>
                <c:pt idx="192">
                  <c:v>1.4328000000000004E-5</c:v>
                </c:pt>
                <c:pt idx="193">
                  <c:v>1.4403000000000006E-5</c:v>
                </c:pt>
                <c:pt idx="194">
                  <c:v>1.4478000000000001E-5</c:v>
                </c:pt>
                <c:pt idx="195">
                  <c:v>1.4552000000000004E-5</c:v>
                </c:pt>
                <c:pt idx="196">
                  <c:v>1.4627000000000006E-5</c:v>
                </c:pt>
                <c:pt idx="197">
                  <c:v>1.4701000000000005E-5</c:v>
                </c:pt>
                <c:pt idx="198">
                  <c:v>1.4776000000000004E-5</c:v>
                </c:pt>
                <c:pt idx="199">
                  <c:v>1.4851000000000006E-5</c:v>
                </c:pt>
                <c:pt idx="200">
                  <c:v>1.4925000000000005E-5</c:v>
                </c:pt>
                <c:pt idx="201">
                  <c:v>1.5000000000000005E-5</c:v>
                </c:pt>
              </c:numCache>
            </c:numRef>
          </c:xVal>
          <c:yVal>
            <c:numRef>
              <c:f>Sheet1!$F$2:$F$203</c:f>
              <c:numCache>
                <c:formatCode>General</c:formatCode>
                <c:ptCount val="202"/>
                <c:pt idx="0">
                  <c:v>64.205000000000013</c:v>
                </c:pt>
                <c:pt idx="1">
                  <c:v>64.60499999999999</c:v>
                </c:pt>
                <c:pt idx="2">
                  <c:v>65.515000000000001</c:v>
                </c:pt>
                <c:pt idx="3">
                  <c:v>66.238</c:v>
                </c:pt>
                <c:pt idx="4">
                  <c:v>66.784000000000006</c:v>
                </c:pt>
                <c:pt idx="5">
                  <c:v>67.703000000000003</c:v>
                </c:pt>
                <c:pt idx="6">
                  <c:v>69.35199999999999</c:v>
                </c:pt>
                <c:pt idx="7">
                  <c:v>70.848000000000013</c:v>
                </c:pt>
                <c:pt idx="8">
                  <c:v>71.675999999999988</c:v>
                </c:pt>
                <c:pt idx="9">
                  <c:v>72.063000000000002</c:v>
                </c:pt>
                <c:pt idx="10">
                  <c:v>72.478999999999999</c:v>
                </c:pt>
                <c:pt idx="11">
                  <c:v>73.822999999999979</c:v>
                </c:pt>
                <c:pt idx="12">
                  <c:v>75.127999999999986</c:v>
                </c:pt>
                <c:pt idx="13">
                  <c:v>76.549000000000007</c:v>
                </c:pt>
                <c:pt idx="14">
                  <c:v>78.31</c:v>
                </c:pt>
                <c:pt idx="15">
                  <c:v>79.900000000000006</c:v>
                </c:pt>
                <c:pt idx="16">
                  <c:v>81.31</c:v>
                </c:pt>
                <c:pt idx="17">
                  <c:v>82.179999999999993</c:v>
                </c:pt>
                <c:pt idx="18">
                  <c:v>82.710000000000008</c:v>
                </c:pt>
                <c:pt idx="19">
                  <c:v>83.210000000000008</c:v>
                </c:pt>
                <c:pt idx="20">
                  <c:v>83.83</c:v>
                </c:pt>
                <c:pt idx="21">
                  <c:v>84.490000000000009</c:v>
                </c:pt>
                <c:pt idx="22">
                  <c:v>85.09</c:v>
                </c:pt>
                <c:pt idx="23">
                  <c:v>86.169999999999987</c:v>
                </c:pt>
                <c:pt idx="24">
                  <c:v>87.43</c:v>
                </c:pt>
                <c:pt idx="25">
                  <c:v>88.61999999999999</c:v>
                </c:pt>
                <c:pt idx="26">
                  <c:v>89.240000000000009</c:v>
                </c:pt>
                <c:pt idx="27">
                  <c:v>90.649999999999991</c:v>
                </c:pt>
                <c:pt idx="28">
                  <c:v>91.86999999999999</c:v>
                </c:pt>
                <c:pt idx="29">
                  <c:v>93.02</c:v>
                </c:pt>
                <c:pt idx="30">
                  <c:v>93.6</c:v>
                </c:pt>
                <c:pt idx="31">
                  <c:v>94.240000000000009</c:v>
                </c:pt>
                <c:pt idx="32">
                  <c:v>94.72</c:v>
                </c:pt>
                <c:pt idx="33">
                  <c:v>95.3</c:v>
                </c:pt>
                <c:pt idx="34">
                  <c:v>96.43</c:v>
                </c:pt>
                <c:pt idx="35">
                  <c:v>96.53</c:v>
                </c:pt>
                <c:pt idx="36">
                  <c:v>96.53</c:v>
                </c:pt>
                <c:pt idx="37">
                  <c:v>96.6</c:v>
                </c:pt>
                <c:pt idx="38">
                  <c:v>96.35</c:v>
                </c:pt>
                <c:pt idx="39">
                  <c:v>96.33</c:v>
                </c:pt>
                <c:pt idx="40">
                  <c:v>96.7</c:v>
                </c:pt>
                <c:pt idx="41">
                  <c:v>97.36</c:v>
                </c:pt>
                <c:pt idx="42">
                  <c:v>97.32</c:v>
                </c:pt>
                <c:pt idx="43">
                  <c:v>97.490000000000009</c:v>
                </c:pt>
                <c:pt idx="44">
                  <c:v>97.6</c:v>
                </c:pt>
                <c:pt idx="45">
                  <c:v>97.5</c:v>
                </c:pt>
                <c:pt idx="46">
                  <c:v>96.88</c:v>
                </c:pt>
                <c:pt idx="47">
                  <c:v>96.73</c:v>
                </c:pt>
                <c:pt idx="48">
                  <c:v>96.83</c:v>
                </c:pt>
                <c:pt idx="49">
                  <c:v>96.89</c:v>
                </c:pt>
                <c:pt idx="50">
                  <c:v>96.79</c:v>
                </c:pt>
                <c:pt idx="51">
                  <c:v>96.77</c:v>
                </c:pt>
                <c:pt idx="52">
                  <c:v>96.490000000000009</c:v>
                </c:pt>
                <c:pt idx="53">
                  <c:v>95.910000000000011</c:v>
                </c:pt>
                <c:pt idx="54">
                  <c:v>95.5</c:v>
                </c:pt>
                <c:pt idx="55">
                  <c:v>95.11</c:v>
                </c:pt>
                <c:pt idx="56">
                  <c:v>95.02</c:v>
                </c:pt>
                <c:pt idx="57">
                  <c:v>94.79</c:v>
                </c:pt>
                <c:pt idx="58">
                  <c:v>94.11999999999999</c:v>
                </c:pt>
                <c:pt idx="59">
                  <c:v>93.6</c:v>
                </c:pt>
                <c:pt idx="60">
                  <c:v>93.36</c:v>
                </c:pt>
                <c:pt idx="61">
                  <c:v>92.97</c:v>
                </c:pt>
                <c:pt idx="62">
                  <c:v>92.4</c:v>
                </c:pt>
                <c:pt idx="63">
                  <c:v>91.64</c:v>
                </c:pt>
                <c:pt idx="64">
                  <c:v>91.06</c:v>
                </c:pt>
                <c:pt idx="65">
                  <c:v>90.63</c:v>
                </c:pt>
                <c:pt idx="66">
                  <c:v>89.19</c:v>
                </c:pt>
                <c:pt idx="67">
                  <c:v>88.32</c:v>
                </c:pt>
                <c:pt idx="68">
                  <c:v>87.51</c:v>
                </c:pt>
                <c:pt idx="69">
                  <c:v>86.45</c:v>
                </c:pt>
                <c:pt idx="70">
                  <c:v>85.4</c:v>
                </c:pt>
                <c:pt idx="71">
                  <c:v>84.53</c:v>
                </c:pt>
                <c:pt idx="72">
                  <c:v>83.77</c:v>
                </c:pt>
                <c:pt idx="73">
                  <c:v>83.240000000000009</c:v>
                </c:pt>
                <c:pt idx="74">
                  <c:v>82.440000000000012</c:v>
                </c:pt>
                <c:pt idx="75">
                  <c:v>81.569999999999993</c:v>
                </c:pt>
                <c:pt idx="76">
                  <c:v>80.64</c:v>
                </c:pt>
                <c:pt idx="77">
                  <c:v>79.77</c:v>
                </c:pt>
                <c:pt idx="78">
                  <c:v>78.84</c:v>
                </c:pt>
                <c:pt idx="79">
                  <c:v>77.653999999999982</c:v>
                </c:pt>
                <c:pt idx="80">
                  <c:v>76.435000000000002</c:v>
                </c:pt>
                <c:pt idx="81">
                  <c:v>75.290999999999997</c:v>
                </c:pt>
                <c:pt idx="82">
                  <c:v>74.634</c:v>
                </c:pt>
                <c:pt idx="83">
                  <c:v>73.72</c:v>
                </c:pt>
                <c:pt idx="84">
                  <c:v>72.61999999999999</c:v>
                </c:pt>
                <c:pt idx="85">
                  <c:v>71.638999999999982</c:v>
                </c:pt>
                <c:pt idx="86">
                  <c:v>70.653999999999982</c:v>
                </c:pt>
                <c:pt idx="87">
                  <c:v>69.671999999999983</c:v>
                </c:pt>
                <c:pt idx="88">
                  <c:v>68.730999999999995</c:v>
                </c:pt>
                <c:pt idx="89">
                  <c:v>68.222999999999999</c:v>
                </c:pt>
                <c:pt idx="90">
                  <c:v>67.22</c:v>
                </c:pt>
                <c:pt idx="91">
                  <c:v>65.997000000000014</c:v>
                </c:pt>
                <c:pt idx="92">
                  <c:v>64.745000000000005</c:v>
                </c:pt>
                <c:pt idx="93">
                  <c:v>63.989000000000004</c:v>
                </c:pt>
                <c:pt idx="94">
                  <c:v>63.031000000000006</c:v>
                </c:pt>
                <c:pt idx="95">
                  <c:v>62.26700000000001</c:v>
                </c:pt>
                <c:pt idx="96">
                  <c:v>61.568000000000005</c:v>
                </c:pt>
                <c:pt idx="97">
                  <c:v>60.734000000000009</c:v>
                </c:pt>
                <c:pt idx="98">
                  <c:v>59.508000000000003</c:v>
                </c:pt>
                <c:pt idx="99">
                  <c:v>58.055000000000007</c:v>
                </c:pt>
                <c:pt idx="100">
                  <c:v>56.649000000000001</c:v>
                </c:pt>
                <c:pt idx="101">
                  <c:v>56.171000000000006</c:v>
                </c:pt>
                <c:pt idx="102">
                  <c:v>55.021000000000001</c:v>
                </c:pt>
                <c:pt idx="103">
                  <c:v>53.77600000000001</c:v>
                </c:pt>
                <c:pt idx="104">
                  <c:v>52.593000000000011</c:v>
                </c:pt>
                <c:pt idx="105">
                  <c:v>51.555000000000007</c:v>
                </c:pt>
                <c:pt idx="106">
                  <c:v>50.306999999999995</c:v>
                </c:pt>
                <c:pt idx="107">
                  <c:v>49.186000000000007</c:v>
                </c:pt>
                <c:pt idx="108">
                  <c:v>48.254000000000005</c:v>
                </c:pt>
                <c:pt idx="109">
                  <c:v>47.266000000000012</c:v>
                </c:pt>
                <c:pt idx="110">
                  <c:v>46.193000000000012</c:v>
                </c:pt>
                <c:pt idx="111">
                  <c:v>45.103000000000009</c:v>
                </c:pt>
                <c:pt idx="112">
                  <c:v>43.977000000000004</c:v>
                </c:pt>
                <c:pt idx="113">
                  <c:v>42.864000000000004</c:v>
                </c:pt>
                <c:pt idx="114">
                  <c:v>41.916000000000004</c:v>
                </c:pt>
                <c:pt idx="115">
                  <c:v>41.039000000000001</c:v>
                </c:pt>
                <c:pt idx="116">
                  <c:v>40.213000000000001</c:v>
                </c:pt>
                <c:pt idx="117">
                  <c:v>39.668000000000006</c:v>
                </c:pt>
                <c:pt idx="118">
                  <c:v>39.031000000000006</c:v>
                </c:pt>
                <c:pt idx="119">
                  <c:v>38.196000000000012</c:v>
                </c:pt>
                <c:pt idx="120">
                  <c:v>37.11</c:v>
                </c:pt>
                <c:pt idx="121">
                  <c:v>35.910999999999994</c:v>
                </c:pt>
                <c:pt idx="122">
                  <c:v>35.152000000000001</c:v>
                </c:pt>
                <c:pt idx="123">
                  <c:v>34.478000000000002</c:v>
                </c:pt>
                <c:pt idx="124">
                  <c:v>33.452999999999996</c:v>
                </c:pt>
                <c:pt idx="125">
                  <c:v>32.624000000000002</c:v>
                </c:pt>
                <c:pt idx="126">
                  <c:v>31.728000000000002</c:v>
                </c:pt>
                <c:pt idx="127">
                  <c:v>30.777000000000001</c:v>
                </c:pt>
                <c:pt idx="128">
                  <c:v>29.701000000000001</c:v>
                </c:pt>
                <c:pt idx="129">
                  <c:v>29.087999999999997</c:v>
                </c:pt>
                <c:pt idx="130">
                  <c:v>28.258000000000003</c:v>
                </c:pt>
                <c:pt idx="131">
                  <c:v>27.551000000000005</c:v>
                </c:pt>
                <c:pt idx="132">
                  <c:v>27.171999999999997</c:v>
                </c:pt>
                <c:pt idx="133">
                  <c:v>26.142000000000003</c:v>
                </c:pt>
                <c:pt idx="134">
                  <c:v>25.906999999999993</c:v>
                </c:pt>
                <c:pt idx="135">
                  <c:v>25.906999999999993</c:v>
                </c:pt>
                <c:pt idx="136">
                  <c:v>25.906999999999993</c:v>
                </c:pt>
                <c:pt idx="137">
                  <c:v>25.906999999999993</c:v>
                </c:pt>
                <c:pt idx="138">
                  <c:v>25.906999999999993</c:v>
                </c:pt>
                <c:pt idx="139">
                  <c:v>25.906999999999993</c:v>
                </c:pt>
                <c:pt idx="140">
                  <c:v>25.906999999999993</c:v>
                </c:pt>
                <c:pt idx="141">
                  <c:v>25.906999999999993</c:v>
                </c:pt>
                <c:pt idx="142">
                  <c:v>25.906999999999993</c:v>
                </c:pt>
                <c:pt idx="143">
                  <c:v>25.906999999999993</c:v>
                </c:pt>
                <c:pt idx="144">
                  <c:v>25.906999999999993</c:v>
                </c:pt>
                <c:pt idx="145">
                  <c:v>25.906999999999993</c:v>
                </c:pt>
                <c:pt idx="146">
                  <c:v>25.906999999999993</c:v>
                </c:pt>
                <c:pt idx="147">
                  <c:v>25.907999999999998</c:v>
                </c:pt>
                <c:pt idx="148">
                  <c:v>25.907999999999998</c:v>
                </c:pt>
                <c:pt idx="149">
                  <c:v>25.907999999999998</c:v>
                </c:pt>
                <c:pt idx="150">
                  <c:v>25.907999999999998</c:v>
                </c:pt>
                <c:pt idx="151">
                  <c:v>25.907999999999998</c:v>
                </c:pt>
                <c:pt idx="152">
                  <c:v>25.907999999999998</c:v>
                </c:pt>
                <c:pt idx="153">
                  <c:v>25.907999999999998</c:v>
                </c:pt>
                <c:pt idx="154">
                  <c:v>25.907999999999998</c:v>
                </c:pt>
                <c:pt idx="155">
                  <c:v>25.907999999999998</c:v>
                </c:pt>
                <c:pt idx="156">
                  <c:v>25.907999999999998</c:v>
                </c:pt>
                <c:pt idx="157">
                  <c:v>25.907999999999998</c:v>
                </c:pt>
                <c:pt idx="158">
                  <c:v>25.906999999999993</c:v>
                </c:pt>
                <c:pt idx="159">
                  <c:v>25.906999999999993</c:v>
                </c:pt>
                <c:pt idx="160">
                  <c:v>25.906999999999993</c:v>
                </c:pt>
                <c:pt idx="161">
                  <c:v>25.906999999999993</c:v>
                </c:pt>
                <c:pt idx="162">
                  <c:v>25.906999999999993</c:v>
                </c:pt>
                <c:pt idx="163">
                  <c:v>25.906999999999993</c:v>
                </c:pt>
                <c:pt idx="164">
                  <c:v>25.906999999999993</c:v>
                </c:pt>
                <c:pt idx="165">
                  <c:v>25.906999999999993</c:v>
                </c:pt>
                <c:pt idx="166">
                  <c:v>25.906999999999993</c:v>
                </c:pt>
                <c:pt idx="167">
                  <c:v>25.906999999999993</c:v>
                </c:pt>
                <c:pt idx="168">
                  <c:v>25.906999999999993</c:v>
                </c:pt>
                <c:pt idx="169">
                  <c:v>25.906999999999993</c:v>
                </c:pt>
                <c:pt idx="170">
                  <c:v>25.906999999999993</c:v>
                </c:pt>
                <c:pt idx="171">
                  <c:v>25.906999999999993</c:v>
                </c:pt>
                <c:pt idx="172">
                  <c:v>25.906999999999993</c:v>
                </c:pt>
                <c:pt idx="173">
                  <c:v>25.906999999999993</c:v>
                </c:pt>
                <c:pt idx="174">
                  <c:v>25.906999999999993</c:v>
                </c:pt>
                <c:pt idx="175">
                  <c:v>25.906999999999993</c:v>
                </c:pt>
                <c:pt idx="176">
                  <c:v>25.907999999999998</c:v>
                </c:pt>
                <c:pt idx="177">
                  <c:v>25.907999999999998</c:v>
                </c:pt>
                <c:pt idx="178">
                  <c:v>25.907999999999998</c:v>
                </c:pt>
                <c:pt idx="179">
                  <c:v>25.907999999999998</c:v>
                </c:pt>
                <c:pt idx="180">
                  <c:v>25.907999999999998</c:v>
                </c:pt>
                <c:pt idx="181">
                  <c:v>25.907999999999998</c:v>
                </c:pt>
                <c:pt idx="182">
                  <c:v>25.907999999999998</c:v>
                </c:pt>
                <c:pt idx="183">
                  <c:v>25.907999999999998</c:v>
                </c:pt>
                <c:pt idx="184">
                  <c:v>25.907999999999998</c:v>
                </c:pt>
                <c:pt idx="185">
                  <c:v>25.907999999999998</c:v>
                </c:pt>
                <c:pt idx="186">
                  <c:v>25.907999999999998</c:v>
                </c:pt>
                <c:pt idx="187">
                  <c:v>25.907999999999998</c:v>
                </c:pt>
                <c:pt idx="188">
                  <c:v>25.907999999999998</c:v>
                </c:pt>
                <c:pt idx="189">
                  <c:v>25.907999999999998</c:v>
                </c:pt>
                <c:pt idx="190">
                  <c:v>25.907999999999998</c:v>
                </c:pt>
                <c:pt idx="191">
                  <c:v>25.907999999999998</c:v>
                </c:pt>
                <c:pt idx="192">
                  <c:v>25.906999999999993</c:v>
                </c:pt>
                <c:pt idx="193">
                  <c:v>25.906999999999993</c:v>
                </c:pt>
                <c:pt idx="194">
                  <c:v>25.906999999999993</c:v>
                </c:pt>
                <c:pt idx="195">
                  <c:v>25.906999999999993</c:v>
                </c:pt>
                <c:pt idx="196">
                  <c:v>25.906999999999993</c:v>
                </c:pt>
                <c:pt idx="197">
                  <c:v>25.906999999999993</c:v>
                </c:pt>
                <c:pt idx="198">
                  <c:v>25.906999999999993</c:v>
                </c:pt>
                <c:pt idx="199">
                  <c:v>25.906999999999993</c:v>
                </c:pt>
                <c:pt idx="200">
                  <c:v>25.906999999999993</c:v>
                </c:pt>
                <c:pt idx="201">
                  <c:v>25.906999999999993</c:v>
                </c:pt>
              </c:numCache>
            </c:numRef>
          </c:yVal>
          <c:smooth val="1"/>
        </c:ser>
        <c:ser>
          <c:idx val="2"/>
          <c:order val="2"/>
          <c:tx>
            <c:v>Diffusive Model T distribution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Sheet1!$G$2:$G$203</c:f>
              <c:numCache>
                <c:formatCode>0.00E+00</c:formatCode>
                <c:ptCount val="202"/>
                <c:pt idx="0" formatCode="General">
                  <c:v>0</c:v>
                </c:pt>
                <c:pt idx="1">
                  <c:v>7.4627000000000037E-8</c:v>
                </c:pt>
                <c:pt idx="2">
                  <c:v>1.4925000000000004E-7</c:v>
                </c:pt>
                <c:pt idx="3">
                  <c:v>2.238800000000001E-7</c:v>
                </c:pt>
                <c:pt idx="4">
                  <c:v>2.985100000000001E-7</c:v>
                </c:pt>
                <c:pt idx="5">
                  <c:v>3.7313000000000017E-7</c:v>
                </c:pt>
                <c:pt idx="6">
                  <c:v>4.4776000000000019E-7</c:v>
                </c:pt>
                <c:pt idx="7">
                  <c:v>5.2239000000000022E-7</c:v>
                </c:pt>
                <c:pt idx="8">
                  <c:v>5.9701000000000034E-7</c:v>
                </c:pt>
                <c:pt idx="9">
                  <c:v>6.7164000000000032E-7</c:v>
                </c:pt>
                <c:pt idx="10">
                  <c:v>7.462700000000004E-7</c:v>
                </c:pt>
                <c:pt idx="11">
                  <c:v>8.2090000000000037E-7</c:v>
                </c:pt>
                <c:pt idx="12">
                  <c:v>8.955200000000007E-7</c:v>
                </c:pt>
                <c:pt idx="13">
                  <c:v>9.7015000000000057E-7</c:v>
                </c:pt>
                <c:pt idx="14">
                  <c:v>1.0448000000000001E-6</c:v>
                </c:pt>
                <c:pt idx="15">
                  <c:v>1.1194000000000005E-6</c:v>
                </c:pt>
                <c:pt idx="16">
                  <c:v>1.1940000000000001E-6</c:v>
                </c:pt>
                <c:pt idx="17">
                  <c:v>1.2687000000000004E-6</c:v>
                </c:pt>
                <c:pt idx="18">
                  <c:v>1.3433000000000001E-6</c:v>
                </c:pt>
                <c:pt idx="19">
                  <c:v>1.4179000000000002E-6</c:v>
                </c:pt>
                <c:pt idx="20">
                  <c:v>1.4925000000000003E-6</c:v>
                </c:pt>
                <c:pt idx="21">
                  <c:v>1.5672000000000004E-6</c:v>
                </c:pt>
                <c:pt idx="22">
                  <c:v>1.6418000000000005E-6</c:v>
                </c:pt>
                <c:pt idx="23">
                  <c:v>1.7164000000000008E-6</c:v>
                </c:pt>
                <c:pt idx="24">
                  <c:v>1.7910000000000007E-6</c:v>
                </c:pt>
                <c:pt idx="25">
                  <c:v>1.8657000000000006E-6</c:v>
                </c:pt>
                <c:pt idx="26">
                  <c:v>1.9403000000000003E-6</c:v>
                </c:pt>
                <c:pt idx="27">
                  <c:v>2.0149000000000008E-6</c:v>
                </c:pt>
                <c:pt idx="28">
                  <c:v>2.0896000000000007E-6</c:v>
                </c:pt>
                <c:pt idx="29">
                  <c:v>2.1642000000000008E-6</c:v>
                </c:pt>
                <c:pt idx="30">
                  <c:v>2.2388000000000009E-6</c:v>
                </c:pt>
                <c:pt idx="31">
                  <c:v>2.3134000000000006E-6</c:v>
                </c:pt>
                <c:pt idx="32">
                  <c:v>2.3881000000000009E-6</c:v>
                </c:pt>
                <c:pt idx="33">
                  <c:v>2.462700000000001E-6</c:v>
                </c:pt>
                <c:pt idx="34">
                  <c:v>2.5373000000000007E-6</c:v>
                </c:pt>
                <c:pt idx="35">
                  <c:v>2.6119000000000004E-6</c:v>
                </c:pt>
                <c:pt idx="36">
                  <c:v>2.6866000000000011E-6</c:v>
                </c:pt>
                <c:pt idx="37">
                  <c:v>2.7612000000000012E-6</c:v>
                </c:pt>
                <c:pt idx="38">
                  <c:v>2.8358000000000004E-6</c:v>
                </c:pt>
                <c:pt idx="39">
                  <c:v>2.9104000000000005E-6</c:v>
                </c:pt>
                <c:pt idx="40">
                  <c:v>2.9851000000000013E-6</c:v>
                </c:pt>
                <c:pt idx="41">
                  <c:v>3.059700000000001E-6</c:v>
                </c:pt>
                <c:pt idx="42">
                  <c:v>3.1343000000000006E-6</c:v>
                </c:pt>
                <c:pt idx="43">
                  <c:v>3.2090000000000014E-6</c:v>
                </c:pt>
                <c:pt idx="44">
                  <c:v>3.2836000000000015E-6</c:v>
                </c:pt>
                <c:pt idx="45">
                  <c:v>3.3582000000000007E-6</c:v>
                </c:pt>
                <c:pt idx="46">
                  <c:v>3.4328000000000008E-6</c:v>
                </c:pt>
                <c:pt idx="47">
                  <c:v>3.5075000000000011E-6</c:v>
                </c:pt>
                <c:pt idx="48">
                  <c:v>3.5821000000000012E-6</c:v>
                </c:pt>
                <c:pt idx="49">
                  <c:v>3.6567000000000013E-6</c:v>
                </c:pt>
                <c:pt idx="50">
                  <c:v>3.7313000000000014E-6</c:v>
                </c:pt>
                <c:pt idx="51">
                  <c:v>3.8060000000000009E-6</c:v>
                </c:pt>
                <c:pt idx="52">
                  <c:v>3.8806000000000014E-6</c:v>
                </c:pt>
                <c:pt idx="53">
                  <c:v>3.9552000000000007E-6</c:v>
                </c:pt>
                <c:pt idx="54">
                  <c:v>4.029900000000001E-6</c:v>
                </c:pt>
                <c:pt idx="55">
                  <c:v>4.1045000000000003E-6</c:v>
                </c:pt>
                <c:pt idx="56">
                  <c:v>4.1791000000000012E-6</c:v>
                </c:pt>
                <c:pt idx="57">
                  <c:v>4.2537000000000022E-6</c:v>
                </c:pt>
                <c:pt idx="58">
                  <c:v>4.3284000000000008E-6</c:v>
                </c:pt>
                <c:pt idx="59">
                  <c:v>4.4030000000000017E-6</c:v>
                </c:pt>
                <c:pt idx="60">
                  <c:v>4.4776000000000027E-6</c:v>
                </c:pt>
                <c:pt idx="61">
                  <c:v>4.5522000000000019E-6</c:v>
                </c:pt>
                <c:pt idx="62">
                  <c:v>4.6269000000000005E-6</c:v>
                </c:pt>
                <c:pt idx="63">
                  <c:v>4.7015000000000023E-6</c:v>
                </c:pt>
                <c:pt idx="64">
                  <c:v>4.7761000000000024E-6</c:v>
                </c:pt>
                <c:pt idx="65">
                  <c:v>4.8507000000000017E-6</c:v>
                </c:pt>
                <c:pt idx="66">
                  <c:v>4.925400000000002E-6</c:v>
                </c:pt>
                <c:pt idx="67">
                  <c:v>5.0000000000000021E-6</c:v>
                </c:pt>
                <c:pt idx="68">
                  <c:v>5.0746000000000014E-6</c:v>
                </c:pt>
                <c:pt idx="69">
                  <c:v>5.1493000000000025E-6</c:v>
                </c:pt>
                <c:pt idx="70">
                  <c:v>5.2239000000000018E-6</c:v>
                </c:pt>
                <c:pt idx="71">
                  <c:v>5.2985000000000019E-6</c:v>
                </c:pt>
                <c:pt idx="72">
                  <c:v>5.373100000000002E-6</c:v>
                </c:pt>
                <c:pt idx="73">
                  <c:v>5.4478000000000023E-6</c:v>
                </c:pt>
                <c:pt idx="74">
                  <c:v>5.5224000000000015E-6</c:v>
                </c:pt>
                <c:pt idx="75">
                  <c:v>5.5970000000000016E-6</c:v>
                </c:pt>
                <c:pt idx="76">
                  <c:v>5.6716000000000026E-6</c:v>
                </c:pt>
                <c:pt idx="77">
                  <c:v>5.7463000000000029E-6</c:v>
                </c:pt>
                <c:pt idx="78">
                  <c:v>5.8209000000000013E-6</c:v>
                </c:pt>
                <c:pt idx="79">
                  <c:v>5.8955000000000014E-6</c:v>
                </c:pt>
                <c:pt idx="80">
                  <c:v>5.9701000000000024E-6</c:v>
                </c:pt>
                <c:pt idx="81">
                  <c:v>6.0448000000000018E-6</c:v>
                </c:pt>
                <c:pt idx="82">
                  <c:v>6.1194000000000019E-6</c:v>
                </c:pt>
                <c:pt idx="83">
                  <c:v>6.1940000000000012E-6</c:v>
                </c:pt>
                <c:pt idx="84">
                  <c:v>6.2687000000000023E-6</c:v>
                </c:pt>
                <c:pt idx="85">
                  <c:v>6.3433000000000024E-6</c:v>
                </c:pt>
                <c:pt idx="86">
                  <c:v>6.4179000000000017E-6</c:v>
                </c:pt>
                <c:pt idx="87">
                  <c:v>6.4925000000000018E-6</c:v>
                </c:pt>
                <c:pt idx="88">
                  <c:v>6.5672000000000021E-6</c:v>
                </c:pt>
                <c:pt idx="89">
                  <c:v>6.6418000000000022E-6</c:v>
                </c:pt>
                <c:pt idx="90">
                  <c:v>6.7164000000000023E-6</c:v>
                </c:pt>
                <c:pt idx="91">
                  <c:v>6.7910000000000024E-6</c:v>
                </c:pt>
                <c:pt idx="92">
                  <c:v>6.8657000000000019E-6</c:v>
                </c:pt>
                <c:pt idx="93">
                  <c:v>6.9403000000000028E-6</c:v>
                </c:pt>
                <c:pt idx="94">
                  <c:v>7.0149000000000021E-6</c:v>
                </c:pt>
                <c:pt idx="95">
                  <c:v>7.0896000000000024E-6</c:v>
                </c:pt>
                <c:pt idx="96">
                  <c:v>7.1642000000000008E-6</c:v>
                </c:pt>
                <c:pt idx="97">
                  <c:v>7.2388000000000034E-6</c:v>
                </c:pt>
                <c:pt idx="98">
                  <c:v>7.3134000000000027E-6</c:v>
                </c:pt>
                <c:pt idx="99">
                  <c:v>7.3881000000000022E-6</c:v>
                </c:pt>
                <c:pt idx="100">
                  <c:v>7.4627000000000031E-6</c:v>
                </c:pt>
                <c:pt idx="101">
                  <c:v>7.5373000000000032E-6</c:v>
                </c:pt>
                <c:pt idx="102">
                  <c:v>7.6119000000000025E-6</c:v>
                </c:pt>
                <c:pt idx="103">
                  <c:v>7.6866000000000036E-6</c:v>
                </c:pt>
                <c:pt idx="104">
                  <c:v>7.7612000000000029E-6</c:v>
                </c:pt>
                <c:pt idx="105">
                  <c:v>7.8358000000000021E-6</c:v>
                </c:pt>
                <c:pt idx="106">
                  <c:v>7.9104000000000031E-6</c:v>
                </c:pt>
                <c:pt idx="107">
                  <c:v>7.9851000000000025E-6</c:v>
                </c:pt>
                <c:pt idx="108">
                  <c:v>8.0597000000000035E-6</c:v>
                </c:pt>
                <c:pt idx="109">
                  <c:v>8.1343000000000027E-6</c:v>
                </c:pt>
                <c:pt idx="110">
                  <c:v>8.2090000000000022E-6</c:v>
                </c:pt>
                <c:pt idx="111">
                  <c:v>8.2836000000000049E-6</c:v>
                </c:pt>
                <c:pt idx="112">
                  <c:v>8.3582000000000024E-6</c:v>
                </c:pt>
                <c:pt idx="113">
                  <c:v>8.4328000000000034E-6</c:v>
                </c:pt>
                <c:pt idx="114">
                  <c:v>8.5075000000000045E-6</c:v>
                </c:pt>
                <c:pt idx="115">
                  <c:v>8.5821000000000038E-6</c:v>
                </c:pt>
                <c:pt idx="116">
                  <c:v>8.6567000000000064E-6</c:v>
                </c:pt>
                <c:pt idx="117">
                  <c:v>8.7313000000000006E-6</c:v>
                </c:pt>
                <c:pt idx="118">
                  <c:v>8.8060000000000034E-6</c:v>
                </c:pt>
                <c:pt idx="119">
                  <c:v>8.8806000000000061E-6</c:v>
                </c:pt>
                <c:pt idx="120">
                  <c:v>8.9552000000000053E-6</c:v>
                </c:pt>
                <c:pt idx="121">
                  <c:v>9.0299000000000048E-6</c:v>
                </c:pt>
                <c:pt idx="122">
                  <c:v>9.1045000000000041E-6</c:v>
                </c:pt>
                <c:pt idx="123">
                  <c:v>9.1791000000000067E-6</c:v>
                </c:pt>
                <c:pt idx="124">
                  <c:v>9.2537000000000059E-6</c:v>
                </c:pt>
                <c:pt idx="125">
                  <c:v>9.3284000000000037E-6</c:v>
                </c:pt>
                <c:pt idx="126">
                  <c:v>9.4030000000000064E-6</c:v>
                </c:pt>
                <c:pt idx="127">
                  <c:v>9.4776000000000039E-6</c:v>
                </c:pt>
                <c:pt idx="128">
                  <c:v>9.5522000000000066E-6</c:v>
                </c:pt>
                <c:pt idx="129">
                  <c:v>9.6269000000000043E-6</c:v>
                </c:pt>
                <c:pt idx="130">
                  <c:v>9.7015000000000036E-6</c:v>
                </c:pt>
                <c:pt idx="131">
                  <c:v>9.7761000000000045E-6</c:v>
                </c:pt>
                <c:pt idx="132">
                  <c:v>9.8507000000000055E-6</c:v>
                </c:pt>
                <c:pt idx="133">
                  <c:v>9.9254000000000066E-6</c:v>
                </c:pt>
                <c:pt idx="134">
                  <c:v>1.0000000000000004E-5</c:v>
                </c:pt>
                <c:pt idx="135">
                  <c:v>1.0075000000000001E-5</c:v>
                </c:pt>
                <c:pt idx="136">
                  <c:v>1.0149000000000004E-5</c:v>
                </c:pt>
                <c:pt idx="137">
                  <c:v>1.0224000000000004E-5</c:v>
                </c:pt>
                <c:pt idx="138">
                  <c:v>1.0299000000000003E-5</c:v>
                </c:pt>
                <c:pt idx="139">
                  <c:v>1.0373000000000004E-5</c:v>
                </c:pt>
                <c:pt idx="140">
                  <c:v>1.0448000000000004E-5</c:v>
                </c:pt>
                <c:pt idx="141">
                  <c:v>1.0522000000000005E-5</c:v>
                </c:pt>
                <c:pt idx="142">
                  <c:v>1.0597000000000004E-5</c:v>
                </c:pt>
                <c:pt idx="143">
                  <c:v>1.0672000000000004E-5</c:v>
                </c:pt>
                <c:pt idx="144">
                  <c:v>1.0746000000000005E-5</c:v>
                </c:pt>
                <c:pt idx="145">
                  <c:v>1.0821000000000005E-5</c:v>
                </c:pt>
                <c:pt idx="146">
                  <c:v>1.0896000000000004E-5</c:v>
                </c:pt>
                <c:pt idx="147">
                  <c:v>1.0970000000000005E-5</c:v>
                </c:pt>
                <c:pt idx="148">
                  <c:v>1.1045000000000005E-5</c:v>
                </c:pt>
                <c:pt idx="149">
                  <c:v>1.1119000000000003E-5</c:v>
                </c:pt>
                <c:pt idx="150">
                  <c:v>1.1194000000000005E-5</c:v>
                </c:pt>
                <c:pt idx="151">
                  <c:v>1.1269000000000005E-5</c:v>
                </c:pt>
                <c:pt idx="152">
                  <c:v>1.1343000000000006E-5</c:v>
                </c:pt>
                <c:pt idx="153">
                  <c:v>1.1418000000000005E-5</c:v>
                </c:pt>
                <c:pt idx="154">
                  <c:v>1.1493000000000005E-5</c:v>
                </c:pt>
                <c:pt idx="155">
                  <c:v>1.1567000000000006E-5</c:v>
                </c:pt>
                <c:pt idx="156">
                  <c:v>1.1642000000000006E-5</c:v>
                </c:pt>
                <c:pt idx="157">
                  <c:v>1.1716000000000003E-5</c:v>
                </c:pt>
                <c:pt idx="158">
                  <c:v>1.1791000000000003E-5</c:v>
                </c:pt>
                <c:pt idx="159">
                  <c:v>1.1866000000000006E-5</c:v>
                </c:pt>
                <c:pt idx="160">
                  <c:v>1.1940000000000003E-5</c:v>
                </c:pt>
                <c:pt idx="161">
                  <c:v>1.2015000000000001E-5</c:v>
                </c:pt>
                <c:pt idx="162">
                  <c:v>1.2090000000000001E-5</c:v>
                </c:pt>
                <c:pt idx="163">
                  <c:v>1.2164000000000004E-5</c:v>
                </c:pt>
                <c:pt idx="164">
                  <c:v>1.2239000000000001E-5</c:v>
                </c:pt>
                <c:pt idx="165">
                  <c:v>1.2313000000000004E-5</c:v>
                </c:pt>
                <c:pt idx="166">
                  <c:v>1.2388000000000004E-5</c:v>
                </c:pt>
                <c:pt idx="167">
                  <c:v>1.2463000000000004E-5</c:v>
                </c:pt>
                <c:pt idx="168">
                  <c:v>1.2537000000000004E-5</c:v>
                </c:pt>
                <c:pt idx="169">
                  <c:v>1.2612000000000004E-5</c:v>
                </c:pt>
                <c:pt idx="170">
                  <c:v>1.2687000000000004E-5</c:v>
                </c:pt>
                <c:pt idx="171">
                  <c:v>1.2761000000000005E-5</c:v>
                </c:pt>
                <c:pt idx="172">
                  <c:v>1.2836000000000004E-5</c:v>
                </c:pt>
                <c:pt idx="173">
                  <c:v>1.2910000000000005E-5</c:v>
                </c:pt>
                <c:pt idx="174">
                  <c:v>1.2985000000000005E-5</c:v>
                </c:pt>
                <c:pt idx="175">
                  <c:v>1.3060000000000005E-5</c:v>
                </c:pt>
                <c:pt idx="176">
                  <c:v>1.3134000000000005E-5</c:v>
                </c:pt>
                <c:pt idx="177">
                  <c:v>1.3209000000000005E-5</c:v>
                </c:pt>
                <c:pt idx="178">
                  <c:v>1.3284000000000005E-5</c:v>
                </c:pt>
                <c:pt idx="179">
                  <c:v>1.3358000000000005E-5</c:v>
                </c:pt>
                <c:pt idx="180">
                  <c:v>1.3433000000000005E-5</c:v>
                </c:pt>
                <c:pt idx="181">
                  <c:v>1.3507000000000006E-5</c:v>
                </c:pt>
                <c:pt idx="182">
                  <c:v>1.3582000000000007E-5</c:v>
                </c:pt>
                <c:pt idx="183">
                  <c:v>1.3657000000000005E-5</c:v>
                </c:pt>
                <c:pt idx="184">
                  <c:v>1.3731000000000003E-5</c:v>
                </c:pt>
                <c:pt idx="185">
                  <c:v>1.3806000000000006E-5</c:v>
                </c:pt>
                <c:pt idx="186">
                  <c:v>1.3881000000000007E-5</c:v>
                </c:pt>
                <c:pt idx="187">
                  <c:v>1.3955000000000003E-5</c:v>
                </c:pt>
                <c:pt idx="188">
                  <c:v>1.4030000000000005E-5</c:v>
                </c:pt>
                <c:pt idx="189">
                  <c:v>1.4104000000000004E-5</c:v>
                </c:pt>
                <c:pt idx="190">
                  <c:v>1.4179000000000001E-5</c:v>
                </c:pt>
                <c:pt idx="191">
                  <c:v>1.4254000000000001E-5</c:v>
                </c:pt>
                <c:pt idx="192">
                  <c:v>1.4328000000000004E-5</c:v>
                </c:pt>
                <c:pt idx="193">
                  <c:v>1.4403000000000006E-5</c:v>
                </c:pt>
                <c:pt idx="194">
                  <c:v>1.4478000000000001E-5</c:v>
                </c:pt>
                <c:pt idx="195">
                  <c:v>1.4552000000000004E-5</c:v>
                </c:pt>
                <c:pt idx="196">
                  <c:v>1.4627000000000006E-5</c:v>
                </c:pt>
                <c:pt idx="197">
                  <c:v>1.4701000000000005E-5</c:v>
                </c:pt>
                <c:pt idx="198">
                  <c:v>1.4776000000000004E-5</c:v>
                </c:pt>
                <c:pt idx="199">
                  <c:v>1.4851000000000006E-5</c:v>
                </c:pt>
                <c:pt idx="200">
                  <c:v>1.4925000000000005E-5</c:v>
                </c:pt>
                <c:pt idx="201">
                  <c:v>1.5000000000000005E-5</c:v>
                </c:pt>
              </c:numCache>
            </c:numRef>
          </c:xVal>
          <c:yVal>
            <c:numRef>
              <c:f>Sheet1!$H$2:$H$203</c:f>
              <c:numCache>
                <c:formatCode>General</c:formatCode>
                <c:ptCount val="202"/>
                <c:pt idx="0">
                  <c:v>49.093000000000011</c:v>
                </c:pt>
                <c:pt idx="1">
                  <c:v>49.093000000000011</c:v>
                </c:pt>
                <c:pt idx="2">
                  <c:v>49.093000000000011</c:v>
                </c:pt>
                <c:pt idx="3">
                  <c:v>49.093000000000011</c:v>
                </c:pt>
                <c:pt idx="4">
                  <c:v>49.093000000000011</c:v>
                </c:pt>
                <c:pt idx="5">
                  <c:v>49.093000000000011</c:v>
                </c:pt>
                <c:pt idx="6">
                  <c:v>49.093000000000011</c:v>
                </c:pt>
                <c:pt idx="7">
                  <c:v>49.093000000000011</c:v>
                </c:pt>
                <c:pt idx="8">
                  <c:v>49.092000000000006</c:v>
                </c:pt>
                <c:pt idx="9">
                  <c:v>49.092000000000006</c:v>
                </c:pt>
                <c:pt idx="10">
                  <c:v>49.092000000000006</c:v>
                </c:pt>
                <c:pt idx="11">
                  <c:v>49.091000000000001</c:v>
                </c:pt>
                <c:pt idx="12">
                  <c:v>49.091000000000001</c:v>
                </c:pt>
                <c:pt idx="13">
                  <c:v>49.091000000000001</c:v>
                </c:pt>
                <c:pt idx="14">
                  <c:v>49.09</c:v>
                </c:pt>
                <c:pt idx="15">
                  <c:v>49.09</c:v>
                </c:pt>
                <c:pt idx="16">
                  <c:v>49.089000000000006</c:v>
                </c:pt>
                <c:pt idx="17">
                  <c:v>49.089000000000006</c:v>
                </c:pt>
                <c:pt idx="18">
                  <c:v>49.088000000000001</c:v>
                </c:pt>
                <c:pt idx="19">
                  <c:v>49.086999999999996</c:v>
                </c:pt>
                <c:pt idx="20">
                  <c:v>49.086999999999996</c:v>
                </c:pt>
                <c:pt idx="21">
                  <c:v>49.086000000000006</c:v>
                </c:pt>
                <c:pt idx="22">
                  <c:v>49.085000000000001</c:v>
                </c:pt>
                <c:pt idx="23">
                  <c:v>49.083999999999996</c:v>
                </c:pt>
                <c:pt idx="24">
                  <c:v>49.083000000000006</c:v>
                </c:pt>
                <c:pt idx="25">
                  <c:v>49.082000000000001</c:v>
                </c:pt>
                <c:pt idx="26">
                  <c:v>49.080999999999996</c:v>
                </c:pt>
                <c:pt idx="27">
                  <c:v>49.08</c:v>
                </c:pt>
                <c:pt idx="28">
                  <c:v>49.079000000000001</c:v>
                </c:pt>
                <c:pt idx="29">
                  <c:v>49.078000000000003</c:v>
                </c:pt>
                <c:pt idx="30">
                  <c:v>49.077000000000005</c:v>
                </c:pt>
                <c:pt idx="31">
                  <c:v>49.075000000000003</c:v>
                </c:pt>
                <c:pt idx="32">
                  <c:v>49.074000000000005</c:v>
                </c:pt>
                <c:pt idx="33">
                  <c:v>49.073</c:v>
                </c:pt>
                <c:pt idx="34">
                  <c:v>49.071000000000005</c:v>
                </c:pt>
                <c:pt idx="35">
                  <c:v>49.07</c:v>
                </c:pt>
                <c:pt idx="36">
                  <c:v>49.068000000000005</c:v>
                </c:pt>
                <c:pt idx="37">
                  <c:v>49.067</c:v>
                </c:pt>
                <c:pt idx="38">
                  <c:v>49.065000000000005</c:v>
                </c:pt>
                <c:pt idx="39">
                  <c:v>49.063000000000002</c:v>
                </c:pt>
                <c:pt idx="40">
                  <c:v>49.062000000000005</c:v>
                </c:pt>
                <c:pt idx="41">
                  <c:v>49.06</c:v>
                </c:pt>
                <c:pt idx="42">
                  <c:v>49.058</c:v>
                </c:pt>
                <c:pt idx="43">
                  <c:v>49.056000000000004</c:v>
                </c:pt>
                <c:pt idx="44">
                  <c:v>49.053999999999995</c:v>
                </c:pt>
                <c:pt idx="45">
                  <c:v>49.052</c:v>
                </c:pt>
                <c:pt idx="46">
                  <c:v>49.05</c:v>
                </c:pt>
                <c:pt idx="47">
                  <c:v>49.047000000000004</c:v>
                </c:pt>
                <c:pt idx="48">
                  <c:v>49.045000000000002</c:v>
                </c:pt>
                <c:pt idx="49">
                  <c:v>49.043000000000006</c:v>
                </c:pt>
                <c:pt idx="50">
                  <c:v>49.041000000000004</c:v>
                </c:pt>
                <c:pt idx="51">
                  <c:v>49.038000000000004</c:v>
                </c:pt>
                <c:pt idx="52">
                  <c:v>49.036000000000001</c:v>
                </c:pt>
                <c:pt idx="53">
                  <c:v>49.033000000000001</c:v>
                </c:pt>
                <c:pt idx="54">
                  <c:v>49.031000000000006</c:v>
                </c:pt>
                <c:pt idx="55">
                  <c:v>49.028000000000006</c:v>
                </c:pt>
                <c:pt idx="56">
                  <c:v>49.025000000000006</c:v>
                </c:pt>
                <c:pt idx="57">
                  <c:v>49.023000000000003</c:v>
                </c:pt>
                <c:pt idx="58">
                  <c:v>49.02</c:v>
                </c:pt>
                <c:pt idx="59">
                  <c:v>49.016999999999996</c:v>
                </c:pt>
                <c:pt idx="60">
                  <c:v>49.013999999999996</c:v>
                </c:pt>
                <c:pt idx="61">
                  <c:v>49.010999999999996</c:v>
                </c:pt>
                <c:pt idx="62">
                  <c:v>49.008000000000003</c:v>
                </c:pt>
                <c:pt idx="63">
                  <c:v>49.005000000000003</c:v>
                </c:pt>
                <c:pt idx="64">
                  <c:v>49.002000000000002</c:v>
                </c:pt>
                <c:pt idx="65">
                  <c:v>48.999000000000002</c:v>
                </c:pt>
                <c:pt idx="66">
                  <c:v>48.995000000000005</c:v>
                </c:pt>
                <c:pt idx="67">
                  <c:v>48.992000000000004</c:v>
                </c:pt>
                <c:pt idx="68">
                  <c:v>48.989000000000004</c:v>
                </c:pt>
                <c:pt idx="69">
                  <c:v>48.984999999999999</c:v>
                </c:pt>
                <c:pt idx="70">
                  <c:v>48.981999999999999</c:v>
                </c:pt>
                <c:pt idx="71">
                  <c:v>48.978000000000002</c:v>
                </c:pt>
                <c:pt idx="72">
                  <c:v>48.975000000000001</c:v>
                </c:pt>
                <c:pt idx="73">
                  <c:v>48.971000000000004</c:v>
                </c:pt>
                <c:pt idx="74">
                  <c:v>48.968000000000011</c:v>
                </c:pt>
                <c:pt idx="75">
                  <c:v>48.964000000000006</c:v>
                </c:pt>
                <c:pt idx="76">
                  <c:v>48.96</c:v>
                </c:pt>
                <c:pt idx="77">
                  <c:v>48.956999999999994</c:v>
                </c:pt>
                <c:pt idx="78">
                  <c:v>48.952999999999996</c:v>
                </c:pt>
                <c:pt idx="79">
                  <c:v>48.949000000000005</c:v>
                </c:pt>
                <c:pt idx="80">
                  <c:v>48.945</c:v>
                </c:pt>
                <c:pt idx="81">
                  <c:v>48.940999999999995</c:v>
                </c:pt>
                <c:pt idx="82">
                  <c:v>48.937000000000005</c:v>
                </c:pt>
                <c:pt idx="83">
                  <c:v>48.933</c:v>
                </c:pt>
                <c:pt idx="84">
                  <c:v>48.929000000000002</c:v>
                </c:pt>
                <c:pt idx="85">
                  <c:v>48.925000000000004</c:v>
                </c:pt>
                <c:pt idx="86">
                  <c:v>48.921000000000006</c:v>
                </c:pt>
                <c:pt idx="87">
                  <c:v>48.916999999999994</c:v>
                </c:pt>
                <c:pt idx="88">
                  <c:v>48.913000000000004</c:v>
                </c:pt>
                <c:pt idx="89">
                  <c:v>48.908000000000001</c:v>
                </c:pt>
                <c:pt idx="90">
                  <c:v>48.903999999999996</c:v>
                </c:pt>
                <c:pt idx="91">
                  <c:v>48.9</c:v>
                </c:pt>
                <c:pt idx="92">
                  <c:v>48.896000000000001</c:v>
                </c:pt>
                <c:pt idx="93">
                  <c:v>48.891000000000005</c:v>
                </c:pt>
                <c:pt idx="94">
                  <c:v>48.886999999999993</c:v>
                </c:pt>
                <c:pt idx="95">
                  <c:v>48.882999999999996</c:v>
                </c:pt>
                <c:pt idx="96">
                  <c:v>48.878</c:v>
                </c:pt>
                <c:pt idx="97">
                  <c:v>48.873999999999995</c:v>
                </c:pt>
                <c:pt idx="98">
                  <c:v>48.869</c:v>
                </c:pt>
                <c:pt idx="99">
                  <c:v>48.865000000000002</c:v>
                </c:pt>
                <c:pt idx="100">
                  <c:v>48.86</c:v>
                </c:pt>
                <c:pt idx="101">
                  <c:v>48.855999999999995</c:v>
                </c:pt>
                <c:pt idx="102">
                  <c:v>48.850999999999999</c:v>
                </c:pt>
                <c:pt idx="103">
                  <c:v>48.846999999999994</c:v>
                </c:pt>
                <c:pt idx="104">
                  <c:v>48.841999999999999</c:v>
                </c:pt>
                <c:pt idx="105">
                  <c:v>48.836999999999996</c:v>
                </c:pt>
                <c:pt idx="106">
                  <c:v>48.833000000000006</c:v>
                </c:pt>
                <c:pt idx="107">
                  <c:v>48.828000000000003</c:v>
                </c:pt>
                <c:pt idx="108">
                  <c:v>48.823</c:v>
                </c:pt>
                <c:pt idx="109">
                  <c:v>48.818999999999996</c:v>
                </c:pt>
                <c:pt idx="110">
                  <c:v>48.813999999999993</c:v>
                </c:pt>
                <c:pt idx="111">
                  <c:v>48.809000000000005</c:v>
                </c:pt>
                <c:pt idx="112">
                  <c:v>48.805</c:v>
                </c:pt>
                <c:pt idx="113">
                  <c:v>48.8</c:v>
                </c:pt>
                <c:pt idx="114">
                  <c:v>48.795000000000009</c:v>
                </c:pt>
                <c:pt idx="115">
                  <c:v>48.790000000000006</c:v>
                </c:pt>
                <c:pt idx="116">
                  <c:v>48.786000000000001</c:v>
                </c:pt>
                <c:pt idx="117">
                  <c:v>48.781000000000006</c:v>
                </c:pt>
                <c:pt idx="118">
                  <c:v>48.776000000000003</c:v>
                </c:pt>
                <c:pt idx="119">
                  <c:v>48.771000000000001</c:v>
                </c:pt>
                <c:pt idx="120">
                  <c:v>48.767000000000003</c:v>
                </c:pt>
                <c:pt idx="121">
                  <c:v>48.762000000000008</c:v>
                </c:pt>
                <c:pt idx="122">
                  <c:v>48.757000000000005</c:v>
                </c:pt>
                <c:pt idx="123">
                  <c:v>48.752000000000002</c:v>
                </c:pt>
                <c:pt idx="124">
                  <c:v>48.747</c:v>
                </c:pt>
                <c:pt idx="125">
                  <c:v>48.743000000000002</c:v>
                </c:pt>
                <c:pt idx="126">
                  <c:v>48.738000000000007</c:v>
                </c:pt>
                <c:pt idx="127">
                  <c:v>48.733000000000011</c:v>
                </c:pt>
                <c:pt idx="128">
                  <c:v>48.728000000000009</c:v>
                </c:pt>
                <c:pt idx="129">
                  <c:v>48.723000000000013</c:v>
                </c:pt>
                <c:pt idx="130">
                  <c:v>48.719000000000001</c:v>
                </c:pt>
                <c:pt idx="131">
                  <c:v>48.714000000000006</c:v>
                </c:pt>
                <c:pt idx="132">
                  <c:v>48.709000000000003</c:v>
                </c:pt>
                <c:pt idx="133">
                  <c:v>48.704000000000001</c:v>
                </c:pt>
                <c:pt idx="134">
                  <c:v>48.7</c:v>
                </c:pt>
                <c:pt idx="135">
                  <c:v>48.695000000000007</c:v>
                </c:pt>
                <c:pt idx="136">
                  <c:v>48.690000000000005</c:v>
                </c:pt>
                <c:pt idx="137">
                  <c:v>48.685000000000002</c:v>
                </c:pt>
                <c:pt idx="138">
                  <c:v>48.68</c:v>
                </c:pt>
                <c:pt idx="139">
                  <c:v>48.676000000000002</c:v>
                </c:pt>
                <c:pt idx="140">
                  <c:v>48.671000000000006</c:v>
                </c:pt>
                <c:pt idx="141">
                  <c:v>48.666000000000011</c:v>
                </c:pt>
                <c:pt idx="142">
                  <c:v>48.661000000000001</c:v>
                </c:pt>
                <c:pt idx="143">
                  <c:v>48.657000000000004</c:v>
                </c:pt>
                <c:pt idx="144">
                  <c:v>48.652000000000001</c:v>
                </c:pt>
                <c:pt idx="145">
                  <c:v>48.647000000000006</c:v>
                </c:pt>
                <c:pt idx="146">
                  <c:v>48.643000000000001</c:v>
                </c:pt>
                <c:pt idx="147">
                  <c:v>48.638000000000005</c:v>
                </c:pt>
                <c:pt idx="148">
                  <c:v>48.633000000000003</c:v>
                </c:pt>
                <c:pt idx="149">
                  <c:v>48.628000000000007</c:v>
                </c:pt>
                <c:pt idx="150">
                  <c:v>48.624000000000002</c:v>
                </c:pt>
                <c:pt idx="151">
                  <c:v>48.619</c:v>
                </c:pt>
                <c:pt idx="152">
                  <c:v>48.614000000000004</c:v>
                </c:pt>
                <c:pt idx="153">
                  <c:v>48.61</c:v>
                </c:pt>
                <c:pt idx="154">
                  <c:v>48.605000000000004</c:v>
                </c:pt>
                <c:pt idx="155">
                  <c:v>48.6</c:v>
                </c:pt>
                <c:pt idx="156">
                  <c:v>48.596000000000011</c:v>
                </c:pt>
                <c:pt idx="157">
                  <c:v>48.591000000000001</c:v>
                </c:pt>
                <c:pt idx="158">
                  <c:v>48.586000000000006</c:v>
                </c:pt>
                <c:pt idx="159">
                  <c:v>48.582000000000001</c:v>
                </c:pt>
                <c:pt idx="160">
                  <c:v>48.577000000000005</c:v>
                </c:pt>
                <c:pt idx="161">
                  <c:v>48.572000000000003</c:v>
                </c:pt>
                <c:pt idx="162">
                  <c:v>48.568000000000005</c:v>
                </c:pt>
                <c:pt idx="163">
                  <c:v>48.563000000000002</c:v>
                </c:pt>
                <c:pt idx="164">
                  <c:v>48.558</c:v>
                </c:pt>
                <c:pt idx="165">
                  <c:v>48.553999999999995</c:v>
                </c:pt>
                <c:pt idx="166">
                  <c:v>48.549000000000007</c:v>
                </c:pt>
                <c:pt idx="167">
                  <c:v>48.544000000000004</c:v>
                </c:pt>
                <c:pt idx="168">
                  <c:v>48.54</c:v>
                </c:pt>
                <c:pt idx="169">
                  <c:v>48.535000000000004</c:v>
                </c:pt>
                <c:pt idx="170">
                  <c:v>48.531000000000006</c:v>
                </c:pt>
                <c:pt idx="171">
                  <c:v>48.526000000000003</c:v>
                </c:pt>
                <c:pt idx="172">
                  <c:v>48.521000000000001</c:v>
                </c:pt>
                <c:pt idx="173">
                  <c:v>48.516999999999996</c:v>
                </c:pt>
                <c:pt idx="174">
                  <c:v>48.512</c:v>
                </c:pt>
                <c:pt idx="175">
                  <c:v>48.508000000000003</c:v>
                </c:pt>
                <c:pt idx="176">
                  <c:v>48.503</c:v>
                </c:pt>
                <c:pt idx="177">
                  <c:v>48.498000000000005</c:v>
                </c:pt>
                <c:pt idx="178">
                  <c:v>48.494</c:v>
                </c:pt>
                <c:pt idx="179">
                  <c:v>48.489000000000004</c:v>
                </c:pt>
                <c:pt idx="180">
                  <c:v>48.484999999999999</c:v>
                </c:pt>
                <c:pt idx="181">
                  <c:v>48.48</c:v>
                </c:pt>
                <c:pt idx="182">
                  <c:v>48.476000000000006</c:v>
                </c:pt>
                <c:pt idx="183">
                  <c:v>48.471000000000004</c:v>
                </c:pt>
                <c:pt idx="184">
                  <c:v>48.466000000000001</c:v>
                </c:pt>
                <c:pt idx="185">
                  <c:v>48.462000000000003</c:v>
                </c:pt>
                <c:pt idx="186">
                  <c:v>48.456999999999994</c:v>
                </c:pt>
                <c:pt idx="187">
                  <c:v>48.452999999999996</c:v>
                </c:pt>
                <c:pt idx="188">
                  <c:v>48.448</c:v>
                </c:pt>
                <c:pt idx="189">
                  <c:v>48.443999999999996</c:v>
                </c:pt>
                <c:pt idx="190">
                  <c:v>48.439</c:v>
                </c:pt>
                <c:pt idx="191">
                  <c:v>48.435000000000002</c:v>
                </c:pt>
                <c:pt idx="192">
                  <c:v>48.43</c:v>
                </c:pt>
                <c:pt idx="193">
                  <c:v>48.426000000000002</c:v>
                </c:pt>
                <c:pt idx="194">
                  <c:v>48.421000000000006</c:v>
                </c:pt>
                <c:pt idx="195">
                  <c:v>48.416999999999994</c:v>
                </c:pt>
                <c:pt idx="196">
                  <c:v>48.411999999999999</c:v>
                </c:pt>
                <c:pt idx="197">
                  <c:v>48.408000000000001</c:v>
                </c:pt>
                <c:pt idx="198">
                  <c:v>48.403000000000006</c:v>
                </c:pt>
                <c:pt idx="199">
                  <c:v>48.399000000000001</c:v>
                </c:pt>
                <c:pt idx="200">
                  <c:v>48.394000000000005</c:v>
                </c:pt>
                <c:pt idx="201">
                  <c:v>48.39</c:v>
                </c:pt>
              </c:numCache>
            </c:numRef>
          </c:yVal>
          <c:smooth val="1"/>
        </c:ser>
        <c:axId val="168210432"/>
        <c:axId val="168212736"/>
      </c:scatterChart>
      <c:valAx>
        <c:axId val="168210432"/>
        <c:scaling>
          <c:orientation val="minMax"/>
          <c:max val="1.0000000000000013E-5"/>
          <c:min val="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depth [m]</a:t>
                </a:r>
              </a:p>
            </c:rich>
          </c:tx>
          <c:layout>
            <c:manualLayout>
              <c:xMode val="edge"/>
              <c:yMode val="edge"/>
              <c:x val="0.88574273024710171"/>
              <c:y val="0.88694076528700938"/>
            </c:manualLayout>
          </c:layout>
        </c:title>
        <c:numFmt formatCode="0.0E+00" sourceLinked="0"/>
        <c:tickLblPos val="nextTo"/>
        <c:crossAx val="168212736"/>
        <c:crosses val="autoZero"/>
        <c:crossBetween val="midCat"/>
        <c:majorUnit val="1.0000000000000016E-6"/>
        <c:minorUnit val="1.0000000000000018E-7"/>
      </c:valAx>
      <c:valAx>
        <c:axId val="1682127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Energy</a:t>
                </a:r>
                <a:r>
                  <a:rPr lang="en-GB" dirty="0">
                    <a:latin typeface="Symbol" pitchFamily="18" charset="2"/>
                  </a:rPr>
                  <a:t> density [ J/cm</a:t>
                </a:r>
                <a:r>
                  <a:rPr lang="en-GB" baseline="30000" dirty="0">
                    <a:latin typeface="Symbol" pitchFamily="18" charset="2"/>
                  </a:rPr>
                  <a:t>3</a:t>
                </a:r>
                <a:r>
                  <a:rPr lang="en-GB" dirty="0">
                    <a:latin typeface="Symbol" pitchFamily="18" charset="2"/>
                  </a:rPr>
                  <a:t>/pulse ] </a:t>
                </a:r>
              </a:p>
              <a:p>
                <a:pPr>
                  <a:defRPr/>
                </a:pPr>
                <a:r>
                  <a:rPr lang="en-GB" dirty="0" err="1" smtClean="0">
                    <a:latin typeface="Symbol" pitchFamily="18" charset="2"/>
                  </a:rPr>
                  <a:t>D</a:t>
                </a:r>
                <a:r>
                  <a:rPr lang="en-GB" dirty="0" err="1" smtClean="0"/>
                  <a:t>Temperature</a:t>
                </a:r>
                <a:r>
                  <a:rPr lang="en-GB" dirty="0" smtClean="0"/>
                  <a:t> </a:t>
                </a:r>
                <a:r>
                  <a:rPr lang="en-GB" dirty="0"/>
                  <a:t>[°C]</a:t>
                </a:r>
              </a:p>
            </c:rich>
          </c:tx>
          <c:layout>
            <c:manualLayout>
              <c:xMode val="edge"/>
              <c:yMode val="edge"/>
              <c:x val="5.5555555555555558E-3"/>
              <c:y val="0.34094999488700289"/>
            </c:manualLayout>
          </c:layout>
        </c:title>
        <c:numFmt formatCode="General" sourceLinked="1"/>
        <c:tickLblPos val="nextTo"/>
        <c:crossAx val="168210432"/>
        <c:crosses val="autoZero"/>
        <c:crossBetween val="midCat"/>
        <c:majorUnit val="25"/>
        <c:minorUnit val="5"/>
      </c:valAx>
    </c:plotArea>
    <c:legend>
      <c:legendPos val="r"/>
      <c:layout>
        <c:manualLayout>
          <c:xMode val="edge"/>
          <c:yMode val="edge"/>
          <c:x val="0.69064074803149633"/>
          <c:y val="0.13192981559123296"/>
          <c:w val="0.1914874234470692"/>
          <c:h val="0.1975660428810036"/>
        </c:manualLayout>
      </c:layout>
      <c:overlay val="1"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5480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7" tIns="47773" rIns="95547" bIns="47773" numCol="1" anchor="t" anchorCtr="0" compatLnSpc="1">
            <a:prstTxWarp prst="textNoShape">
              <a:avLst/>
            </a:prstTxWarp>
          </a:bodyPr>
          <a:lstStyle>
            <a:lvl1pPr defTabSz="955832" eaLnBrk="1" hangingPunct="1">
              <a:defRPr sz="11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1"/>
            <a:ext cx="3075480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7" tIns="47773" rIns="95547" bIns="47773" numCol="1" anchor="t" anchorCtr="0" compatLnSpc="1">
            <a:prstTxWarp prst="textNoShape">
              <a:avLst/>
            </a:prstTxWarp>
          </a:bodyPr>
          <a:lstStyle>
            <a:lvl1pPr algn="r" defTabSz="955832" eaLnBrk="1" hangingPunct="1">
              <a:defRPr sz="11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00" y="4861156"/>
            <a:ext cx="568010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7" tIns="47773" rIns="95547" bIns="477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10"/>
            <a:ext cx="3075480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7" tIns="47773" rIns="95547" bIns="47773" numCol="1" anchor="b" anchorCtr="0" compatLnSpc="1">
            <a:prstTxWarp prst="textNoShape">
              <a:avLst/>
            </a:prstTxWarp>
          </a:bodyPr>
          <a:lstStyle>
            <a:lvl1pPr defTabSz="955832" eaLnBrk="1" hangingPunct="1">
              <a:defRPr sz="11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10"/>
            <a:ext cx="3075480" cy="51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7" tIns="47773" rIns="95547" bIns="47773" numCol="1" anchor="b" anchorCtr="0" compatLnSpc="1">
            <a:prstTxWarp prst="textNoShape">
              <a:avLst/>
            </a:prstTxWarp>
          </a:bodyPr>
          <a:lstStyle>
            <a:lvl1pPr algn="r" defTabSz="955832" eaLnBrk="1" hangingPunct="1">
              <a:defRPr sz="1100" smtClean="0"/>
            </a:lvl1pPr>
          </a:lstStyle>
          <a:p>
            <a:pPr>
              <a:defRPr/>
            </a:pPr>
            <a:fld id="{9D67B210-29E0-4B9C-808C-FDD224312EC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631A7-4082-456E-BFC6-A37C8900D9F1}" type="slidenum">
              <a:rPr lang="it-IT"/>
              <a:pPr/>
              <a:t>1</a:t>
            </a:fld>
            <a:endParaRPr lang="it-IT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10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11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631A7-4082-456E-BFC6-A37C8900D9F1}" type="slidenum">
              <a:rPr lang="it-IT"/>
              <a:pPr/>
              <a:t>12</a:t>
            </a:fld>
            <a:endParaRPr lang="it-IT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2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3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4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5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6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7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8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1E5947-1041-48AD-959D-1A5B99CE19CA}" type="slidenum">
              <a:rPr lang="it-IT"/>
              <a:pPr/>
              <a:t>9</a:t>
            </a:fld>
            <a:endParaRPr lang="it-IT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3BFE3-BF5E-4728-8AB2-CD2064274895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F6202-2B8B-463F-AC7C-7CA732A62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A1713-7DEE-406C-BEFB-5E62CC5A8C4B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5A064-6A0F-4A68-853A-A51103023B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D1A76-5C14-4245-8FA9-45A9A709283E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0A3A5-51DC-4023-B551-8FE450081C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1C2BB-325A-4699-8AB5-23906DC8F78A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FAB4E-DF5A-4FD2-BB7A-B74DF75A4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AEA54-02F9-47B8-A23C-B4E37144D7AA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72727-E67E-4E8D-A4A3-8E74640F56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4943B-D550-4F38-90AD-444834667CF6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B6461-EB68-4E04-A473-D0D42ADBCA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A6391-515E-4520-92CD-46C6F22D599C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187AD-9A22-49A9-8DF1-B4769B0B6F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0D44B-88F5-4BFF-A084-969965EC5B76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F5360-29E2-4597-86AE-22317D248D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8231E-9552-474B-8FE5-87CC07ED2E07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2147A-7BEC-4A03-81BA-89837B9B8F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3ABB8-9A86-448C-85BD-99639E2CADEA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3FACE-B7B7-48A1-A3F3-37313C691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823BF-7141-4337-B314-430318ECD191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C7CDA-E4A9-4AA8-AA85-40F2942123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fld id="{611B3EC3-B7F3-4CB5-B906-7A7727984DAE}" type="datetime1">
              <a:rPr lang="en-US"/>
              <a:pPr>
                <a:defRPr/>
              </a:pPr>
              <a:t>5/4/2010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r>
              <a:rPr lang="en-US" dirty="0"/>
              <a:t>Cryogenic Performance Panel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91E7D53-5FD3-427C-94B5-32609A5070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295400"/>
            <a:ext cx="7239000" cy="2212975"/>
          </a:xfrm>
        </p:spPr>
        <p:txBody>
          <a:bodyPr/>
          <a:lstStyle/>
          <a:p>
            <a:pPr marL="457200" algn="l" eaLnBrk="1" hangingPunct="1">
              <a:defRPr/>
            </a:pPr>
            <a:r>
              <a:rPr lang="en-US" sz="4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L4 Test Bench Dump Design</a:t>
            </a:r>
            <a:endParaRPr lang="en-US" sz="4000" dirty="0" smtClean="0">
              <a:solidFill>
                <a:srgbClr val="003399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038600"/>
            <a:ext cx="5943600" cy="762000"/>
          </a:xfrm>
        </p:spPr>
        <p:txBody>
          <a:bodyPr/>
          <a:lstStyle/>
          <a:p>
            <a:pPr algn="r" eaLnBrk="1" hangingPunct="1">
              <a:tabLst>
                <a:tab pos="6223000" algn="r"/>
              </a:tabLst>
            </a:pPr>
            <a:r>
              <a:rPr lang="en-US" sz="2400" dirty="0" smtClean="0"/>
              <a:t>Cesare Maglioni </a:t>
            </a:r>
            <a:r>
              <a:rPr lang="en-US" sz="2800" dirty="0" smtClean="0">
                <a:solidFill>
                  <a:srgbClr val="003399"/>
                </a:solidFill>
                <a:cs typeface="Arial" charset="0"/>
              </a:rPr>
              <a:t>‹</a:t>
            </a:r>
          </a:p>
          <a:p>
            <a:pPr algn="r" eaLnBrk="1" hangingPunct="1">
              <a:tabLst>
                <a:tab pos="6223000" algn="r"/>
              </a:tabLst>
            </a:pPr>
            <a:r>
              <a:rPr lang="en-US" sz="1600" dirty="0" smtClean="0">
                <a:cs typeface="Arial" charset="0"/>
              </a:rPr>
              <a:t>EN/STI-TCD </a:t>
            </a: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b</a:t>
            </a:r>
          </a:p>
        </p:txBody>
      </p:sp>
      <p:pic>
        <p:nvPicPr>
          <p:cNvPr id="9224" name="Picture 6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62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2"/>
          <p:cNvSpPr>
            <a:spLocks noChangeArrowheads="1"/>
          </p:cNvSpPr>
          <p:nvPr/>
        </p:nvSpPr>
        <p:spPr bwMode="auto">
          <a:xfrm>
            <a:off x="0" y="1143000"/>
            <a:ext cx="1295400" cy="441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221" name="Rectangle 1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200150" algn="ctr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	</a:t>
            </a:r>
            <a:fld id="{9281691A-EA6C-4825-B2DD-A23F31F694C1}" type="datetime4">
              <a:rPr lang="en-US" sz="1200" b="1" smtClean="0">
                <a:solidFill>
                  <a:srgbClr val="003399"/>
                </a:solidFill>
              </a:rPr>
              <a:pPr marL="1200150" algn="ctr" eaLnBrk="1" hangingPunct="1">
                <a:tabLst>
                  <a:tab pos="4572000" algn="ctr"/>
                  <a:tab pos="8858250" algn="r"/>
                </a:tabLst>
              </a:pPr>
              <a:t>May 4,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</a:p>
        </p:txBody>
      </p:sp>
      <p:pic>
        <p:nvPicPr>
          <p:cNvPr id="1026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4" cstate="print"/>
          <a:srcRect l="1287" t="1449"/>
          <a:stretch>
            <a:fillRect/>
          </a:stretch>
        </p:blipFill>
        <p:spPr bwMode="auto">
          <a:xfrm>
            <a:off x="0" y="0"/>
            <a:ext cx="1295400" cy="114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Deformations</a:t>
            </a:r>
            <a:endParaRPr lang="en-US" sz="3000" b="1" dirty="0" smtClean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nkGothic Lt BT" pitchFamily="34" charset="0"/>
            </a:endParaRP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4,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9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4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1981200" y="1371600"/>
            <a:ext cx="565633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1" dirty="0" smtClean="0">
                <a:cs typeface="Times New Roman" pitchFamily="18" charset="0"/>
              </a:rPr>
              <a:t>Maximum)</a:t>
            </a:r>
            <a:endParaRPr lang="fr-CH" sz="1300" b="1" dirty="0"/>
          </a:p>
        </p:txBody>
      </p:sp>
      <p:pic>
        <p:nvPicPr>
          <p:cNvPr id="2050" name="Picture 2" descr="\\cernhomeC.cern.ch\C\cmaglion\Documents\Al_3MeV 03_whole_defY.png"/>
          <p:cNvPicPr>
            <a:picLocks noChangeAspect="1" noChangeArrowheads="1"/>
          </p:cNvPicPr>
          <p:nvPr/>
        </p:nvPicPr>
        <p:blipFill>
          <a:blip r:embed="rId5" cstate="print"/>
          <a:srcRect l="462" t="427" r="19715" b="907"/>
          <a:stretch>
            <a:fillRect/>
          </a:stretch>
        </p:blipFill>
        <p:spPr bwMode="auto">
          <a:xfrm>
            <a:off x="0" y="609600"/>
            <a:ext cx="9144000" cy="5952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381000" y="1752600"/>
            <a:ext cx="8382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  <a:tabLst>
                <a:tab pos="8162925" algn="r"/>
              </a:tabLst>
            </a:pPr>
            <a:r>
              <a:rPr lang="en-US" dirty="0" smtClean="0">
                <a:cs typeface="Times New Roman" pitchFamily="18" charset="0"/>
              </a:rPr>
              <a:t>Some improvements (if needed)</a:t>
            </a:r>
            <a:r>
              <a:rPr lang="en-US" dirty="0" smtClean="0">
                <a:cs typeface="Times New Roman" pitchFamily="18" charset="0"/>
              </a:rPr>
              <a:t>	…[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ongoing</a:t>
            </a:r>
            <a:r>
              <a:rPr lang="en-US" dirty="0" smtClean="0">
                <a:cs typeface="Times New Roman" pitchFamily="18" charset="0"/>
              </a:rPr>
              <a:t>]</a:t>
            </a:r>
            <a:endParaRPr lang="en-US" dirty="0" smtClean="0"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  <a:tabLst>
                <a:tab pos="8162925" algn="r"/>
              </a:tabLst>
            </a:pPr>
            <a:r>
              <a:rPr lang="en-US" dirty="0" smtClean="0">
                <a:cs typeface="Times New Roman" pitchFamily="18" charset="0"/>
              </a:rPr>
              <a:t>Final design guidelines to Design office	…[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ongoing</a:t>
            </a:r>
            <a:r>
              <a:rPr lang="en-US" dirty="0" smtClean="0">
                <a:cs typeface="Times New Roman" pitchFamily="18" charset="0"/>
              </a:rPr>
              <a:t>]</a:t>
            </a:r>
            <a:endParaRPr lang="en-US" dirty="0" smtClean="0"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  <a:tabLst>
                <a:tab pos="8162925" algn="r"/>
              </a:tabLst>
            </a:pPr>
            <a:r>
              <a:rPr lang="en-US" dirty="0" smtClean="0">
                <a:cs typeface="Times New Roman" pitchFamily="18" charset="0"/>
              </a:rPr>
              <a:t>Technical/Engineering Spec Definition	…[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ongoing</a:t>
            </a:r>
            <a:r>
              <a:rPr lang="en-US" dirty="0" smtClean="0">
                <a:cs typeface="Times New Roman" pitchFamily="18" charset="0"/>
              </a:rPr>
              <a:t>/end </a:t>
            </a:r>
            <a:r>
              <a:rPr lang="en-US" dirty="0" smtClean="0">
                <a:cs typeface="Times New Roman" pitchFamily="18" charset="0"/>
              </a:rPr>
              <a:t>May</a:t>
            </a:r>
            <a:r>
              <a:rPr lang="en-US" dirty="0" smtClean="0">
                <a:cs typeface="Times New Roman" pitchFamily="18" charset="0"/>
              </a:rPr>
              <a:t>]</a:t>
            </a:r>
            <a:endParaRPr lang="en-US" dirty="0" smtClean="0"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  <a:tabLst>
                <a:tab pos="8162925" algn="r"/>
              </a:tabLst>
            </a:pPr>
            <a:r>
              <a:rPr lang="en-US" dirty="0" smtClean="0">
                <a:cs typeface="Times New Roman" pitchFamily="18" charset="0"/>
              </a:rPr>
              <a:t>Production of Technical Drawings	…end </a:t>
            </a:r>
            <a:r>
              <a:rPr lang="en-US" dirty="0" smtClean="0">
                <a:cs typeface="Times New Roman" pitchFamily="18" charset="0"/>
              </a:rPr>
              <a:t>June/July</a:t>
            </a:r>
            <a:endParaRPr lang="en-US" dirty="0" smtClean="0"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cs typeface="Times New Roman" pitchFamily="18" charset="0"/>
              </a:rPr>
              <a:t>Manufacturing</a:t>
            </a:r>
            <a:r>
              <a:rPr lang="en-US" dirty="0" smtClean="0">
                <a:cs typeface="Times New Roman" pitchFamily="18" charset="0"/>
              </a:rPr>
              <a:t>				</a:t>
            </a: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  <a:tabLst>
                <a:tab pos="8162925" algn="r"/>
              </a:tabLst>
            </a:pPr>
            <a:r>
              <a:rPr lang="en-US" dirty="0" smtClean="0">
                <a:cs typeface="Times New Roman" pitchFamily="18" charset="0"/>
              </a:rPr>
              <a:t>Dump Core </a:t>
            </a:r>
            <a:r>
              <a:rPr lang="en-US" dirty="0" smtClean="0">
                <a:cs typeface="Times New Roman" pitchFamily="18" charset="0"/>
              </a:rPr>
              <a:t>(Main workshop)</a:t>
            </a:r>
            <a:r>
              <a:rPr lang="en-US" dirty="0" smtClean="0">
                <a:cs typeface="Times New Roman" pitchFamily="18" charset="0"/>
              </a:rPr>
              <a:t>	…end </a:t>
            </a:r>
            <a:r>
              <a:rPr lang="en-US" dirty="0" smtClean="0">
                <a:cs typeface="Times New Roman" pitchFamily="18" charset="0"/>
              </a:rPr>
              <a:t>September/October</a:t>
            </a:r>
            <a:endParaRPr lang="en-US" dirty="0" smtClean="0">
              <a:cs typeface="Times New Roman" pitchFamily="18" charset="0"/>
            </a:endParaRP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  <a:tabLst>
                <a:tab pos="8162925" algn="r"/>
              </a:tabLst>
            </a:pPr>
            <a:r>
              <a:rPr lang="en-US" dirty="0" smtClean="0">
                <a:cs typeface="Times New Roman" pitchFamily="18" charset="0"/>
              </a:rPr>
              <a:t>Steel vessel </a:t>
            </a:r>
            <a:r>
              <a:rPr lang="en-US" dirty="0" smtClean="0">
                <a:cs typeface="Times New Roman" pitchFamily="18" charset="0"/>
              </a:rPr>
              <a:t>(EN\STI-TCD workshop) </a:t>
            </a:r>
            <a:r>
              <a:rPr lang="en-US" dirty="0" smtClean="0">
                <a:cs typeface="Times New Roman" pitchFamily="18" charset="0"/>
              </a:rPr>
              <a:t>	…end September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  <a:tabLst>
                <a:tab pos="8162925" algn="r"/>
              </a:tabLst>
            </a:pPr>
            <a:r>
              <a:rPr lang="en-US" dirty="0" smtClean="0">
                <a:cs typeface="Times New Roman" pitchFamily="18" charset="0"/>
              </a:rPr>
              <a:t>Dump Assembly </a:t>
            </a:r>
            <a:r>
              <a:rPr lang="en-US" dirty="0" smtClean="0">
                <a:cs typeface="Times New Roman" pitchFamily="18" charset="0"/>
              </a:rPr>
              <a:t>(EN\STI-TCD workshop)</a:t>
            </a:r>
            <a:r>
              <a:rPr lang="en-US" dirty="0" smtClean="0">
                <a:cs typeface="Times New Roman" pitchFamily="18" charset="0"/>
              </a:rPr>
              <a:t>	…end November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  <a:tabLst>
                <a:tab pos="8162925" algn="r"/>
              </a:tabLst>
            </a:pPr>
            <a:r>
              <a:rPr lang="en-US" dirty="0" smtClean="0">
                <a:cs typeface="Times New Roman" pitchFamily="18" charset="0"/>
              </a:rPr>
              <a:t>Cooling, vacuum testing </a:t>
            </a:r>
            <a:r>
              <a:rPr lang="en-US" dirty="0" smtClean="0">
                <a:cs typeface="Times New Roman" pitchFamily="18" charset="0"/>
              </a:rPr>
              <a:t>(EN\STI-TCD </a:t>
            </a:r>
            <a:r>
              <a:rPr lang="en-US" dirty="0" smtClean="0">
                <a:cs typeface="Times New Roman" pitchFamily="18" charset="0"/>
              </a:rPr>
              <a:t>workshop)</a:t>
            </a:r>
            <a:r>
              <a:rPr lang="en-US" dirty="0" smtClean="0">
                <a:cs typeface="Times New Roman" pitchFamily="18" charset="0"/>
              </a:rPr>
              <a:t>	…mid December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  <a:tabLst>
                <a:tab pos="8162925" algn="r"/>
              </a:tabLst>
            </a:pPr>
            <a:r>
              <a:rPr lang="en-US" dirty="0" smtClean="0">
                <a:cs typeface="Times New Roman" pitchFamily="18" charset="0"/>
              </a:rPr>
              <a:t>Installation	…end December</a:t>
            </a: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endParaRPr lang="en-US" dirty="0" smtClean="0">
              <a:cs typeface="Times New Roman" pitchFamily="18" charset="0"/>
            </a:endParaRPr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What next</a:t>
            </a: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5,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11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4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295400"/>
            <a:ext cx="7239000" cy="2212975"/>
          </a:xfrm>
        </p:spPr>
        <p:txBody>
          <a:bodyPr/>
          <a:lstStyle/>
          <a:p>
            <a:pPr marL="457200" algn="l" eaLnBrk="1" hangingPunct="1">
              <a:defRPr/>
            </a:pPr>
            <a:r>
              <a:rPr lang="en-US" sz="4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Thank You </a:t>
            </a:r>
            <a:r>
              <a:rPr lang="en-US" sz="4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  <a:sym typeface="Wingdings" pitchFamily="2" charset="2"/>
              </a:rPr>
              <a:t></a:t>
            </a:r>
            <a:endParaRPr lang="en-US" sz="4000" dirty="0" smtClean="0">
              <a:solidFill>
                <a:srgbClr val="003399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038600"/>
            <a:ext cx="5943600" cy="762000"/>
          </a:xfrm>
        </p:spPr>
        <p:txBody>
          <a:bodyPr/>
          <a:lstStyle/>
          <a:p>
            <a:pPr algn="r" eaLnBrk="1" hangingPunct="1">
              <a:tabLst>
                <a:tab pos="6223000" algn="r"/>
              </a:tabLst>
            </a:pPr>
            <a:r>
              <a:rPr lang="en-US" sz="2400" dirty="0" smtClean="0"/>
              <a:t>Cesare Maglioni </a:t>
            </a:r>
            <a:r>
              <a:rPr lang="en-US" sz="2400" dirty="0" smtClean="0">
                <a:solidFill>
                  <a:srgbClr val="003399"/>
                </a:solidFill>
                <a:cs typeface="Arial" charset="0"/>
              </a:rPr>
              <a:t>‹</a:t>
            </a:r>
          </a:p>
          <a:p>
            <a:pPr algn="r" eaLnBrk="1" hangingPunct="1">
              <a:tabLst>
                <a:tab pos="6223000" algn="r"/>
              </a:tabLst>
            </a:pPr>
            <a:r>
              <a:rPr lang="en-US" sz="1600" dirty="0" smtClean="0">
                <a:cs typeface="Arial" charset="0"/>
              </a:rPr>
              <a:t>EN/STI-TCD </a:t>
            </a: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b</a:t>
            </a:r>
          </a:p>
        </p:txBody>
      </p:sp>
      <p:pic>
        <p:nvPicPr>
          <p:cNvPr id="9224" name="Picture 6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62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2"/>
          <p:cNvSpPr>
            <a:spLocks noChangeArrowheads="1"/>
          </p:cNvSpPr>
          <p:nvPr/>
        </p:nvSpPr>
        <p:spPr bwMode="auto">
          <a:xfrm>
            <a:off x="0" y="1066800"/>
            <a:ext cx="1295400" cy="4495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4" cstate="print"/>
          <a:srcRect l="1287" t="1449"/>
          <a:stretch>
            <a:fillRect/>
          </a:stretch>
        </p:blipFill>
        <p:spPr bwMode="auto">
          <a:xfrm>
            <a:off x="0" y="0"/>
            <a:ext cx="1295400" cy="114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685800" y="0"/>
            <a:ext cx="78486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381000" y="1309306"/>
            <a:ext cx="8382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cs typeface="Times New Roman" pitchFamily="18" charset="0"/>
              </a:rPr>
              <a:t>Dump and beam</a:t>
            </a:r>
            <a:endParaRPr lang="en-US" dirty="0">
              <a:cs typeface="Times New Roman" pitchFamily="18" charset="0"/>
            </a:endParaRP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cs typeface="Times New Roman" pitchFamily="18" charset="0"/>
              </a:rPr>
              <a:t>Dumping system : fixed, in </a:t>
            </a:r>
            <a:r>
              <a:rPr lang="en-US" dirty="0" smtClean="0">
                <a:cs typeface="Times New Roman" pitchFamily="18" charset="0"/>
              </a:rPr>
              <a:t>vacuum</a:t>
            </a:r>
            <a:endParaRPr lang="en-US" dirty="0" smtClean="0">
              <a:cs typeface="Times New Roman" pitchFamily="18" charset="0"/>
            </a:endParaRP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cs typeface="Times New Roman" pitchFamily="18" charset="0"/>
              </a:rPr>
              <a:t>beam : 65mA, 100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dirty="0" smtClean="0">
                <a:cs typeface="Times New Roman" pitchFamily="18" charset="0"/>
              </a:rPr>
              <a:t>s pulse, 1Hz rep rate both @ 3MeV and 12MeV</a:t>
            </a: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endParaRPr lang="en-US" dirty="0" smtClean="0">
              <a:cs typeface="Times New Roman" pitchFamily="18" charset="0"/>
            </a:endParaRPr>
          </a:p>
          <a:p>
            <a:pPr marL="285750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cs typeface="Times New Roman" pitchFamily="18" charset="0"/>
              </a:rPr>
              <a:t>Considerations</a:t>
            </a: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cs typeface="Times New Roman" pitchFamily="18" charset="0"/>
              </a:rPr>
              <a:t>Layout : dimension limitations, integration (SEM-GRID interface)</a:t>
            </a: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GB" dirty="0" smtClean="0"/>
              <a:t>Energy (density) deposition and Power evacuation</a:t>
            </a: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GB" dirty="0" smtClean="0"/>
              <a:t>Mechanical stability: stress and deformation minimization</a:t>
            </a: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GB" dirty="0" smtClean="0"/>
              <a:t>Vacuum tightness and effectiveness, minimization of vacuum degradation risks</a:t>
            </a:r>
            <a:endParaRPr lang="en-US" dirty="0" smtClean="0">
              <a:cs typeface="Times New Roman" pitchFamily="18" charset="0"/>
            </a:endParaRP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cs typeface="Times New Roman" pitchFamily="18" charset="0"/>
              </a:rPr>
              <a:t>Handling : weight, maintenance</a:t>
            </a:r>
          </a:p>
          <a:p>
            <a:pPr marL="12001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cs typeface="Times New Roman" pitchFamily="18" charset="0"/>
              </a:rPr>
              <a:t>Water </a:t>
            </a:r>
            <a:r>
              <a:rPr lang="en-US" dirty="0" smtClean="0">
                <a:cs typeface="Times New Roman" pitchFamily="18" charset="0"/>
              </a:rPr>
              <a:t>cooling only if necessary (operation rate, ..)</a:t>
            </a:r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Parameters</a:t>
            </a: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4,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2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4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0117" r="630"/>
          <a:stretch>
            <a:fillRect/>
          </a:stretch>
        </p:blipFill>
        <p:spPr bwMode="auto">
          <a:xfrm>
            <a:off x="0" y="685800"/>
            <a:ext cx="91440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Test Bench Layout</a:t>
            </a: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5,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3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5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 rot="1761613">
            <a:off x="2918937" y="2881610"/>
            <a:ext cx="1880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Diagnostic beam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2743200" y="1143000"/>
            <a:ext cx="1200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Main beam</a:t>
            </a:r>
            <a:endParaRPr lang="en-US" sz="1200" dirty="0"/>
          </a:p>
        </p:txBody>
      </p:sp>
      <p:sp>
        <p:nvSpPr>
          <p:cNvPr id="89" name="Rectangle 88"/>
          <p:cNvSpPr/>
          <p:nvPr/>
        </p:nvSpPr>
        <p:spPr bwMode="auto">
          <a:xfrm rot="1746052">
            <a:off x="7789835" y="4516879"/>
            <a:ext cx="880453" cy="643642"/>
          </a:xfrm>
          <a:prstGeom prst="rect">
            <a:avLst/>
          </a:prstGeom>
          <a:solidFill>
            <a:srgbClr val="92D050">
              <a:alpha val="35000"/>
            </a:srgbClr>
          </a:solidFill>
          <a:ln w="15875" cap="flat" cmpd="sng" algn="ctr">
            <a:noFill/>
            <a:prstDash val="solid"/>
            <a:round/>
            <a:headEnd type="oval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3313767" y="2151529"/>
            <a:ext cx="3280671" cy="670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3322273" y="2158153"/>
            <a:ext cx="4659901" cy="252142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</p:cxnSp>
      <p:sp>
        <p:nvSpPr>
          <p:cNvPr id="57" name="Rectangle 56"/>
          <p:cNvSpPr/>
          <p:nvPr/>
        </p:nvSpPr>
        <p:spPr>
          <a:xfrm>
            <a:off x="1371600" y="5486400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 eaLnBrk="1" hangingPunct="1">
              <a:spcBef>
                <a:spcPct val="20000"/>
              </a:spcBef>
              <a:spcAft>
                <a:spcPct val="20000"/>
              </a:spcAft>
              <a:buClr>
                <a:srgbClr val="003399"/>
              </a:buClr>
              <a:buSzPct val="150000"/>
              <a:buFont typeface="Arial" charset="0"/>
              <a:buChar char="›"/>
            </a:pPr>
            <a:r>
              <a:rPr lang="en-US" dirty="0" smtClean="0">
                <a:cs typeface="Times New Roman" pitchFamily="18" charset="0"/>
              </a:rPr>
              <a:t>2 dumps, 2 energy levels  →  1 design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6477001" y="1905001"/>
            <a:ext cx="762000" cy="457200"/>
          </a:xfrm>
          <a:prstGeom prst="rect">
            <a:avLst/>
          </a:prstGeom>
          <a:solidFill>
            <a:srgbClr val="92D050">
              <a:alpha val="35000"/>
            </a:srgbClr>
          </a:solidFill>
          <a:ln w="15875" cap="flat" cmpd="sng" algn="ctr">
            <a:noFill/>
            <a:prstDash val="solid"/>
            <a:round/>
            <a:headEnd type="oval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3889" t="20444" r="10556" b="13778"/>
          <a:stretch>
            <a:fillRect/>
          </a:stretch>
        </p:blipFill>
        <p:spPr bwMode="auto">
          <a:xfrm>
            <a:off x="152400" y="762000"/>
            <a:ext cx="8991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Actual Dump design</a:t>
            </a: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5,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4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>
            <a:stCxn id="13" idx="3"/>
          </p:cNvCxnSpPr>
          <p:nvPr/>
        </p:nvCxnSpPr>
        <p:spPr bwMode="auto">
          <a:xfrm flipH="1" flipV="1">
            <a:off x="8305800" y="5562600"/>
            <a:ext cx="228600" cy="76423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2776"/>
            </a:solidFill>
            <a:prstDash val="solid"/>
            <a:round/>
            <a:headEnd type="none" w="sm" len="sm"/>
            <a:tailEnd type="oval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781800" y="60960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Flange - interface with SEM-GRID</a:t>
            </a:r>
            <a:endParaRPr lang="en-US" sz="1200" dirty="0"/>
          </a:p>
        </p:txBody>
      </p:sp>
      <p:pic>
        <p:nvPicPr>
          <p:cNvPr id="17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5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6019800" y="53340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5.5</a:t>
            </a:r>
            <a:endParaRPr lang="en-US" sz="1200" dirty="0"/>
          </a:p>
        </p:txBody>
      </p:sp>
      <p:cxnSp>
        <p:nvCxnSpPr>
          <p:cNvPr id="58" name="Straight Arrow Connector 57"/>
          <p:cNvCxnSpPr/>
          <p:nvPr/>
        </p:nvCxnSpPr>
        <p:spPr bwMode="auto">
          <a:xfrm rot="10800000">
            <a:off x="2891794" y="3429004"/>
            <a:ext cx="4194807" cy="22097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</p:cxnSp>
      <p:sp>
        <p:nvSpPr>
          <p:cNvPr id="64" name="TextBox 63"/>
          <p:cNvSpPr txBox="1"/>
          <p:nvPr/>
        </p:nvSpPr>
        <p:spPr>
          <a:xfrm>
            <a:off x="152400" y="7620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Water Cooling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 rot="1651985">
            <a:off x="5592886" y="4683454"/>
            <a:ext cx="602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Beam</a:t>
            </a:r>
            <a:endParaRPr lang="en-US" sz="1200" dirty="0"/>
          </a:p>
        </p:txBody>
      </p:sp>
      <p:cxnSp>
        <p:nvCxnSpPr>
          <p:cNvPr id="66" name="Straight Arrow Connector 65"/>
          <p:cNvCxnSpPr>
            <a:stCxn id="69" idx="1"/>
          </p:cNvCxnSpPr>
          <p:nvPr/>
        </p:nvCxnSpPr>
        <p:spPr bwMode="auto">
          <a:xfrm rot="10800000" flipV="1">
            <a:off x="4034790" y="1678633"/>
            <a:ext cx="838200" cy="53116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2776"/>
            </a:solidFill>
            <a:prstDash val="solid"/>
            <a:round/>
            <a:headEnd type="none" w="sm" len="sm"/>
            <a:tailEnd type="oval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4872990" y="1447800"/>
            <a:ext cx="1527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Stainless Steel Vacuum vessel</a:t>
            </a:r>
            <a:endParaRPr lang="en-US" sz="1200" dirty="0"/>
          </a:p>
        </p:txBody>
      </p:sp>
      <p:cxnSp>
        <p:nvCxnSpPr>
          <p:cNvPr id="70" name="Straight Arrow Connector 69"/>
          <p:cNvCxnSpPr>
            <a:stCxn id="72" idx="0"/>
          </p:cNvCxnSpPr>
          <p:nvPr/>
        </p:nvCxnSpPr>
        <p:spPr bwMode="auto">
          <a:xfrm rot="5400000" flipH="1" flipV="1">
            <a:off x="1524000" y="2971800"/>
            <a:ext cx="304800" cy="9144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2776"/>
            </a:solidFill>
            <a:prstDash val="solid"/>
            <a:round/>
            <a:headEnd type="none" w="sm" len="sm"/>
            <a:tailEnd type="oval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304800" y="3581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</a:rPr>
              <a:t>Core:</a:t>
            </a:r>
          </a:p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solid Aluminum (6063) sectioned cylinder (absorber core)</a:t>
            </a:r>
            <a:endParaRPr lang="en-US" sz="1200" dirty="0"/>
          </a:p>
        </p:txBody>
      </p:sp>
      <p:cxnSp>
        <p:nvCxnSpPr>
          <p:cNvPr id="47" name="Straight Arrow Connector 46"/>
          <p:cNvCxnSpPr/>
          <p:nvPr/>
        </p:nvCxnSpPr>
        <p:spPr bwMode="auto">
          <a:xfrm rot="10800000">
            <a:off x="2891794" y="3429008"/>
            <a:ext cx="3813807" cy="26669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sm" len="sm"/>
            <a:tailEnd type="none"/>
          </a:ln>
          <a:effectLst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</p:cxnSp>
      <p:sp>
        <p:nvSpPr>
          <p:cNvPr id="75" name="Arc 74"/>
          <p:cNvSpPr/>
          <p:nvPr/>
        </p:nvSpPr>
        <p:spPr bwMode="auto">
          <a:xfrm rot="3804265">
            <a:off x="2964463" y="2814605"/>
            <a:ext cx="3362240" cy="3253366"/>
          </a:xfrm>
          <a:prstGeom prst="arc">
            <a:avLst>
              <a:gd name="adj1" fmla="val 19276149"/>
              <a:gd name="adj2" fmla="val 20292053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arrow" w="sm" len="sm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152400" y="1295400"/>
            <a:ext cx="530486" cy="552226"/>
            <a:chOff x="6781802" y="2743200"/>
            <a:chExt cx="479454" cy="758628"/>
          </a:xfrm>
        </p:grpSpPr>
        <p:cxnSp>
          <p:nvCxnSpPr>
            <p:cNvPr id="86" name="Straight Arrow Connector 85"/>
            <p:cNvCxnSpPr/>
            <p:nvPr/>
          </p:nvCxnSpPr>
          <p:spPr bwMode="auto">
            <a:xfrm rot="10800000">
              <a:off x="6781802" y="2743200"/>
              <a:ext cx="457201" cy="457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sm" len="sm"/>
              <a:tailEnd type="triangle"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</p:cxnSp>
        <p:cxnSp>
          <p:nvCxnSpPr>
            <p:cNvPr id="89" name="Straight Arrow Connector 88"/>
            <p:cNvCxnSpPr/>
            <p:nvPr/>
          </p:nvCxnSpPr>
          <p:spPr bwMode="auto">
            <a:xfrm rot="10800000">
              <a:off x="6804055" y="3044628"/>
              <a:ext cx="457201" cy="457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</p:cxnSp>
      </p:grpSp>
      <p:sp>
        <p:nvSpPr>
          <p:cNvPr id="42" name="TextBox 41"/>
          <p:cNvSpPr txBox="1"/>
          <p:nvPr/>
        </p:nvSpPr>
        <p:spPr>
          <a:xfrm>
            <a:off x="1905000" y="10668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Seal</a:t>
            </a:r>
            <a:endParaRPr lang="en-US" sz="1200" dirty="0"/>
          </a:p>
        </p:txBody>
      </p:sp>
      <p:cxnSp>
        <p:nvCxnSpPr>
          <p:cNvPr id="43" name="Straight Arrow Connector 42"/>
          <p:cNvCxnSpPr>
            <a:stCxn id="42" idx="1"/>
          </p:cNvCxnSpPr>
          <p:nvPr/>
        </p:nvCxnSpPr>
        <p:spPr bwMode="auto">
          <a:xfrm rot="10800000" flipV="1">
            <a:off x="1371600" y="1205300"/>
            <a:ext cx="533400" cy="4711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2776"/>
            </a:solidFill>
            <a:prstDash val="solid"/>
            <a:round/>
            <a:headEnd type="none" w="sm" len="sm"/>
            <a:tailEnd type="oval"/>
          </a:ln>
          <a:effectLst/>
        </p:spPr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89" t="34667" r="11549" b="33549"/>
          <a:stretch>
            <a:fillRect/>
          </a:stretch>
        </p:blipFill>
        <p:spPr bwMode="auto">
          <a:xfrm>
            <a:off x="0" y="5117122"/>
            <a:ext cx="4419600" cy="1359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" name="Group 52"/>
          <p:cNvGrpSpPr/>
          <p:nvPr/>
        </p:nvGrpSpPr>
        <p:grpSpPr>
          <a:xfrm>
            <a:off x="304800" y="4800600"/>
            <a:ext cx="3962400" cy="381000"/>
            <a:chOff x="304800" y="4800600"/>
            <a:chExt cx="3962400" cy="381000"/>
          </a:xfrm>
        </p:grpSpPr>
        <p:cxnSp>
          <p:nvCxnSpPr>
            <p:cNvPr id="50" name="Straight Arrow Connector 49"/>
            <p:cNvCxnSpPr/>
            <p:nvPr/>
          </p:nvCxnSpPr>
          <p:spPr bwMode="auto">
            <a:xfrm>
              <a:off x="304800" y="5029200"/>
              <a:ext cx="3962400" cy="152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52" name="TextBox 51"/>
            <p:cNvSpPr txBox="1"/>
            <p:nvPr/>
          </p:nvSpPr>
          <p:spPr>
            <a:xfrm rot="187406">
              <a:off x="1828800" y="4800600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cs typeface="Times New Roman" pitchFamily="18" charset="0"/>
                </a:rPr>
                <a:t>640mm</a:t>
              </a:r>
              <a:endParaRPr lang="en-US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Actual Dump on Layout</a:t>
            </a:r>
            <a:endParaRPr lang="en-US" sz="3000" b="1" dirty="0" smtClean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nkGothic Lt BT" pitchFamily="34" charset="0"/>
            </a:endParaRP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5,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5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4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  <p:grpSp>
        <p:nvGrpSpPr>
          <p:cNvPr id="24" name="Group 23"/>
          <p:cNvGrpSpPr/>
          <p:nvPr/>
        </p:nvGrpSpPr>
        <p:grpSpPr>
          <a:xfrm>
            <a:off x="914400" y="685800"/>
            <a:ext cx="5486400" cy="5787957"/>
            <a:chOff x="-152400" y="685800"/>
            <a:chExt cx="5486400" cy="578795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l="64413" t="18241" r="630" b="15309"/>
            <a:stretch>
              <a:fillRect/>
            </a:stretch>
          </p:blipFill>
          <p:spPr bwMode="auto">
            <a:xfrm>
              <a:off x="0" y="685800"/>
              <a:ext cx="5334000" cy="5787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1" name="Straight Arrow Connector 40"/>
            <p:cNvCxnSpPr/>
            <p:nvPr/>
          </p:nvCxnSpPr>
          <p:spPr bwMode="auto">
            <a:xfrm flipV="1">
              <a:off x="-152400" y="1295400"/>
              <a:ext cx="1309801" cy="281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</p:cxnSp>
        <p:cxnSp>
          <p:nvCxnSpPr>
            <p:cNvPr id="34" name="Straight Arrow Connector 33"/>
            <p:cNvCxnSpPr/>
            <p:nvPr/>
          </p:nvCxnSpPr>
          <p:spPr bwMode="auto">
            <a:xfrm>
              <a:off x="1197428" y="3766457"/>
              <a:ext cx="1352774" cy="71717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</p:cxnSp>
        <p:sp>
          <p:nvSpPr>
            <p:cNvPr id="16" name="Rectangle 15"/>
            <p:cNvSpPr/>
            <p:nvPr/>
          </p:nvSpPr>
          <p:spPr bwMode="auto">
            <a:xfrm rot="12512571">
              <a:off x="3160259" y="4981905"/>
              <a:ext cx="1875484" cy="627990"/>
            </a:xfrm>
            <a:prstGeom prst="rect">
              <a:avLst/>
            </a:prstGeom>
            <a:blipFill dpi="0" rotWithShape="1">
              <a:blip r:embed="rId6" cstate="print"/>
              <a:srcRect/>
              <a:stretch>
                <a:fillRect/>
              </a:stretch>
            </a:blipFill>
            <a:ln w="25400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 rot="10800000">
              <a:off x="1143000" y="914400"/>
              <a:ext cx="1875484" cy="627990"/>
            </a:xfrm>
            <a:prstGeom prst="rect">
              <a:avLst/>
            </a:prstGeom>
            <a:blipFill dpi="0" rotWithShape="1">
              <a:blip r:embed="rId6" cstate="print"/>
              <a:srcRect/>
              <a:stretch>
                <a:fillRect/>
              </a:stretch>
            </a:blipFill>
            <a:ln w="25400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3889" t="20444" r="10556" b="13778"/>
          <a:stretch>
            <a:fillRect/>
          </a:stretch>
        </p:blipFill>
        <p:spPr bwMode="auto">
          <a:xfrm>
            <a:off x="152400" y="762000"/>
            <a:ext cx="8991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Actual Dump design</a:t>
            </a: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5,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6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>
            <a:stCxn id="13" idx="3"/>
          </p:cNvCxnSpPr>
          <p:nvPr/>
        </p:nvCxnSpPr>
        <p:spPr bwMode="auto">
          <a:xfrm flipH="1" flipV="1">
            <a:off x="8305800" y="5562600"/>
            <a:ext cx="228600" cy="76423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2776"/>
            </a:solidFill>
            <a:prstDash val="solid"/>
            <a:round/>
            <a:headEnd type="none" w="sm" len="sm"/>
            <a:tailEnd type="oval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781800" y="60960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Flange - interface with SEM-GRID</a:t>
            </a:r>
            <a:endParaRPr lang="en-US" sz="1200" dirty="0"/>
          </a:p>
        </p:txBody>
      </p:sp>
      <p:pic>
        <p:nvPicPr>
          <p:cNvPr id="17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5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6019800" y="53340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5.5</a:t>
            </a:r>
            <a:endParaRPr lang="en-US" sz="1200" dirty="0"/>
          </a:p>
        </p:txBody>
      </p:sp>
      <p:cxnSp>
        <p:nvCxnSpPr>
          <p:cNvPr id="58" name="Straight Arrow Connector 57"/>
          <p:cNvCxnSpPr/>
          <p:nvPr/>
        </p:nvCxnSpPr>
        <p:spPr bwMode="auto">
          <a:xfrm rot="10800000">
            <a:off x="2891794" y="3429004"/>
            <a:ext cx="4194807" cy="22097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</p:cxnSp>
      <p:sp>
        <p:nvSpPr>
          <p:cNvPr id="64" name="TextBox 63"/>
          <p:cNvSpPr txBox="1"/>
          <p:nvPr/>
        </p:nvSpPr>
        <p:spPr>
          <a:xfrm>
            <a:off x="152400" y="7620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Water Cooling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 rot="1651985">
            <a:off x="5592886" y="4683454"/>
            <a:ext cx="602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Beam</a:t>
            </a:r>
            <a:endParaRPr lang="en-US" sz="1200" dirty="0"/>
          </a:p>
        </p:txBody>
      </p:sp>
      <p:cxnSp>
        <p:nvCxnSpPr>
          <p:cNvPr id="66" name="Straight Arrow Connector 65"/>
          <p:cNvCxnSpPr>
            <a:stCxn id="69" idx="1"/>
          </p:cNvCxnSpPr>
          <p:nvPr/>
        </p:nvCxnSpPr>
        <p:spPr bwMode="auto">
          <a:xfrm rot="10800000" flipV="1">
            <a:off x="4034790" y="1678633"/>
            <a:ext cx="838200" cy="53116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2776"/>
            </a:solidFill>
            <a:prstDash val="solid"/>
            <a:round/>
            <a:headEnd type="none" w="sm" len="sm"/>
            <a:tailEnd type="oval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4872990" y="1447800"/>
            <a:ext cx="1527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Stainless Steel Vacuum vessel</a:t>
            </a:r>
            <a:endParaRPr lang="en-US" sz="1200" dirty="0"/>
          </a:p>
        </p:txBody>
      </p:sp>
      <p:cxnSp>
        <p:nvCxnSpPr>
          <p:cNvPr id="70" name="Straight Arrow Connector 69"/>
          <p:cNvCxnSpPr>
            <a:stCxn id="72" idx="0"/>
          </p:cNvCxnSpPr>
          <p:nvPr/>
        </p:nvCxnSpPr>
        <p:spPr bwMode="auto">
          <a:xfrm rot="5400000" flipH="1" flipV="1">
            <a:off x="1524000" y="2971800"/>
            <a:ext cx="304800" cy="9144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2776"/>
            </a:solidFill>
            <a:prstDash val="solid"/>
            <a:round/>
            <a:headEnd type="none" w="sm" len="sm"/>
            <a:tailEnd type="oval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304800" y="35814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</a:rPr>
              <a:t>Core:</a:t>
            </a:r>
          </a:p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solid Aluminum (6063) sectioned cylinder (absorber core)</a:t>
            </a:r>
            <a:endParaRPr lang="en-US" sz="1200" dirty="0"/>
          </a:p>
        </p:txBody>
      </p:sp>
      <p:cxnSp>
        <p:nvCxnSpPr>
          <p:cNvPr id="47" name="Straight Arrow Connector 46"/>
          <p:cNvCxnSpPr/>
          <p:nvPr/>
        </p:nvCxnSpPr>
        <p:spPr bwMode="auto">
          <a:xfrm rot="10800000">
            <a:off x="2891794" y="3429008"/>
            <a:ext cx="3813807" cy="26669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Dot"/>
            <a:round/>
            <a:headEnd type="none" w="sm" len="sm"/>
            <a:tailEnd type="none"/>
          </a:ln>
          <a:effectLst/>
          <a:scene3d>
            <a:camera prst="orthographicFront"/>
            <a:lightRig rig="threePt" dir="t"/>
          </a:scene3d>
          <a:sp3d>
            <a:bevelT w="0" h="0"/>
            <a:bevelB w="0" h="0"/>
          </a:sp3d>
        </p:spPr>
      </p:cxnSp>
      <p:sp>
        <p:nvSpPr>
          <p:cNvPr id="75" name="Arc 74"/>
          <p:cNvSpPr/>
          <p:nvPr/>
        </p:nvSpPr>
        <p:spPr bwMode="auto">
          <a:xfrm rot="3804265">
            <a:off x="2964463" y="2814605"/>
            <a:ext cx="3362240" cy="3253366"/>
          </a:xfrm>
          <a:prstGeom prst="arc">
            <a:avLst>
              <a:gd name="adj1" fmla="val 19276149"/>
              <a:gd name="adj2" fmla="val 20292053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arrow" w="sm" len="sm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" name="Group 90"/>
          <p:cNvGrpSpPr/>
          <p:nvPr/>
        </p:nvGrpSpPr>
        <p:grpSpPr>
          <a:xfrm>
            <a:off x="152400" y="1295400"/>
            <a:ext cx="530486" cy="552226"/>
            <a:chOff x="6781802" y="2743200"/>
            <a:chExt cx="479454" cy="758628"/>
          </a:xfrm>
        </p:grpSpPr>
        <p:cxnSp>
          <p:nvCxnSpPr>
            <p:cNvPr id="86" name="Straight Arrow Connector 85"/>
            <p:cNvCxnSpPr/>
            <p:nvPr/>
          </p:nvCxnSpPr>
          <p:spPr bwMode="auto">
            <a:xfrm rot="10800000">
              <a:off x="6781802" y="2743200"/>
              <a:ext cx="457201" cy="457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sm" len="sm"/>
              <a:tailEnd type="triangle"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</p:cxnSp>
        <p:cxnSp>
          <p:nvCxnSpPr>
            <p:cNvPr id="89" name="Straight Arrow Connector 88"/>
            <p:cNvCxnSpPr/>
            <p:nvPr/>
          </p:nvCxnSpPr>
          <p:spPr bwMode="auto">
            <a:xfrm rot="10800000">
              <a:off x="6804055" y="3044628"/>
              <a:ext cx="457201" cy="457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p:spPr>
        </p:cxnSp>
      </p:grpSp>
      <p:sp>
        <p:nvSpPr>
          <p:cNvPr id="42" name="TextBox 41"/>
          <p:cNvSpPr txBox="1"/>
          <p:nvPr/>
        </p:nvSpPr>
        <p:spPr>
          <a:xfrm>
            <a:off x="1905000" y="10668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Seal</a:t>
            </a:r>
            <a:endParaRPr lang="en-US" sz="1200" dirty="0"/>
          </a:p>
        </p:txBody>
      </p:sp>
      <p:cxnSp>
        <p:nvCxnSpPr>
          <p:cNvPr id="43" name="Straight Arrow Connector 42"/>
          <p:cNvCxnSpPr>
            <a:stCxn id="42" idx="1"/>
          </p:cNvCxnSpPr>
          <p:nvPr/>
        </p:nvCxnSpPr>
        <p:spPr bwMode="auto">
          <a:xfrm rot="10800000" flipV="1">
            <a:off x="1371600" y="1205300"/>
            <a:ext cx="533400" cy="47110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2776"/>
            </a:solidFill>
            <a:prstDash val="solid"/>
            <a:round/>
            <a:headEnd type="none" w="sm" len="sm"/>
            <a:tailEnd type="oval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685800" y="762000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rgbClr val="FF0000"/>
                </a:solidFill>
              </a:rPr>
              <a:t>?</a:t>
            </a:r>
            <a:endParaRPr lang="en-GB" sz="2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6800" y="7620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Needs</a:t>
            </a:r>
          </a:p>
          <a:p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RP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0" name="Left Brace 29"/>
          <p:cNvSpPr/>
          <p:nvPr/>
        </p:nvSpPr>
        <p:spPr bwMode="auto">
          <a:xfrm>
            <a:off x="990600" y="762000"/>
            <a:ext cx="152400" cy="457200"/>
          </a:xfrm>
          <a:prstGeom prst="leftBrac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67200" y="5486400"/>
            <a:ext cx="381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rgbClr val="FF0000"/>
                </a:solidFill>
              </a:rPr>
              <a:t>?</a:t>
            </a:r>
            <a:endParaRPr lang="en-GB" sz="2600" b="1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/>
          <p:cNvCxnSpPr>
            <a:stCxn id="31" idx="3"/>
          </p:cNvCxnSpPr>
          <p:nvPr/>
        </p:nvCxnSpPr>
        <p:spPr bwMode="auto">
          <a:xfrm flipV="1">
            <a:off x="4648200" y="5562600"/>
            <a:ext cx="1143000" cy="17002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514600" y="54864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May be increased </a:t>
            </a:r>
          </a:p>
          <a:p>
            <a:pPr algn="r"/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-&gt; shorter dump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3" name="Left Brace 32"/>
          <p:cNvSpPr/>
          <p:nvPr/>
        </p:nvSpPr>
        <p:spPr bwMode="auto">
          <a:xfrm rot="10800000">
            <a:off x="4191000" y="5486400"/>
            <a:ext cx="152400" cy="457200"/>
          </a:xfrm>
          <a:prstGeom prst="leftBrac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Dump design</a:t>
            </a: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4,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6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4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1833" r="3426"/>
          <a:stretch>
            <a:fillRect/>
          </a:stretch>
        </p:blipFill>
        <p:spPr bwMode="auto">
          <a:xfrm>
            <a:off x="4518212" y="609601"/>
            <a:ext cx="46257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l="1066" r="7795"/>
          <a:stretch>
            <a:fillRect/>
          </a:stretch>
        </p:blipFill>
        <p:spPr bwMode="auto">
          <a:xfrm>
            <a:off x="0" y="609600"/>
            <a:ext cx="4496696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1981200" y="2286000"/>
            <a:ext cx="2057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</a:rPr>
              <a:t>3MeV NON-DIFFUSIVE ADIABATIC MODEL: </a:t>
            </a:r>
          </a:p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235 J/cm</a:t>
            </a:r>
            <a:r>
              <a:rPr lang="en-US" sz="1200" baseline="30000" dirty="0" smtClean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/pulse peak</a:t>
            </a:r>
          </a:p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@ ~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3.5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  <a:sym typeface="Symbol"/>
              </a:rPr>
              <a:t>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m 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depth</a:t>
            </a:r>
          </a:p>
          <a:p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DTpeak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 ~ 108 K (Fluka)</a:t>
            </a: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DTpeak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 ~ 98 K (</a:t>
            </a:r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Ansys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r 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  <a:sym typeface="Symbol"/>
              </a:rPr>
              <a:t>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) =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42.1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  <a:sym typeface="Symbol"/>
              </a:rPr>
              <a:t>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48400" y="2286000"/>
            <a:ext cx="2133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</a:rPr>
              <a:t>12MeV NON-DIFFUSIVE ADIABATIC MODEL: </a:t>
            </a:r>
          </a:p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87 J/cm</a:t>
            </a:r>
            <a:r>
              <a:rPr lang="en-US" sz="1200" baseline="30000" dirty="0" smtClean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/pulse peak</a:t>
            </a:r>
          </a:p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@ ~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40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  <a:sym typeface="Symbol"/>
              </a:rPr>
              <a:t>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m 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depth</a:t>
            </a:r>
          </a:p>
          <a:p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DTpeak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 ~ 51 K (Fluka)</a:t>
            </a: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DTpeak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 ~ 37 K (</a:t>
            </a:r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Ansys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r 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  <a:sym typeface="Symbol"/>
              </a:rPr>
              <a:t>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) ~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41.7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  <a:sym typeface="Symbol"/>
              </a:rPr>
              <a:t>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m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4495800"/>
            <a:ext cx="152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  <a:sym typeface="Symbol"/>
              </a:rPr>
              <a:t>Thermal diffusivity :</a:t>
            </a:r>
            <a:endParaRPr lang="en-US" sz="1200" b="1" dirty="0" smtClean="0">
              <a:solidFill>
                <a:srgbClr val="000000"/>
              </a:solidFill>
              <a:cs typeface="Times New Roman" pitchFamily="18" charset="0"/>
              <a:sym typeface="Symbol"/>
            </a:endParaRPr>
          </a:p>
          <a:p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  <a:sym typeface="Symbol"/>
              </a:rPr>
              <a:t> = k/Cp [m</a:t>
            </a:r>
            <a:r>
              <a:rPr lang="en-US" sz="1200" b="1" baseline="30000" dirty="0" smtClean="0">
                <a:solidFill>
                  <a:srgbClr val="000000"/>
                </a:solidFill>
                <a:cs typeface="Times New Roman" pitchFamily="18" charset="0"/>
                <a:sym typeface="Symbol"/>
              </a:rPr>
              <a:t>2</a:t>
            </a:r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  <a:sym typeface="Symbol"/>
              </a:rPr>
              <a:t>/s]</a:t>
            </a:r>
          </a:p>
          <a:p>
            <a:endParaRPr lang="en-US" sz="1200" dirty="0" smtClean="0"/>
          </a:p>
          <a:p>
            <a:r>
              <a:rPr lang="en-US" sz="1200" dirty="0" smtClean="0"/>
              <a:t>Hold the relation :</a:t>
            </a:r>
          </a:p>
          <a:p>
            <a:pPr>
              <a:buFont typeface="Symbol"/>
              <a:buChar char="p"/>
            </a:pPr>
            <a:r>
              <a:rPr lang="en-US" sz="1200" dirty="0" smtClean="0">
                <a:sym typeface="Symbol"/>
              </a:rPr>
              <a:t> r</a:t>
            </a:r>
            <a:r>
              <a:rPr lang="en-US" sz="1200" baseline="30000" dirty="0" smtClean="0">
                <a:sym typeface="Symbol"/>
              </a:rPr>
              <a:t>2</a:t>
            </a:r>
            <a:r>
              <a:rPr lang="en-US" sz="1200" dirty="0" smtClean="0">
                <a:sym typeface="Symbol"/>
              </a:rPr>
              <a:t> = </a:t>
            </a:r>
            <a:r>
              <a:rPr lang="en-US" sz="1200" b="1" dirty="0" smtClean="0">
                <a:sym typeface="Symbol"/>
              </a:rPr>
              <a:t></a:t>
            </a:r>
            <a:r>
              <a:rPr lang="en-US" sz="1200" dirty="0" smtClean="0">
                <a:sym typeface="Symbol"/>
              </a:rPr>
              <a:t>   </a:t>
            </a:r>
          </a:p>
          <a:p>
            <a:pPr>
              <a:buFont typeface="Symbol"/>
              <a:buChar char="p"/>
            </a:pPr>
            <a:endParaRPr lang="en-US" sz="1200" dirty="0" smtClean="0">
              <a:sym typeface="Symbol"/>
            </a:endParaRPr>
          </a:p>
          <a:p>
            <a:r>
              <a:rPr lang="en-US" sz="1200" dirty="0" smtClean="0">
                <a:sym typeface="Symbol"/>
              </a:rPr>
              <a:t> = pulse length</a:t>
            </a:r>
          </a:p>
          <a:p>
            <a:r>
              <a:rPr lang="en-US" sz="1200" dirty="0" smtClean="0"/>
              <a:t>r = characteristic diffusivity length</a:t>
            </a:r>
            <a:endParaRPr lang="en-US" sz="1200" dirty="0"/>
          </a:p>
        </p:txBody>
      </p:sp>
      <p:cxnSp>
        <p:nvCxnSpPr>
          <p:cNvPr id="16" name="Straight Connector 15"/>
          <p:cNvCxnSpPr/>
          <p:nvPr/>
        </p:nvCxnSpPr>
        <p:spPr bwMode="auto">
          <a:xfrm rot="5400000">
            <a:off x="838200" y="5410200"/>
            <a:ext cx="1676400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sp>
        <p:nvSpPr>
          <p:cNvPr id="18" name="Down Arrow 17"/>
          <p:cNvSpPr/>
          <p:nvPr/>
        </p:nvSpPr>
        <p:spPr bwMode="auto">
          <a:xfrm>
            <a:off x="2743200" y="4800600"/>
            <a:ext cx="304800" cy="457200"/>
          </a:xfrm>
          <a:prstGeom prst="downArrow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7010400" y="4800600"/>
            <a:ext cx="304800" cy="457200"/>
          </a:xfrm>
          <a:prstGeom prst="downArrow">
            <a:avLst/>
          </a:prstGeom>
          <a:solidFill>
            <a:schemeClr val="bg1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sm" len="sm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1200" y="54102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</a:rPr>
              <a:t>3MeV </a:t>
            </a:r>
            <a:r>
              <a:rPr lang="en-US" sz="1200" b="1" dirty="0" smtClean="0">
                <a:solidFill>
                  <a:srgbClr val="FF0000"/>
                </a:solidFill>
                <a:cs typeface="Times New Roman" pitchFamily="18" charset="0"/>
              </a:rPr>
              <a:t>DIFFUSIVE</a:t>
            </a:r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</a:rPr>
              <a:t> (ADIABATIC) MODEL: </a:t>
            </a: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DTpeak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 ~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50 K 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Ansys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48400" y="54102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</a:rPr>
              <a:t>12MeV </a:t>
            </a:r>
            <a:r>
              <a:rPr lang="en-US" sz="1200" b="1" dirty="0" smtClean="0">
                <a:solidFill>
                  <a:srgbClr val="FF0000"/>
                </a:solidFill>
                <a:cs typeface="Times New Roman" pitchFamily="18" charset="0"/>
              </a:rPr>
              <a:t>DIFFUSIVE</a:t>
            </a:r>
            <a:r>
              <a:rPr lang="en-US" sz="1200" b="1" dirty="0" smtClean="0">
                <a:solidFill>
                  <a:srgbClr val="000000"/>
                </a:solidFill>
                <a:cs typeface="Times New Roman" pitchFamily="18" charset="0"/>
              </a:rPr>
              <a:t> (ADIABATIC) MODEL: </a:t>
            </a:r>
          </a:p>
          <a:p>
            <a:endParaRPr lang="en-US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DTpeak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 ~ </a:t>
            </a:r>
            <a:r>
              <a:rPr lang="en-US" sz="1200" dirty="0" smtClean="0">
                <a:solidFill>
                  <a:srgbClr val="FF0000"/>
                </a:solidFill>
                <a:cs typeface="Times New Roman" pitchFamily="18" charset="0"/>
              </a:rPr>
              <a:t>20 K 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Ansys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 noGrp="1"/>
          </p:cNvGraphicFramePr>
          <p:nvPr/>
        </p:nvGraphicFramePr>
        <p:xfrm>
          <a:off x="0" y="609600"/>
          <a:ext cx="9144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Energy deposition</a:t>
            </a: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 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4,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8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5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  <p:cxnSp>
        <p:nvCxnSpPr>
          <p:cNvPr id="31" name="Straight Connector 30"/>
          <p:cNvCxnSpPr/>
          <p:nvPr/>
        </p:nvCxnSpPr>
        <p:spPr bwMode="auto">
          <a:xfrm rot="5400000" flipH="1" flipV="1">
            <a:off x="494852" y="5656730"/>
            <a:ext cx="4572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rot="5400000" flipH="1" flipV="1">
            <a:off x="572670" y="5660403"/>
            <a:ext cx="4572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rot="10800000">
            <a:off x="609600" y="5562600"/>
            <a:ext cx="9906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838200" y="5181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mesh size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4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838200" y="0"/>
            <a:ext cx="76962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277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nkGothic Lt BT" pitchFamily="34" charset="0"/>
              </a:rPr>
              <a:t>Temperature distribution</a:t>
            </a:r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33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14300" eaLnBrk="1" hangingPunct="1">
              <a:tabLst>
                <a:tab pos="4572000" algn="ctr"/>
                <a:tab pos="8858250" algn="r"/>
              </a:tabLst>
            </a:pPr>
            <a:r>
              <a:rPr lang="en-US" sz="1200" b="1" dirty="0">
                <a:solidFill>
                  <a:srgbClr val="003399"/>
                </a:solidFill>
              </a:rPr>
              <a:t>C. Maglioni	</a:t>
            </a:r>
            <a:r>
              <a:rPr lang="en-US" sz="1200" b="1" dirty="0" smtClean="0">
                <a:solidFill>
                  <a:srgbClr val="003399"/>
                </a:solidFill>
              </a:rPr>
              <a:t>L4 Test Bench Dump - </a:t>
            </a:r>
            <a:fld id="{BE1B7692-FBFA-45A3-8214-5C8627CBF687}" type="datetime4">
              <a:rPr lang="en-US" sz="1200" b="1">
                <a:solidFill>
                  <a:srgbClr val="003399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May 4, 2010</a:t>
            </a:fld>
            <a:r>
              <a:rPr lang="en-US" sz="1200" b="1" dirty="0">
                <a:solidFill>
                  <a:srgbClr val="003399"/>
                </a:solidFill>
              </a:rPr>
              <a:t>	</a:t>
            </a:r>
            <a:fld id="{1954EFC1-5DC9-4682-AD6F-5C1FC198E04A}" type="slidenum">
              <a:rPr lang="en-US" sz="1200" b="1">
                <a:solidFill>
                  <a:schemeClr val="bg1"/>
                </a:solidFill>
              </a:rPr>
              <a:pPr marL="114300" eaLnBrk="1" hangingPunct="1">
                <a:tabLst>
                  <a:tab pos="4572000" algn="ctr"/>
                  <a:tab pos="8858250" algn="r"/>
                </a:tabLst>
              </a:pPr>
              <a:t>7</a:t>
            </a:fld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C:\Users\cmaglion\Documents\CERN\EN-STI-LOGO.jpg"/>
          <p:cNvPicPr>
            <a:picLocks noChangeAspect="1" noChangeArrowheads="1"/>
          </p:cNvPicPr>
          <p:nvPr/>
        </p:nvPicPr>
        <p:blipFill>
          <a:blip r:embed="rId4" cstate="print"/>
          <a:srcRect l="1287" t="1449"/>
          <a:stretch>
            <a:fillRect/>
          </a:stretch>
        </p:blipFill>
        <p:spPr bwMode="auto">
          <a:xfrm>
            <a:off x="0" y="0"/>
            <a:ext cx="685800" cy="608078"/>
          </a:xfrm>
          <a:prstGeom prst="rect">
            <a:avLst/>
          </a:prstGeom>
          <a:noFill/>
        </p:spPr>
      </p:pic>
      <p:pic>
        <p:nvPicPr>
          <p:cNvPr id="1026" name="Picture 2" descr="\\cern.ch\dfs\Users\c\cmaglion\Documents\Al_3MeV 03_whole_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09600"/>
            <a:ext cx="9143999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5875" cap="flat" cmpd="sng" algn="ctr">
          <a:solidFill>
            <a:schemeClr val="tx1"/>
          </a:solidFill>
          <a:prstDash val="solid"/>
          <a:round/>
          <a:headEnd type="none" w="sm" len="sm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875" cap="flat" cmpd="sng" algn="ctr">
          <a:solidFill>
            <a:srgbClr val="FF0000"/>
          </a:solidFill>
          <a:prstDash val="solid"/>
          <a:round/>
          <a:headEnd type="oval" w="sm" len="sm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70723</TotalTime>
  <Words>398</Words>
  <Application>Microsoft Office PowerPoint</Application>
  <PresentationFormat>On-screen Show (4:3)</PresentationFormat>
  <Paragraphs>126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L4 Test Bench Dump Design</vt:lpstr>
      <vt:lpstr>Parameters</vt:lpstr>
      <vt:lpstr>Test Bench Layout</vt:lpstr>
      <vt:lpstr>Actual Dump design</vt:lpstr>
      <vt:lpstr>Actual Dump on Layout</vt:lpstr>
      <vt:lpstr>Actual Dump design</vt:lpstr>
      <vt:lpstr>Dump design</vt:lpstr>
      <vt:lpstr>Energy deposition</vt:lpstr>
      <vt:lpstr>Temperature distribution</vt:lpstr>
      <vt:lpstr>Deformations</vt:lpstr>
      <vt:lpstr>What next</vt:lpstr>
      <vt:lpstr>Thank You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Cesare Maglioni</dc:creator>
  <cp:lastModifiedBy>cmaglion</cp:lastModifiedBy>
  <cp:revision>644</cp:revision>
  <cp:lastPrinted>1601-01-01T00:00:00Z</cp:lastPrinted>
  <dcterms:created xsi:type="dcterms:W3CDTF">1601-01-01T00:00:00Z</dcterms:created>
  <dcterms:modified xsi:type="dcterms:W3CDTF">2010-05-05T11:32:01Z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