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tags/tag3.xml" ContentType="application/vnd.openxmlformats-officedocument.presentationml.tags+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tags/tag4.xml" ContentType="application/vnd.openxmlformats-officedocument.presentationml.tags+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tags/tag9.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3" r:id="rId1"/>
  </p:sldMasterIdLst>
  <p:notesMasterIdLst>
    <p:notesMasterId r:id="rId30"/>
  </p:notesMasterIdLst>
  <p:handoutMasterIdLst>
    <p:handoutMasterId r:id="rId31"/>
  </p:handoutMasterIdLst>
  <p:sldIdLst>
    <p:sldId id="261" r:id="rId2"/>
    <p:sldId id="268" r:id="rId3"/>
    <p:sldId id="293" r:id="rId4"/>
    <p:sldId id="272" r:id="rId5"/>
    <p:sldId id="269" r:id="rId6"/>
    <p:sldId id="279" r:id="rId7"/>
    <p:sldId id="273" r:id="rId8"/>
    <p:sldId id="284" r:id="rId9"/>
    <p:sldId id="278" r:id="rId10"/>
    <p:sldId id="276" r:id="rId11"/>
    <p:sldId id="274" r:id="rId12"/>
    <p:sldId id="317" r:id="rId13"/>
    <p:sldId id="319" r:id="rId14"/>
    <p:sldId id="300" r:id="rId15"/>
    <p:sldId id="302" r:id="rId16"/>
    <p:sldId id="304" r:id="rId17"/>
    <p:sldId id="305" r:id="rId18"/>
    <p:sldId id="307" r:id="rId19"/>
    <p:sldId id="308" r:id="rId20"/>
    <p:sldId id="327" r:id="rId21"/>
    <p:sldId id="309" r:id="rId22"/>
    <p:sldId id="310" r:id="rId23"/>
    <p:sldId id="312" r:id="rId24"/>
    <p:sldId id="313" r:id="rId25"/>
    <p:sldId id="316" r:id="rId26"/>
    <p:sldId id="323" r:id="rId27"/>
    <p:sldId id="288" r:id="rId28"/>
    <p:sldId id="289" r:id="rId29"/>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rena Vega Cid" initials="LVC" lastIdx="3" clrIdx="0">
    <p:extLst>
      <p:ext uri="{19B8F6BF-5375-455C-9EA6-DF929625EA0E}">
        <p15:presenceInfo xmlns:p15="http://schemas.microsoft.com/office/powerpoint/2012/main" userId="S-1-5-21-1526224874-1540688658-1361462980-20230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0B90"/>
    <a:srgbClr val="B9DEFF"/>
    <a:srgbClr val="CBD1DF"/>
    <a:srgbClr val="FF8811"/>
    <a:srgbClr val="FFD253"/>
    <a:srgbClr val="FFFC9D"/>
    <a:srgbClr val="F8F4BE"/>
    <a:srgbClr val="A7D28D"/>
    <a:srgbClr val="548235"/>
    <a:srgbClr val="FFFCA5"/>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2" autoAdjust="0"/>
    <p:restoredTop sz="93367" autoAdjust="0"/>
  </p:normalViewPr>
  <p:slideViewPr>
    <p:cSldViewPr snapToGrid="0" snapToObjects="1">
      <p:cViewPr varScale="1">
        <p:scale>
          <a:sx n="68" d="100"/>
          <a:sy n="68" d="100"/>
        </p:scale>
        <p:origin x="73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6586357809461464"/>
          <c:y val="4.1314553990610327E-2"/>
          <c:w val="0.69105790759489083"/>
          <c:h val="0.79191246164651952"/>
        </c:manualLayout>
      </c:layout>
      <c:scatterChart>
        <c:scatterStyle val="lineMarker"/>
        <c:varyColors val="0"/>
        <c:ser>
          <c:idx val="0"/>
          <c:order val="0"/>
          <c:tx>
            <c:v>N3 4K</c:v>
          </c:tx>
          <c:spPr>
            <a:ln w="19050" cap="rnd">
              <a:noFill/>
              <a:round/>
            </a:ln>
            <a:effectLst/>
          </c:spPr>
          <c:marker>
            <c:symbol val="triangle"/>
            <c:size val="5"/>
            <c:spPr>
              <a:solidFill>
                <a:schemeClr val="accent1">
                  <a:lumMod val="60000"/>
                  <a:lumOff val="40000"/>
                </a:schemeClr>
              </a:solidFill>
              <a:ln w="9525">
                <a:solidFill>
                  <a:schemeClr val="accent1">
                    <a:lumMod val="60000"/>
                    <a:lumOff val="40000"/>
                  </a:schemeClr>
                </a:solidFill>
              </a:ln>
              <a:effectLst/>
            </c:spPr>
          </c:marker>
          <c:xVal>
            <c:numRef>
              <c:f>Sheet1!$M$2:$M$86</c:f>
              <c:numCache>
                <c:formatCode>General</c:formatCode>
                <c:ptCount val="85"/>
                <c:pt idx="0">
                  <c:v>0.23173076392986799</c:v>
                </c:pt>
                <c:pt idx="1">
                  <c:v>0.25173076392986798</c:v>
                </c:pt>
                <c:pt idx="2">
                  <c:v>0.28173076392986801</c:v>
                </c:pt>
                <c:pt idx="3">
                  <c:v>0.31173076392986798</c:v>
                </c:pt>
                <c:pt idx="4">
                  <c:v>0.32173076392986799</c:v>
                </c:pt>
                <c:pt idx="5">
                  <c:v>0.35173076392986802</c:v>
                </c:pt>
                <c:pt idx="6">
                  <c:v>0.391730763929868</c:v>
                </c:pt>
                <c:pt idx="7">
                  <c:v>0.43173076392986798</c:v>
                </c:pt>
                <c:pt idx="8">
                  <c:v>0.44173076392986799</c:v>
                </c:pt>
                <c:pt idx="9">
                  <c:v>0.49173076392986798</c:v>
                </c:pt>
                <c:pt idx="10">
                  <c:v>0.55173076392986797</c:v>
                </c:pt>
                <c:pt idx="11">
                  <c:v>0.61173076392986803</c:v>
                </c:pt>
                <c:pt idx="12">
                  <c:v>0.68173076392986798</c:v>
                </c:pt>
                <c:pt idx="13">
                  <c:v>0.69173076392986799</c:v>
                </c:pt>
                <c:pt idx="14">
                  <c:v>0.76173076392986805</c:v>
                </c:pt>
                <c:pt idx="15">
                  <c:v>0.84173076392986901</c:v>
                </c:pt>
                <c:pt idx="16">
                  <c:v>0.90173076392986895</c:v>
                </c:pt>
                <c:pt idx="17">
                  <c:v>0.94173076392986899</c:v>
                </c:pt>
                <c:pt idx="18">
                  <c:v>0.97173076392986901</c:v>
                </c:pt>
                <c:pt idx="19">
                  <c:v>0.98173076392986902</c:v>
                </c:pt>
                <c:pt idx="20">
                  <c:v>1.0717307639298601</c:v>
                </c:pt>
                <c:pt idx="21">
                  <c:v>1.0817307639298599</c:v>
                </c:pt>
                <c:pt idx="22">
                  <c:v>1.0917307639298599</c:v>
                </c:pt>
                <c:pt idx="23">
                  <c:v>1.20173076392986</c:v>
                </c:pt>
                <c:pt idx="24">
                  <c:v>1.3217307639298601</c:v>
                </c:pt>
                <c:pt idx="25">
                  <c:v>1.3417307639298599</c:v>
                </c:pt>
                <c:pt idx="26">
                  <c:v>1.47173076392986</c:v>
                </c:pt>
                <c:pt idx="27">
                  <c:v>1.49173076392986</c:v>
                </c:pt>
                <c:pt idx="28">
                  <c:v>1.6317307639298599</c:v>
                </c:pt>
                <c:pt idx="29">
                  <c:v>1.8117307639298601</c:v>
                </c:pt>
                <c:pt idx="30">
                  <c:v>1.95173076392987</c:v>
                </c:pt>
                <c:pt idx="31">
                  <c:v>1.96173076392987</c:v>
                </c:pt>
                <c:pt idx="32">
                  <c:v>2.1717307639298702</c:v>
                </c:pt>
                <c:pt idx="33">
                  <c:v>2.3517307639298699</c:v>
                </c:pt>
                <c:pt idx="34">
                  <c:v>2.5817307639298699</c:v>
                </c:pt>
                <c:pt idx="35">
                  <c:v>2.8517307639298699</c:v>
                </c:pt>
                <c:pt idx="36">
                  <c:v>2.97173076392987</c:v>
                </c:pt>
                <c:pt idx="37">
                  <c:v>3.0917307639298701</c:v>
                </c:pt>
                <c:pt idx="38">
                  <c:v>3.1017307639298699</c:v>
                </c:pt>
                <c:pt idx="39">
                  <c:v>3.1117307639298701</c:v>
                </c:pt>
                <c:pt idx="40">
                  <c:v>3.1217307639298699</c:v>
                </c:pt>
                <c:pt idx="41">
                  <c:v>3.1317307639298702</c:v>
                </c:pt>
                <c:pt idx="42">
                  <c:v>3.1417307639298699</c:v>
                </c:pt>
                <c:pt idx="43">
                  <c:v>3.1517307639298702</c:v>
                </c:pt>
                <c:pt idx="44">
                  <c:v>3.2917307639298699</c:v>
                </c:pt>
                <c:pt idx="45">
                  <c:v>3.4217307639298702</c:v>
                </c:pt>
                <c:pt idx="46">
                  <c:v>3.4417307639298702</c:v>
                </c:pt>
                <c:pt idx="47">
                  <c:v>3.5917307639298701</c:v>
                </c:pt>
                <c:pt idx="48">
                  <c:v>3.6017307639298699</c:v>
                </c:pt>
                <c:pt idx="49">
                  <c:v>3.76173076392987</c:v>
                </c:pt>
                <c:pt idx="50">
                  <c:v>3.7717307639298698</c:v>
                </c:pt>
                <c:pt idx="51">
                  <c:v>3.95173076392987</c:v>
                </c:pt>
                <c:pt idx="52">
                  <c:v>4.1117307639298701</c:v>
                </c:pt>
                <c:pt idx="53">
                  <c:v>4.1217307639298699</c:v>
                </c:pt>
                <c:pt idx="54">
                  <c:v>4.1317307639298697</c:v>
                </c:pt>
                <c:pt idx="55">
                  <c:v>4.2817307639298701</c:v>
                </c:pt>
                <c:pt idx="56">
                  <c:v>4.3017307639298696</c:v>
                </c:pt>
                <c:pt idx="57">
                  <c:v>4.3117307639298703</c:v>
                </c:pt>
                <c:pt idx="58">
                  <c:v>4.3317307639298699</c:v>
                </c:pt>
                <c:pt idx="59">
                  <c:v>4.4617307639298698</c:v>
                </c:pt>
                <c:pt idx="60">
                  <c:v>4.4817307639298702</c:v>
                </c:pt>
                <c:pt idx="61">
                  <c:v>4.6217307639298699</c:v>
                </c:pt>
                <c:pt idx="62">
                  <c:v>4.6417307639298704</c:v>
                </c:pt>
                <c:pt idx="63">
                  <c:v>4.7617307639298696</c:v>
                </c:pt>
                <c:pt idx="64">
                  <c:v>4.8017307639298696</c:v>
                </c:pt>
                <c:pt idx="65">
                  <c:v>4.9317307639298704</c:v>
                </c:pt>
                <c:pt idx="66">
                  <c:v>4.9417307639298702</c:v>
                </c:pt>
                <c:pt idx="67">
                  <c:v>5.0317307639298701</c:v>
                </c:pt>
                <c:pt idx="68">
                  <c:v>5.0717307639298701</c:v>
                </c:pt>
                <c:pt idx="69">
                  <c:v>5.0817307639298699</c:v>
                </c:pt>
                <c:pt idx="70">
                  <c:v>5.0917307639298697</c:v>
                </c:pt>
                <c:pt idx="71">
                  <c:v>5.1817307639298704</c:v>
                </c:pt>
                <c:pt idx="72">
                  <c:v>5.20173076392987</c:v>
                </c:pt>
                <c:pt idx="73">
                  <c:v>5.2117307639298698</c:v>
                </c:pt>
                <c:pt idx="74">
                  <c:v>5.2217307639298696</c:v>
                </c:pt>
                <c:pt idx="75">
                  <c:v>5.3417307639298697</c:v>
                </c:pt>
                <c:pt idx="76">
                  <c:v>5.3517307639298703</c:v>
                </c:pt>
                <c:pt idx="77">
                  <c:v>5.3617307639298701</c:v>
                </c:pt>
                <c:pt idx="78">
                  <c:v>5.45173076392987</c:v>
                </c:pt>
                <c:pt idx="79">
                  <c:v>5.4817307639298702</c:v>
                </c:pt>
                <c:pt idx="80">
                  <c:v>5.6017307639298703</c:v>
                </c:pt>
                <c:pt idx="81">
                  <c:v>5.6117307639298701</c:v>
                </c:pt>
                <c:pt idx="82">
                  <c:v>5.7117307639298698</c:v>
                </c:pt>
                <c:pt idx="83">
                  <c:v>5.8117307639298703</c:v>
                </c:pt>
              </c:numCache>
            </c:numRef>
          </c:xVal>
          <c:yVal>
            <c:numRef>
              <c:f>Sheet1!$N$2:$N$86</c:f>
              <c:numCache>
                <c:formatCode>General</c:formatCode>
                <c:ptCount val="85"/>
                <c:pt idx="0">
                  <c:v>660164286.79132497</c:v>
                </c:pt>
                <c:pt idx="1">
                  <c:v>656528965.83338201</c:v>
                </c:pt>
                <c:pt idx="2">
                  <c:v>652681649.44222403</c:v>
                </c:pt>
                <c:pt idx="3">
                  <c:v>643588804.40398395</c:v>
                </c:pt>
                <c:pt idx="4">
                  <c:v>656822164.88996196</c:v>
                </c:pt>
                <c:pt idx="5">
                  <c:v>651274935.47116005</c:v>
                </c:pt>
                <c:pt idx="6">
                  <c:v>636504771.43059003</c:v>
                </c:pt>
                <c:pt idx="7">
                  <c:v>624484504.10128605</c:v>
                </c:pt>
                <c:pt idx="8">
                  <c:v>634267803.85165799</c:v>
                </c:pt>
                <c:pt idx="9">
                  <c:v>631288535.08995295</c:v>
                </c:pt>
                <c:pt idx="10">
                  <c:v>629242616.19605005</c:v>
                </c:pt>
                <c:pt idx="11">
                  <c:v>625526501.58772695</c:v>
                </c:pt>
                <c:pt idx="12">
                  <c:v>623099999.92868304</c:v>
                </c:pt>
                <c:pt idx="13">
                  <c:v>624441248.93143296</c:v>
                </c:pt>
                <c:pt idx="14">
                  <c:v>616292474.89253199</c:v>
                </c:pt>
                <c:pt idx="15">
                  <c:v>597715138.95757401</c:v>
                </c:pt>
                <c:pt idx="16">
                  <c:v>541320073.66502905</c:v>
                </c:pt>
                <c:pt idx="17">
                  <c:v>593248782.722085</c:v>
                </c:pt>
                <c:pt idx="18">
                  <c:v>516106261.76976299</c:v>
                </c:pt>
                <c:pt idx="19">
                  <c:v>517516814.37421</c:v>
                </c:pt>
                <c:pt idx="20">
                  <c:v>502906073.482216</c:v>
                </c:pt>
                <c:pt idx="21">
                  <c:v>502354179.197348</c:v>
                </c:pt>
                <c:pt idx="22">
                  <c:v>504968637.13472998</c:v>
                </c:pt>
                <c:pt idx="23">
                  <c:v>495539159.36703598</c:v>
                </c:pt>
                <c:pt idx="24">
                  <c:v>475362772.51832199</c:v>
                </c:pt>
                <c:pt idx="25">
                  <c:v>487863901.66446602</c:v>
                </c:pt>
                <c:pt idx="26">
                  <c:v>477037071.39196998</c:v>
                </c:pt>
                <c:pt idx="27">
                  <c:v>485979354.01455897</c:v>
                </c:pt>
                <c:pt idx="28">
                  <c:v>463075874.736606</c:v>
                </c:pt>
                <c:pt idx="29">
                  <c:v>452830588.20317602</c:v>
                </c:pt>
                <c:pt idx="30">
                  <c:v>421219388.62941599</c:v>
                </c:pt>
                <c:pt idx="31">
                  <c:v>422982199.75247598</c:v>
                </c:pt>
                <c:pt idx="32">
                  <c:v>411575915.89740801</c:v>
                </c:pt>
                <c:pt idx="33">
                  <c:v>390227600.14016801</c:v>
                </c:pt>
                <c:pt idx="34">
                  <c:v>377716245.29743201</c:v>
                </c:pt>
                <c:pt idx="35">
                  <c:v>368724791.04149699</c:v>
                </c:pt>
                <c:pt idx="36">
                  <c:v>360755951.017308</c:v>
                </c:pt>
                <c:pt idx="37">
                  <c:v>350837318.67211801</c:v>
                </c:pt>
                <c:pt idx="38">
                  <c:v>354467316.86167002</c:v>
                </c:pt>
                <c:pt idx="39">
                  <c:v>352112429.87278003</c:v>
                </c:pt>
                <c:pt idx="40">
                  <c:v>351924657.86275101</c:v>
                </c:pt>
                <c:pt idx="41">
                  <c:v>350287080.65521598</c:v>
                </c:pt>
                <c:pt idx="42">
                  <c:v>352267887.60384798</c:v>
                </c:pt>
                <c:pt idx="43">
                  <c:v>353917612.41946799</c:v>
                </c:pt>
                <c:pt idx="44">
                  <c:v>347424849.90184498</c:v>
                </c:pt>
                <c:pt idx="45">
                  <c:v>337517073.07915097</c:v>
                </c:pt>
                <c:pt idx="46">
                  <c:v>339041749.37292099</c:v>
                </c:pt>
                <c:pt idx="47">
                  <c:v>334641984.41489899</c:v>
                </c:pt>
                <c:pt idx="48">
                  <c:v>335063071.88693798</c:v>
                </c:pt>
                <c:pt idx="49">
                  <c:v>329846914.47567803</c:v>
                </c:pt>
                <c:pt idx="50">
                  <c:v>330204418.60973901</c:v>
                </c:pt>
                <c:pt idx="51">
                  <c:v>326090803.88255203</c:v>
                </c:pt>
                <c:pt idx="52">
                  <c:v>318939368.35632598</c:v>
                </c:pt>
                <c:pt idx="53">
                  <c:v>321870739.30192399</c:v>
                </c:pt>
                <c:pt idx="54">
                  <c:v>321383329.13504797</c:v>
                </c:pt>
                <c:pt idx="55">
                  <c:v>311084612.73976302</c:v>
                </c:pt>
                <c:pt idx="56">
                  <c:v>314365798.69002402</c:v>
                </c:pt>
                <c:pt idx="57">
                  <c:v>315369869.35588098</c:v>
                </c:pt>
                <c:pt idx="58">
                  <c:v>314957668.513816</c:v>
                </c:pt>
                <c:pt idx="59">
                  <c:v>305255689.42785603</c:v>
                </c:pt>
                <c:pt idx="60">
                  <c:v>307299533.43139303</c:v>
                </c:pt>
                <c:pt idx="61">
                  <c:v>295779703.86645699</c:v>
                </c:pt>
                <c:pt idx="62">
                  <c:v>298249736.812989</c:v>
                </c:pt>
                <c:pt idx="63">
                  <c:v>285918929.67430401</c:v>
                </c:pt>
                <c:pt idx="64">
                  <c:v>289060340.24050897</c:v>
                </c:pt>
                <c:pt idx="65">
                  <c:v>277535210.31155598</c:v>
                </c:pt>
                <c:pt idx="66">
                  <c:v>278833914.77472401</c:v>
                </c:pt>
                <c:pt idx="67">
                  <c:v>265524794.90720201</c:v>
                </c:pt>
                <c:pt idx="68">
                  <c:v>267540162.967969</c:v>
                </c:pt>
                <c:pt idx="69">
                  <c:v>268195953.52407801</c:v>
                </c:pt>
                <c:pt idx="70">
                  <c:v>268891866.954032</c:v>
                </c:pt>
                <c:pt idx="71">
                  <c:v>257910803.13809201</c:v>
                </c:pt>
                <c:pt idx="72">
                  <c:v>256064708.83387899</c:v>
                </c:pt>
                <c:pt idx="73">
                  <c:v>257682562.577566</c:v>
                </c:pt>
                <c:pt idx="74">
                  <c:v>258123159.72640201</c:v>
                </c:pt>
                <c:pt idx="75">
                  <c:v>250489651.33650601</c:v>
                </c:pt>
                <c:pt idx="76">
                  <c:v>248983567.792788</c:v>
                </c:pt>
                <c:pt idx="77">
                  <c:v>247291517.522322</c:v>
                </c:pt>
                <c:pt idx="78">
                  <c:v>237464018.74270999</c:v>
                </c:pt>
                <c:pt idx="79">
                  <c:v>237872863.64251</c:v>
                </c:pt>
                <c:pt idx="80">
                  <c:v>226112718.744259</c:v>
                </c:pt>
                <c:pt idx="81">
                  <c:v>226097023.05747199</c:v>
                </c:pt>
                <c:pt idx="82">
                  <c:v>216692982.98898101</c:v>
                </c:pt>
                <c:pt idx="83">
                  <c:v>206206690.20976001</c:v>
                </c:pt>
              </c:numCache>
            </c:numRef>
          </c:yVal>
          <c:smooth val="0"/>
          <c:extLst>
            <c:ext xmlns:c16="http://schemas.microsoft.com/office/drawing/2014/chart" uri="{C3380CC4-5D6E-409C-BE32-E72D297353CC}">
              <c16:uniqueId val="{00000000-1808-4FCA-92DB-97B12F91D3A0}"/>
            </c:ext>
          </c:extLst>
        </c:ser>
        <c:ser>
          <c:idx val="1"/>
          <c:order val="1"/>
          <c:tx>
            <c:v>N3 2K</c:v>
          </c:tx>
          <c:spPr>
            <a:ln w="25400" cap="rnd">
              <a:noFill/>
              <a:round/>
            </a:ln>
            <a:effectLst/>
          </c:spPr>
          <c:marker>
            <c:symbol val="square"/>
            <c:size val="4"/>
            <c:spPr>
              <a:solidFill>
                <a:schemeClr val="accent1">
                  <a:lumMod val="75000"/>
                </a:schemeClr>
              </a:solidFill>
              <a:ln w="9525">
                <a:solidFill>
                  <a:schemeClr val="accent1">
                    <a:lumMod val="75000"/>
                  </a:schemeClr>
                </a:solidFill>
              </a:ln>
              <a:effectLst/>
            </c:spPr>
          </c:marker>
          <c:xVal>
            <c:numRef>
              <c:f>Sheet1!$O$2:$O$48</c:f>
              <c:numCache>
                <c:formatCode>General</c:formatCode>
                <c:ptCount val="47"/>
                <c:pt idx="0">
                  <c:v>0.31688241961177099</c:v>
                </c:pt>
                <c:pt idx="1">
                  <c:v>0.41688241961177103</c:v>
                </c:pt>
                <c:pt idx="2">
                  <c:v>0.51688241961177095</c:v>
                </c:pt>
                <c:pt idx="3">
                  <c:v>0.61688241961177104</c:v>
                </c:pt>
                <c:pt idx="4">
                  <c:v>0.71688241961177102</c:v>
                </c:pt>
                <c:pt idx="5">
                  <c:v>0.81688241961177099</c:v>
                </c:pt>
                <c:pt idx="6">
                  <c:v>0.91688241961177097</c:v>
                </c:pt>
                <c:pt idx="7">
                  <c:v>1.0168824196117701</c:v>
                </c:pt>
                <c:pt idx="8">
                  <c:v>1.1168824196117699</c:v>
                </c:pt>
                <c:pt idx="9">
                  <c:v>1.21688241961177</c:v>
                </c:pt>
                <c:pt idx="10">
                  <c:v>1.3168824196117701</c:v>
                </c:pt>
                <c:pt idx="11">
                  <c:v>1.41688241961177</c:v>
                </c:pt>
                <c:pt idx="12">
                  <c:v>1.5168824196117701</c:v>
                </c:pt>
                <c:pt idx="13">
                  <c:v>1.6168824196117699</c:v>
                </c:pt>
                <c:pt idx="14">
                  <c:v>1.71688241961177</c:v>
                </c:pt>
                <c:pt idx="15">
                  <c:v>1.8168824196117701</c:v>
                </c:pt>
                <c:pt idx="16">
                  <c:v>1.91688241961177</c:v>
                </c:pt>
                <c:pt idx="17">
                  <c:v>2.0168824196117701</c:v>
                </c:pt>
                <c:pt idx="18">
                  <c:v>2.1168824196117701</c:v>
                </c:pt>
                <c:pt idx="19">
                  <c:v>2.2168824196117698</c:v>
                </c:pt>
                <c:pt idx="20">
                  <c:v>2.3168824196117699</c:v>
                </c:pt>
                <c:pt idx="21">
                  <c:v>2.5168824196117701</c:v>
                </c:pt>
                <c:pt idx="22">
                  <c:v>2.6168824196117701</c:v>
                </c:pt>
                <c:pt idx="23">
                  <c:v>2.7168824196117698</c:v>
                </c:pt>
                <c:pt idx="24">
                  <c:v>2.91688241961177</c:v>
                </c:pt>
                <c:pt idx="25">
                  <c:v>3.0168824196117701</c:v>
                </c:pt>
                <c:pt idx="26">
                  <c:v>3.1168824196117701</c:v>
                </c:pt>
                <c:pt idx="27">
                  <c:v>3.2168824196117698</c:v>
                </c:pt>
                <c:pt idx="28">
                  <c:v>3.41688241961177</c:v>
                </c:pt>
                <c:pt idx="29">
                  <c:v>3.5168824196117701</c:v>
                </c:pt>
                <c:pt idx="30">
                  <c:v>3.7168824196117698</c:v>
                </c:pt>
                <c:pt idx="31">
                  <c:v>3.91688241961177</c:v>
                </c:pt>
                <c:pt idx="32">
                  <c:v>4.0168824196117701</c:v>
                </c:pt>
                <c:pt idx="33">
                  <c:v>4.2168824196117702</c:v>
                </c:pt>
                <c:pt idx="34">
                  <c:v>4.3168824196117699</c:v>
                </c:pt>
                <c:pt idx="35">
                  <c:v>4.4168824196117704</c:v>
                </c:pt>
                <c:pt idx="36">
                  <c:v>4.5168824196117701</c:v>
                </c:pt>
                <c:pt idx="37">
                  <c:v>4.6168824196117697</c:v>
                </c:pt>
                <c:pt idx="38">
                  <c:v>4.7168824196117702</c:v>
                </c:pt>
                <c:pt idx="39">
                  <c:v>4.8168824196117699</c:v>
                </c:pt>
                <c:pt idx="40">
                  <c:v>5.0168824196117701</c:v>
                </c:pt>
                <c:pt idx="41">
                  <c:v>5.1168824196117697</c:v>
                </c:pt>
                <c:pt idx="42">
                  <c:v>5.2168824196117702</c:v>
                </c:pt>
                <c:pt idx="43">
                  <c:v>5.3168824196117699</c:v>
                </c:pt>
                <c:pt idx="44">
                  <c:v>5.4168824196117704</c:v>
                </c:pt>
                <c:pt idx="45">
                  <c:v>5.5168824196117701</c:v>
                </c:pt>
                <c:pt idx="46">
                  <c:v>5.6168824196117697</c:v>
                </c:pt>
              </c:numCache>
            </c:numRef>
          </c:xVal>
          <c:yVal>
            <c:numRef>
              <c:f>Sheet1!$P$2:$P$48</c:f>
              <c:numCache>
                <c:formatCode>General</c:formatCode>
                <c:ptCount val="47"/>
                <c:pt idx="0">
                  <c:v>3162489091.0731401</c:v>
                </c:pt>
                <c:pt idx="1">
                  <c:v>3074297519.9994402</c:v>
                </c:pt>
                <c:pt idx="2">
                  <c:v>3070025638.8555002</c:v>
                </c:pt>
                <c:pt idx="3">
                  <c:v>2959999228.9075398</c:v>
                </c:pt>
                <c:pt idx="4">
                  <c:v>2901025817.21487</c:v>
                </c:pt>
                <c:pt idx="5">
                  <c:v>2716546922.8928299</c:v>
                </c:pt>
                <c:pt idx="6">
                  <c:v>2319732963.0190902</c:v>
                </c:pt>
                <c:pt idx="7">
                  <c:v>1636466447.5863099</c:v>
                </c:pt>
                <c:pt idx="8">
                  <c:v>1957024836.9733</c:v>
                </c:pt>
                <c:pt idx="9">
                  <c:v>1323797260.51858</c:v>
                </c:pt>
                <c:pt idx="10">
                  <c:v>1244948178.46703</c:v>
                </c:pt>
                <c:pt idx="11">
                  <c:v>1223590315.0834601</c:v>
                </c:pt>
                <c:pt idx="12">
                  <c:v>1197622170.2964499</c:v>
                </c:pt>
                <c:pt idx="13">
                  <c:v>1145747401.0025101</c:v>
                </c:pt>
                <c:pt idx="14">
                  <c:v>1095385638.79862</c:v>
                </c:pt>
                <c:pt idx="15">
                  <c:v>1081523389.6804199</c:v>
                </c:pt>
                <c:pt idx="16">
                  <c:v>981396021.57061601</c:v>
                </c:pt>
                <c:pt idx="17">
                  <c:v>928615710.07138205</c:v>
                </c:pt>
                <c:pt idx="18">
                  <c:v>880061177.04568005</c:v>
                </c:pt>
                <c:pt idx="19">
                  <c:v>818948063.27285802</c:v>
                </c:pt>
                <c:pt idx="20">
                  <c:v>806082785.22151303</c:v>
                </c:pt>
                <c:pt idx="21">
                  <c:v>763830361.39084303</c:v>
                </c:pt>
                <c:pt idx="22">
                  <c:v>743882287.251001</c:v>
                </c:pt>
                <c:pt idx="23">
                  <c:v>724310377.34860098</c:v>
                </c:pt>
                <c:pt idx="24">
                  <c:v>711656994.01360095</c:v>
                </c:pt>
                <c:pt idx="25">
                  <c:v>680888712.22340906</c:v>
                </c:pt>
                <c:pt idx="26">
                  <c:v>671223964.55633795</c:v>
                </c:pt>
                <c:pt idx="27">
                  <c:v>650523152.25492096</c:v>
                </c:pt>
                <c:pt idx="28">
                  <c:v>627917905.617589</c:v>
                </c:pt>
                <c:pt idx="29">
                  <c:v>614854081.30812895</c:v>
                </c:pt>
                <c:pt idx="30">
                  <c:v>598748785.86566305</c:v>
                </c:pt>
                <c:pt idx="31">
                  <c:v>586218525.67040801</c:v>
                </c:pt>
                <c:pt idx="32">
                  <c:v>568433081.02759695</c:v>
                </c:pt>
                <c:pt idx="33">
                  <c:v>548188138.76885903</c:v>
                </c:pt>
                <c:pt idx="34">
                  <c:v>529876889.62234098</c:v>
                </c:pt>
                <c:pt idx="35">
                  <c:v>508557852.129089</c:v>
                </c:pt>
                <c:pt idx="36">
                  <c:v>509731181.82053202</c:v>
                </c:pt>
                <c:pt idx="37">
                  <c:v>487582022.99068201</c:v>
                </c:pt>
                <c:pt idx="38">
                  <c:v>462873943.134565</c:v>
                </c:pt>
                <c:pt idx="39">
                  <c:v>439988791.182414</c:v>
                </c:pt>
                <c:pt idx="40">
                  <c:v>418068424.65515703</c:v>
                </c:pt>
                <c:pt idx="41">
                  <c:v>395613542.95236802</c:v>
                </c:pt>
                <c:pt idx="42">
                  <c:v>372156422.06332898</c:v>
                </c:pt>
                <c:pt idx="43">
                  <c:v>349714692.90039498</c:v>
                </c:pt>
                <c:pt idx="44">
                  <c:v>317257846.43327498</c:v>
                </c:pt>
                <c:pt idx="45">
                  <c:v>286295640.49026197</c:v>
                </c:pt>
                <c:pt idx="46">
                  <c:v>270988826.05208099</c:v>
                </c:pt>
              </c:numCache>
            </c:numRef>
          </c:yVal>
          <c:smooth val="0"/>
          <c:extLst>
            <c:ext xmlns:c16="http://schemas.microsoft.com/office/drawing/2014/chart" uri="{C3380CC4-5D6E-409C-BE32-E72D297353CC}">
              <c16:uniqueId val="{00000001-1808-4FCA-92DB-97B12F91D3A0}"/>
            </c:ext>
          </c:extLst>
        </c:ser>
        <c:ser>
          <c:idx val="2"/>
          <c:order val="2"/>
          <c:tx>
            <c:v>N2 4K</c:v>
          </c:tx>
          <c:spPr>
            <a:ln w="25400" cap="rnd">
              <a:noFill/>
              <a:round/>
            </a:ln>
            <a:effectLst/>
          </c:spPr>
          <c:marker>
            <c:symbol val="triangle"/>
            <c:size val="5"/>
            <c:spPr>
              <a:solidFill>
                <a:schemeClr val="accent4">
                  <a:lumMod val="60000"/>
                  <a:lumOff val="40000"/>
                </a:schemeClr>
              </a:solidFill>
              <a:ln w="9525">
                <a:solidFill>
                  <a:schemeClr val="accent4">
                    <a:lumMod val="60000"/>
                    <a:lumOff val="40000"/>
                  </a:schemeClr>
                </a:solidFill>
              </a:ln>
              <a:effectLst/>
            </c:spPr>
          </c:marker>
          <c:xVal>
            <c:numRef>
              <c:f>Sheet1!$B$2:$B$65</c:f>
              <c:numCache>
                <c:formatCode>General</c:formatCode>
                <c:ptCount val="64"/>
                <c:pt idx="0">
                  <c:v>1.3326120267179</c:v>
                </c:pt>
                <c:pt idx="1">
                  <c:v>1.4026120267179001</c:v>
                </c:pt>
                <c:pt idx="2">
                  <c:v>1.4126120267179001</c:v>
                </c:pt>
                <c:pt idx="3">
                  <c:v>1.4926120267178999</c:v>
                </c:pt>
                <c:pt idx="4">
                  <c:v>1.5826120267179</c:v>
                </c:pt>
                <c:pt idx="5">
                  <c:v>1.6726120267179001</c:v>
                </c:pt>
                <c:pt idx="6">
                  <c:v>1.7726120267179</c:v>
                </c:pt>
                <c:pt idx="7">
                  <c:v>1.8726120267179001</c:v>
                </c:pt>
                <c:pt idx="8">
                  <c:v>1.9826120267178999</c:v>
                </c:pt>
                <c:pt idx="9">
                  <c:v>2.1026120267179</c:v>
                </c:pt>
                <c:pt idx="10">
                  <c:v>2.2126120267178999</c:v>
                </c:pt>
                <c:pt idx="11">
                  <c:v>2.3326120267179</c:v>
                </c:pt>
                <c:pt idx="12">
                  <c:v>2.3426120267178998</c:v>
                </c:pt>
                <c:pt idx="13">
                  <c:v>2.4626120267178999</c:v>
                </c:pt>
                <c:pt idx="14">
                  <c:v>2.4726120267179001</c:v>
                </c:pt>
                <c:pt idx="15">
                  <c:v>2.5926120267178998</c:v>
                </c:pt>
                <c:pt idx="16">
                  <c:v>2.7326120267178999</c:v>
                </c:pt>
                <c:pt idx="17">
                  <c:v>2.8726120267179001</c:v>
                </c:pt>
                <c:pt idx="18">
                  <c:v>3.0226120267179</c:v>
                </c:pt>
                <c:pt idx="19">
                  <c:v>3.1826120267179001</c:v>
                </c:pt>
                <c:pt idx="20">
                  <c:v>3.3526120267179</c:v>
                </c:pt>
                <c:pt idx="21">
                  <c:v>3.5126120267179002</c:v>
                </c:pt>
                <c:pt idx="22">
                  <c:v>3.6926120267178999</c:v>
                </c:pt>
                <c:pt idx="23">
                  <c:v>3.8826120267178998</c:v>
                </c:pt>
                <c:pt idx="24">
                  <c:v>4.0726120267179002</c:v>
                </c:pt>
                <c:pt idx="25">
                  <c:v>4.2826120267179002</c:v>
                </c:pt>
                <c:pt idx="26">
                  <c:v>4.4926120267179002</c:v>
                </c:pt>
                <c:pt idx="27">
                  <c:v>4.7026120267179001</c:v>
                </c:pt>
                <c:pt idx="28">
                  <c:v>4.7126120267178999</c:v>
                </c:pt>
                <c:pt idx="29">
                  <c:v>4.9326120267178997</c:v>
                </c:pt>
                <c:pt idx="30">
                  <c:v>5.1526120267179003</c:v>
                </c:pt>
                <c:pt idx="31">
                  <c:v>5.3726120267179001</c:v>
                </c:pt>
                <c:pt idx="32">
                  <c:v>5.3826120267178998</c:v>
                </c:pt>
                <c:pt idx="33">
                  <c:v>5.6026120267178996</c:v>
                </c:pt>
                <c:pt idx="34">
                  <c:v>5.8426120267179096</c:v>
                </c:pt>
                <c:pt idx="35">
                  <c:v>5.8526120267178996</c:v>
                </c:pt>
                <c:pt idx="36">
                  <c:v>6.0926120267179096</c:v>
                </c:pt>
                <c:pt idx="37">
                  <c:v>6.3426120267179096</c:v>
                </c:pt>
                <c:pt idx="38">
                  <c:v>6.5826120267179098</c:v>
                </c:pt>
                <c:pt idx="39">
                  <c:v>6.82261202671791</c:v>
                </c:pt>
                <c:pt idx="40">
                  <c:v>7.07261202671791</c:v>
                </c:pt>
                <c:pt idx="41">
                  <c:v>7.0826120267179098</c:v>
                </c:pt>
                <c:pt idx="42">
                  <c:v>7.0926120267179096</c:v>
                </c:pt>
                <c:pt idx="43">
                  <c:v>7.3526120267179103</c:v>
                </c:pt>
                <c:pt idx="44">
                  <c:v>7.6026120267179103</c:v>
                </c:pt>
                <c:pt idx="45">
                  <c:v>7.61261202671791</c:v>
                </c:pt>
                <c:pt idx="46">
                  <c:v>7.8526120267179103</c:v>
                </c:pt>
                <c:pt idx="47">
                  <c:v>7.9426120267179101</c:v>
                </c:pt>
                <c:pt idx="48">
                  <c:v>8.11261202671791</c:v>
                </c:pt>
                <c:pt idx="49">
                  <c:v>8.36261202671791</c:v>
                </c:pt>
                <c:pt idx="50">
                  <c:v>8.6326120267179096</c:v>
                </c:pt>
                <c:pt idx="51">
                  <c:v>8.6426120267179094</c:v>
                </c:pt>
                <c:pt idx="52">
                  <c:v>8.9026120267179092</c:v>
                </c:pt>
                <c:pt idx="53">
                  <c:v>9.1826120267179103</c:v>
                </c:pt>
                <c:pt idx="54">
                  <c:v>9.5026120267179106</c:v>
                </c:pt>
                <c:pt idx="55">
                  <c:v>9.6826120267179103</c:v>
                </c:pt>
                <c:pt idx="56">
                  <c:v>9.7926120267179098</c:v>
                </c:pt>
                <c:pt idx="57">
                  <c:v>10.1026120267179</c:v>
                </c:pt>
                <c:pt idx="58">
                  <c:v>10.4326120267179</c:v>
                </c:pt>
                <c:pt idx="59">
                  <c:v>10.7426120267179</c:v>
                </c:pt>
                <c:pt idx="60">
                  <c:v>10.7526120267179</c:v>
                </c:pt>
                <c:pt idx="61">
                  <c:v>10.7626120267179</c:v>
                </c:pt>
                <c:pt idx="62">
                  <c:v>10.7726120267179</c:v>
                </c:pt>
                <c:pt idx="63">
                  <c:v>11.0826120267179</c:v>
                </c:pt>
              </c:numCache>
            </c:numRef>
          </c:xVal>
          <c:yVal>
            <c:numRef>
              <c:f>Sheet1!$C$2:$C$65</c:f>
              <c:numCache>
                <c:formatCode>General</c:formatCode>
                <c:ptCount val="64"/>
                <c:pt idx="0">
                  <c:v>935063952.98022604</c:v>
                </c:pt>
                <c:pt idx="1">
                  <c:v>926841179.10248995</c:v>
                </c:pt>
                <c:pt idx="2">
                  <c:v>935242019.82049096</c:v>
                </c:pt>
                <c:pt idx="3">
                  <c:v>935305152.42146099</c:v>
                </c:pt>
                <c:pt idx="4">
                  <c:v>932065086.461393</c:v>
                </c:pt>
                <c:pt idx="5">
                  <c:v>936760098.73996198</c:v>
                </c:pt>
                <c:pt idx="6">
                  <c:v>942613446.11987805</c:v>
                </c:pt>
                <c:pt idx="7">
                  <c:v>943074034.30622697</c:v>
                </c:pt>
                <c:pt idx="8">
                  <c:v>946402613.13935399</c:v>
                </c:pt>
                <c:pt idx="9">
                  <c:v>947679635.52935898</c:v>
                </c:pt>
                <c:pt idx="10">
                  <c:v>949428335.12741995</c:v>
                </c:pt>
                <c:pt idx="11">
                  <c:v>944288361.51240206</c:v>
                </c:pt>
                <c:pt idx="12">
                  <c:v>937812999.62990999</c:v>
                </c:pt>
                <c:pt idx="13">
                  <c:v>931500239.55849099</c:v>
                </c:pt>
                <c:pt idx="14">
                  <c:v>916138688.02878106</c:v>
                </c:pt>
                <c:pt idx="15">
                  <c:v>916346129.89392602</c:v>
                </c:pt>
                <c:pt idx="16">
                  <c:v>908410089.41493595</c:v>
                </c:pt>
                <c:pt idx="17">
                  <c:v>892508287.52747095</c:v>
                </c:pt>
                <c:pt idx="18">
                  <c:v>882620046.30915499</c:v>
                </c:pt>
                <c:pt idx="19">
                  <c:v>872014120.86448503</c:v>
                </c:pt>
                <c:pt idx="20">
                  <c:v>866010427.74685001</c:v>
                </c:pt>
                <c:pt idx="21">
                  <c:v>852623461.43490303</c:v>
                </c:pt>
                <c:pt idx="22">
                  <c:v>842326462.13581502</c:v>
                </c:pt>
                <c:pt idx="23">
                  <c:v>835590065.97394705</c:v>
                </c:pt>
                <c:pt idx="24">
                  <c:v>823188784.45276797</c:v>
                </c:pt>
                <c:pt idx="25">
                  <c:v>813984491.91773295</c:v>
                </c:pt>
                <c:pt idx="26">
                  <c:v>802945886.35909605</c:v>
                </c:pt>
                <c:pt idx="27">
                  <c:v>787619185.06187499</c:v>
                </c:pt>
                <c:pt idx="28">
                  <c:v>785718384.96209395</c:v>
                </c:pt>
                <c:pt idx="29">
                  <c:v>774272252.32930601</c:v>
                </c:pt>
                <c:pt idx="30">
                  <c:v>760345335.79576802</c:v>
                </c:pt>
                <c:pt idx="31">
                  <c:v>745564284.32746196</c:v>
                </c:pt>
                <c:pt idx="32">
                  <c:v>743329946.65123296</c:v>
                </c:pt>
                <c:pt idx="33">
                  <c:v>726937854.78814101</c:v>
                </c:pt>
                <c:pt idx="34">
                  <c:v>711144311.16817999</c:v>
                </c:pt>
                <c:pt idx="35">
                  <c:v>709918918.03625095</c:v>
                </c:pt>
                <c:pt idx="36">
                  <c:v>692945186.71847105</c:v>
                </c:pt>
                <c:pt idx="37">
                  <c:v>678050768.54840803</c:v>
                </c:pt>
                <c:pt idx="38">
                  <c:v>661103262.652233</c:v>
                </c:pt>
                <c:pt idx="39">
                  <c:v>642758939.78002799</c:v>
                </c:pt>
                <c:pt idx="40">
                  <c:v>628031488.42789805</c:v>
                </c:pt>
                <c:pt idx="41">
                  <c:v>628308232.72356296</c:v>
                </c:pt>
                <c:pt idx="42">
                  <c:v>625887489.67650294</c:v>
                </c:pt>
                <c:pt idx="43">
                  <c:v>611463390.73827004</c:v>
                </c:pt>
                <c:pt idx="44">
                  <c:v>596060021.60927999</c:v>
                </c:pt>
                <c:pt idx="45">
                  <c:v>596644646.97476399</c:v>
                </c:pt>
                <c:pt idx="46">
                  <c:v>578087230.29629397</c:v>
                </c:pt>
                <c:pt idx="47">
                  <c:v>567366484.54309201</c:v>
                </c:pt>
                <c:pt idx="48">
                  <c:v>563563288.52357101</c:v>
                </c:pt>
                <c:pt idx="49">
                  <c:v>547787587.78522897</c:v>
                </c:pt>
                <c:pt idx="50">
                  <c:v>533794172.29782403</c:v>
                </c:pt>
                <c:pt idx="51">
                  <c:v>534490114.969073</c:v>
                </c:pt>
                <c:pt idx="52">
                  <c:v>520611331.56053799</c:v>
                </c:pt>
                <c:pt idx="53">
                  <c:v>509614121.22214901</c:v>
                </c:pt>
                <c:pt idx="54">
                  <c:v>495292527.512959</c:v>
                </c:pt>
                <c:pt idx="55">
                  <c:v>479083132.76588899</c:v>
                </c:pt>
                <c:pt idx="56">
                  <c:v>482232892.47010303</c:v>
                </c:pt>
                <c:pt idx="57">
                  <c:v>474358006.95430499</c:v>
                </c:pt>
                <c:pt idx="58">
                  <c:v>466769107.76895303</c:v>
                </c:pt>
                <c:pt idx="59">
                  <c:v>456238045.235919</c:v>
                </c:pt>
                <c:pt idx="60">
                  <c:v>461131060.518188</c:v>
                </c:pt>
                <c:pt idx="61">
                  <c:v>454658021.98781198</c:v>
                </c:pt>
                <c:pt idx="62">
                  <c:v>451445214.53674698</c:v>
                </c:pt>
                <c:pt idx="63">
                  <c:v>443262658.40943497</c:v>
                </c:pt>
              </c:numCache>
            </c:numRef>
          </c:yVal>
          <c:smooth val="0"/>
          <c:extLst>
            <c:ext xmlns:c16="http://schemas.microsoft.com/office/drawing/2014/chart" uri="{C3380CC4-5D6E-409C-BE32-E72D297353CC}">
              <c16:uniqueId val="{00000002-1808-4FCA-92DB-97B12F91D3A0}"/>
            </c:ext>
          </c:extLst>
        </c:ser>
        <c:ser>
          <c:idx val="3"/>
          <c:order val="3"/>
          <c:tx>
            <c:v>N2 2K</c:v>
          </c:tx>
          <c:spPr>
            <a:ln w="25400" cap="rnd">
              <a:noFill/>
              <a:round/>
            </a:ln>
            <a:effectLst/>
          </c:spPr>
          <c:marker>
            <c:symbol val="square"/>
            <c:size val="4"/>
            <c:spPr>
              <a:solidFill>
                <a:schemeClr val="accent2">
                  <a:alpha val="97000"/>
                </a:schemeClr>
              </a:solidFill>
              <a:ln w="9525" cap="sq">
                <a:solidFill>
                  <a:schemeClr val="accent2"/>
                </a:solidFill>
                <a:bevel/>
              </a:ln>
              <a:effectLst/>
            </c:spPr>
          </c:marker>
          <c:xVal>
            <c:numRef>
              <c:f>Sheet1!$D$2:$D$67</c:f>
              <c:numCache>
                <c:formatCode>General</c:formatCode>
                <c:ptCount val="66"/>
                <c:pt idx="0">
                  <c:v>0.44357539866064799</c:v>
                </c:pt>
                <c:pt idx="1">
                  <c:v>0.54357539866064797</c:v>
                </c:pt>
                <c:pt idx="2">
                  <c:v>0.64357539866064795</c:v>
                </c:pt>
                <c:pt idx="3">
                  <c:v>0.74357539866064803</c:v>
                </c:pt>
                <c:pt idx="4">
                  <c:v>0.84357539866064801</c:v>
                </c:pt>
                <c:pt idx="5">
                  <c:v>0.94357539866064799</c:v>
                </c:pt>
                <c:pt idx="6">
                  <c:v>1.04357539866064</c:v>
                </c:pt>
                <c:pt idx="7">
                  <c:v>1.1435753986606401</c:v>
                </c:pt>
                <c:pt idx="8">
                  <c:v>1.2435753986606399</c:v>
                </c:pt>
                <c:pt idx="9">
                  <c:v>1.34357539866064</c:v>
                </c:pt>
                <c:pt idx="10">
                  <c:v>1.4435753986606401</c:v>
                </c:pt>
                <c:pt idx="11">
                  <c:v>1.54357539866064</c:v>
                </c:pt>
                <c:pt idx="12">
                  <c:v>1.6435753986606401</c:v>
                </c:pt>
                <c:pt idx="13">
                  <c:v>1.7435753986606399</c:v>
                </c:pt>
                <c:pt idx="14">
                  <c:v>1.84357539866064</c:v>
                </c:pt>
                <c:pt idx="15">
                  <c:v>1.9435753986606401</c:v>
                </c:pt>
                <c:pt idx="16">
                  <c:v>2.0435753986606402</c:v>
                </c:pt>
                <c:pt idx="17">
                  <c:v>2.1435753986606398</c:v>
                </c:pt>
                <c:pt idx="18">
                  <c:v>2.2435753986606399</c:v>
                </c:pt>
                <c:pt idx="19">
                  <c:v>2.34357539866064</c:v>
                </c:pt>
                <c:pt idx="20">
                  <c:v>2.4435753986606401</c:v>
                </c:pt>
                <c:pt idx="21">
                  <c:v>2.5435753986606402</c:v>
                </c:pt>
                <c:pt idx="22">
                  <c:v>2.6435753986606398</c:v>
                </c:pt>
                <c:pt idx="23">
                  <c:v>2.7435753986606399</c:v>
                </c:pt>
                <c:pt idx="24">
                  <c:v>2.84357539866064</c:v>
                </c:pt>
                <c:pt idx="25">
                  <c:v>2.9435753986606401</c:v>
                </c:pt>
                <c:pt idx="26">
                  <c:v>3.0435753986606402</c:v>
                </c:pt>
                <c:pt idx="27">
                  <c:v>3.1435753986606398</c:v>
                </c:pt>
                <c:pt idx="28">
                  <c:v>3.34357539866064</c:v>
                </c:pt>
                <c:pt idx="29">
                  <c:v>3.4435753986606401</c:v>
                </c:pt>
                <c:pt idx="30">
                  <c:v>3.5435753986606402</c:v>
                </c:pt>
                <c:pt idx="31">
                  <c:v>3.7435753986606399</c:v>
                </c:pt>
                <c:pt idx="32">
                  <c:v>3.84357539866064</c:v>
                </c:pt>
                <c:pt idx="33">
                  <c:v>3.9435753986606401</c:v>
                </c:pt>
                <c:pt idx="34">
                  <c:v>4.0435753986606402</c:v>
                </c:pt>
                <c:pt idx="35">
                  <c:v>4.1435753986606398</c:v>
                </c:pt>
                <c:pt idx="36">
                  <c:v>4.2435753986606404</c:v>
                </c:pt>
                <c:pt idx="37">
                  <c:v>4.4435753986606397</c:v>
                </c:pt>
                <c:pt idx="38">
                  <c:v>4.5435753986606402</c:v>
                </c:pt>
                <c:pt idx="39">
                  <c:v>4.84357539866064</c:v>
                </c:pt>
                <c:pt idx="40">
                  <c:v>4.9435753986606397</c:v>
                </c:pt>
                <c:pt idx="41">
                  <c:v>5.2435753986606404</c:v>
                </c:pt>
                <c:pt idx="42">
                  <c:v>5.34357539866064</c:v>
                </c:pt>
                <c:pt idx="43">
                  <c:v>5.5435753986606402</c:v>
                </c:pt>
                <c:pt idx="44">
                  <c:v>5.6435753986606398</c:v>
                </c:pt>
                <c:pt idx="45">
                  <c:v>5.7435753986606404</c:v>
                </c:pt>
                <c:pt idx="46">
                  <c:v>5.9435753986606397</c:v>
                </c:pt>
                <c:pt idx="47">
                  <c:v>6.1435753986606398</c:v>
                </c:pt>
                <c:pt idx="48">
                  <c:v>6.2435753986606404</c:v>
                </c:pt>
                <c:pt idx="49">
                  <c:v>6.4435753986606397</c:v>
                </c:pt>
                <c:pt idx="50">
                  <c:v>6.5435753986606402</c:v>
                </c:pt>
                <c:pt idx="51">
                  <c:v>6.7435753986606404</c:v>
                </c:pt>
                <c:pt idx="52">
                  <c:v>6.84357539866064</c:v>
                </c:pt>
                <c:pt idx="53">
                  <c:v>7.1435753986606398</c:v>
                </c:pt>
                <c:pt idx="54">
                  <c:v>7.34357539866064</c:v>
                </c:pt>
                <c:pt idx="55">
                  <c:v>7.5435753986606402</c:v>
                </c:pt>
                <c:pt idx="56">
                  <c:v>7.6435753986606398</c:v>
                </c:pt>
                <c:pt idx="57">
                  <c:v>7.84357539866064</c:v>
                </c:pt>
                <c:pt idx="58">
                  <c:v>8.0435753986606393</c:v>
                </c:pt>
                <c:pt idx="59">
                  <c:v>8.2435753986606404</c:v>
                </c:pt>
                <c:pt idx="60">
                  <c:v>8.34357539866064</c:v>
                </c:pt>
                <c:pt idx="61">
                  <c:v>8.5435753986606393</c:v>
                </c:pt>
                <c:pt idx="62">
                  <c:v>8.7435753986606404</c:v>
                </c:pt>
                <c:pt idx="63">
                  <c:v>8.9435753986606397</c:v>
                </c:pt>
                <c:pt idx="64">
                  <c:v>9.1435753986606407</c:v>
                </c:pt>
                <c:pt idx="65">
                  <c:v>9.34357539866064</c:v>
                </c:pt>
              </c:numCache>
            </c:numRef>
          </c:xVal>
          <c:yVal>
            <c:numRef>
              <c:f>Sheet1!$E$2:$E$67</c:f>
              <c:numCache>
                <c:formatCode>General</c:formatCode>
                <c:ptCount val="66"/>
                <c:pt idx="0">
                  <c:v>10709073930.518801</c:v>
                </c:pt>
                <c:pt idx="1">
                  <c:v>10561393629.689899</c:v>
                </c:pt>
                <c:pt idx="2">
                  <c:v>9503565637.4335003</c:v>
                </c:pt>
                <c:pt idx="3">
                  <c:v>9057153825.1084709</c:v>
                </c:pt>
                <c:pt idx="4">
                  <c:v>8307932479.4133701</c:v>
                </c:pt>
                <c:pt idx="5">
                  <c:v>8088097462.89888</c:v>
                </c:pt>
                <c:pt idx="6">
                  <c:v>7450615918.5130796</c:v>
                </c:pt>
                <c:pt idx="7">
                  <c:v>7168221183.9311199</c:v>
                </c:pt>
                <c:pt idx="8">
                  <c:v>7041459731.2028799</c:v>
                </c:pt>
                <c:pt idx="9">
                  <c:v>7001989872.0030298</c:v>
                </c:pt>
                <c:pt idx="10">
                  <c:v>6831715659.8358002</c:v>
                </c:pt>
                <c:pt idx="11">
                  <c:v>6529034597.0577898</c:v>
                </c:pt>
                <c:pt idx="12">
                  <c:v>6544156081.5150299</c:v>
                </c:pt>
                <c:pt idx="13">
                  <c:v>6086177385.5815496</c:v>
                </c:pt>
                <c:pt idx="14">
                  <c:v>5939609365.88902</c:v>
                </c:pt>
                <c:pt idx="15">
                  <c:v>5893476079.4232597</c:v>
                </c:pt>
                <c:pt idx="16">
                  <c:v>5162865071.3744097</c:v>
                </c:pt>
                <c:pt idx="17">
                  <c:v>5050917062.4148102</c:v>
                </c:pt>
                <c:pt idx="18">
                  <c:v>5456440696.5100698</c:v>
                </c:pt>
                <c:pt idx="19">
                  <c:v>4745192366.0248299</c:v>
                </c:pt>
                <c:pt idx="20">
                  <c:v>4628287812.2208405</c:v>
                </c:pt>
                <c:pt idx="21">
                  <c:v>4196598555.2154298</c:v>
                </c:pt>
                <c:pt idx="22">
                  <c:v>4244355731.5672402</c:v>
                </c:pt>
                <c:pt idx="23">
                  <c:v>4310156097.9321404</c:v>
                </c:pt>
                <c:pt idx="24">
                  <c:v>3790185329.7494302</c:v>
                </c:pt>
                <c:pt idx="25">
                  <c:v>3875010930.95789</c:v>
                </c:pt>
                <c:pt idx="26">
                  <c:v>3730571914.68749</c:v>
                </c:pt>
                <c:pt idx="27">
                  <c:v>3348075016.7386599</c:v>
                </c:pt>
                <c:pt idx="28">
                  <c:v>3292752701.1409402</c:v>
                </c:pt>
                <c:pt idx="29">
                  <c:v>3434868305.6890602</c:v>
                </c:pt>
                <c:pt idx="30">
                  <c:v>3452138417.1318698</c:v>
                </c:pt>
                <c:pt idx="31">
                  <c:v>3243697543.3759398</c:v>
                </c:pt>
                <c:pt idx="32">
                  <c:v>3162454308.0502801</c:v>
                </c:pt>
                <c:pt idx="33">
                  <c:v>2968315112.1451001</c:v>
                </c:pt>
                <c:pt idx="34">
                  <c:v>3083323053.4876599</c:v>
                </c:pt>
                <c:pt idx="35">
                  <c:v>2964853279.3336601</c:v>
                </c:pt>
                <c:pt idx="36">
                  <c:v>2828543139.4463501</c:v>
                </c:pt>
                <c:pt idx="37">
                  <c:v>2705695466.6363902</c:v>
                </c:pt>
                <c:pt idx="38">
                  <c:v>2593429113.8627501</c:v>
                </c:pt>
                <c:pt idx="39">
                  <c:v>2379951770.76862</c:v>
                </c:pt>
                <c:pt idx="40">
                  <c:v>2278709676.7519202</c:v>
                </c:pt>
                <c:pt idx="41">
                  <c:v>2146806833.5778699</c:v>
                </c:pt>
                <c:pt idx="42">
                  <c:v>1990418121.53003</c:v>
                </c:pt>
                <c:pt idx="43">
                  <c:v>1912305615.58674</c:v>
                </c:pt>
                <c:pt idx="44">
                  <c:v>1812057329.5666001</c:v>
                </c:pt>
                <c:pt idx="45">
                  <c:v>1710283611.14521</c:v>
                </c:pt>
                <c:pt idx="46">
                  <c:v>1642821956.14236</c:v>
                </c:pt>
                <c:pt idx="47">
                  <c:v>1589825532.6668401</c:v>
                </c:pt>
                <c:pt idx="48">
                  <c:v>1525345856.3882101</c:v>
                </c:pt>
                <c:pt idx="49">
                  <c:v>1463079232.13586</c:v>
                </c:pt>
                <c:pt idx="50">
                  <c:v>1434022134.0868001</c:v>
                </c:pt>
                <c:pt idx="51">
                  <c:v>1330922710.42401</c:v>
                </c:pt>
                <c:pt idx="52">
                  <c:v>1273867227.4391799</c:v>
                </c:pt>
                <c:pt idx="53">
                  <c:v>1158056905.00302</c:v>
                </c:pt>
                <c:pt idx="54">
                  <c:v>1129835035.45065</c:v>
                </c:pt>
                <c:pt idx="55">
                  <c:v>1087559298.40043</c:v>
                </c:pt>
                <c:pt idx="56">
                  <c:v>1138131446.9126899</c:v>
                </c:pt>
                <c:pt idx="57">
                  <c:v>1012122362.22199</c:v>
                </c:pt>
                <c:pt idx="58">
                  <c:v>976961313.65720797</c:v>
                </c:pt>
                <c:pt idx="59">
                  <c:v>945210295.77113199</c:v>
                </c:pt>
                <c:pt idx="60">
                  <c:v>917001162.37811601</c:v>
                </c:pt>
                <c:pt idx="61">
                  <c:v>889654500.35327995</c:v>
                </c:pt>
                <c:pt idx="62">
                  <c:v>859015798.24345303</c:v>
                </c:pt>
                <c:pt idx="63">
                  <c:v>825804776.81684506</c:v>
                </c:pt>
                <c:pt idx="64">
                  <c:v>811855454.58163202</c:v>
                </c:pt>
                <c:pt idx="65">
                  <c:v>788108812.68525195</c:v>
                </c:pt>
              </c:numCache>
            </c:numRef>
          </c:yVal>
          <c:smooth val="0"/>
          <c:extLst>
            <c:ext xmlns:c16="http://schemas.microsoft.com/office/drawing/2014/chart" uri="{C3380CC4-5D6E-409C-BE32-E72D297353CC}">
              <c16:uniqueId val="{00000003-1808-4FCA-92DB-97B12F91D3A0}"/>
            </c:ext>
          </c:extLst>
        </c:ser>
        <c:dLbls>
          <c:showLegendKey val="0"/>
          <c:showVal val="0"/>
          <c:showCatName val="0"/>
          <c:showSerName val="0"/>
          <c:showPercent val="0"/>
          <c:showBubbleSize val="0"/>
        </c:dLbls>
        <c:axId val="745708048"/>
        <c:axId val="745707064"/>
      </c:scatterChart>
      <c:valAx>
        <c:axId val="7457080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a:t>Eacc (MV/m)</a:t>
                </a:r>
              </a:p>
            </c:rich>
          </c:tx>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745707064"/>
        <c:crosses val="autoZero"/>
        <c:crossBetween val="midCat"/>
      </c:valAx>
      <c:valAx>
        <c:axId val="745707064"/>
        <c:scaling>
          <c:logBase val="10"/>
          <c:orientation val="minMax"/>
          <c:min val="10000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a:t>Q</a:t>
                </a:r>
              </a:p>
            </c:rich>
          </c:tx>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745708048"/>
        <c:crosses val="autoZero"/>
        <c:crossBetween val="midCat"/>
      </c:valAx>
      <c:spPr>
        <a:noFill/>
        <a:ln>
          <a:noFill/>
        </a:ln>
        <a:effectLst/>
      </c:spPr>
    </c:plotArea>
    <c:legend>
      <c:legendPos val="r"/>
      <c:layout>
        <c:manualLayout>
          <c:xMode val="edge"/>
          <c:yMode val="edge"/>
          <c:x val="0.67799319354255416"/>
          <c:y val="5.4458615208310232E-2"/>
          <c:w val="0.27954485501379372"/>
          <c:h val="0.36030125595357398"/>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400" b="1">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7198324526558787"/>
          <c:y val="3.8959326240810374E-2"/>
          <c:w val="0.66821365425645818"/>
          <c:h val="0.71410210671716201"/>
        </c:manualLayout>
      </c:layout>
      <c:scatterChart>
        <c:scatterStyle val="lineMarker"/>
        <c:varyColors val="0"/>
        <c:ser>
          <c:idx val="0"/>
          <c:order val="0"/>
          <c:tx>
            <c:v>N2 (4.2K)</c:v>
          </c:tx>
          <c:spPr>
            <a:ln w="19050" cap="rnd">
              <a:noFill/>
              <a:round/>
            </a:ln>
            <a:effectLst/>
          </c:spPr>
          <c:marker>
            <c:symbol val="triangle"/>
            <c:size val="5"/>
            <c:spPr>
              <a:solidFill>
                <a:schemeClr val="accent4">
                  <a:lumMod val="60000"/>
                  <a:lumOff val="40000"/>
                </a:schemeClr>
              </a:solidFill>
              <a:ln w="9525">
                <a:solidFill>
                  <a:schemeClr val="accent4">
                    <a:lumMod val="60000"/>
                    <a:lumOff val="40000"/>
                  </a:schemeClr>
                </a:solidFill>
              </a:ln>
              <a:effectLst/>
            </c:spPr>
          </c:marker>
          <c:xVal>
            <c:numRef>
              <c:f>Sheet1!$G$2:$G$85</c:f>
              <c:numCache>
                <c:formatCode>General</c:formatCode>
                <c:ptCount val="84"/>
                <c:pt idx="0">
                  <c:v>4.7840771759172798</c:v>
                </c:pt>
                <c:pt idx="1">
                  <c:v>5.0353771759172803</c:v>
                </c:pt>
                <c:pt idx="2">
                  <c:v>5.0712771759172801</c:v>
                </c:pt>
                <c:pt idx="3">
                  <c:v>5.3584771759172796</c:v>
                </c:pt>
                <c:pt idx="4">
                  <c:v>5.6815771759172797</c:v>
                </c:pt>
                <c:pt idx="5">
                  <c:v>6.0046771759172799</c:v>
                </c:pt>
                <c:pt idx="6">
                  <c:v>6.3636771759172799</c:v>
                </c:pt>
                <c:pt idx="7">
                  <c:v>6.7226771759172799</c:v>
                </c:pt>
                <c:pt idx="8">
                  <c:v>7.1175771759172797</c:v>
                </c:pt>
                <c:pt idx="9">
                  <c:v>7.5483771759172802</c:v>
                </c:pt>
                <c:pt idx="10">
                  <c:v>7.94327717591728</c:v>
                </c:pt>
                <c:pt idx="11">
                  <c:v>8.3740771759172805</c:v>
                </c:pt>
                <c:pt idx="12">
                  <c:v>8.4099771759172803</c:v>
                </c:pt>
                <c:pt idx="13">
                  <c:v>8.84077717591728</c:v>
                </c:pt>
                <c:pt idx="14">
                  <c:v>8.8766771759172798</c:v>
                </c:pt>
                <c:pt idx="15">
                  <c:v>9.3074771759172794</c:v>
                </c:pt>
                <c:pt idx="16">
                  <c:v>9.8100771759172805</c:v>
                </c:pt>
                <c:pt idx="17">
                  <c:v>10.3126771759172</c:v>
                </c:pt>
                <c:pt idx="18">
                  <c:v>10.851177175917201</c:v>
                </c:pt>
                <c:pt idx="19">
                  <c:v>11.4255771759172</c:v>
                </c:pt>
                <c:pt idx="20">
                  <c:v>12.0358771759172</c:v>
                </c:pt>
                <c:pt idx="21">
                  <c:v>12.610277175917201</c:v>
                </c:pt>
                <c:pt idx="22">
                  <c:v>13.256477175917199</c:v>
                </c:pt>
                <c:pt idx="23">
                  <c:v>13.938577175917199</c:v>
                </c:pt>
                <c:pt idx="24">
                  <c:v>14.6206771759172</c:v>
                </c:pt>
                <c:pt idx="25">
                  <c:v>15.374577175917199</c:v>
                </c:pt>
                <c:pt idx="26">
                  <c:v>16.128477175917201</c:v>
                </c:pt>
                <c:pt idx="27">
                  <c:v>16.882377175917199</c:v>
                </c:pt>
                <c:pt idx="28">
                  <c:v>16.918277175917201</c:v>
                </c:pt>
                <c:pt idx="29">
                  <c:v>17.7080771759172</c:v>
                </c:pt>
                <c:pt idx="30">
                  <c:v>18.4978771759172</c:v>
                </c:pt>
                <c:pt idx="31">
                  <c:v>19.287677175917199</c:v>
                </c:pt>
                <c:pt idx="32">
                  <c:v>19.323577175917201</c:v>
                </c:pt>
                <c:pt idx="33">
                  <c:v>20.113377175917201</c:v>
                </c:pt>
                <c:pt idx="34">
                  <c:v>20.9749771759172</c:v>
                </c:pt>
                <c:pt idx="35">
                  <c:v>21.010877175917201</c:v>
                </c:pt>
                <c:pt idx="36">
                  <c:v>21.872477175917201</c:v>
                </c:pt>
                <c:pt idx="37">
                  <c:v>22.769977175917202</c:v>
                </c:pt>
                <c:pt idx="38">
                  <c:v>23.631577175917201</c:v>
                </c:pt>
                <c:pt idx="39">
                  <c:v>24.4931771759172</c:v>
                </c:pt>
                <c:pt idx="40">
                  <c:v>25.390677175917201</c:v>
                </c:pt>
                <c:pt idx="41">
                  <c:v>25.426577175917199</c:v>
                </c:pt>
                <c:pt idx="42">
                  <c:v>25.462477175917201</c:v>
                </c:pt>
                <c:pt idx="43">
                  <c:v>26.3958771759172</c:v>
                </c:pt>
                <c:pt idx="44">
                  <c:v>27.2933771759173</c:v>
                </c:pt>
                <c:pt idx="45">
                  <c:v>27.329277175917198</c:v>
                </c:pt>
                <c:pt idx="46">
                  <c:v>28.190877175917301</c:v>
                </c:pt>
                <c:pt idx="47">
                  <c:v>28.513977175917301</c:v>
                </c:pt>
                <c:pt idx="48">
                  <c:v>29.1242771759173</c:v>
                </c:pt>
                <c:pt idx="49">
                  <c:v>30.0217771759173</c:v>
                </c:pt>
                <c:pt idx="50">
                  <c:v>30.991077175917301</c:v>
                </c:pt>
                <c:pt idx="51">
                  <c:v>31.026977175917299</c:v>
                </c:pt>
                <c:pt idx="52">
                  <c:v>31.960377175917301</c:v>
                </c:pt>
                <c:pt idx="53">
                  <c:v>32.965577175917304</c:v>
                </c:pt>
                <c:pt idx="54">
                  <c:v>34.114377175917298</c:v>
                </c:pt>
                <c:pt idx="55">
                  <c:v>34.760577175917298</c:v>
                </c:pt>
                <c:pt idx="56">
                  <c:v>35.155477175917298</c:v>
                </c:pt>
                <c:pt idx="57">
                  <c:v>36.268377175917301</c:v>
                </c:pt>
                <c:pt idx="58">
                  <c:v>37.453077175917301</c:v>
                </c:pt>
                <c:pt idx="59">
                  <c:v>38.565977175917297</c:v>
                </c:pt>
                <c:pt idx="60">
                  <c:v>38.601877175917302</c:v>
                </c:pt>
                <c:pt idx="61">
                  <c:v>38.6377771759173</c:v>
                </c:pt>
                <c:pt idx="62">
                  <c:v>38.673677175917298</c:v>
                </c:pt>
                <c:pt idx="63">
                  <c:v>39.786577175917301</c:v>
                </c:pt>
              </c:numCache>
            </c:numRef>
          </c:xVal>
          <c:yVal>
            <c:numRef>
              <c:f>Sheet1!$H$2:$H$85</c:f>
              <c:numCache>
                <c:formatCode>General</c:formatCode>
                <c:ptCount val="84"/>
                <c:pt idx="0">
                  <c:v>281.26418429645202</c:v>
                </c:pt>
                <c:pt idx="1">
                  <c:v>283.75951126241102</c:v>
                </c:pt>
                <c:pt idx="2">
                  <c:v>281.21063257025099</c:v>
                </c:pt>
                <c:pt idx="3">
                  <c:v>281.19165100192703</c:v>
                </c:pt>
                <c:pt idx="4">
                  <c:v>282.16913584703099</c:v>
                </c:pt>
                <c:pt idx="5">
                  <c:v>280.75491297479601</c:v>
                </c:pt>
                <c:pt idx="6">
                  <c:v>279.01150899406099</c:v>
                </c:pt>
                <c:pt idx="7">
                  <c:v>278.87524248663601</c:v>
                </c:pt>
                <c:pt idx="8">
                  <c:v>277.89441443699201</c:v>
                </c:pt>
                <c:pt idx="9">
                  <c:v>277.51994465206798</c:v>
                </c:pt>
                <c:pt idx="10">
                  <c:v>277.00879599796599</c:v>
                </c:pt>
                <c:pt idx="11">
                  <c:v>278.516617083759</c:v>
                </c:pt>
                <c:pt idx="12">
                  <c:v>280.439703974873</c:v>
                </c:pt>
                <c:pt idx="13">
                  <c:v>282.34023871497402</c:v>
                </c:pt>
                <c:pt idx="14">
                  <c:v>287.07443909599101</c:v>
                </c:pt>
                <c:pt idx="15">
                  <c:v>287.00945136358399</c:v>
                </c:pt>
                <c:pt idx="16">
                  <c:v>289.516819622056</c:v>
                </c:pt>
                <c:pt idx="17">
                  <c:v>294.67513487027901</c:v>
                </c:pt>
                <c:pt idx="18">
                  <c:v>297.97646348480799</c:v>
                </c:pt>
                <c:pt idx="19">
                  <c:v>301.60062057168301</c:v>
                </c:pt>
                <c:pt idx="20">
                  <c:v>303.69149328174001</c:v>
                </c:pt>
                <c:pt idx="21">
                  <c:v>308.45972682641099</c:v>
                </c:pt>
                <c:pt idx="22">
                  <c:v>312.23048523624999</c:v>
                </c:pt>
                <c:pt idx="23">
                  <c:v>314.74763847683101</c:v>
                </c:pt>
                <c:pt idx="24">
                  <c:v>319.489289658914</c:v>
                </c:pt>
                <c:pt idx="25">
                  <c:v>323.10197873718198</c:v>
                </c:pt>
                <c:pt idx="26">
                  <c:v>327.54386624054501</c:v>
                </c:pt>
                <c:pt idx="27">
                  <c:v>333.91771682064598</c:v>
                </c:pt>
                <c:pt idx="28">
                  <c:v>334.72552638906097</c:v>
                </c:pt>
                <c:pt idx="29">
                  <c:v>339.67380234639103</c:v>
                </c:pt>
                <c:pt idx="30">
                  <c:v>345.89546041569002</c:v>
                </c:pt>
                <c:pt idx="31">
                  <c:v>352.75294904615703</c:v>
                </c:pt>
                <c:pt idx="32">
                  <c:v>353.813271192473</c:v>
                </c:pt>
                <c:pt idx="33">
                  <c:v>361.791586815421</c:v>
                </c:pt>
                <c:pt idx="34">
                  <c:v>369.826483696362</c:v>
                </c:pt>
                <c:pt idx="35">
                  <c:v>370.46484227733998</c:v>
                </c:pt>
                <c:pt idx="36">
                  <c:v>379.53939942272899</c:v>
                </c:pt>
                <c:pt idx="37">
                  <c:v>387.87656057530597</c:v>
                </c:pt>
                <c:pt idx="38">
                  <c:v>397.819848815885</c:v>
                </c:pt>
                <c:pt idx="39">
                  <c:v>409.173616612795</c:v>
                </c:pt>
                <c:pt idx="40">
                  <c:v>418.76881151030602</c:v>
                </c:pt>
                <c:pt idx="41">
                  <c:v>418.58436083187797</c:v>
                </c:pt>
                <c:pt idx="42">
                  <c:v>420.20331822886197</c:v>
                </c:pt>
                <c:pt idx="43">
                  <c:v>430.11569291574102</c:v>
                </c:pt>
                <c:pt idx="44">
                  <c:v>441.23073258618399</c:v>
                </c:pt>
                <c:pt idx="45">
                  <c:v>440.79839035432298</c:v>
                </c:pt>
                <c:pt idx="46">
                  <c:v>454.94864134120502</c:v>
                </c:pt>
                <c:pt idx="47">
                  <c:v>463.54518140386301</c:v>
                </c:pt>
                <c:pt idx="48">
                  <c:v>466.67340715008203</c:v>
                </c:pt>
                <c:pt idx="49">
                  <c:v>480.11310563523398</c:v>
                </c:pt>
                <c:pt idx="50">
                  <c:v>492.69927183330498</c:v>
                </c:pt>
                <c:pt idx="51">
                  <c:v>492.05774369693899</c:v>
                </c:pt>
                <c:pt idx="52">
                  <c:v>505.17532765115601</c:v>
                </c:pt>
                <c:pt idx="53">
                  <c:v>516.07675110979403</c:v>
                </c:pt>
                <c:pt idx="54">
                  <c:v>530.99932946821696</c:v>
                </c:pt>
                <c:pt idx="55">
                  <c:v>548.96526722120802</c:v>
                </c:pt>
                <c:pt idx="56">
                  <c:v>545.37963732182504</c:v>
                </c:pt>
                <c:pt idx="57">
                  <c:v>554.43356314070695</c:v>
                </c:pt>
                <c:pt idx="58">
                  <c:v>563.44774241182699</c:v>
                </c:pt>
                <c:pt idx="59">
                  <c:v>576.45346052629804</c:v>
                </c:pt>
                <c:pt idx="60">
                  <c:v>570.33677086175396</c:v>
                </c:pt>
                <c:pt idx="61">
                  <c:v>578.45674612786195</c:v>
                </c:pt>
                <c:pt idx="62">
                  <c:v>582.57345859758095</c:v>
                </c:pt>
                <c:pt idx="63">
                  <c:v>593.32766929595698</c:v>
                </c:pt>
              </c:numCache>
            </c:numRef>
          </c:yVal>
          <c:smooth val="0"/>
          <c:extLst>
            <c:ext xmlns:c16="http://schemas.microsoft.com/office/drawing/2014/chart" uri="{C3380CC4-5D6E-409C-BE32-E72D297353CC}">
              <c16:uniqueId val="{00000000-20E4-4021-BC9A-41391CAB1CEC}"/>
            </c:ext>
          </c:extLst>
        </c:ser>
        <c:ser>
          <c:idx val="1"/>
          <c:order val="1"/>
          <c:tx>
            <c:v>N2 (1.85K)</c:v>
          </c:tx>
          <c:spPr>
            <a:ln w="25400" cap="rnd">
              <a:noFill/>
              <a:round/>
            </a:ln>
            <a:effectLst/>
          </c:spPr>
          <c:marker>
            <c:symbol val="square"/>
            <c:size val="4"/>
            <c:spPr>
              <a:solidFill>
                <a:schemeClr val="accent2"/>
              </a:solidFill>
              <a:ln w="9525">
                <a:solidFill>
                  <a:schemeClr val="accent2"/>
                </a:solidFill>
              </a:ln>
              <a:effectLst/>
            </c:spPr>
          </c:marker>
          <c:xVal>
            <c:numRef>
              <c:f>Sheet1!$I$2:$I$67</c:f>
              <c:numCache>
                <c:formatCode>General</c:formatCode>
                <c:ptCount val="66"/>
                <c:pt idx="0">
                  <c:v>1.59243568119172</c:v>
                </c:pt>
                <c:pt idx="1">
                  <c:v>1.95143568119172</c:v>
                </c:pt>
                <c:pt idx="2">
                  <c:v>2.3104356811917199</c:v>
                </c:pt>
                <c:pt idx="3">
                  <c:v>2.6694356811917199</c:v>
                </c:pt>
                <c:pt idx="4">
                  <c:v>3.0284356811917199</c:v>
                </c:pt>
                <c:pt idx="5">
                  <c:v>3.3874356811917199</c:v>
                </c:pt>
                <c:pt idx="6">
                  <c:v>3.7464356811917199</c:v>
                </c:pt>
                <c:pt idx="7">
                  <c:v>4.1054356811917199</c:v>
                </c:pt>
                <c:pt idx="8">
                  <c:v>4.4644356811917199</c:v>
                </c:pt>
                <c:pt idx="9">
                  <c:v>4.8234356811917198</c:v>
                </c:pt>
                <c:pt idx="10">
                  <c:v>5.1824356811917198</c:v>
                </c:pt>
                <c:pt idx="11">
                  <c:v>5.5414356811917198</c:v>
                </c:pt>
                <c:pt idx="12">
                  <c:v>5.9004356811917198</c:v>
                </c:pt>
                <c:pt idx="13">
                  <c:v>6.2594356811917198</c:v>
                </c:pt>
                <c:pt idx="14">
                  <c:v>6.6184356811917198</c:v>
                </c:pt>
                <c:pt idx="15">
                  <c:v>6.9774356811917198</c:v>
                </c:pt>
                <c:pt idx="16">
                  <c:v>7.3364356811917197</c:v>
                </c:pt>
                <c:pt idx="17">
                  <c:v>7.6954356811917197</c:v>
                </c:pt>
                <c:pt idx="18">
                  <c:v>8.0544356811917197</c:v>
                </c:pt>
                <c:pt idx="19">
                  <c:v>8.4134356811917197</c:v>
                </c:pt>
                <c:pt idx="20">
                  <c:v>8.7724356811917197</c:v>
                </c:pt>
                <c:pt idx="21">
                  <c:v>9.1314356811917197</c:v>
                </c:pt>
                <c:pt idx="22">
                  <c:v>9.4904356811917197</c:v>
                </c:pt>
                <c:pt idx="23">
                  <c:v>9.8494356811917196</c:v>
                </c:pt>
                <c:pt idx="24">
                  <c:v>10.2084356811917</c:v>
                </c:pt>
                <c:pt idx="25">
                  <c:v>10.5674356811917</c:v>
                </c:pt>
                <c:pt idx="26">
                  <c:v>10.9264356811917</c:v>
                </c:pt>
                <c:pt idx="27">
                  <c:v>11.2854356811917</c:v>
                </c:pt>
                <c:pt idx="28">
                  <c:v>12.0034356811917</c:v>
                </c:pt>
                <c:pt idx="29">
                  <c:v>12.3624356811917</c:v>
                </c:pt>
                <c:pt idx="30">
                  <c:v>12.7214356811917</c:v>
                </c:pt>
                <c:pt idx="31">
                  <c:v>13.4394356811917</c:v>
                </c:pt>
                <c:pt idx="32">
                  <c:v>13.7984356811917</c:v>
                </c:pt>
                <c:pt idx="33">
                  <c:v>14.1574356811917</c:v>
                </c:pt>
                <c:pt idx="34">
                  <c:v>14.5164356811917</c:v>
                </c:pt>
                <c:pt idx="35">
                  <c:v>14.8754356811917</c:v>
                </c:pt>
                <c:pt idx="36">
                  <c:v>15.2344356811917</c:v>
                </c:pt>
                <c:pt idx="37">
                  <c:v>15.9524356811917</c:v>
                </c:pt>
                <c:pt idx="38">
                  <c:v>16.3114356811917</c:v>
                </c:pt>
                <c:pt idx="39">
                  <c:v>17.388435681191702</c:v>
                </c:pt>
                <c:pt idx="40">
                  <c:v>17.7474356811917</c:v>
                </c:pt>
                <c:pt idx="41">
                  <c:v>18.824435681191702</c:v>
                </c:pt>
                <c:pt idx="42">
                  <c:v>19.1834356811917</c:v>
                </c:pt>
                <c:pt idx="43">
                  <c:v>19.9014356811917</c:v>
                </c:pt>
                <c:pt idx="44">
                  <c:v>20.260435681191701</c:v>
                </c:pt>
                <c:pt idx="45">
                  <c:v>20.6194356811917</c:v>
                </c:pt>
                <c:pt idx="46">
                  <c:v>21.3374356811917</c:v>
                </c:pt>
                <c:pt idx="47">
                  <c:v>22.0554356811917</c:v>
                </c:pt>
                <c:pt idx="48">
                  <c:v>22.414435681191701</c:v>
                </c:pt>
                <c:pt idx="49">
                  <c:v>23.132435681191701</c:v>
                </c:pt>
                <c:pt idx="50">
                  <c:v>23.4914356811917</c:v>
                </c:pt>
                <c:pt idx="51">
                  <c:v>24.2094356811917</c:v>
                </c:pt>
                <c:pt idx="52">
                  <c:v>24.568435681191701</c:v>
                </c:pt>
                <c:pt idx="53">
                  <c:v>25.645435681191699</c:v>
                </c:pt>
                <c:pt idx="54">
                  <c:v>26.363435681191699</c:v>
                </c:pt>
                <c:pt idx="55">
                  <c:v>27.081435681191699</c:v>
                </c:pt>
                <c:pt idx="56">
                  <c:v>27.440435681191701</c:v>
                </c:pt>
                <c:pt idx="57">
                  <c:v>28.158435681191701</c:v>
                </c:pt>
                <c:pt idx="58">
                  <c:v>28.876435681191701</c:v>
                </c:pt>
                <c:pt idx="59">
                  <c:v>29.594435681191701</c:v>
                </c:pt>
                <c:pt idx="60">
                  <c:v>29.953435681191699</c:v>
                </c:pt>
                <c:pt idx="61">
                  <c:v>30.671435681191699</c:v>
                </c:pt>
                <c:pt idx="62">
                  <c:v>31.389435681191699</c:v>
                </c:pt>
                <c:pt idx="63">
                  <c:v>32.107435681191703</c:v>
                </c:pt>
                <c:pt idx="64">
                  <c:v>32.825435681191699</c:v>
                </c:pt>
                <c:pt idx="65">
                  <c:v>33.543435681191703</c:v>
                </c:pt>
              </c:numCache>
            </c:numRef>
          </c:xVal>
          <c:yVal>
            <c:numRef>
              <c:f>Sheet1!$J$2:$J$67</c:f>
              <c:numCache>
                <c:formatCode>General</c:formatCode>
                <c:ptCount val="66"/>
                <c:pt idx="0">
                  <c:v>24.5586127900844</c:v>
                </c:pt>
                <c:pt idx="1">
                  <c:v>24.902016648698801</c:v>
                </c:pt>
                <c:pt idx="2">
                  <c:v>27.673823702976399</c:v>
                </c:pt>
                <c:pt idx="3">
                  <c:v>29.037819725541599</c:v>
                </c:pt>
                <c:pt idx="4">
                  <c:v>31.656492232176898</c:v>
                </c:pt>
                <c:pt idx="5">
                  <c:v>32.516917755555497</c:v>
                </c:pt>
                <c:pt idx="6">
                  <c:v>35.299095118633701</c:v>
                </c:pt>
                <c:pt idx="7">
                  <c:v>36.689716074827899</c:v>
                </c:pt>
                <c:pt idx="8">
                  <c:v>37.350210047295398</c:v>
                </c:pt>
                <c:pt idx="9">
                  <c:v>37.560751273232597</c:v>
                </c:pt>
                <c:pt idx="10">
                  <c:v>38.496918357741002</c:v>
                </c:pt>
                <c:pt idx="11">
                  <c:v>40.281606122675001</c:v>
                </c:pt>
                <c:pt idx="12">
                  <c:v>40.188528012478699</c:v>
                </c:pt>
                <c:pt idx="13">
                  <c:v>43.212674120057599</c:v>
                </c:pt>
                <c:pt idx="14">
                  <c:v>44.2790062104757</c:v>
                </c:pt>
                <c:pt idx="15">
                  <c:v>44.625615927796701</c:v>
                </c:pt>
                <c:pt idx="16">
                  <c:v>50.940707604040902</c:v>
                </c:pt>
                <c:pt idx="17">
                  <c:v>52.069752235104197</c:v>
                </c:pt>
                <c:pt idx="18">
                  <c:v>48.199919073291497</c:v>
                </c:pt>
                <c:pt idx="19">
                  <c:v>55.424518062335402</c:v>
                </c:pt>
                <c:pt idx="20">
                  <c:v>56.8244695815063</c:v>
                </c:pt>
                <c:pt idx="21">
                  <c:v>62.669801873984198</c:v>
                </c:pt>
                <c:pt idx="22">
                  <c:v>61.964645904665097</c:v>
                </c:pt>
                <c:pt idx="23">
                  <c:v>61.018671719610701</c:v>
                </c:pt>
                <c:pt idx="24">
                  <c:v>69.389746705970794</c:v>
                </c:pt>
                <c:pt idx="25">
                  <c:v>67.870776285781204</c:v>
                </c:pt>
                <c:pt idx="26">
                  <c:v>70.498573949091295</c:v>
                </c:pt>
                <c:pt idx="27">
                  <c:v>78.552600728817197</c:v>
                </c:pt>
                <c:pt idx="28">
                  <c:v>79.872381521050698</c:v>
                </c:pt>
                <c:pt idx="29">
                  <c:v>76.567709907364204</c:v>
                </c:pt>
                <c:pt idx="30">
                  <c:v>76.1846624384509</c:v>
                </c:pt>
                <c:pt idx="31">
                  <c:v>81.080309271461005</c:v>
                </c:pt>
                <c:pt idx="32">
                  <c:v>83.163256882640695</c:v>
                </c:pt>
                <c:pt idx="33">
                  <c:v>88.602452928233205</c:v>
                </c:pt>
                <c:pt idx="34">
                  <c:v>85.297581679775902</c:v>
                </c:pt>
                <c:pt idx="35">
                  <c:v>88.705907247831107</c:v>
                </c:pt>
                <c:pt idx="36">
                  <c:v>92.980727899196197</c:v>
                </c:pt>
                <c:pt idx="37">
                  <c:v>97.202365618385798</c:v>
                </c:pt>
                <c:pt idx="38">
                  <c:v>101.41013633038</c:v>
                </c:pt>
                <c:pt idx="39">
                  <c:v>110.50644102550901</c:v>
                </c:pt>
                <c:pt idx="40">
                  <c:v>115.41619482429201</c:v>
                </c:pt>
                <c:pt idx="41">
                  <c:v>122.50752880345701</c:v>
                </c:pt>
                <c:pt idx="42">
                  <c:v>132.13304137214701</c:v>
                </c:pt>
                <c:pt idx="43">
                  <c:v>137.530318300772</c:v>
                </c:pt>
                <c:pt idx="44">
                  <c:v>145.138895833335</c:v>
                </c:pt>
                <c:pt idx="45">
                  <c:v>153.77566520905401</c:v>
                </c:pt>
                <c:pt idx="46">
                  <c:v>160.09038533766</c:v>
                </c:pt>
                <c:pt idx="47">
                  <c:v>165.42695698114201</c:v>
                </c:pt>
                <c:pt idx="48">
                  <c:v>172.41991309613101</c:v>
                </c:pt>
                <c:pt idx="49">
                  <c:v>179.757865618843</c:v>
                </c:pt>
                <c:pt idx="50">
                  <c:v>183.40023751967999</c:v>
                </c:pt>
                <c:pt idx="51">
                  <c:v>197.607267454479</c:v>
                </c:pt>
                <c:pt idx="52">
                  <c:v>206.45793716563401</c:v>
                </c:pt>
                <c:pt idx="53">
                  <c:v>227.10455666192999</c:v>
                </c:pt>
                <c:pt idx="54">
                  <c:v>232.77734514145101</c:v>
                </c:pt>
                <c:pt idx="55">
                  <c:v>241.825894355201</c:v>
                </c:pt>
                <c:pt idx="56">
                  <c:v>231.08051421776901</c:v>
                </c:pt>
                <c:pt idx="57">
                  <c:v>259.85000412659099</c:v>
                </c:pt>
                <c:pt idx="58">
                  <c:v>269.20206186616701</c:v>
                </c:pt>
                <c:pt idx="59">
                  <c:v>278.24495900717602</c:v>
                </c:pt>
                <c:pt idx="60">
                  <c:v>286.80443470534499</c:v>
                </c:pt>
                <c:pt idx="61">
                  <c:v>295.62037835537598</c:v>
                </c:pt>
                <c:pt idx="62">
                  <c:v>306.16433427393503</c:v>
                </c:pt>
                <c:pt idx="63">
                  <c:v>318.47720839513897</c:v>
                </c:pt>
                <c:pt idx="64">
                  <c:v>323.94929234728102</c:v>
                </c:pt>
                <c:pt idx="65">
                  <c:v>333.71026407369197</c:v>
                </c:pt>
              </c:numCache>
            </c:numRef>
          </c:yVal>
          <c:smooth val="0"/>
          <c:extLst>
            <c:ext xmlns:c16="http://schemas.microsoft.com/office/drawing/2014/chart" uri="{C3380CC4-5D6E-409C-BE32-E72D297353CC}">
              <c16:uniqueId val="{00000001-20E4-4021-BC9A-41391CAB1CEC}"/>
            </c:ext>
          </c:extLst>
        </c:ser>
        <c:ser>
          <c:idx val="4"/>
          <c:order val="2"/>
          <c:tx>
            <c:v>QPR (4.5K)</c:v>
          </c:tx>
          <c:spPr>
            <a:ln w="25400" cap="rnd">
              <a:noFill/>
              <a:round/>
            </a:ln>
            <a:effectLst/>
          </c:spPr>
          <c:marker>
            <c:symbol val="triangle"/>
            <c:size val="5"/>
            <c:spPr>
              <a:solidFill>
                <a:srgbClr val="89D789"/>
              </a:solidFill>
              <a:ln w="9525">
                <a:solidFill>
                  <a:schemeClr val="accent6">
                    <a:lumMod val="60000"/>
                    <a:lumOff val="40000"/>
                  </a:schemeClr>
                </a:solidFill>
              </a:ln>
              <a:effectLst/>
            </c:spPr>
          </c:marker>
          <c:xVal>
            <c:numRef>
              <c:f>Sheet1!$X$2:$X$161</c:f>
              <c:numCache>
                <c:formatCode>General</c:formatCode>
                <c:ptCount val="160"/>
                <c:pt idx="0">
                  <c:v>4.258101957</c:v>
                </c:pt>
                <c:pt idx="1">
                  <c:v>4.2235902899999997</c:v>
                </c:pt>
                <c:pt idx="2">
                  <c:v>4.291445854</c:v>
                </c:pt>
                <c:pt idx="3">
                  <c:v>4.2593795710000002</c:v>
                </c:pt>
                <c:pt idx="4">
                  <c:v>4.2925965530000001</c:v>
                </c:pt>
                <c:pt idx="5">
                  <c:v>4.2565398679999999</c:v>
                </c:pt>
                <c:pt idx="6">
                  <c:v>4.2683354800000002</c:v>
                </c:pt>
                <c:pt idx="7">
                  <c:v>4.2815846210000004</c:v>
                </c:pt>
                <c:pt idx="8">
                  <c:v>4.2547895230000004</c:v>
                </c:pt>
                <c:pt idx="9">
                  <c:v>4.273171434</c:v>
                </c:pt>
                <c:pt idx="10">
                  <c:v>4.2300350399999997</c:v>
                </c:pt>
                <c:pt idx="11">
                  <c:v>4.2881927959999997</c:v>
                </c:pt>
                <c:pt idx="12">
                  <c:v>4.264755493</c:v>
                </c:pt>
                <c:pt idx="13">
                  <c:v>4.254069662</c:v>
                </c:pt>
                <c:pt idx="14">
                  <c:v>4.2618081769999998</c:v>
                </c:pt>
                <c:pt idx="15">
                  <c:v>5.4998576330000004</c:v>
                </c:pt>
                <c:pt idx="16">
                  <c:v>5.4726437639999999</c:v>
                </c:pt>
                <c:pt idx="17">
                  <c:v>5.4723682050000004</c:v>
                </c:pt>
                <c:pt idx="18">
                  <c:v>5.4939976870000002</c:v>
                </c:pt>
                <c:pt idx="19">
                  <c:v>5.5123648940000001</c:v>
                </c:pt>
                <c:pt idx="20">
                  <c:v>5.5296470500000003</c:v>
                </c:pt>
                <c:pt idx="21">
                  <c:v>5.5237133629999997</c:v>
                </c:pt>
                <c:pt idx="22">
                  <c:v>5.5077132200000003</c:v>
                </c:pt>
                <c:pt idx="23">
                  <c:v>5.4939347239999998</c:v>
                </c:pt>
                <c:pt idx="24">
                  <c:v>5.4746822010000002</c:v>
                </c:pt>
                <c:pt idx="25">
                  <c:v>5.5092485739999999</c:v>
                </c:pt>
                <c:pt idx="26">
                  <c:v>5.4959400780000003</c:v>
                </c:pt>
                <c:pt idx="27">
                  <c:v>5.4722542909999996</c:v>
                </c:pt>
                <c:pt idx="28">
                  <c:v>5.4905013399999998</c:v>
                </c:pt>
                <c:pt idx="29">
                  <c:v>5.495931755</c:v>
                </c:pt>
                <c:pt idx="30">
                  <c:v>6.2615281500000002</c:v>
                </c:pt>
                <c:pt idx="31">
                  <c:v>6.2604564839999997</c:v>
                </c:pt>
                <c:pt idx="32">
                  <c:v>6.2607410809999999</c:v>
                </c:pt>
                <c:pt idx="33">
                  <c:v>6.2590774580000001</c:v>
                </c:pt>
                <c:pt idx="34">
                  <c:v>6.2610081190000004</c:v>
                </c:pt>
                <c:pt idx="35">
                  <c:v>6.2423379990000001</c:v>
                </c:pt>
                <c:pt idx="36">
                  <c:v>6.2480829580000004</c:v>
                </c:pt>
                <c:pt idx="37">
                  <c:v>6.2609856490000002</c:v>
                </c:pt>
                <c:pt idx="38">
                  <c:v>6.2568541169999996</c:v>
                </c:pt>
                <c:pt idx="39">
                  <c:v>6.2560213109999996</c:v>
                </c:pt>
                <c:pt idx="40">
                  <c:v>7.1144508350000004</c:v>
                </c:pt>
                <c:pt idx="41">
                  <c:v>7.14534833</c:v>
                </c:pt>
                <c:pt idx="42">
                  <c:v>7.1358923949999999</c:v>
                </c:pt>
                <c:pt idx="43">
                  <c:v>7.1358158969999996</c:v>
                </c:pt>
                <c:pt idx="44">
                  <c:v>7.1279448900000002</c:v>
                </c:pt>
                <c:pt idx="45">
                  <c:v>7.1477776320000004</c:v>
                </c:pt>
                <c:pt idx="46">
                  <c:v>7.1334454579999997</c:v>
                </c:pt>
                <c:pt idx="47">
                  <c:v>7.1613055760000002</c:v>
                </c:pt>
                <c:pt idx="48">
                  <c:v>7.1471945200000002</c:v>
                </c:pt>
                <c:pt idx="49">
                  <c:v>7.1424982310000003</c:v>
                </c:pt>
                <c:pt idx="50">
                  <c:v>8.1447955939999996</c:v>
                </c:pt>
                <c:pt idx="51">
                  <c:v>8.1543369999999999</c:v>
                </c:pt>
                <c:pt idx="52">
                  <c:v>8.137296203</c:v>
                </c:pt>
                <c:pt idx="53">
                  <c:v>8.1531797170000004</c:v>
                </c:pt>
                <c:pt idx="54">
                  <c:v>8.1406228810000005</c:v>
                </c:pt>
                <c:pt idx="55">
                  <c:v>8.1445676769999995</c:v>
                </c:pt>
                <c:pt idx="56">
                  <c:v>8.1429239259999999</c:v>
                </c:pt>
                <c:pt idx="57">
                  <c:v>8.1462070129999997</c:v>
                </c:pt>
                <c:pt idx="58">
                  <c:v>8.1550071860000006</c:v>
                </c:pt>
                <c:pt idx="59">
                  <c:v>8.1465751399999995</c:v>
                </c:pt>
                <c:pt idx="60">
                  <c:v>9.3110642410000004</c:v>
                </c:pt>
                <c:pt idx="61">
                  <c:v>9.3120901230000008</c:v>
                </c:pt>
                <c:pt idx="62">
                  <c:v>9.3132371470000006</c:v>
                </c:pt>
                <c:pt idx="63">
                  <c:v>9.2899556000000008</c:v>
                </c:pt>
                <c:pt idx="64">
                  <c:v>9.2936086800000002</c:v>
                </c:pt>
                <c:pt idx="65">
                  <c:v>9.2961757639999991</c:v>
                </c:pt>
                <c:pt idx="66">
                  <c:v>9.3144552340000004</c:v>
                </c:pt>
                <c:pt idx="67">
                  <c:v>9.2968523229999995</c:v>
                </c:pt>
                <c:pt idx="68">
                  <c:v>9.3069350830000008</c:v>
                </c:pt>
                <c:pt idx="69">
                  <c:v>9.3156748549999993</c:v>
                </c:pt>
                <c:pt idx="70">
                  <c:v>10.61732181</c:v>
                </c:pt>
                <c:pt idx="71">
                  <c:v>10.59486924</c:v>
                </c:pt>
                <c:pt idx="72">
                  <c:v>10.61994524</c:v>
                </c:pt>
                <c:pt idx="73">
                  <c:v>10.593039879999999</c:v>
                </c:pt>
                <c:pt idx="74">
                  <c:v>10.623946800000001</c:v>
                </c:pt>
                <c:pt idx="75">
                  <c:v>10.606037629999999</c:v>
                </c:pt>
                <c:pt idx="76">
                  <c:v>10.640066770000001</c:v>
                </c:pt>
                <c:pt idx="77">
                  <c:v>10.630046289999999</c:v>
                </c:pt>
                <c:pt idx="78">
                  <c:v>10.63635528</c:v>
                </c:pt>
                <c:pt idx="79">
                  <c:v>10.635240319999999</c:v>
                </c:pt>
                <c:pt idx="80">
                  <c:v>12.13291145</c:v>
                </c:pt>
                <c:pt idx="81">
                  <c:v>12.142088040000001</c:v>
                </c:pt>
                <c:pt idx="82">
                  <c:v>12.14707941</c:v>
                </c:pt>
                <c:pt idx="83">
                  <c:v>12.142788210000001</c:v>
                </c:pt>
                <c:pt idx="84">
                  <c:v>12.139679210000001</c:v>
                </c:pt>
                <c:pt idx="85">
                  <c:v>12.134012540000001</c:v>
                </c:pt>
                <c:pt idx="86">
                  <c:v>12.124680529999999</c:v>
                </c:pt>
                <c:pt idx="87">
                  <c:v>12.149771189999999</c:v>
                </c:pt>
                <c:pt idx="88">
                  <c:v>12.145105839999999</c:v>
                </c:pt>
                <c:pt idx="89">
                  <c:v>12.147311630000001</c:v>
                </c:pt>
                <c:pt idx="90">
                  <c:v>13.85887408</c:v>
                </c:pt>
                <c:pt idx="91">
                  <c:v>13.84269784</c:v>
                </c:pt>
                <c:pt idx="92">
                  <c:v>13.864059660000001</c:v>
                </c:pt>
                <c:pt idx="93">
                  <c:v>13.849398819999999</c:v>
                </c:pt>
                <c:pt idx="94">
                  <c:v>13.859926489999999</c:v>
                </c:pt>
                <c:pt idx="95">
                  <c:v>13.845287900000001</c:v>
                </c:pt>
                <c:pt idx="96">
                  <c:v>13.865941080000001</c:v>
                </c:pt>
                <c:pt idx="97">
                  <c:v>13.85011194</c:v>
                </c:pt>
                <c:pt idx="98">
                  <c:v>13.84813252</c:v>
                </c:pt>
                <c:pt idx="99">
                  <c:v>13.84858229</c:v>
                </c:pt>
                <c:pt idx="100">
                  <c:v>15.749187790000001</c:v>
                </c:pt>
                <c:pt idx="101">
                  <c:v>15.75606138</c:v>
                </c:pt>
                <c:pt idx="102">
                  <c:v>15.752419939999999</c:v>
                </c:pt>
                <c:pt idx="103">
                  <c:v>15.752004619999999</c:v>
                </c:pt>
                <c:pt idx="104">
                  <c:v>15.74641351</c:v>
                </c:pt>
                <c:pt idx="105">
                  <c:v>15.7482051</c:v>
                </c:pt>
                <c:pt idx="106">
                  <c:v>15.744864590000001</c:v>
                </c:pt>
                <c:pt idx="107">
                  <c:v>15.755496750000001</c:v>
                </c:pt>
                <c:pt idx="108">
                  <c:v>15.759940739999999</c:v>
                </c:pt>
                <c:pt idx="109">
                  <c:v>15.75352753</c:v>
                </c:pt>
                <c:pt idx="110">
                  <c:v>18.007214210000001</c:v>
                </c:pt>
                <c:pt idx="111">
                  <c:v>17.983061240000001</c:v>
                </c:pt>
                <c:pt idx="112">
                  <c:v>17.99444737</c:v>
                </c:pt>
                <c:pt idx="113">
                  <c:v>17.995106069999999</c:v>
                </c:pt>
                <c:pt idx="114">
                  <c:v>17.998295819999999</c:v>
                </c:pt>
                <c:pt idx="115">
                  <c:v>17.982525599999999</c:v>
                </c:pt>
                <c:pt idx="116">
                  <c:v>17.9945387</c:v>
                </c:pt>
                <c:pt idx="117">
                  <c:v>17.9825974</c:v>
                </c:pt>
                <c:pt idx="118">
                  <c:v>18.006943199999998</c:v>
                </c:pt>
                <c:pt idx="119">
                  <c:v>17.992443179999999</c:v>
                </c:pt>
                <c:pt idx="120">
                  <c:v>20.46575691</c:v>
                </c:pt>
                <c:pt idx="121">
                  <c:v>20.456732859999999</c:v>
                </c:pt>
                <c:pt idx="122">
                  <c:v>20.461677089999998</c:v>
                </c:pt>
                <c:pt idx="123">
                  <c:v>20.46188093</c:v>
                </c:pt>
                <c:pt idx="124">
                  <c:v>20.448535039999999</c:v>
                </c:pt>
                <c:pt idx="125">
                  <c:v>20.443580260000001</c:v>
                </c:pt>
                <c:pt idx="126">
                  <c:v>20.456950630000001</c:v>
                </c:pt>
                <c:pt idx="127">
                  <c:v>20.461407139999999</c:v>
                </c:pt>
                <c:pt idx="128">
                  <c:v>20.45647795</c:v>
                </c:pt>
                <c:pt idx="129">
                  <c:v>20.451375479999999</c:v>
                </c:pt>
                <c:pt idx="130">
                  <c:v>21.82656266</c:v>
                </c:pt>
                <c:pt idx="131">
                  <c:v>21.810405329999998</c:v>
                </c:pt>
                <c:pt idx="132">
                  <c:v>21.798117909999998</c:v>
                </c:pt>
                <c:pt idx="133">
                  <c:v>21.794328400000001</c:v>
                </c:pt>
                <c:pt idx="134">
                  <c:v>21.807950120000001</c:v>
                </c:pt>
                <c:pt idx="135">
                  <c:v>21.79721357</c:v>
                </c:pt>
                <c:pt idx="136">
                  <c:v>21.813381830000001</c:v>
                </c:pt>
                <c:pt idx="137">
                  <c:v>21.810059670000001</c:v>
                </c:pt>
                <c:pt idx="138">
                  <c:v>21.819020290000001</c:v>
                </c:pt>
                <c:pt idx="139">
                  <c:v>21.806413419999998</c:v>
                </c:pt>
                <c:pt idx="140">
                  <c:v>23.19543913</c:v>
                </c:pt>
                <c:pt idx="141">
                  <c:v>23.13289486</c:v>
                </c:pt>
                <c:pt idx="142">
                  <c:v>23.154379209999998</c:v>
                </c:pt>
                <c:pt idx="143">
                  <c:v>23.132911750000002</c:v>
                </c:pt>
                <c:pt idx="144">
                  <c:v>23.17497204</c:v>
                </c:pt>
                <c:pt idx="145">
                  <c:v>23.17242783</c:v>
                </c:pt>
                <c:pt idx="146">
                  <c:v>23.14818138</c:v>
                </c:pt>
                <c:pt idx="147">
                  <c:v>23.19719907</c:v>
                </c:pt>
                <c:pt idx="148">
                  <c:v>23.163560029999999</c:v>
                </c:pt>
                <c:pt idx="149">
                  <c:v>23.165683170000001</c:v>
                </c:pt>
                <c:pt idx="150">
                  <c:v>24.651540399999998</c:v>
                </c:pt>
                <c:pt idx="151">
                  <c:v>24.630048670000001</c:v>
                </c:pt>
                <c:pt idx="152">
                  <c:v>24.67853173</c:v>
                </c:pt>
                <c:pt idx="153">
                  <c:v>24.690967300000001</c:v>
                </c:pt>
                <c:pt idx="154">
                  <c:v>24.657519350000001</c:v>
                </c:pt>
                <c:pt idx="155">
                  <c:v>24.64955758</c:v>
                </c:pt>
                <c:pt idx="156">
                  <c:v>24.663257210000001</c:v>
                </c:pt>
                <c:pt idx="157">
                  <c:v>24.665486820000002</c:v>
                </c:pt>
                <c:pt idx="158">
                  <c:v>24.624300869999999</c:v>
                </c:pt>
                <c:pt idx="159">
                  <c:v>24.689472469999998</c:v>
                </c:pt>
              </c:numCache>
            </c:numRef>
          </c:xVal>
          <c:yVal>
            <c:numRef>
              <c:f>Sheet1!$Y$2:$Y$161</c:f>
              <c:numCache>
                <c:formatCode>General</c:formatCode>
                <c:ptCount val="160"/>
                <c:pt idx="0">
                  <c:v>328.22893470000002</c:v>
                </c:pt>
                <c:pt idx="1">
                  <c:v>334.52784380000003</c:v>
                </c:pt>
                <c:pt idx="2">
                  <c:v>324.63542630000001</c:v>
                </c:pt>
                <c:pt idx="3">
                  <c:v>329.05215609999999</c:v>
                </c:pt>
                <c:pt idx="4">
                  <c:v>324.1400117</c:v>
                </c:pt>
                <c:pt idx="5">
                  <c:v>328.8376189</c:v>
                </c:pt>
                <c:pt idx="6">
                  <c:v>325.68171469999999</c:v>
                </c:pt>
                <c:pt idx="7">
                  <c:v>322.4980736</c:v>
                </c:pt>
                <c:pt idx="8">
                  <c:v>327.02265940000001</c:v>
                </c:pt>
                <c:pt idx="9">
                  <c:v>322.95831909999998</c:v>
                </c:pt>
                <c:pt idx="10">
                  <c:v>330.94413100000003</c:v>
                </c:pt>
                <c:pt idx="11">
                  <c:v>321.86723549999999</c:v>
                </c:pt>
                <c:pt idx="12">
                  <c:v>325.21112909999999</c:v>
                </c:pt>
                <c:pt idx="13">
                  <c:v>327.33788729999998</c:v>
                </c:pt>
                <c:pt idx="14">
                  <c:v>325.94641710000002</c:v>
                </c:pt>
                <c:pt idx="15">
                  <c:v>327.49564420000002</c:v>
                </c:pt>
                <c:pt idx="16">
                  <c:v>330.58899209999998</c:v>
                </c:pt>
                <c:pt idx="17">
                  <c:v>330.89232870000001</c:v>
                </c:pt>
                <c:pt idx="18">
                  <c:v>328.07285189999999</c:v>
                </c:pt>
                <c:pt idx="19">
                  <c:v>326.132159</c:v>
                </c:pt>
                <c:pt idx="20">
                  <c:v>323.83230420000001</c:v>
                </c:pt>
                <c:pt idx="21">
                  <c:v>324.02241129999999</c:v>
                </c:pt>
                <c:pt idx="22">
                  <c:v>326.34398440000001</c:v>
                </c:pt>
                <c:pt idx="23">
                  <c:v>328.08037050000001</c:v>
                </c:pt>
                <c:pt idx="24">
                  <c:v>329.99945209999998</c:v>
                </c:pt>
                <c:pt idx="25">
                  <c:v>326.1621126</c:v>
                </c:pt>
                <c:pt idx="26">
                  <c:v>325.91809849999999</c:v>
                </c:pt>
                <c:pt idx="27">
                  <c:v>328.62281139999999</c:v>
                </c:pt>
                <c:pt idx="28">
                  <c:v>326.73484020000001</c:v>
                </c:pt>
                <c:pt idx="29">
                  <c:v>326.1381629</c:v>
                </c:pt>
                <c:pt idx="30">
                  <c:v>325.6665921</c:v>
                </c:pt>
                <c:pt idx="31">
                  <c:v>325.94605969999998</c:v>
                </c:pt>
                <c:pt idx="32">
                  <c:v>325.11400350000002</c:v>
                </c:pt>
                <c:pt idx="33">
                  <c:v>325.30552499999999</c:v>
                </c:pt>
                <c:pt idx="34">
                  <c:v>324.89967139999999</c:v>
                </c:pt>
                <c:pt idx="35">
                  <c:v>327.74708079999999</c:v>
                </c:pt>
                <c:pt idx="36">
                  <c:v>327.35074350000002</c:v>
                </c:pt>
                <c:pt idx="37">
                  <c:v>325.89096549999999</c:v>
                </c:pt>
                <c:pt idx="38">
                  <c:v>324.93883160000001</c:v>
                </c:pt>
                <c:pt idx="39">
                  <c:v>326.05329089999998</c:v>
                </c:pt>
                <c:pt idx="40">
                  <c:v>328.51499990000002</c:v>
                </c:pt>
                <c:pt idx="41">
                  <c:v>326.23489910000001</c:v>
                </c:pt>
                <c:pt idx="42">
                  <c:v>327.22844839999999</c:v>
                </c:pt>
                <c:pt idx="43">
                  <c:v>327.56353960000001</c:v>
                </c:pt>
                <c:pt idx="44">
                  <c:v>328.03003949999999</c:v>
                </c:pt>
                <c:pt idx="45">
                  <c:v>326.12691310000002</c:v>
                </c:pt>
                <c:pt idx="46">
                  <c:v>327.4387097</c:v>
                </c:pt>
                <c:pt idx="47">
                  <c:v>324.74015450000002</c:v>
                </c:pt>
                <c:pt idx="48">
                  <c:v>325.98106469999999</c:v>
                </c:pt>
                <c:pt idx="49">
                  <c:v>326.13935290000001</c:v>
                </c:pt>
                <c:pt idx="50">
                  <c:v>327.42897809999999</c:v>
                </c:pt>
                <c:pt idx="51">
                  <c:v>326.83634219999999</c:v>
                </c:pt>
                <c:pt idx="52">
                  <c:v>327.90235630000001</c:v>
                </c:pt>
                <c:pt idx="53">
                  <c:v>326.70178659999999</c:v>
                </c:pt>
                <c:pt idx="54">
                  <c:v>327.87332500000002</c:v>
                </c:pt>
                <c:pt idx="55">
                  <c:v>327.67512970000001</c:v>
                </c:pt>
                <c:pt idx="56">
                  <c:v>327.80743360000002</c:v>
                </c:pt>
                <c:pt idx="57">
                  <c:v>327.45650569999998</c:v>
                </c:pt>
                <c:pt idx="58">
                  <c:v>326.6744142</c:v>
                </c:pt>
                <c:pt idx="59">
                  <c:v>327.48112930000002</c:v>
                </c:pt>
                <c:pt idx="60">
                  <c:v>329.025778</c:v>
                </c:pt>
                <c:pt idx="61">
                  <c:v>328.92870370000003</c:v>
                </c:pt>
                <c:pt idx="62">
                  <c:v>328.68383790000001</c:v>
                </c:pt>
                <c:pt idx="63">
                  <c:v>330.29216220000001</c:v>
                </c:pt>
                <c:pt idx="64">
                  <c:v>329.72813889999998</c:v>
                </c:pt>
                <c:pt idx="65">
                  <c:v>329.59539760000001</c:v>
                </c:pt>
                <c:pt idx="66">
                  <c:v>328.4832103</c:v>
                </c:pt>
                <c:pt idx="67">
                  <c:v>329.79407839999999</c:v>
                </c:pt>
                <c:pt idx="68">
                  <c:v>328.92402170000003</c:v>
                </c:pt>
                <c:pt idx="69">
                  <c:v>328.44633529999999</c:v>
                </c:pt>
                <c:pt idx="70">
                  <c:v>331.13308410000002</c:v>
                </c:pt>
                <c:pt idx="71">
                  <c:v>332.2206114</c:v>
                </c:pt>
                <c:pt idx="72">
                  <c:v>330.61020500000001</c:v>
                </c:pt>
                <c:pt idx="73">
                  <c:v>332.31046120000002</c:v>
                </c:pt>
                <c:pt idx="74">
                  <c:v>330.22501390000002</c:v>
                </c:pt>
                <c:pt idx="75">
                  <c:v>331.39087069999999</c:v>
                </c:pt>
                <c:pt idx="76">
                  <c:v>329.22517820000002</c:v>
                </c:pt>
                <c:pt idx="77">
                  <c:v>329.75959540000002</c:v>
                </c:pt>
                <c:pt idx="78">
                  <c:v>329.4241002</c:v>
                </c:pt>
                <c:pt idx="79">
                  <c:v>329.37580109999999</c:v>
                </c:pt>
                <c:pt idx="80">
                  <c:v>331.19239809999999</c:v>
                </c:pt>
                <c:pt idx="81">
                  <c:v>330.60397719999997</c:v>
                </c:pt>
                <c:pt idx="82">
                  <c:v>330.4202646</c:v>
                </c:pt>
                <c:pt idx="83">
                  <c:v>330.64921249999998</c:v>
                </c:pt>
                <c:pt idx="84">
                  <c:v>330.78152669999997</c:v>
                </c:pt>
                <c:pt idx="85">
                  <c:v>331.1693952</c:v>
                </c:pt>
                <c:pt idx="86">
                  <c:v>331.57254089999998</c:v>
                </c:pt>
                <c:pt idx="87">
                  <c:v>330.15360020000003</c:v>
                </c:pt>
                <c:pt idx="88">
                  <c:v>330.47210719999998</c:v>
                </c:pt>
                <c:pt idx="89">
                  <c:v>330.45390750000001</c:v>
                </c:pt>
                <c:pt idx="90">
                  <c:v>333.58541209999999</c:v>
                </c:pt>
                <c:pt idx="91">
                  <c:v>334.48969959999999</c:v>
                </c:pt>
                <c:pt idx="92">
                  <c:v>333.41501799999998</c:v>
                </c:pt>
                <c:pt idx="93">
                  <c:v>334.20400460000002</c:v>
                </c:pt>
                <c:pt idx="94">
                  <c:v>333.65519749999999</c:v>
                </c:pt>
                <c:pt idx="95">
                  <c:v>334.32318279999998</c:v>
                </c:pt>
                <c:pt idx="96">
                  <c:v>333.24202589999999</c:v>
                </c:pt>
                <c:pt idx="97">
                  <c:v>334.14546819999998</c:v>
                </c:pt>
                <c:pt idx="98">
                  <c:v>334.2616807</c:v>
                </c:pt>
                <c:pt idx="99">
                  <c:v>334.29511600000001</c:v>
                </c:pt>
                <c:pt idx="100">
                  <c:v>336.9750525</c:v>
                </c:pt>
                <c:pt idx="101">
                  <c:v>336.70912060000001</c:v>
                </c:pt>
                <c:pt idx="102">
                  <c:v>336.89283540000002</c:v>
                </c:pt>
                <c:pt idx="103">
                  <c:v>336.89021819999999</c:v>
                </c:pt>
                <c:pt idx="104">
                  <c:v>337.22639509999999</c:v>
                </c:pt>
                <c:pt idx="105">
                  <c:v>337.14966600000002</c:v>
                </c:pt>
                <c:pt idx="106">
                  <c:v>337.26469379999997</c:v>
                </c:pt>
                <c:pt idx="107">
                  <c:v>336.78673689999999</c:v>
                </c:pt>
                <c:pt idx="108">
                  <c:v>336.60192219999999</c:v>
                </c:pt>
                <c:pt idx="109">
                  <c:v>336.83527700000002</c:v>
                </c:pt>
                <c:pt idx="110">
                  <c:v>341.5162315</c:v>
                </c:pt>
                <c:pt idx="111">
                  <c:v>342.3977486</c:v>
                </c:pt>
                <c:pt idx="112">
                  <c:v>341.92267930000003</c:v>
                </c:pt>
                <c:pt idx="113">
                  <c:v>341.86668229999998</c:v>
                </c:pt>
                <c:pt idx="114">
                  <c:v>341.69635310000001</c:v>
                </c:pt>
                <c:pt idx="115">
                  <c:v>342.33059259999999</c:v>
                </c:pt>
                <c:pt idx="116">
                  <c:v>341.89552750000001</c:v>
                </c:pt>
                <c:pt idx="117">
                  <c:v>342.30232130000002</c:v>
                </c:pt>
                <c:pt idx="118">
                  <c:v>341.44647359999999</c:v>
                </c:pt>
                <c:pt idx="119">
                  <c:v>341.9861032</c:v>
                </c:pt>
                <c:pt idx="120">
                  <c:v>351.15580699999998</c:v>
                </c:pt>
                <c:pt idx="121">
                  <c:v>351.44424839999999</c:v>
                </c:pt>
                <c:pt idx="122">
                  <c:v>351.30341570000002</c:v>
                </c:pt>
                <c:pt idx="123">
                  <c:v>351.30901940000001</c:v>
                </c:pt>
                <c:pt idx="124">
                  <c:v>351.77783319999998</c:v>
                </c:pt>
                <c:pt idx="125">
                  <c:v>351.93195709999998</c:v>
                </c:pt>
                <c:pt idx="126">
                  <c:v>351.50863729999998</c:v>
                </c:pt>
                <c:pt idx="127">
                  <c:v>351.33915239999999</c:v>
                </c:pt>
                <c:pt idx="128">
                  <c:v>351.49083689999998</c:v>
                </c:pt>
                <c:pt idx="129">
                  <c:v>351.59054839999999</c:v>
                </c:pt>
                <c:pt idx="130">
                  <c:v>357.39548550000001</c:v>
                </c:pt>
                <c:pt idx="131">
                  <c:v>358.01776769999998</c:v>
                </c:pt>
                <c:pt idx="132">
                  <c:v>358.42252309999998</c:v>
                </c:pt>
                <c:pt idx="133">
                  <c:v>358.50031890000002</c:v>
                </c:pt>
                <c:pt idx="134">
                  <c:v>357.96815340000001</c:v>
                </c:pt>
                <c:pt idx="135">
                  <c:v>358.28319699999997</c:v>
                </c:pt>
                <c:pt idx="136">
                  <c:v>357.71768500000002</c:v>
                </c:pt>
                <c:pt idx="137">
                  <c:v>357.87957840000001</c:v>
                </c:pt>
                <c:pt idx="138">
                  <c:v>357.59077380000002</c:v>
                </c:pt>
                <c:pt idx="139">
                  <c:v>357.99825270000002</c:v>
                </c:pt>
                <c:pt idx="140">
                  <c:v>357.21300230000003</c:v>
                </c:pt>
                <c:pt idx="141">
                  <c:v>358.92589450000003</c:v>
                </c:pt>
                <c:pt idx="142">
                  <c:v>358.34522920000001</c:v>
                </c:pt>
                <c:pt idx="143">
                  <c:v>359.01636839999998</c:v>
                </c:pt>
                <c:pt idx="144">
                  <c:v>357.93892579999999</c:v>
                </c:pt>
                <c:pt idx="145">
                  <c:v>358.05998119999998</c:v>
                </c:pt>
                <c:pt idx="146">
                  <c:v>358.88163300000002</c:v>
                </c:pt>
                <c:pt idx="147">
                  <c:v>357.20280300000002</c:v>
                </c:pt>
                <c:pt idx="148">
                  <c:v>358.34154130000002</c:v>
                </c:pt>
                <c:pt idx="149">
                  <c:v>358.11410119999999</c:v>
                </c:pt>
                <c:pt idx="150">
                  <c:v>359.9518152</c:v>
                </c:pt>
                <c:pt idx="151">
                  <c:v>360.57902369999999</c:v>
                </c:pt>
                <c:pt idx="152">
                  <c:v>359.19823300000002</c:v>
                </c:pt>
                <c:pt idx="153">
                  <c:v>358.83650460000001</c:v>
                </c:pt>
                <c:pt idx="154">
                  <c:v>359.84348060000002</c:v>
                </c:pt>
                <c:pt idx="155">
                  <c:v>360.02334980000001</c:v>
                </c:pt>
                <c:pt idx="156">
                  <c:v>359.69399850000002</c:v>
                </c:pt>
                <c:pt idx="157">
                  <c:v>359.65740979999998</c:v>
                </c:pt>
                <c:pt idx="158">
                  <c:v>360.84601659999998</c:v>
                </c:pt>
                <c:pt idx="159">
                  <c:v>359.0705815</c:v>
                </c:pt>
              </c:numCache>
            </c:numRef>
          </c:yVal>
          <c:smooth val="0"/>
          <c:extLst>
            <c:ext xmlns:c16="http://schemas.microsoft.com/office/drawing/2014/chart" uri="{C3380CC4-5D6E-409C-BE32-E72D297353CC}">
              <c16:uniqueId val="{00000004-20E4-4021-BC9A-41391CAB1CEC}"/>
            </c:ext>
          </c:extLst>
        </c:ser>
        <c:ser>
          <c:idx val="5"/>
          <c:order val="3"/>
          <c:tx>
            <c:v>QPR (2.5k)</c:v>
          </c:tx>
          <c:spPr>
            <a:ln w="25400" cap="rnd">
              <a:noFill/>
              <a:round/>
            </a:ln>
            <a:effectLst/>
          </c:spPr>
          <c:marker>
            <c:symbol val="square"/>
            <c:size val="4"/>
            <c:spPr>
              <a:solidFill>
                <a:schemeClr val="accent6">
                  <a:lumMod val="75000"/>
                </a:schemeClr>
              </a:solidFill>
              <a:ln w="9525">
                <a:solidFill>
                  <a:schemeClr val="accent6">
                    <a:lumMod val="75000"/>
                  </a:schemeClr>
                </a:solidFill>
              </a:ln>
              <a:effectLst/>
            </c:spPr>
          </c:marker>
          <c:xVal>
            <c:numRef>
              <c:f>Sheet1!$Z$2:$Z$171</c:f>
              <c:numCache>
                <c:formatCode>General</c:formatCode>
                <c:ptCount val="170"/>
                <c:pt idx="0">
                  <c:v>1.6436510847692201</c:v>
                </c:pt>
                <c:pt idx="1">
                  <c:v>1.64350932825104</c:v>
                </c:pt>
                <c:pt idx="2">
                  <c:v>1.64340062408013</c:v>
                </c:pt>
                <c:pt idx="3">
                  <c:v>1.6433787738135801</c:v>
                </c:pt>
                <c:pt idx="4">
                  <c:v>1.64310807844931</c:v>
                </c:pt>
                <c:pt idx="5">
                  <c:v>4.27899303989975</c:v>
                </c:pt>
                <c:pt idx="6">
                  <c:v>4.2814912568165804</c:v>
                </c:pt>
                <c:pt idx="7">
                  <c:v>4.2784447354330304</c:v>
                </c:pt>
                <c:pt idx="8">
                  <c:v>4.2878164019030498</c:v>
                </c:pt>
                <c:pt idx="9">
                  <c:v>4.2800921997586103</c:v>
                </c:pt>
                <c:pt idx="10">
                  <c:v>4.3024422615201603</c:v>
                </c:pt>
                <c:pt idx="11">
                  <c:v>4.2854187896684799</c:v>
                </c:pt>
                <c:pt idx="12">
                  <c:v>4.2672091490596697</c:v>
                </c:pt>
                <c:pt idx="13">
                  <c:v>4.2905807324344796</c:v>
                </c:pt>
                <c:pt idx="14">
                  <c:v>4.2756915665921902</c:v>
                </c:pt>
                <c:pt idx="15">
                  <c:v>4.2947212619282702</c:v>
                </c:pt>
                <c:pt idx="16">
                  <c:v>4.3039212370591597</c:v>
                </c:pt>
                <c:pt idx="17">
                  <c:v>4.3129808657916202</c:v>
                </c:pt>
                <c:pt idx="18">
                  <c:v>4.2721321084374999</c:v>
                </c:pt>
                <c:pt idx="19">
                  <c:v>4.2874689363221998</c:v>
                </c:pt>
                <c:pt idx="20">
                  <c:v>5.5295353619254</c:v>
                </c:pt>
                <c:pt idx="21">
                  <c:v>5.54947524350795</c:v>
                </c:pt>
                <c:pt idx="22">
                  <c:v>5.5276379608637898</c:v>
                </c:pt>
                <c:pt idx="23">
                  <c:v>5.4900434422323903</c:v>
                </c:pt>
                <c:pt idx="24">
                  <c:v>5.4880046230079804</c:v>
                </c:pt>
                <c:pt idx="25">
                  <c:v>5.4882188454755498</c:v>
                </c:pt>
                <c:pt idx="26">
                  <c:v>5.5068874851216796</c:v>
                </c:pt>
                <c:pt idx="27">
                  <c:v>5.5172338244308801</c:v>
                </c:pt>
                <c:pt idx="28">
                  <c:v>5.5176048768621202</c:v>
                </c:pt>
                <c:pt idx="29">
                  <c:v>5.51791553794975</c:v>
                </c:pt>
                <c:pt idx="30">
                  <c:v>6.29382938238078</c:v>
                </c:pt>
                <c:pt idx="31">
                  <c:v>6.2778124464847602</c:v>
                </c:pt>
                <c:pt idx="32">
                  <c:v>6.2868572263497198</c:v>
                </c:pt>
                <c:pt idx="33">
                  <c:v>6.2983714466110898</c:v>
                </c:pt>
                <c:pt idx="34">
                  <c:v>6.25710693320051</c:v>
                </c:pt>
                <c:pt idx="35">
                  <c:v>6.2804583414642403</c:v>
                </c:pt>
                <c:pt idx="36">
                  <c:v>6.2845522263842701</c:v>
                </c:pt>
                <c:pt idx="37">
                  <c:v>6.3050443054513101</c:v>
                </c:pt>
                <c:pt idx="38">
                  <c:v>6.3023487227175696</c:v>
                </c:pt>
                <c:pt idx="39">
                  <c:v>6.2507905084039699</c:v>
                </c:pt>
                <c:pt idx="40">
                  <c:v>7.1338800838905403</c:v>
                </c:pt>
                <c:pt idx="41">
                  <c:v>7.1124936640119598</c:v>
                </c:pt>
                <c:pt idx="42">
                  <c:v>7.1433830393331297</c:v>
                </c:pt>
                <c:pt idx="43">
                  <c:v>7.1846545206565402</c:v>
                </c:pt>
                <c:pt idx="44">
                  <c:v>7.1387319683017498</c:v>
                </c:pt>
                <c:pt idx="45">
                  <c:v>7.1627982271773698</c:v>
                </c:pt>
                <c:pt idx="46">
                  <c:v>7.1780205738482197</c:v>
                </c:pt>
                <c:pt idx="47">
                  <c:v>7.1366733005484697</c:v>
                </c:pt>
                <c:pt idx="48">
                  <c:v>7.15527209722128</c:v>
                </c:pt>
                <c:pt idx="49">
                  <c:v>7.1391377405679597</c:v>
                </c:pt>
                <c:pt idx="50">
                  <c:v>8.1780585153668106</c:v>
                </c:pt>
                <c:pt idx="51">
                  <c:v>8.1644106314391607</c:v>
                </c:pt>
                <c:pt idx="52">
                  <c:v>8.1561353562437091</c:v>
                </c:pt>
                <c:pt idx="53">
                  <c:v>8.1539454254595896</c:v>
                </c:pt>
                <c:pt idx="54">
                  <c:v>8.1614711424119601</c:v>
                </c:pt>
                <c:pt idx="55">
                  <c:v>8.1843575693995803</c:v>
                </c:pt>
                <c:pt idx="56">
                  <c:v>8.1437682775933702</c:v>
                </c:pt>
                <c:pt idx="57">
                  <c:v>8.1644563473696206</c:v>
                </c:pt>
                <c:pt idx="58">
                  <c:v>8.1704419908288504</c:v>
                </c:pt>
                <c:pt idx="59">
                  <c:v>8.1672075978895702</c:v>
                </c:pt>
                <c:pt idx="60">
                  <c:v>9.3163639286325601</c:v>
                </c:pt>
                <c:pt idx="61">
                  <c:v>9.3175678575414302</c:v>
                </c:pt>
                <c:pt idx="62">
                  <c:v>9.3120679808998101</c:v>
                </c:pt>
                <c:pt idx="63">
                  <c:v>9.3218508880396698</c:v>
                </c:pt>
                <c:pt idx="64">
                  <c:v>9.3155487335329994</c:v>
                </c:pt>
                <c:pt idx="65">
                  <c:v>9.31588272938321</c:v>
                </c:pt>
                <c:pt idx="66">
                  <c:v>9.3414904313244804</c:v>
                </c:pt>
                <c:pt idx="67">
                  <c:v>9.3374606649130296</c:v>
                </c:pt>
                <c:pt idx="68">
                  <c:v>9.3354381510189395</c:v>
                </c:pt>
                <c:pt idx="69">
                  <c:v>9.34148667858857</c:v>
                </c:pt>
                <c:pt idx="70">
                  <c:v>9.3180324450956693</c:v>
                </c:pt>
                <c:pt idx="71">
                  <c:v>9.3256425453545599</c:v>
                </c:pt>
                <c:pt idx="72">
                  <c:v>9.3421482239750109</c:v>
                </c:pt>
                <c:pt idx="73">
                  <c:v>9.3181343166234196</c:v>
                </c:pt>
                <c:pt idx="74">
                  <c:v>9.3153707892547502</c:v>
                </c:pt>
                <c:pt idx="75">
                  <c:v>10.6604317339378</c:v>
                </c:pt>
                <c:pt idx="76">
                  <c:v>10.6547727370742</c:v>
                </c:pt>
                <c:pt idx="77">
                  <c:v>10.6501267833599</c:v>
                </c:pt>
                <c:pt idx="78">
                  <c:v>10.635935058316401</c:v>
                </c:pt>
                <c:pt idx="79">
                  <c:v>10.623224230157501</c:v>
                </c:pt>
                <c:pt idx="80">
                  <c:v>10.6359871329232</c:v>
                </c:pt>
                <c:pt idx="81">
                  <c:v>10.624444599632801</c:v>
                </c:pt>
                <c:pt idx="82">
                  <c:v>10.6281478035866</c:v>
                </c:pt>
                <c:pt idx="83">
                  <c:v>10.639340462553299</c:v>
                </c:pt>
                <c:pt idx="84">
                  <c:v>10.6288600402379</c:v>
                </c:pt>
                <c:pt idx="85">
                  <c:v>10.6284487253797</c:v>
                </c:pt>
                <c:pt idx="86">
                  <c:v>10.6310854606088</c:v>
                </c:pt>
                <c:pt idx="87">
                  <c:v>10.6377125746057</c:v>
                </c:pt>
                <c:pt idx="88">
                  <c:v>10.6221076345453</c:v>
                </c:pt>
                <c:pt idx="89">
                  <c:v>10.637910758893501</c:v>
                </c:pt>
                <c:pt idx="90">
                  <c:v>12.1670881120315</c:v>
                </c:pt>
                <c:pt idx="91">
                  <c:v>12.1682858153843</c:v>
                </c:pt>
                <c:pt idx="92">
                  <c:v>12.1781718835303</c:v>
                </c:pt>
                <c:pt idx="93">
                  <c:v>12.1684083857693</c:v>
                </c:pt>
                <c:pt idx="94">
                  <c:v>12.1659652741261</c:v>
                </c:pt>
                <c:pt idx="95">
                  <c:v>12.1738436630599</c:v>
                </c:pt>
                <c:pt idx="96">
                  <c:v>12.1791446290216</c:v>
                </c:pt>
                <c:pt idx="97">
                  <c:v>12.1767215579042</c:v>
                </c:pt>
                <c:pt idx="98">
                  <c:v>12.1803140970187</c:v>
                </c:pt>
                <c:pt idx="99">
                  <c:v>12.1805725291558</c:v>
                </c:pt>
                <c:pt idx="100">
                  <c:v>13.838997870535501</c:v>
                </c:pt>
                <c:pt idx="101">
                  <c:v>13.852068824613999</c:v>
                </c:pt>
                <c:pt idx="102">
                  <c:v>13.833484965161899</c:v>
                </c:pt>
                <c:pt idx="103">
                  <c:v>13.834266049215</c:v>
                </c:pt>
                <c:pt idx="104">
                  <c:v>13.8317444886623</c:v>
                </c:pt>
                <c:pt idx="105">
                  <c:v>13.853373816132301</c:v>
                </c:pt>
                <c:pt idx="106">
                  <c:v>13.8348440958274</c:v>
                </c:pt>
                <c:pt idx="107">
                  <c:v>13.839671049604201</c:v>
                </c:pt>
                <c:pt idx="108">
                  <c:v>13.8431726593605</c:v>
                </c:pt>
                <c:pt idx="109">
                  <c:v>13.8424721837936</c:v>
                </c:pt>
                <c:pt idx="110">
                  <c:v>15.8146072568807</c:v>
                </c:pt>
                <c:pt idx="111">
                  <c:v>15.821902627704601</c:v>
                </c:pt>
                <c:pt idx="112">
                  <c:v>15.816039258103199</c:v>
                </c:pt>
                <c:pt idx="113">
                  <c:v>15.8223301796911</c:v>
                </c:pt>
                <c:pt idx="114">
                  <c:v>15.8157121259185</c:v>
                </c:pt>
                <c:pt idx="115">
                  <c:v>15.819669168469099</c:v>
                </c:pt>
                <c:pt idx="116">
                  <c:v>15.8209434511897</c:v>
                </c:pt>
                <c:pt idx="117">
                  <c:v>15.816504036404901</c:v>
                </c:pt>
                <c:pt idx="118">
                  <c:v>15.8057808280917</c:v>
                </c:pt>
                <c:pt idx="119">
                  <c:v>15.820032032392101</c:v>
                </c:pt>
                <c:pt idx="120">
                  <c:v>15.8198030047509</c:v>
                </c:pt>
                <c:pt idx="121">
                  <c:v>15.812435452915601</c:v>
                </c:pt>
                <c:pt idx="122">
                  <c:v>15.801306917756399</c:v>
                </c:pt>
                <c:pt idx="123">
                  <c:v>15.8139128439818</c:v>
                </c:pt>
                <c:pt idx="124">
                  <c:v>15.798671426304599</c:v>
                </c:pt>
                <c:pt idx="125">
                  <c:v>18.012923686015501</c:v>
                </c:pt>
                <c:pt idx="126">
                  <c:v>18.017805524383601</c:v>
                </c:pt>
                <c:pt idx="127">
                  <c:v>18.013555130803599</c:v>
                </c:pt>
                <c:pt idx="128">
                  <c:v>18.020319715903899</c:v>
                </c:pt>
                <c:pt idx="129">
                  <c:v>18.0293000638591</c:v>
                </c:pt>
                <c:pt idx="130">
                  <c:v>18.017706948268501</c:v>
                </c:pt>
                <c:pt idx="131">
                  <c:v>18.015086000392301</c:v>
                </c:pt>
                <c:pt idx="132">
                  <c:v>18.0181899390121</c:v>
                </c:pt>
                <c:pt idx="133">
                  <c:v>18.0072512208224</c:v>
                </c:pt>
                <c:pt idx="134">
                  <c:v>18.019854658515499</c:v>
                </c:pt>
                <c:pt idx="135">
                  <c:v>18.022126507218498</c:v>
                </c:pt>
                <c:pt idx="136">
                  <c:v>18.0092032564961</c:v>
                </c:pt>
                <c:pt idx="137">
                  <c:v>18.0109621949792</c:v>
                </c:pt>
                <c:pt idx="138">
                  <c:v>18.003119505117802</c:v>
                </c:pt>
                <c:pt idx="139">
                  <c:v>18.015156646356701</c:v>
                </c:pt>
                <c:pt idx="140">
                  <c:v>20.518823823479401</c:v>
                </c:pt>
                <c:pt idx="141">
                  <c:v>20.508196317549199</c:v>
                </c:pt>
                <c:pt idx="142">
                  <c:v>20.521898926768898</c:v>
                </c:pt>
                <c:pt idx="143">
                  <c:v>20.522836781846902</c:v>
                </c:pt>
                <c:pt idx="144">
                  <c:v>20.5341248904646</c:v>
                </c:pt>
                <c:pt idx="145">
                  <c:v>20.515167519101201</c:v>
                </c:pt>
                <c:pt idx="146">
                  <c:v>20.5221757306782</c:v>
                </c:pt>
                <c:pt idx="147">
                  <c:v>20.508253118005701</c:v>
                </c:pt>
                <c:pt idx="148">
                  <c:v>20.524798290918099</c:v>
                </c:pt>
                <c:pt idx="149">
                  <c:v>20.527138215746898</c:v>
                </c:pt>
                <c:pt idx="150">
                  <c:v>21.822617792435199</c:v>
                </c:pt>
                <c:pt idx="151">
                  <c:v>21.825975199505098</c:v>
                </c:pt>
                <c:pt idx="152">
                  <c:v>21.8430153003115</c:v>
                </c:pt>
                <c:pt idx="153">
                  <c:v>21.8317475421388</c:v>
                </c:pt>
                <c:pt idx="154">
                  <c:v>21.847468766214799</c:v>
                </c:pt>
                <c:pt idx="155">
                  <c:v>21.844056524476699</c:v>
                </c:pt>
                <c:pt idx="156">
                  <c:v>21.8284844541474</c:v>
                </c:pt>
                <c:pt idx="157">
                  <c:v>21.821789717335498</c:v>
                </c:pt>
                <c:pt idx="158">
                  <c:v>21.837871409111301</c:v>
                </c:pt>
                <c:pt idx="159">
                  <c:v>21.822048061015099</c:v>
                </c:pt>
                <c:pt idx="160">
                  <c:v>23.225135194958</c:v>
                </c:pt>
                <c:pt idx="161">
                  <c:v>23.2306227579198</c:v>
                </c:pt>
                <c:pt idx="162">
                  <c:v>23.233380567068199</c:v>
                </c:pt>
                <c:pt idx="163">
                  <c:v>23.253674955031101</c:v>
                </c:pt>
                <c:pt idx="164">
                  <c:v>23.195827818488901</c:v>
                </c:pt>
                <c:pt idx="165">
                  <c:v>23.192466476882501</c:v>
                </c:pt>
                <c:pt idx="166">
                  <c:v>23.260476108267401</c:v>
                </c:pt>
                <c:pt idx="167">
                  <c:v>23.245340565164099</c:v>
                </c:pt>
                <c:pt idx="168">
                  <c:v>23.229505275706199</c:v>
                </c:pt>
                <c:pt idx="169">
                  <c:v>23.241551158591999</c:v>
                </c:pt>
              </c:numCache>
            </c:numRef>
          </c:xVal>
          <c:yVal>
            <c:numRef>
              <c:f>Sheet1!$AA$2:$AA$171</c:f>
              <c:numCache>
                <c:formatCode>General</c:formatCode>
                <c:ptCount val="170"/>
                <c:pt idx="0">
                  <c:v>87.288113002980495</c:v>
                </c:pt>
                <c:pt idx="1">
                  <c:v>132.119840003646</c:v>
                </c:pt>
                <c:pt idx="2">
                  <c:v>47.3220558254975</c:v>
                </c:pt>
                <c:pt idx="3">
                  <c:v>43.475949156590303</c:v>
                </c:pt>
                <c:pt idx="4">
                  <c:v>100.80193393901</c:v>
                </c:pt>
                <c:pt idx="5">
                  <c:v>105.940211635002</c:v>
                </c:pt>
                <c:pt idx="6">
                  <c:v>108.51579472253199</c:v>
                </c:pt>
                <c:pt idx="7">
                  <c:v>112.136109693758</c:v>
                </c:pt>
                <c:pt idx="8">
                  <c:v>112.536647008675</c:v>
                </c:pt>
                <c:pt idx="9">
                  <c:v>108.344639884646</c:v>
                </c:pt>
                <c:pt idx="10">
                  <c:v>104.01412781826799</c:v>
                </c:pt>
                <c:pt idx="11">
                  <c:v>107.703905115551</c:v>
                </c:pt>
                <c:pt idx="12">
                  <c:v>108.999829949543</c:v>
                </c:pt>
                <c:pt idx="13">
                  <c:v>107.46344078404699</c:v>
                </c:pt>
                <c:pt idx="14">
                  <c:v>107.18661201230501</c:v>
                </c:pt>
                <c:pt idx="15">
                  <c:v>106.719854583508</c:v>
                </c:pt>
                <c:pt idx="16">
                  <c:v>107.921770468126</c:v>
                </c:pt>
                <c:pt idx="17">
                  <c:v>109.265829921673</c:v>
                </c:pt>
                <c:pt idx="18">
                  <c:v>104.29821619552401</c:v>
                </c:pt>
                <c:pt idx="19">
                  <c:v>103.980526462532</c:v>
                </c:pt>
                <c:pt idx="20">
                  <c:v>106.825343252621</c:v>
                </c:pt>
                <c:pt idx="21">
                  <c:v>105.149156353969</c:v>
                </c:pt>
                <c:pt idx="22">
                  <c:v>105.815830481044</c:v>
                </c:pt>
                <c:pt idx="23">
                  <c:v>104.625202117802</c:v>
                </c:pt>
                <c:pt idx="24">
                  <c:v>104.669292963369</c:v>
                </c:pt>
                <c:pt idx="25">
                  <c:v>102.181160280054</c:v>
                </c:pt>
                <c:pt idx="26">
                  <c:v>106.436623131925</c:v>
                </c:pt>
                <c:pt idx="27">
                  <c:v>103.196870953572</c:v>
                </c:pt>
                <c:pt idx="28">
                  <c:v>104.259534639031</c:v>
                </c:pt>
                <c:pt idx="29">
                  <c:v>111.36471574364199</c:v>
                </c:pt>
                <c:pt idx="30">
                  <c:v>107.262389286222</c:v>
                </c:pt>
                <c:pt idx="31">
                  <c:v>106.671922714479</c:v>
                </c:pt>
                <c:pt idx="32">
                  <c:v>106.47536217059999</c:v>
                </c:pt>
                <c:pt idx="33">
                  <c:v>106.390318847218</c:v>
                </c:pt>
                <c:pt idx="34">
                  <c:v>107.883725243908</c:v>
                </c:pt>
                <c:pt idx="35">
                  <c:v>106.53960825083399</c:v>
                </c:pt>
                <c:pt idx="36">
                  <c:v>106.188848004449</c:v>
                </c:pt>
                <c:pt idx="37">
                  <c:v>105.744043312934</c:v>
                </c:pt>
                <c:pt idx="38">
                  <c:v>107.95015083573099</c:v>
                </c:pt>
                <c:pt idx="39">
                  <c:v>109.31000044018199</c:v>
                </c:pt>
                <c:pt idx="40">
                  <c:v>108.271971848213</c:v>
                </c:pt>
                <c:pt idx="41">
                  <c:v>106.5071956753</c:v>
                </c:pt>
                <c:pt idx="42">
                  <c:v>103.820269045736</c:v>
                </c:pt>
                <c:pt idx="43">
                  <c:v>107.131945943568</c:v>
                </c:pt>
                <c:pt idx="44">
                  <c:v>108.57968264814301</c:v>
                </c:pt>
                <c:pt idx="45">
                  <c:v>107.76738000251299</c:v>
                </c:pt>
                <c:pt idx="46">
                  <c:v>106.95730828336301</c:v>
                </c:pt>
                <c:pt idx="47">
                  <c:v>107.58246776189</c:v>
                </c:pt>
                <c:pt idx="48">
                  <c:v>107.192127859686</c:v>
                </c:pt>
                <c:pt idx="49">
                  <c:v>108.210018994346</c:v>
                </c:pt>
                <c:pt idx="50">
                  <c:v>107.001994008005</c:v>
                </c:pt>
                <c:pt idx="51">
                  <c:v>106.502945117168</c:v>
                </c:pt>
                <c:pt idx="52">
                  <c:v>105.579939365548</c:v>
                </c:pt>
                <c:pt idx="53">
                  <c:v>107.090807475524</c:v>
                </c:pt>
                <c:pt idx="54">
                  <c:v>106.496333592238</c:v>
                </c:pt>
                <c:pt idx="55">
                  <c:v>107.24172100154701</c:v>
                </c:pt>
                <c:pt idx="56">
                  <c:v>109.03647838374999</c:v>
                </c:pt>
                <c:pt idx="57">
                  <c:v>107.99033152984001</c:v>
                </c:pt>
                <c:pt idx="58">
                  <c:v>107.524234654154</c:v>
                </c:pt>
                <c:pt idx="59">
                  <c:v>107.05652020395701</c:v>
                </c:pt>
                <c:pt idx="60">
                  <c:v>107.730938652132</c:v>
                </c:pt>
                <c:pt idx="61">
                  <c:v>107.78047514926899</c:v>
                </c:pt>
                <c:pt idx="62">
                  <c:v>107.771333628219</c:v>
                </c:pt>
                <c:pt idx="63">
                  <c:v>107.217552405348</c:v>
                </c:pt>
                <c:pt idx="64">
                  <c:v>107.639199468328</c:v>
                </c:pt>
                <c:pt idx="65">
                  <c:v>108.965223999312</c:v>
                </c:pt>
                <c:pt idx="66">
                  <c:v>108.159868068187</c:v>
                </c:pt>
                <c:pt idx="67">
                  <c:v>107.94893041577301</c:v>
                </c:pt>
                <c:pt idx="68">
                  <c:v>107.96636143178399</c:v>
                </c:pt>
                <c:pt idx="69">
                  <c:v>107.925511551087</c:v>
                </c:pt>
                <c:pt idx="70">
                  <c:v>108.48792024190899</c:v>
                </c:pt>
                <c:pt idx="71">
                  <c:v>108.226380936936</c:v>
                </c:pt>
                <c:pt idx="72">
                  <c:v>107.69042606094401</c:v>
                </c:pt>
                <c:pt idx="73">
                  <c:v>108.051009530851</c:v>
                </c:pt>
                <c:pt idx="74">
                  <c:v>108.221999593096</c:v>
                </c:pt>
                <c:pt idx="75">
                  <c:v>108.05180507980801</c:v>
                </c:pt>
                <c:pt idx="76">
                  <c:v>108.20223161255301</c:v>
                </c:pt>
                <c:pt idx="77">
                  <c:v>108.282943877083</c:v>
                </c:pt>
                <c:pt idx="78">
                  <c:v>108.48962127956899</c:v>
                </c:pt>
                <c:pt idx="79">
                  <c:v>108.553681117983</c:v>
                </c:pt>
                <c:pt idx="80">
                  <c:v>108.01825102534499</c:v>
                </c:pt>
                <c:pt idx="81">
                  <c:v>108.17863947794</c:v>
                </c:pt>
                <c:pt idx="82">
                  <c:v>107.921395676725</c:v>
                </c:pt>
                <c:pt idx="83">
                  <c:v>107.625692222046</c:v>
                </c:pt>
                <c:pt idx="84">
                  <c:v>107.90417643546</c:v>
                </c:pt>
                <c:pt idx="85">
                  <c:v>107.782999029015</c:v>
                </c:pt>
                <c:pt idx="86">
                  <c:v>107.44575290299299</c:v>
                </c:pt>
                <c:pt idx="87">
                  <c:v>107.16053623420601</c:v>
                </c:pt>
                <c:pt idx="88">
                  <c:v>107.54188136643</c:v>
                </c:pt>
                <c:pt idx="89">
                  <c:v>107.351955918684</c:v>
                </c:pt>
                <c:pt idx="90">
                  <c:v>108.476520799315</c:v>
                </c:pt>
                <c:pt idx="91">
                  <c:v>108.54609234551999</c:v>
                </c:pt>
                <c:pt idx="92">
                  <c:v>108.32151807159499</c:v>
                </c:pt>
                <c:pt idx="93">
                  <c:v>108.34385729397999</c:v>
                </c:pt>
                <c:pt idx="94">
                  <c:v>108.338852870248</c:v>
                </c:pt>
                <c:pt idx="95">
                  <c:v>108.251173975623</c:v>
                </c:pt>
                <c:pt idx="96">
                  <c:v>108.146874373508</c:v>
                </c:pt>
                <c:pt idx="97">
                  <c:v>108.329163870049</c:v>
                </c:pt>
                <c:pt idx="98">
                  <c:v>108.335848746602</c:v>
                </c:pt>
                <c:pt idx="99">
                  <c:v>108.32318612318601</c:v>
                </c:pt>
                <c:pt idx="100">
                  <c:v>109.039305594816</c:v>
                </c:pt>
                <c:pt idx="101">
                  <c:v>108.756818508045</c:v>
                </c:pt>
                <c:pt idx="102">
                  <c:v>108.846266086352</c:v>
                </c:pt>
                <c:pt idx="103">
                  <c:v>108.719876989878</c:v>
                </c:pt>
                <c:pt idx="104">
                  <c:v>108.415439344025</c:v>
                </c:pt>
                <c:pt idx="105">
                  <c:v>108.256094133503</c:v>
                </c:pt>
                <c:pt idx="106">
                  <c:v>108.66040651838701</c:v>
                </c:pt>
                <c:pt idx="107">
                  <c:v>108.840761052142</c:v>
                </c:pt>
                <c:pt idx="108">
                  <c:v>108.74723990409299</c:v>
                </c:pt>
                <c:pt idx="109">
                  <c:v>108.719774100679</c:v>
                </c:pt>
                <c:pt idx="110">
                  <c:v>108.725775481463</c:v>
                </c:pt>
                <c:pt idx="111">
                  <c:v>108.601528184923</c:v>
                </c:pt>
                <c:pt idx="112">
                  <c:v>108.63192703298201</c:v>
                </c:pt>
                <c:pt idx="113">
                  <c:v>108.52885855855899</c:v>
                </c:pt>
                <c:pt idx="114">
                  <c:v>108.88599469147999</c:v>
                </c:pt>
                <c:pt idx="115">
                  <c:v>108.930621827979</c:v>
                </c:pt>
                <c:pt idx="116">
                  <c:v>108.907861892158</c:v>
                </c:pt>
                <c:pt idx="117">
                  <c:v>108.893876934733</c:v>
                </c:pt>
                <c:pt idx="118">
                  <c:v>109.086615840798</c:v>
                </c:pt>
                <c:pt idx="119">
                  <c:v>108.902681510221</c:v>
                </c:pt>
                <c:pt idx="120">
                  <c:v>108.81090854251499</c:v>
                </c:pt>
                <c:pt idx="121">
                  <c:v>108.872644167991</c:v>
                </c:pt>
                <c:pt idx="122">
                  <c:v>109.00827031721001</c:v>
                </c:pt>
                <c:pt idx="123">
                  <c:v>108.87736300881799</c:v>
                </c:pt>
                <c:pt idx="124">
                  <c:v>109.088584178247</c:v>
                </c:pt>
                <c:pt idx="125">
                  <c:v>109.535845237695</c:v>
                </c:pt>
                <c:pt idx="126">
                  <c:v>109.411672327673</c:v>
                </c:pt>
                <c:pt idx="127">
                  <c:v>109.51054485391001</c:v>
                </c:pt>
                <c:pt idx="128">
                  <c:v>109.47271131293201</c:v>
                </c:pt>
                <c:pt idx="129">
                  <c:v>109.408698345809</c:v>
                </c:pt>
                <c:pt idx="130">
                  <c:v>109.548832916889</c:v>
                </c:pt>
                <c:pt idx="131">
                  <c:v>109.60747580743499</c:v>
                </c:pt>
                <c:pt idx="132">
                  <c:v>109.544368220449</c:v>
                </c:pt>
                <c:pt idx="133">
                  <c:v>109.671151558434</c:v>
                </c:pt>
                <c:pt idx="134">
                  <c:v>109.57410690032</c:v>
                </c:pt>
                <c:pt idx="135">
                  <c:v>109.550704792505</c:v>
                </c:pt>
                <c:pt idx="136">
                  <c:v>109.696712176693</c:v>
                </c:pt>
                <c:pt idx="137">
                  <c:v>109.626667717083</c:v>
                </c:pt>
                <c:pt idx="138">
                  <c:v>109.629775747107</c:v>
                </c:pt>
                <c:pt idx="139">
                  <c:v>109.442439700249</c:v>
                </c:pt>
                <c:pt idx="140">
                  <c:v>110.869688076534</c:v>
                </c:pt>
                <c:pt idx="141">
                  <c:v>110.980017518094</c:v>
                </c:pt>
                <c:pt idx="142">
                  <c:v>110.828516768775</c:v>
                </c:pt>
                <c:pt idx="143">
                  <c:v>110.835953775226</c:v>
                </c:pt>
                <c:pt idx="144">
                  <c:v>110.72164655116001</c:v>
                </c:pt>
                <c:pt idx="145">
                  <c:v>110.926369986174</c:v>
                </c:pt>
                <c:pt idx="146">
                  <c:v>110.84769473862799</c:v>
                </c:pt>
                <c:pt idx="147">
                  <c:v>110.968093851661</c:v>
                </c:pt>
                <c:pt idx="148">
                  <c:v>110.79009845237201</c:v>
                </c:pt>
                <c:pt idx="149">
                  <c:v>110.80706195324299</c:v>
                </c:pt>
                <c:pt idx="150">
                  <c:v>112.69470701005601</c:v>
                </c:pt>
                <c:pt idx="151">
                  <c:v>112.64273047363</c:v>
                </c:pt>
                <c:pt idx="152">
                  <c:v>112.445298020599</c:v>
                </c:pt>
                <c:pt idx="153">
                  <c:v>112.54575755665699</c:v>
                </c:pt>
                <c:pt idx="154">
                  <c:v>112.377983820148</c:v>
                </c:pt>
                <c:pt idx="155">
                  <c:v>112.40862999710301</c:v>
                </c:pt>
                <c:pt idx="156">
                  <c:v>112.57717292549501</c:v>
                </c:pt>
                <c:pt idx="157">
                  <c:v>112.661355589621</c:v>
                </c:pt>
                <c:pt idx="158">
                  <c:v>112.491578494009</c:v>
                </c:pt>
                <c:pt idx="159">
                  <c:v>112.646947026459</c:v>
                </c:pt>
                <c:pt idx="160">
                  <c:v>114.769045862578</c:v>
                </c:pt>
                <c:pt idx="161">
                  <c:v>114.712952918516</c:v>
                </c:pt>
                <c:pt idx="162">
                  <c:v>114.68661950320001</c:v>
                </c:pt>
                <c:pt idx="163">
                  <c:v>114.486360943948</c:v>
                </c:pt>
                <c:pt idx="164">
                  <c:v>115.063335770975</c:v>
                </c:pt>
                <c:pt idx="165">
                  <c:v>115.09693639302699</c:v>
                </c:pt>
                <c:pt idx="166">
                  <c:v>114.42796161960599</c:v>
                </c:pt>
                <c:pt idx="167">
                  <c:v>114.575884081559</c:v>
                </c:pt>
                <c:pt idx="168">
                  <c:v>114.732962254208</c:v>
                </c:pt>
                <c:pt idx="169">
                  <c:v>114.617316948172</c:v>
                </c:pt>
              </c:numCache>
            </c:numRef>
          </c:yVal>
          <c:smooth val="0"/>
          <c:extLst>
            <c:ext xmlns:c16="http://schemas.microsoft.com/office/drawing/2014/chart" uri="{C3380CC4-5D6E-409C-BE32-E72D297353CC}">
              <c16:uniqueId val="{00000005-20E4-4021-BC9A-41391CAB1CEC}"/>
            </c:ext>
          </c:extLst>
        </c:ser>
        <c:dLbls>
          <c:showLegendKey val="0"/>
          <c:showVal val="0"/>
          <c:showCatName val="0"/>
          <c:showSerName val="0"/>
          <c:showPercent val="0"/>
          <c:showBubbleSize val="0"/>
        </c:dLbls>
        <c:axId val="739041912"/>
        <c:axId val="739045520"/>
      </c:scatterChart>
      <c:valAx>
        <c:axId val="739041912"/>
        <c:scaling>
          <c:orientation val="minMax"/>
          <c:max val="6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2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a:t>B (mT)</a:t>
                </a:r>
              </a:p>
            </c:rich>
          </c:tx>
          <c:layout/>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739045520"/>
        <c:crosses val="autoZero"/>
        <c:crossBetween val="midCat"/>
      </c:valAx>
      <c:valAx>
        <c:axId val="739045520"/>
        <c:scaling>
          <c:orientation val="minMax"/>
          <c:max val="7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dirty="0" err="1"/>
                  <a:t>Rs</a:t>
                </a:r>
                <a:r>
                  <a:rPr lang="en-GB" dirty="0"/>
                  <a:t> (n</a:t>
                </a:r>
                <a:r>
                  <a:rPr lang="el-GR" dirty="0"/>
                  <a:t>Ω</a:t>
                </a:r>
                <a:r>
                  <a:rPr lang="en-US" dirty="0"/>
                  <a:t>)</a:t>
                </a:r>
                <a:endParaRPr lang="en-GB" dirty="0"/>
              </a:p>
            </c:rich>
          </c:tx>
          <c:layout>
            <c:manualLayout>
              <c:xMode val="edge"/>
              <c:yMode val="edge"/>
              <c:x val="6.5498633856806668E-2"/>
              <c:y val="0.28461848467199874"/>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739041912"/>
        <c:crosses val="autoZero"/>
        <c:crossBetween val="midCat"/>
      </c:valAx>
      <c:spPr>
        <a:noFill/>
        <a:ln>
          <a:noFill/>
        </a:ln>
        <a:effectLst/>
      </c:spPr>
    </c:plotArea>
    <c:legend>
      <c:legendPos val="r"/>
      <c:layout>
        <c:manualLayout>
          <c:xMode val="edge"/>
          <c:yMode val="edge"/>
          <c:x val="0.64046788582473679"/>
          <c:y val="5.8874140750701576E-2"/>
          <c:w val="0.35668434748583683"/>
          <c:h val="0.25941985235599219"/>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2000" b="1">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2646606909313605"/>
          <c:y val="4.1314553990610327E-2"/>
          <c:w val="0.73637595142770151"/>
          <c:h val="0.79191246164651952"/>
        </c:manualLayout>
      </c:layout>
      <c:scatterChart>
        <c:scatterStyle val="lineMarker"/>
        <c:varyColors val="0"/>
        <c:ser>
          <c:idx val="3"/>
          <c:order val="0"/>
          <c:tx>
            <c:v>N2 (1.85K)</c:v>
          </c:tx>
          <c:spPr>
            <a:ln w="25400" cap="rnd">
              <a:noFill/>
              <a:round/>
            </a:ln>
            <a:effectLst/>
          </c:spPr>
          <c:marker>
            <c:symbol val="square"/>
            <c:size val="4"/>
            <c:spPr>
              <a:solidFill>
                <a:schemeClr val="accent2">
                  <a:alpha val="97000"/>
                </a:schemeClr>
              </a:solidFill>
              <a:ln w="9525" cap="sq">
                <a:solidFill>
                  <a:schemeClr val="accent2"/>
                </a:solidFill>
                <a:bevel/>
              </a:ln>
              <a:effectLst/>
            </c:spPr>
          </c:marker>
          <c:xVal>
            <c:numRef>
              <c:f>Sheet1!$D$2:$D$67</c:f>
              <c:numCache>
                <c:formatCode>General</c:formatCode>
                <c:ptCount val="66"/>
                <c:pt idx="0">
                  <c:v>0.44357539866064799</c:v>
                </c:pt>
                <c:pt idx="1">
                  <c:v>0.54357539866064797</c:v>
                </c:pt>
                <c:pt idx="2">
                  <c:v>0.64357539866064795</c:v>
                </c:pt>
                <c:pt idx="3">
                  <c:v>0.74357539866064803</c:v>
                </c:pt>
                <c:pt idx="4">
                  <c:v>0.84357539866064801</c:v>
                </c:pt>
                <c:pt idx="5">
                  <c:v>0.94357539866064799</c:v>
                </c:pt>
                <c:pt idx="6">
                  <c:v>1.04357539866064</c:v>
                </c:pt>
                <c:pt idx="7">
                  <c:v>1.1435753986606401</c:v>
                </c:pt>
                <c:pt idx="8">
                  <c:v>1.2435753986606399</c:v>
                </c:pt>
                <c:pt idx="9">
                  <c:v>1.34357539866064</c:v>
                </c:pt>
                <c:pt idx="10">
                  <c:v>1.4435753986606401</c:v>
                </c:pt>
                <c:pt idx="11">
                  <c:v>1.54357539866064</c:v>
                </c:pt>
                <c:pt idx="12">
                  <c:v>1.6435753986606401</c:v>
                </c:pt>
                <c:pt idx="13">
                  <c:v>1.7435753986606399</c:v>
                </c:pt>
                <c:pt idx="14">
                  <c:v>1.84357539866064</c:v>
                </c:pt>
                <c:pt idx="15">
                  <c:v>1.9435753986606401</c:v>
                </c:pt>
                <c:pt idx="16">
                  <c:v>2.0435753986606402</c:v>
                </c:pt>
                <c:pt idx="17">
                  <c:v>2.1435753986606398</c:v>
                </c:pt>
                <c:pt idx="18">
                  <c:v>2.2435753986606399</c:v>
                </c:pt>
                <c:pt idx="19">
                  <c:v>2.34357539866064</c:v>
                </c:pt>
                <c:pt idx="20">
                  <c:v>2.4435753986606401</c:v>
                </c:pt>
                <c:pt idx="21">
                  <c:v>2.5435753986606402</c:v>
                </c:pt>
                <c:pt idx="22">
                  <c:v>2.6435753986606398</c:v>
                </c:pt>
                <c:pt idx="23">
                  <c:v>2.7435753986606399</c:v>
                </c:pt>
                <c:pt idx="24">
                  <c:v>2.84357539866064</c:v>
                </c:pt>
                <c:pt idx="25">
                  <c:v>2.9435753986606401</c:v>
                </c:pt>
                <c:pt idx="26">
                  <c:v>3.0435753986606402</c:v>
                </c:pt>
                <c:pt idx="27">
                  <c:v>3.1435753986606398</c:v>
                </c:pt>
                <c:pt idx="28">
                  <c:v>3.34357539866064</c:v>
                </c:pt>
                <c:pt idx="29">
                  <c:v>3.4435753986606401</c:v>
                </c:pt>
                <c:pt idx="30">
                  <c:v>3.5435753986606402</c:v>
                </c:pt>
                <c:pt idx="31">
                  <c:v>3.7435753986606399</c:v>
                </c:pt>
                <c:pt idx="32">
                  <c:v>3.84357539866064</c:v>
                </c:pt>
                <c:pt idx="33">
                  <c:v>3.9435753986606401</c:v>
                </c:pt>
                <c:pt idx="34">
                  <c:v>4.0435753986606402</c:v>
                </c:pt>
                <c:pt idx="35">
                  <c:v>4.1435753986606398</c:v>
                </c:pt>
                <c:pt idx="36">
                  <c:v>4.2435753986606404</c:v>
                </c:pt>
                <c:pt idx="37">
                  <c:v>4.4435753986606397</c:v>
                </c:pt>
                <c:pt idx="38">
                  <c:v>4.5435753986606402</c:v>
                </c:pt>
                <c:pt idx="39">
                  <c:v>4.84357539866064</c:v>
                </c:pt>
                <c:pt idx="40">
                  <c:v>4.9435753986606397</c:v>
                </c:pt>
                <c:pt idx="41">
                  <c:v>5.2435753986606404</c:v>
                </c:pt>
                <c:pt idx="42">
                  <c:v>5.34357539866064</c:v>
                </c:pt>
                <c:pt idx="43">
                  <c:v>5.5435753986606402</c:v>
                </c:pt>
                <c:pt idx="44">
                  <c:v>5.6435753986606398</c:v>
                </c:pt>
                <c:pt idx="45">
                  <c:v>5.7435753986606404</c:v>
                </c:pt>
                <c:pt idx="46">
                  <c:v>5.9435753986606397</c:v>
                </c:pt>
                <c:pt idx="47">
                  <c:v>6.1435753986606398</c:v>
                </c:pt>
                <c:pt idx="48">
                  <c:v>6.2435753986606404</c:v>
                </c:pt>
                <c:pt idx="49">
                  <c:v>6.4435753986606397</c:v>
                </c:pt>
                <c:pt idx="50">
                  <c:v>6.5435753986606402</c:v>
                </c:pt>
                <c:pt idx="51">
                  <c:v>6.7435753986606404</c:v>
                </c:pt>
                <c:pt idx="52">
                  <c:v>6.84357539866064</c:v>
                </c:pt>
                <c:pt idx="53">
                  <c:v>7.1435753986606398</c:v>
                </c:pt>
                <c:pt idx="54">
                  <c:v>7.34357539866064</c:v>
                </c:pt>
                <c:pt idx="55">
                  <c:v>7.5435753986606402</c:v>
                </c:pt>
                <c:pt idx="56">
                  <c:v>7.6435753986606398</c:v>
                </c:pt>
                <c:pt idx="57">
                  <c:v>7.84357539866064</c:v>
                </c:pt>
                <c:pt idx="58">
                  <c:v>8.0435753986606393</c:v>
                </c:pt>
                <c:pt idx="59">
                  <c:v>8.2435753986606404</c:v>
                </c:pt>
                <c:pt idx="60">
                  <c:v>8.34357539866064</c:v>
                </c:pt>
                <c:pt idx="61">
                  <c:v>8.5435753986606393</c:v>
                </c:pt>
                <c:pt idx="62">
                  <c:v>8.7435753986606404</c:v>
                </c:pt>
                <c:pt idx="63">
                  <c:v>8.9435753986606397</c:v>
                </c:pt>
                <c:pt idx="64">
                  <c:v>9.1435753986606407</c:v>
                </c:pt>
                <c:pt idx="65">
                  <c:v>9.34357539866064</c:v>
                </c:pt>
              </c:numCache>
            </c:numRef>
          </c:xVal>
          <c:yVal>
            <c:numRef>
              <c:f>Sheet1!$E$2:$E$67</c:f>
              <c:numCache>
                <c:formatCode>General</c:formatCode>
                <c:ptCount val="66"/>
                <c:pt idx="0">
                  <c:v>10709073930.518801</c:v>
                </c:pt>
                <c:pt idx="1">
                  <c:v>10561393629.689899</c:v>
                </c:pt>
                <c:pt idx="2">
                  <c:v>9503565637.4335003</c:v>
                </c:pt>
                <c:pt idx="3">
                  <c:v>9057153825.1084709</c:v>
                </c:pt>
                <c:pt idx="4">
                  <c:v>8307932479.4133701</c:v>
                </c:pt>
                <c:pt idx="5">
                  <c:v>8088097462.89888</c:v>
                </c:pt>
                <c:pt idx="6">
                  <c:v>7450615918.5130796</c:v>
                </c:pt>
                <c:pt idx="7">
                  <c:v>7168221183.9311199</c:v>
                </c:pt>
                <c:pt idx="8">
                  <c:v>7041459731.2028799</c:v>
                </c:pt>
                <c:pt idx="9">
                  <c:v>7001989872.0030298</c:v>
                </c:pt>
                <c:pt idx="10">
                  <c:v>6831715659.8358002</c:v>
                </c:pt>
                <c:pt idx="11">
                  <c:v>6529034597.0577898</c:v>
                </c:pt>
                <c:pt idx="12">
                  <c:v>6544156081.5150299</c:v>
                </c:pt>
                <c:pt idx="13">
                  <c:v>6086177385.5815496</c:v>
                </c:pt>
                <c:pt idx="14">
                  <c:v>5939609365.88902</c:v>
                </c:pt>
                <c:pt idx="15">
                  <c:v>5893476079.4232597</c:v>
                </c:pt>
                <c:pt idx="16">
                  <c:v>5162865071.3744097</c:v>
                </c:pt>
                <c:pt idx="17">
                  <c:v>5050917062.4148102</c:v>
                </c:pt>
                <c:pt idx="18">
                  <c:v>5456440696.5100698</c:v>
                </c:pt>
                <c:pt idx="19">
                  <c:v>4745192366.0248299</c:v>
                </c:pt>
                <c:pt idx="20">
                  <c:v>4628287812.2208405</c:v>
                </c:pt>
                <c:pt idx="21">
                  <c:v>4196598555.2154298</c:v>
                </c:pt>
                <c:pt idx="22">
                  <c:v>4244355731.5672402</c:v>
                </c:pt>
                <c:pt idx="23">
                  <c:v>4310156097.9321404</c:v>
                </c:pt>
                <c:pt idx="24">
                  <c:v>3790185329.7494302</c:v>
                </c:pt>
                <c:pt idx="25">
                  <c:v>3875010930.95789</c:v>
                </c:pt>
                <c:pt idx="26">
                  <c:v>3730571914.68749</c:v>
                </c:pt>
                <c:pt idx="27">
                  <c:v>3348075016.7386599</c:v>
                </c:pt>
                <c:pt idx="28">
                  <c:v>3292752701.1409402</c:v>
                </c:pt>
                <c:pt idx="29">
                  <c:v>3434868305.6890602</c:v>
                </c:pt>
                <c:pt idx="30">
                  <c:v>3452138417.1318698</c:v>
                </c:pt>
                <c:pt idx="31">
                  <c:v>3243697543.3759398</c:v>
                </c:pt>
                <c:pt idx="32">
                  <c:v>3162454308.0502801</c:v>
                </c:pt>
                <c:pt idx="33">
                  <c:v>2968315112.1451001</c:v>
                </c:pt>
                <c:pt idx="34">
                  <c:v>3083323053.4876599</c:v>
                </c:pt>
                <c:pt idx="35">
                  <c:v>2964853279.3336601</c:v>
                </c:pt>
                <c:pt idx="36">
                  <c:v>2828543139.4463501</c:v>
                </c:pt>
                <c:pt idx="37">
                  <c:v>2705695466.6363902</c:v>
                </c:pt>
                <c:pt idx="38">
                  <c:v>2593429113.8627501</c:v>
                </c:pt>
                <c:pt idx="39">
                  <c:v>2379951770.76862</c:v>
                </c:pt>
                <c:pt idx="40">
                  <c:v>2278709676.7519202</c:v>
                </c:pt>
                <c:pt idx="41">
                  <c:v>2146806833.5778699</c:v>
                </c:pt>
                <c:pt idx="42">
                  <c:v>1990418121.53003</c:v>
                </c:pt>
                <c:pt idx="43">
                  <c:v>1912305615.58674</c:v>
                </c:pt>
                <c:pt idx="44">
                  <c:v>1812057329.5666001</c:v>
                </c:pt>
                <c:pt idx="45">
                  <c:v>1710283611.14521</c:v>
                </c:pt>
                <c:pt idx="46">
                  <c:v>1642821956.14236</c:v>
                </c:pt>
                <c:pt idx="47">
                  <c:v>1589825532.6668401</c:v>
                </c:pt>
                <c:pt idx="48">
                  <c:v>1525345856.3882101</c:v>
                </c:pt>
                <c:pt idx="49">
                  <c:v>1463079232.13586</c:v>
                </c:pt>
                <c:pt idx="50">
                  <c:v>1434022134.0868001</c:v>
                </c:pt>
                <c:pt idx="51">
                  <c:v>1330922710.42401</c:v>
                </c:pt>
                <c:pt idx="52">
                  <c:v>1273867227.4391799</c:v>
                </c:pt>
                <c:pt idx="53">
                  <c:v>1158056905.00302</c:v>
                </c:pt>
                <c:pt idx="54">
                  <c:v>1129835035.45065</c:v>
                </c:pt>
                <c:pt idx="55">
                  <c:v>1087559298.40043</c:v>
                </c:pt>
                <c:pt idx="56">
                  <c:v>1138131446.9126899</c:v>
                </c:pt>
                <c:pt idx="57">
                  <c:v>1012122362.22199</c:v>
                </c:pt>
                <c:pt idx="58">
                  <c:v>976961313.65720797</c:v>
                </c:pt>
                <c:pt idx="59">
                  <c:v>945210295.77113199</c:v>
                </c:pt>
                <c:pt idx="60">
                  <c:v>917001162.37811601</c:v>
                </c:pt>
                <c:pt idx="61">
                  <c:v>889654500.35327995</c:v>
                </c:pt>
                <c:pt idx="62">
                  <c:v>859015798.24345303</c:v>
                </c:pt>
                <c:pt idx="63">
                  <c:v>825804776.81684506</c:v>
                </c:pt>
                <c:pt idx="64">
                  <c:v>811855454.58163202</c:v>
                </c:pt>
                <c:pt idx="65">
                  <c:v>788108812.68525195</c:v>
                </c:pt>
              </c:numCache>
            </c:numRef>
          </c:yVal>
          <c:smooth val="0"/>
          <c:extLst>
            <c:ext xmlns:c16="http://schemas.microsoft.com/office/drawing/2014/chart" uri="{C3380CC4-5D6E-409C-BE32-E72D297353CC}">
              <c16:uniqueId val="{00000003-217B-4757-B0BE-EC428C624B96}"/>
            </c:ext>
          </c:extLst>
        </c:ser>
        <c:ser>
          <c:idx val="2"/>
          <c:order val="1"/>
          <c:tx>
            <c:v>N2 (4.2K)</c:v>
          </c:tx>
          <c:spPr>
            <a:ln w="25400" cap="rnd">
              <a:noFill/>
              <a:round/>
            </a:ln>
            <a:effectLst/>
          </c:spPr>
          <c:marker>
            <c:symbol val="triangle"/>
            <c:size val="5"/>
            <c:spPr>
              <a:solidFill>
                <a:schemeClr val="accent4">
                  <a:lumMod val="60000"/>
                  <a:lumOff val="40000"/>
                </a:schemeClr>
              </a:solidFill>
              <a:ln w="9525">
                <a:solidFill>
                  <a:schemeClr val="accent4">
                    <a:lumMod val="60000"/>
                    <a:lumOff val="40000"/>
                  </a:schemeClr>
                </a:solidFill>
              </a:ln>
              <a:effectLst/>
            </c:spPr>
          </c:marker>
          <c:xVal>
            <c:numRef>
              <c:f>Sheet1!$B$2:$B$65</c:f>
              <c:numCache>
                <c:formatCode>General</c:formatCode>
                <c:ptCount val="64"/>
                <c:pt idx="0">
                  <c:v>1.3326120267179</c:v>
                </c:pt>
                <c:pt idx="1">
                  <c:v>1.4026120267179001</c:v>
                </c:pt>
                <c:pt idx="2">
                  <c:v>1.4126120267179001</c:v>
                </c:pt>
                <c:pt idx="3">
                  <c:v>1.4926120267178999</c:v>
                </c:pt>
                <c:pt idx="4">
                  <c:v>1.5826120267179</c:v>
                </c:pt>
                <c:pt idx="5">
                  <c:v>1.6726120267179001</c:v>
                </c:pt>
                <c:pt idx="6">
                  <c:v>1.7726120267179</c:v>
                </c:pt>
                <c:pt idx="7">
                  <c:v>1.8726120267179001</c:v>
                </c:pt>
                <c:pt idx="8">
                  <c:v>1.9826120267178999</c:v>
                </c:pt>
                <c:pt idx="9">
                  <c:v>2.1026120267179</c:v>
                </c:pt>
                <c:pt idx="10">
                  <c:v>2.2126120267178999</c:v>
                </c:pt>
                <c:pt idx="11">
                  <c:v>2.3326120267179</c:v>
                </c:pt>
                <c:pt idx="12">
                  <c:v>2.3426120267178998</c:v>
                </c:pt>
                <c:pt idx="13">
                  <c:v>2.4626120267178999</c:v>
                </c:pt>
                <c:pt idx="14">
                  <c:v>2.4726120267179001</c:v>
                </c:pt>
                <c:pt idx="15">
                  <c:v>2.5926120267178998</c:v>
                </c:pt>
                <c:pt idx="16">
                  <c:v>2.7326120267178999</c:v>
                </c:pt>
                <c:pt idx="17">
                  <c:v>2.8726120267179001</c:v>
                </c:pt>
                <c:pt idx="18">
                  <c:v>3.0226120267179</c:v>
                </c:pt>
                <c:pt idx="19">
                  <c:v>3.1826120267179001</c:v>
                </c:pt>
                <c:pt idx="20">
                  <c:v>3.3526120267179</c:v>
                </c:pt>
                <c:pt idx="21">
                  <c:v>3.5126120267179002</c:v>
                </c:pt>
                <c:pt idx="22">
                  <c:v>3.6926120267178999</c:v>
                </c:pt>
                <c:pt idx="23">
                  <c:v>3.8826120267178998</c:v>
                </c:pt>
                <c:pt idx="24">
                  <c:v>4.0726120267179002</c:v>
                </c:pt>
                <c:pt idx="25">
                  <c:v>4.2826120267179002</c:v>
                </c:pt>
                <c:pt idx="26">
                  <c:v>4.4926120267179002</c:v>
                </c:pt>
                <c:pt idx="27">
                  <c:v>4.7026120267179001</c:v>
                </c:pt>
                <c:pt idx="28">
                  <c:v>4.7126120267178999</c:v>
                </c:pt>
                <c:pt idx="29">
                  <c:v>4.9326120267178997</c:v>
                </c:pt>
                <c:pt idx="30">
                  <c:v>5.1526120267179003</c:v>
                </c:pt>
                <c:pt idx="31">
                  <c:v>5.3726120267179001</c:v>
                </c:pt>
                <c:pt idx="32">
                  <c:v>5.3826120267178998</c:v>
                </c:pt>
                <c:pt idx="33">
                  <c:v>5.6026120267178996</c:v>
                </c:pt>
                <c:pt idx="34">
                  <c:v>5.8426120267179096</c:v>
                </c:pt>
                <c:pt idx="35">
                  <c:v>5.8526120267178996</c:v>
                </c:pt>
                <c:pt idx="36">
                  <c:v>6.0926120267179096</c:v>
                </c:pt>
                <c:pt idx="37">
                  <c:v>6.3426120267179096</c:v>
                </c:pt>
                <c:pt idx="38">
                  <c:v>6.5826120267179098</c:v>
                </c:pt>
                <c:pt idx="39">
                  <c:v>6.82261202671791</c:v>
                </c:pt>
                <c:pt idx="40">
                  <c:v>7.07261202671791</c:v>
                </c:pt>
                <c:pt idx="41">
                  <c:v>7.0826120267179098</c:v>
                </c:pt>
                <c:pt idx="42">
                  <c:v>7.0926120267179096</c:v>
                </c:pt>
                <c:pt idx="43">
                  <c:v>7.3526120267179103</c:v>
                </c:pt>
                <c:pt idx="44">
                  <c:v>7.6026120267179103</c:v>
                </c:pt>
                <c:pt idx="45">
                  <c:v>7.61261202671791</c:v>
                </c:pt>
                <c:pt idx="46">
                  <c:v>7.8526120267179103</c:v>
                </c:pt>
                <c:pt idx="47">
                  <c:v>7.9426120267179101</c:v>
                </c:pt>
                <c:pt idx="48">
                  <c:v>8.11261202671791</c:v>
                </c:pt>
                <c:pt idx="49">
                  <c:v>8.36261202671791</c:v>
                </c:pt>
                <c:pt idx="50">
                  <c:v>8.6326120267179096</c:v>
                </c:pt>
                <c:pt idx="51">
                  <c:v>8.6426120267179094</c:v>
                </c:pt>
                <c:pt idx="52">
                  <c:v>8.9026120267179092</c:v>
                </c:pt>
                <c:pt idx="53">
                  <c:v>9.1826120267179103</c:v>
                </c:pt>
                <c:pt idx="54">
                  <c:v>9.5026120267179106</c:v>
                </c:pt>
                <c:pt idx="55">
                  <c:v>9.6826120267179103</c:v>
                </c:pt>
                <c:pt idx="56">
                  <c:v>9.7926120267179098</c:v>
                </c:pt>
                <c:pt idx="57">
                  <c:v>10.1026120267179</c:v>
                </c:pt>
                <c:pt idx="58">
                  <c:v>10.4326120267179</c:v>
                </c:pt>
                <c:pt idx="59">
                  <c:v>10.7426120267179</c:v>
                </c:pt>
                <c:pt idx="60">
                  <c:v>10.7526120267179</c:v>
                </c:pt>
                <c:pt idx="61">
                  <c:v>10.7626120267179</c:v>
                </c:pt>
                <c:pt idx="62">
                  <c:v>10.7726120267179</c:v>
                </c:pt>
                <c:pt idx="63">
                  <c:v>11.0826120267179</c:v>
                </c:pt>
              </c:numCache>
            </c:numRef>
          </c:xVal>
          <c:yVal>
            <c:numRef>
              <c:f>Sheet1!$C$2:$C$65</c:f>
              <c:numCache>
                <c:formatCode>General</c:formatCode>
                <c:ptCount val="64"/>
                <c:pt idx="0">
                  <c:v>935063952.98022604</c:v>
                </c:pt>
                <c:pt idx="1">
                  <c:v>926841179.10248995</c:v>
                </c:pt>
                <c:pt idx="2">
                  <c:v>935242019.82049096</c:v>
                </c:pt>
                <c:pt idx="3">
                  <c:v>935305152.42146099</c:v>
                </c:pt>
                <c:pt idx="4">
                  <c:v>932065086.461393</c:v>
                </c:pt>
                <c:pt idx="5">
                  <c:v>936760098.73996198</c:v>
                </c:pt>
                <c:pt idx="6">
                  <c:v>942613446.11987805</c:v>
                </c:pt>
                <c:pt idx="7">
                  <c:v>943074034.30622697</c:v>
                </c:pt>
                <c:pt idx="8">
                  <c:v>946402613.13935399</c:v>
                </c:pt>
                <c:pt idx="9">
                  <c:v>947679635.52935898</c:v>
                </c:pt>
                <c:pt idx="10">
                  <c:v>949428335.12741995</c:v>
                </c:pt>
                <c:pt idx="11">
                  <c:v>944288361.51240206</c:v>
                </c:pt>
                <c:pt idx="12">
                  <c:v>937812999.62990999</c:v>
                </c:pt>
                <c:pt idx="13">
                  <c:v>931500239.55849099</c:v>
                </c:pt>
                <c:pt idx="14">
                  <c:v>916138688.02878106</c:v>
                </c:pt>
                <c:pt idx="15">
                  <c:v>916346129.89392602</c:v>
                </c:pt>
                <c:pt idx="16">
                  <c:v>908410089.41493595</c:v>
                </c:pt>
                <c:pt idx="17">
                  <c:v>892508287.52747095</c:v>
                </c:pt>
                <c:pt idx="18">
                  <c:v>882620046.30915499</c:v>
                </c:pt>
                <c:pt idx="19">
                  <c:v>872014120.86448503</c:v>
                </c:pt>
                <c:pt idx="20">
                  <c:v>866010427.74685001</c:v>
                </c:pt>
                <c:pt idx="21">
                  <c:v>852623461.43490303</c:v>
                </c:pt>
                <c:pt idx="22">
                  <c:v>842326462.13581502</c:v>
                </c:pt>
                <c:pt idx="23">
                  <c:v>835590065.97394705</c:v>
                </c:pt>
                <c:pt idx="24">
                  <c:v>823188784.45276797</c:v>
                </c:pt>
                <c:pt idx="25">
                  <c:v>813984491.91773295</c:v>
                </c:pt>
                <c:pt idx="26">
                  <c:v>802945886.35909605</c:v>
                </c:pt>
                <c:pt idx="27">
                  <c:v>787619185.06187499</c:v>
                </c:pt>
                <c:pt idx="28">
                  <c:v>785718384.96209395</c:v>
                </c:pt>
                <c:pt idx="29">
                  <c:v>774272252.32930601</c:v>
                </c:pt>
                <c:pt idx="30">
                  <c:v>760345335.79576802</c:v>
                </c:pt>
                <c:pt idx="31">
                  <c:v>745564284.32746196</c:v>
                </c:pt>
                <c:pt idx="32">
                  <c:v>743329946.65123296</c:v>
                </c:pt>
                <c:pt idx="33">
                  <c:v>726937854.78814101</c:v>
                </c:pt>
                <c:pt idx="34">
                  <c:v>711144311.16817999</c:v>
                </c:pt>
                <c:pt idx="35">
                  <c:v>709918918.03625095</c:v>
                </c:pt>
                <c:pt idx="36">
                  <c:v>692945186.71847105</c:v>
                </c:pt>
                <c:pt idx="37">
                  <c:v>678050768.54840803</c:v>
                </c:pt>
                <c:pt idx="38">
                  <c:v>661103262.652233</c:v>
                </c:pt>
                <c:pt idx="39">
                  <c:v>642758939.78002799</c:v>
                </c:pt>
                <c:pt idx="40">
                  <c:v>628031488.42789805</c:v>
                </c:pt>
                <c:pt idx="41">
                  <c:v>628308232.72356296</c:v>
                </c:pt>
                <c:pt idx="42">
                  <c:v>625887489.67650294</c:v>
                </c:pt>
                <c:pt idx="43">
                  <c:v>611463390.73827004</c:v>
                </c:pt>
                <c:pt idx="44">
                  <c:v>596060021.60927999</c:v>
                </c:pt>
                <c:pt idx="45">
                  <c:v>596644646.97476399</c:v>
                </c:pt>
                <c:pt idx="46">
                  <c:v>578087230.29629397</c:v>
                </c:pt>
                <c:pt idx="47">
                  <c:v>567366484.54309201</c:v>
                </c:pt>
                <c:pt idx="48">
                  <c:v>563563288.52357101</c:v>
                </c:pt>
                <c:pt idx="49">
                  <c:v>547787587.78522897</c:v>
                </c:pt>
                <c:pt idx="50">
                  <c:v>533794172.29782403</c:v>
                </c:pt>
                <c:pt idx="51">
                  <c:v>534490114.969073</c:v>
                </c:pt>
                <c:pt idx="52">
                  <c:v>520611331.56053799</c:v>
                </c:pt>
                <c:pt idx="53">
                  <c:v>509614121.22214901</c:v>
                </c:pt>
                <c:pt idx="54">
                  <c:v>495292527.512959</c:v>
                </c:pt>
                <c:pt idx="55">
                  <c:v>479083132.76588899</c:v>
                </c:pt>
                <c:pt idx="56">
                  <c:v>482232892.47010303</c:v>
                </c:pt>
                <c:pt idx="57">
                  <c:v>474358006.95430499</c:v>
                </c:pt>
                <c:pt idx="58">
                  <c:v>466769107.76895303</c:v>
                </c:pt>
                <c:pt idx="59">
                  <c:v>456238045.235919</c:v>
                </c:pt>
                <c:pt idx="60">
                  <c:v>461131060.518188</c:v>
                </c:pt>
                <c:pt idx="61">
                  <c:v>454658021.98781198</c:v>
                </c:pt>
                <c:pt idx="62">
                  <c:v>451445214.53674698</c:v>
                </c:pt>
                <c:pt idx="63">
                  <c:v>443262658.40943497</c:v>
                </c:pt>
              </c:numCache>
            </c:numRef>
          </c:yVal>
          <c:smooth val="0"/>
          <c:extLst>
            <c:ext xmlns:c16="http://schemas.microsoft.com/office/drawing/2014/chart" uri="{C3380CC4-5D6E-409C-BE32-E72D297353CC}">
              <c16:uniqueId val="{00000002-217B-4757-B0BE-EC428C624B96}"/>
            </c:ext>
          </c:extLst>
        </c:ser>
        <c:ser>
          <c:idx val="4"/>
          <c:order val="2"/>
          <c:tx>
            <c:v>QPR (2.5K)</c:v>
          </c:tx>
          <c:spPr>
            <a:ln w="25400" cap="rnd">
              <a:noFill/>
              <a:round/>
            </a:ln>
            <a:effectLst/>
          </c:spPr>
          <c:marker>
            <c:symbol val="square"/>
            <c:size val="4"/>
            <c:spPr>
              <a:solidFill>
                <a:srgbClr val="548235"/>
              </a:solidFill>
              <a:ln w="9525">
                <a:solidFill>
                  <a:srgbClr val="548235"/>
                </a:solidFill>
              </a:ln>
              <a:effectLst/>
            </c:spPr>
          </c:marker>
          <c:xVal>
            <c:numRef>
              <c:f>Sheet1!$AC$2:$AC$171</c:f>
              <c:numCache>
                <c:formatCode>General</c:formatCode>
                <c:ptCount val="170"/>
                <c:pt idx="5">
                  <c:v>1.191920066824443</c:v>
                </c:pt>
                <c:pt idx="6">
                  <c:v>1.1926159489739778</c:v>
                </c:pt>
                <c:pt idx="7">
                  <c:v>1.1917673357752174</c:v>
                </c:pt>
                <c:pt idx="8">
                  <c:v>1.1943778278281476</c:v>
                </c:pt>
                <c:pt idx="9">
                  <c:v>1.1922262394870782</c:v>
                </c:pt>
                <c:pt idx="10">
                  <c:v>1.1984518834317996</c:v>
                </c:pt>
                <c:pt idx="11">
                  <c:v>1.1937099692669861</c:v>
                </c:pt>
                <c:pt idx="12">
                  <c:v>1.188637645977624</c:v>
                </c:pt>
                <c:pt idx="13">
                  <c:v>1.1951478363327241</c:v>
                </c:pt>
                <c:pt idx="14">
                  <c:v>1.1910004363766546</c:v>
                </c:pt>
                <c:pt idx="15">
                  <c:v>1.1963011871666491</c:v>
                </c:pt>
                <c:pt idx="16">
                  <c:v>1.1988638543340278</c:v>
                </c:pt>
                <c:pt idx="17">
                  <c:v>1.2013874277971088</c:v>
                </c:pt>
                <c:pt idx="18">
                  <c:v>1.1900089438544568</c:v>
                </c:pt>
                <c:pt idx="19">
                  <c:v>1.1942810407582729</c:v>
                </c:pt>
                <c:pt idx="20">
                  <c:v>1.540260546497326</c:v>
                </c:pt>
                <c:pt idx="21">
                  <c:v>1.5458148310607103</c:v>
                </c:pt>
                <c:pt idx="22">
                  <c:v>1.5397320225247326</c:v>
                </c:pt>
                <c:pt idx="23">
                  <c:v>1.529260011763897</c:v>
                </c:pt>
                <c:pt idx="24">
                  <c:v>1.5286920955453984</c:v>
                </c:pt>
                <c:pt idx="25">
                  <c:v>1.528751767541936</c:v>
                </c:pt>
                <c:pt idx="26">
                  <c:v>1.5339519457163453</c:v>
                </c:pt>
                <c:pt idx="27">
                  <c:v>1.5368339343818609</c:v>
                </c:pt>
                <c:pt idx="28">
                  <c:v>1.5369372916050474</c:v>
                </c:pt>
                <c:pt idx="29">
                  <c:v>1.5370238267269498</c:v>
                </c:pt>
                <c:pt idx="30">
                  <c:v>1.7531558168191588</c:v>
                </c:pt>
                <c:pt idx="31">
                  <c:v>1.7486942747868413</c:v>
                </c:pt>
                <c:pt idx="32">
                  <c:v>1.751213712075131</c:v>
                </c:pt>
                <c:pt idx="33">
                  <c:v>1.7544210157691058</c:v>
                </c:pt>
                <c:pt idx="34">
                  <c:v>1.7429267223399749</c:v>
                </c:pt>
                <c:pt idx="35">
                  <c:v>1.7494312928869751</c:v>
                </c:pt>
                <c:pt idx="36">
                  <c:v>1.7505716508034179</c:v>
                </c:pt>
                <c:pt idx="37">
                  <c:v>1.756279750822092</c:v>
                </c:pt>
                <c:pt idx="38">
                  <c:v>1.7555288921218857</c:v>
                </c:pt>
                <c:pt idx="39">
                  <c:v>1.7411672725359248</c:v>
                </c:pt>
                <c:pt idx="40">
                  <c:v>1.987153226710457</c:v>
                </c:pt>
                <c:pt idx="41">
                  <c:v>1.9811960066885683</c:v>
                </c:pt>
                <c:pt idx="42">
                  <c:v>1.9898002895078357</c:v>
                </c:pt>
                <c:pt idx="43">
                  <c:v>2.0012965238597604</c:v>
                </c:pt>
                <c:pt idx="44">
                  <c:v>1.9885047265464486</c:v>
                </c:pt>
                <c:pt idx="45">
                  <c:v>1.9952084198265654</c:v>
                </c:pt>
                <c:pt idx="46">
                  <c:v>1.9994486278128747</c:v>
                </c:pt>
                <c:pt idx="47">
                  <c:v>1.9879312814898245</c:v>
                </c:pt>
                <c:pt idx="48">
                  <c:v>1.9931120047970141</c:v>
                </c:pt>
                <c:pt idx="49">
                  <c:v>1.9886177550328579</c:v>
                </c:pt>
                <c:pt idx="50">
                  <c:v>2.278010728514432</c:v>
                </c:pt>
                <c:pt idx="51">
                  <c:v>2.2742090895373708</c:v>
                </c:pt>
                <c:pt idx="52">
                  <c:v>2.2719039989536793</c:v>
                </c:pt>
                <c:pt idx="53">
                  <c:v>2.2712939903787159</c:v>
                </c:pt>
                <c:pt idx="54">
                  <c:v>2.2733902903654486</c:v>
                </c:pt>
                <c:pt idx="55">
                  <c:v>2.2797653396656212</c:v>
                </c:pt>
                <c:pt idx="56">
                  <c:v>2.2684591302488499</c:v>
                </c:pt>
                <c:pt idx="57">
                  <c:v>2.2742218237798388</c:v>
                </c:pt>
                <c:pt idx="58">
                  <c:v>2.2758891339356131</c:v>
                </c:pt>
                <c:pt idx="59">
                  <c:v>2.2749881888271783</c:v>
                </c:pt>
                <c:pt idx="60">
                  <c:v>2.5950874453015489</c:v>
                </c:pt>
                <c:pt idx="61">
                  <c:v>2.5954228015435739</c:v>
                </c:pt>
                <c:pt idx="62">
                  <c:v>2.5938908024790557</c:v>
                </c:pt>
                <c:pt idx="63">
                  <c:v>2.5966158462506046</c:v>
                </c:pt>
                <c:pt idx="64">
                  <c:v>2.5948603714576599</c:v>
                </c:pt>
                <c:pt idx="65">
                  <c:v>2.594953406513429</c:v>
                </c:pt>
                <c:pt idx="66">
                  <c:v>2.6020864711210252</c:v>
                </c:pt>
                <c:pt idx="67">
                  <c:v>2.6009639735133789</c:v>
                </c:pt>
                <c:pt idx="68">
                  <c:v>2.6004005991696211</c:v>
                </c:pt>
                <c:pt idx="69">
                  <c:v>2.6020854257906882</c:v>
                </c:pt>
                <c:pt idx="70">
                  <c:v>2.5955522131185709</c:v>
                </c:pt>
                <c:pt idx="71">
                  <c:v>2.5976720182046127</c:v>
                </c:pt>
                <c:pt idx="72">
                  <c:v>2.6022697002715907</c:v>
                </c:pt>
                <c:pt idx="73">
                  <c:v>2.5955805895886965</c:v>
                </c:pt>
                <c:pt idx="74">
                  <c:v>2.5948108048063374</c:v>
                </c:pt>
                <c:pt idx="75">
                  <c:v>2.9694795916261283</c:v>
                </c:pt>
                <c:pt idx="76">
                  <c:v>2.9679032693800003</c:v>
                </c:pt>
                <c:pt idx="77">
                  <c:v>2.9666091318551255</c:v>
                </c:pt>
                <c:pt idx="78">
                  <c:v>2.9626560051020614</c:v>
                </c:pt>
                <c:pt idx="79">
                  <c:v>2.9591153844449862</c:v>
                </c:pt>
                <c:pt idx="80">
                  <c:v>2.9626705105635653</c:v>
                </c:pt>
                <c:pt idx="81">
                  <c:v>2.959455320231978</c:v>
                </c:pt>
                <c:pt idx="82">
                  <c:v>2.9604868533667412</c:v>
                </c:pt>
                <c:pt idx="83">
                  <c:v>2.9636045856694428</c:v>
                </c:pt>
                <c:pt idx="84">
                  <c:v>2.9606852479771311</c:v>
                </c:pt>
                <c:pt idx="85">
                  <c:v>2.9605706755932313</c:v>
                </c:pt>
                <c:pt idx="86">
                  <c:v>2.9613051422308634</c:v>
                </c:pt>
                <c:pt idx="87">
                  <c:v>2.9631511349876605</c:v>
                </c:pt>
                <c:pt idx="88">
                  <c:v>2.9588043550265462</c:v>
                </c:pt>
                <c:pt idx="89">
                  <c:v>2.963206339524652</c:v>
                </c:pt>
                <c:pt idx="90">
                  <c:v>3.3891610339920613</c:v>
                </c:pt>
                <c:pt idx="91">
                  <c:v>3.3894946560959052</c:v>
                </c:pt>
                <c:pt idx="92">
                  <c:v>3.3922484355237605</c:v>
                </c:pt>
                <c:pt idx="93">
                  <c:v>3.3895287982644291</c:v>
                </c:pt>
                <c:pt idx="94">
                  <c:v>3.3888482657732868</c:v>
                </c:pt>
                <c:pt idx="95">
                  <c:v>3.3910428030807522</c:v>
                </c:pt>
                <c:pt idx="96">
                  <c:v>3.3925193952706407</c:v>
                </c:pt>
                <c:pt idx="97">
                  <c:v>3.3918444450986631</c:v>
                </c:pt>
                <c:pt idx="98">
                  <c:v>3.3928451523728969</c:v>
                </c:pt>
                <c:pt idx="99">
                  <c:v>3.392917139040613</c:v>
                </c:pt>
                <c:pt idx="100">
                  <c:v>3.8548740586449863</c:v>
                </c:pt>
                <c:pt idx="101">
                  <c:v>3.8585149929286908</c:v>
                </c:pt>
                <c:pt idx="102">
                  <c:v>3.8533384304072142</c:v>
                </c:pt>
                <c:pt idx="103">
                  <c:v>3.8535560025668523</c:v>
                </c:pt>
                <c:pt idx="104">
                  <c:v>3.8528536180117832</c:v>
                </c:pt>
                <c:pt idx="105">
                  <c:v>3.8588785003154045</c:v>
                </c:pt>
                <c:pt idx="106">
                  <c:v>3.8537170183363232</c:v>
                </c:pt>
                <c:pt idx="107">
                  <c:v>3.8550615737059055</c:v>
                </c:pt>
                <c:pt idx="108">
                  <c:v>3.8560369524681057</c:v>
                </c:pt>
                <c:pt idx="109">
                  <c:v>3.855841833925794</c:v>
                </c:pt>
                <c:pt idx="110">
                  <c:v>4.4051830799110592</c:v>
                </c:pt>
                <c:pt idx="111">
                  <c:v>4.4072152166308083</c:v>
                </c:pt>
                <c:pt idx="112">
                  <c:v>4.4055819660454594</c:v>
                </c:pt>
                <c:pt idx="113">
                  <c:v>4.4073343118916712</c:v>
                </c:pt>
                <c:pt idx="114">
                  <c:v>4.4054908428742339</c:v>
                </c:pt>
                <c:pt idx="115">
                  <c:v>4.4065930831390254</c:v>
                </c:pt>
                <c:pt idx="116">
                  <c:v>4.406948036543092</c:v>
                </c:pt>
                <c:pt idx="117">
                  <c:v>4.4057114307534544</c:v>
                </c:pt>
                <c:pt idx="118">
                  <c:v>4.4027244646494985</c:v>
                </c:pt>
                <c:pt idx="119">
                  <c:v>4.406694159440697</c:v>
                </c:pt>
                <c:pt idx="120">
                  <c:v>4.4066303634403621</c:v>
                </c:pt>
                <c:pt idx="121">
                  <c:v>4.4045781205893038</c:v>
                </c:pt>
                <c:pt idx="122">
                  <c:v>4.4014782500714205</c:v>
                </c:pt>
                <c:pt idx="123">
                  <c:v>4.4049896501342065</c:v>
                </c:pt>
                <c:pt idx="124">
                  <c:v>4.4007441298898611</c:v>
                </c:pt>
                <c:pt idx="125">
                  <c:v>5.0175274891408082</c:v>
                </c:pt>
                <c:pt idx="126">
                  <c:v>5.018887332697382</c:v>
                </c:pt>
                <c:pt idx="127">
                  <c:v>5.0177033790539278</c:v>
                </c:pt>
                <c:pt idx="128">
                  <c:v>5.0195876645971866</c:v>
                </c:pt>
                <c:pt idx="129">
                  <c:v>5.0220891542783015</c:v>
                </c:pt>
                <c:pt idx="130">
                  <c:v>5.0188598741694994</c:v>
                </c:pt>
                <c:pt idx="131">
                  <c:v>5.0181298051232037</c:v>
                </c:pt>
                <c:pt idx="132">
                  <c:v>5.0189944119810868</c:v>
                </c:pt>
                <c:pt idx="133">
                  <c:v>5.0159474152708636</c:v>
                </c:pt>
                <c:pt idx="134">
                  <c:v>5.0194581221491639</c:v>
                </c:pt>
                <c:pt idx="135">
                  <c:v>5.0200909490859331</c:v>
                </c:pt>
                <c:pt idx="136">
                  <c:v>5.0164911577983569</c:v>
                </c:pt>
                <c:pt idx="137">
                  <c:v>5.016981112807577</c:v>
                </c:pt>
                <c:pt idx="138">
                  <c:v>5.014796519531421</c:v>
                </c:pt>
                <c:pt idx="139">
                  <c:v>5.0181494836648195</c:v>
                </c:pt>
                <c:pt idx="140">
                  <c:v>5.7155498115541512</c:v>
                </c:pt>
                <c:pt idx="141">
                  <c:v>5.7125895034955985</c:v>
                </c:pt>
                <c:pt idx="142">
                  <c:v>5.716406386286601</c:v>
                </c:pt>
                <c:pt idx="143">
                  <c:v>5.7166676272554042</c:v>
                </c:pt>
                <c:pt idx="144">
                  <c:v>5.719811947204624</c:v>
                </c:pt>
                <c:pt idx="145">
                  <c:v>5.7145313423680228</c:v>
                </c:pt>
                <c:pt idx="146">
                  <c:v>5.71648349043961</c:v>
                </c:pt>
                <c:pt idx="147">
                  <c:v>5.7126053253497773</c:v>
                </c:pt>
                <c:pt idx="148">
                  <c:v>5.7172140086122845</c:v>
                </c:pt>
                <c:pt idx="149">
                  <c:v>5.7178657982581891</c:v>
                </c:pt>
                <c:pt idx="150">
                  <c:v>6.0787236190627301</c:v>
                </c:pt>
                <c:pt idx="151">
                  <c:v>6.0796588299457097</c:v>
                </c:pt>
                <c:pt idx="152">
                  <c:v>6.084405376131337</c:v>
                </c:pt>
                <c:pt idx="153">
                  <c:v>6.0812667248297494</c:v>
                </c:pt>
                <c:pt idx="154">
                  <c:v>6.0856458958815596</c:v>
                </c:pt>
                <c:pt idx="155">
                  <c:v>6.0846954107177433</c:v>
                </c:pt>
                <c:pt idx="156">
                  <c:v>6.0803577866705849</c:v>
                </c:pt>
                <c:pt idx="157">
                  <c:v>6.0784929574750697</c:v>
                </c:pt>
                <c:pt idx="158">
                  <c:v>6.082972537356909</c:v>
                </c:pt>
                <c:pt idx="159">
                  <c:v>6.0785649195028135</c:v>
                </c:pt>
                <c:pt idx="160">
                  <c:v>6.4693969902389972</c:v>
                </c:pt>
                <c:pt idx="161">
                  <c:v>6.470925559309137</c:v>
                </c:pt>
                <c:pt idx="162">
                  <c:v>6.471693751272479</c:v>
                </c:pt>
                <c:pt idx="163">
                  <c:v>6.4773467841312264</c:v>
                </c:pt>
                <c:pt idx="164">
                  <c:v>6.4612333756236495</c:v>
                </c:pt>
                <c:pt idx="165">
                  <c:v>6.4602970687694992</c:v>
                </c:pt>
                <c:pt idx="166">
                  <c:v>6.4792412557847916</c:v>
                </c:pt>
                <c:pt idx="167">
                  <c:v>6.4750252270652089</c:v>
                </c:pt>
                <c:pt idx="168">
                  <c:v>6.4706142829265181</c:v>
                </c:pt>
                <c:pt idx="169">
                  <c:v>6.4739696820590531</c:v>
                </c:pt>
              </c:numCache>
            </c:numRef>
          </c:xVal>
          <c:yVal>
            <c:numRef>
              <c:f>Sheet1!$AE$2:$AE$171</c:f>
              <c:numCache>
                <c:formatCode>General</c:formatCode>
                <c:ptCount val="170"/>
                <c:pt idx="5" formatCode="0.00E+00">
                  <c:v>2482532325.9322844</c:v>
                </c:pt>
                <c:pt idx="6" formatCode="0.00E+00">
                  <c:v>2423610320.2531419</c:v>
                </c:pt>
                <c:pt idx="7" formatCode="0.00E+00">
                  <c:v>2345364046.5881057</c:v>
                </c:pt>
                <c:pt idx="8" formatCode="0.00E+00">
                  <c:v>2337016491.878653</c:v>
                </c:pt>
                <c:pt idx="9" formatCode="0.00E+00">
                  <c:v>2427438960.3400292</c:v>
                </c:pt>
                <c:pt idx="10" formatCode="0.00E+00">
                  <c:v>2528502670.9016857</c:v>
                </c:pt>
                <c:pt idx="11" formatCode="0.00E+00">
                  <c:v>2441879890.2216067</c:v>
                </c:pt>
                <c:pt idx="12" formatCode="0.00E+00">
                  <c:v>2412847800.9712954</c:v>
                </c:pt>
                <c:pt idx="13" formatCode="0.00E+00">
                  <c:v>2447343934.6550541</c:v>
                </c:pt>
                <c:pt idx="14" formatCode="0.00E+00">
                  <c:v>2453664642.0898876</c:v>
                </c:pt>
                <c:pt idx="15" formatCode="0.00E+00">
                  <c:v>2464396161.5802541</c:v>
                </c:pt>
                <c:pt idx="16" formatCode="0.00E+00">
                  <c:v>2436950384.1458507</c:v>
                </c:pt>
                <c:pt idx="17" formatCode="0.00E+00">
                  <c:v>2406973892.8311901</c:v>
                </c:pt>
                <c:pt idx="18" formatCode="0.00E+00">
                  <c:v>2521615513.6053681</c:v>
                </c:pt>
                <c:pt idx="19" formatCode="0.00E+00">
                  <c:v>2529319757.7218323</c:v>
                </c:pt>
                <c:pt idx="20" formatCode="0.00E+00">
                  <c:v>2461962601.6839142</c:v>
                </c:pt>
                <c:pt idx="21" formatCode="0.00E+00">
                  <c:v>2501208845.7909217</c:v>
                </c:pt>
                <c:pt idx="22" formatCode="0.00E+00">
                  <c:v>2485450417.0537524</c:v>
                </c:pt>
                <c:pt idx="23" formatCode="0.00E+00">
                  <c:v>2513734689.887404</c:v>
                </c:pt>
                <c:pt idx="24" formatCode="0.00E+00">
                  <c:v>2512675805.425014</c:v>
                </c:pt>
                <c:pt idx="25" formatCode="0.00E+00">
                  <c:v>2573859988.2716169</c:v>
                </c:pt>
                <c:pt idx="26" formatCode="0.00E+00">
                  <c:v>2470954003.0598245</c:v>
                </c:pt>
                <c:pt idx="27" formatCode="0.00E+00">
                  <c:v>2548526884.2920923</c:v>
                </c:pt>
                <c:pt idx="28" formatCode="0.00E+00">
                  <c:v>2522551063.6563139</c:v>
                </c:pt>
                <c:pt idx="29" formatCode="0.00E+00">
                  <c:v>2361609763.4139123</c:v>
                </c:pt>
                <c:pt idx="30" formatCode="0.00E+00">
                  <c:v>2451931210.4656119</c:v>
                </c:pt>
                <c:pt idx="31" formatCode="0.00E+00">
                  <c:v>2465503511.2093463</c:v>
                </c:pt>
                <c:pt idx="32" formatCode="0.00E+00">
                  <c:v>2470054993.3665276</c:v>
                </c:pt>
                <c:pt idx="33" formatCode="0.00E+00">
                  <c:v>2472029436.9798965</c:v>
                </c:pt>
                <c:pt idx="34" formatCode="0.00E+00">
                  <c:v>2437809775.3428397</c:v>
                </c:pt>
                <c:pt idx="35" formatCode="0.00E+00">
                  <c:v>2468565487.6897974</c:v>
                </c:pt>
                <c:pt idx="36" formatCode="0.00E+00">
                  <c:v>2476719589.1321945</c:v>
                </c:pt>
                <c:pt idx="37" formatCode="0.00E+00">
                  <c:v>2487137731.4530149</c:v>
                </c:pt>
                <c:pt idx="38" formatCode="0.00E+00">
                  <c:v>2436309703.7280674</c:v>
                </c:pt>
                <c:pt idx="39" formatCode="0.00E+00">
                  <c:v>2406001271.0723772</c:v>
                </c:pt>
                <c:pt idx="40" formatCode="0.00E+00">
                  <c:v>2429068165.2006946</c:v>
                </c:pt>
                <c:pt idx="41" formatCode="0.00E+00">
                  <c:v>2469316728.6254268</c:v>
                </c:pt>
                <c:pt idx="42" formatCode="0.00E+00">
                  <c:v>2533224026.6507154</c:v>
                </c:pt>
                <c:pt idx="43" formatCode="0.00E+00">
                  <c:v>2454916670.1269093</c:v>
                </c:pt>
                <c:pt idx="44" formatCode="0.00E+00">
                  <c:v>2422184275.9686675</c:v>
                </c:pt>
                <c:pt idx="45" formatCode="0.00E+00">
                  <c:v>2440441625.2289624</c:v>
                </c:pt>
                <c:pt idx="46" formatCode="0.00E+00">
                  <c:v>2458925006.8189039</c:v>
                </c:pt>
                <c:pt idx="47" formatCode="0.00E+00">
                  <c:v>2444636244.8395619</c:v>
                </c:pt>
                <c:pt idx="48" formatCode="0.00E+00">
                  <c:v>2453538382.4478769</c:v>
                </c:pt>
                <c:pt idx="49" formatCode="0.00E+00">
                  <c:v>2430458865.4932384</c:v>
                </c:pt>
                <c:pt idx="50" formatCode="0.00E+00">
                  <c:v>2457898120.8548741</c:v>
                </c:pt>
                <c:pt idx="51" formatCode="0.00E+00">
                  <c:v>2469415279.6494365</c:v>
                </c:pt>
                <c:pt idx="52" formatCode="0.00E+00">
                  <c:v>2491003514.3079467</c:v>
                </c:pt>
                <c:pt idx="53" formatCode="0.00E+00">
                  <c:v>2455859715.6913733</c:v>
                </c:pt>
                <c:pt idx="54" formatCode="0.00E+00">
                  <c:v>2469568586.3421011</c:v>
                </c:pt>
                <c:pt idx="55" formatCode="0.00E+00">
                  <c:v>2452403761.7431197</c:v>
                </c:pt>
                <c:pt idx="56" formatCode="0.00E+00">
                  <c:v>2412036814.6372161</c:v>
                </c:pt>
                <c:pt idx="57" formatCode="0.00E+00">
                  <c:v>2435403209.4746141</c:v>
                </c:pt>
                <c:pt idx="58" formatCode="0.00E+00">
                  <c:v>2445960213.9547939</c:v>
                </c:pt>
                <c:pt idx="59" formatCode="0.00E+00">
                  <c:v>2456646260.3020325</c:v>
                </c:pt>
                <c:pt idx="60" formatCode="0.00E+00">
                  <c:v>2441267135.4255877</c:v>
                </c:pt>
                <c:pt idx="61" formatCode="0.00E+00">
                  <c:v>2440145115.6692524</c:v>
                </c:pt>
                <c:pt idx="62" formatCode="0.00E+00">
                  <c:v>2440352096.8505087</c:v>
                </c:pt>
                <c:pt idx="63" formatCode="0.00E+00">
                  <c:v>2452956573.805182</c:v>
                </c:pt>
                <c:pt idx="64" formatCode="0.00E+00">
                  <c:v>2443347788.7150741</c:v>
                </c:pt>
                <c:pt idx="65" formatCode="0.00E+00">
                  <c:v>2413614090.3235378</c:v>
                </c:pt>
                <c:pt idx="66" formatCode="0.00E+00">
                  <c:v>2431585806.2455978</c:v>
                </c:pt>
                <c:pt idx="67" formatCode="0.00E+00">
                  <c:v>2436337247.5024691</c:v>
                </c:pt>
                <c:pt idx="68" formatCode="0.00E+00">
                  <c:v>2435943904.3073645</c:v>
                </c:pt>
                <c:pt idx="69" formatCode="0.00E+00">
                  <c:v>2436865910.7583456</c:v>
                </c:pt>
                <c:pt idx="70" formatCode="0.00E+00">
                  <c:v>2424233033.6276722</c:v>
                </c:pt>
                <c:pt idx="71" formatCode="0.00E+00">
                  <c:v>2430091422.4716735</c:v>
                </c:pt>
                <c:pt idx="72" formatCode="0.00E+00">
                  <c:v>2442185527.7196455</c:v>
                </c:pt>
                <c:pt idx="73" formatCode="0.00E+00">
                  <c:v>2434035564.7015734</c:v>
                </c:pt>
                <c:pt idx="74" formatCode="0.00E+00">
                  <c:v>2430189804.1881866</c:v>
                </c:pt>
                <c:pt idx="75" formatCode="0.00E+00">
                  <c:v>2434017643.7195649</c:v>
                </c:pt>
                <c:pt idx="76" formatCode="0.00E+00">
                  <c:v>2430633787.1268845</c:v>
                </c:pt>
                <c:pt idx="77" formatCode="0.00E+00">
                  <c:v>2428822034.0457635</c:v>
                </c:pt>
                <c:pt idx="78" formatCode="0.00E+00">
                  <c:v>2424195023.4324279</c:v>
                </c:pt>
                <c:pt idx="79" formatCode="0.00E+00">
                  <c:v>2422764454.3362374</c:v>
                </c:pt>
                <c:pt idx="80" formatCode="0.00E+00">
                  <c:v>2434773730.3975663</c:v>
                </c:pt>
                <c:pt idx="81" formatCode="0.00E+00">
                  <c:v>2431163871.8069797</c:v>
                </c:pt>
                <c:pt idx="82" formatCode="0.00E+00">
                  <c:v>2436958847.231812</c:v>
                </c:pt>
                <c:pt idx="83" formatCode="0.00E+00">
                  <c:v>2443654433.9003768</c:v>
                </c:pt>
                <c:pt idx="84" formatCode="0.00E+00">
                  <c:v>2437347734.7033587</c:v>
                </c:pt>
                <c:pt idx="85" formatCode="0.00E+00">
                  <c:v>2440087976.4832006</c:v>
                </c:pt>
                <c:pt idx="86" formatCode="0.00E+00">
                  <c:v>2447746820.0855608</c:v>
                </c:pt>
                <c:pt idx="87" formatCode="0.00E+00">
                  <c:v>2454261701.5763822</c:v>
                </c:pt>
                <c:pt idx="88" formatCode="0.00E+00">
                  <c:v>2445558852.5913343</c:v>
                </c:pt>
                <c:pt idx="89" formatCode="0.00E+00">
                  <c:v>2449885498.1199865</c:v>
                </c:pt>
                <c:pt idx="90" formatCode="0.00E+00">
                  <c:v>2424487788.3441553</c:v>
                </c:pt>
                <c:pt idx="91" formatCode="0.00E+00">
                  <c:v>2422933836.8333693</c:v>
                </c:pt>
                <c:pt idx="92" formatCode="0.00E+00">
                  <c:v>2427957110.2961316</c:v>
                </c:pt>
                <c:pt idx="93" formatCode="0.00E+00">
                  <c:v>2427456494.246613</c:v>
                </c:pt>
                <c:pt idx="94" formatCode="0.00E+00">
                  <c:v>2427568624.1110735</c:v>
                </c:pt>
                <c:pt idx="95" formatCode="0.00E+00">
                  <c:v>2429534852.520165</c:v>
                </c:pt>
                <c:pt idx="96" formatCode="0.00E+00">
                  <c:v>2431877957.8564067</c:v>
                </c:pt>
                <c:pt idx="97" formatCode="0.00E+00">
                  <c:v>2427785746.7403069</c:v>
                </c:pt>
                <c:pt idx="98" formatCode="0.00E+00">
                  <c:v>2427635939.9293404</c:v>
                </c:pt>
                <c:pt idx="99" formatCode="0.00E+00">
                  <c:v>2427919722.5690374</c:v>
                </c:pt>
                <c:pt idx="100" formatCode="0.00E+00">
                  <c:v>2411974274.4629478</c:v>
                </c:pt>
                <c:pt idx="101" formatCode="0.00E+00">
                  <c:v>2418239183.6015806</c:v>
                </c:pt>
                <c:pt idx="102" formatCode="0.00E+00">
                  <c:v>2416251925.3655591</c:v>
                </c:pt>
                <c:pt idx="103" formatCode="0.00E+00">
                  <c:v>2419060868.0001149</c:v>
                </c:pt>
                <c:pt idx="104" formatCode="0.00E+00">
                  <c:v>2425853749.16432</c:v>
                </c:pt>
                <c:pt idx="105" formatCode="0.00E+00">
                  <c:v>2429424431.9923878</c:v>
                </c:pt>
                <c:pt idx="106" formatCode="0.00E+00">
                  <c:v>2420384834.060936</c:v>
                </c:pt>
                <c:pt idx="107" formatCode="0.00E+00">
                  <c:v>2416374136.4690146</c:v>
                </c:pt>
                <c:pt idx="108" formatCode="0.00E+00">
                  <c:v>2418452185.3791094</c:v>
                </c:pt>
                <c:pt idx="109" formatCode="0.00E+00">
                  <c:v>2419063157.3282256</c:v>
                </c:pt>
                <c:pt idx="110" formatCode="0.00E+00">
                  <c:v>2418929631.3167219</c:v>
                </c:pt>
                <c:pt idx="111" formatCode="0.00E+00">
                  <c:v>2421697046.0321012</c:v>
                </c:pt>
                <c:pt idx="112" formatCode="0.00E+00">
                  <c:v>2421019374.1675034</c:v>
                </c:pt>
                <c:pt idx="113" formatCode="0.00E+00">
                  <c:v>2423318585.4257641</c:v>
                </c:pt>
                <c:pt idx="114" formatCode="0.00E+00">
                  <c:v>2415370321.4558496</c:v>
                </c:pt>
                <c:pt idx="115" formatCode="0.00E+00">
                  <c:v>2414380782.8006725</c:v>
                </c:pt>
                <c:pt idx="116" formatCode="0.00E+00">
                  <c:v>2414885348.317884</c:v>
                </c:pt>
                <c:pt idx="117" formatCode="0.00E+00">
                  <c:v>2415195485.7630105</c:v>
                </c:pt>
                <c:pt idx="118" formatCode="0.00E+00">
                  <c:v>2410928214.9134092</c:v>
                </c:pt>
                <c:pt idx="119" formatCode="0.00E+00">
                  <c:v>2415000221.7834854</c:v>
                </c:pt>
                <c:pt idx="120" formatCode="0.00E+00">
                  <c:v>2417037073.9735131</c:v>
                </c:pt>
                <c:pt idx="121" formatCode="0.00E+00">
                  <c:v>2415666506.5853434</c:v>
                </c:pt>
                <c:pt idx="122" formatCode="0.00E+00">
                  <c:v>2412660977.3247461</c:v>
                </c:pt>
                <c:pt idx="123" formatCode="0.00E+00">
                  <c:v>2415561809.4708958</c:v>
                </c:pt>
                <c:pt idx="124" formatCode="0.00E+00">
                  <c:v>2410884713.3836389</c:v>
                </c:pt>
                <c:pt idx="125" formatCode="0.00E+00">
                  <c:v>2401040494.3631434</c:v>
                </c:pt>
                <c:pt idx="126" formatCode="0.00E+00">
                  <c:v>2403765470.400187</c:v>
                </c:pt>
                <c:pt idx="127" formatCode="0.00E+00">
                  <c:v>2401595210.3137555</c:v>
                </c:pt>
                <c:pt idx="128" formatCode="0.00E+00">
                  <c:v>2402425196.6154766</c:v>
                </c:pt>
                <c:pt idx="129" formatCode="0.00E+00">
                  <c:v>2403830810.3139448</c:v>
                </c:pt>
                <c:pt idx="130" formatCode="0.00E+00">
                  <c:v>2400755836.4362421</c:v>
                </c:pt>
                <c:pt idx="131" formatCode="0.00E+00">
                  <c:v>2399471368.7418017</c:v>
                </c:pt>
                <c:pt idx="132" formatCode="0.00E+00">
                  <c:v>2400853683.9678893</c:v>
                </c:pt>
                <c:pt idx="133" formatCode="0.00E+00">
                  <c:v>2398078220.7786946</c:v>
                </c:pt>
                <c:pt idx="134" formatCode="0.00E+00">
                  <c:v>2400202086.422225</c:v>
                </c:pt>
                <c:pt idx="135" formatCode="0.00E+00">
                  <c:v>2400714815.0998778</c:v>
                </c:pt>
                <c:pt idx="136" formatCode="0.00E+00">
                  <c:v>2397519440.4767127</c:v>
                </c:pt>
                <c:pt idx="137" formatCode="0.00E+00">
                  <c:v>2399051302.7243733</c:v>
                </c:pt>
                <c:pt idx="138" formatCode="0.00E+00">
                  <c:v>2398983289.0535693</c:v>
                </c:pt>
                <c:pt idx="139" formatCode="0.00E+00">
                  <c:v>2403089703.7778811</c:v>
                </c:pt>
                <c:pt idx="140" formatCode="0.00E+00">
                  <c:v>2372154234.0630517</c:v>
                </c:pt>
                <c:pt idx="141" formatCode="0.00E+00">
                  <c:v>2369795985.6342688</c:v>
                </c:pt>
                <c:pt idx="142" formatCode="0.00E+00">
                  <c:v>2373035457.5501995</c:v>
                </c:pt>
                <c:pt idx="143" formatCode="0.00E+00">
                  <c:v>2372876228.7133007</c:v>
                </c:pt>
                <c:pt idx="144" formatCode="0.00E+00">
                  <c:v>2375325947.4738598</c:v>
                </c:pt>
                <c:pt idx="145" formatCode="0.00E+00">
                  <c:v>2370942094.5874333</c:v>
                </c:pt>
                <c:pt idx="146" formatCode="0.00E+00">
                  <c:v>2372624894.1860061</c:v>
                </c:pt>
                <c:pt idx="147" formatCode="0.00E+00">
                  <c:v>2370050623.3041267</c:v>
                </c:pt>
                <c:pt idx="148" formatCode="0.00E+00">
                  <c:v>2373858347.2155871</c:v>
                </c:pt>
                <c:pt idx="149" formatCode="0.00E+00">
                  <c:v>2373494932.2181063</c:v>
                </c:pt>
                <c:pt idx="150" formatCode="0.00E+00">
                  <c:v>2333738708.5671368</c:v>
                </c:pt>
                <c:pt idx="151" formatCode="0.00E+00">
                  <c:v>2334815561.5028267</c:v>
                </c:pt>
                <c:pt idx="152" formatCode="0.00E+00">
                  <c:v>2338915051.4041119</c:v>
                </c:pt>
                <c:pt idx="153" formatCode="0.00E+00">
                  <c:v>2336827311.0392666</c:v>
                </c:pt>
                <c:pt idx="154" formatCode="0.00E+00">
                  <c:v>2340316057.1105323</c:v>
                </c:pt>
                <c:pt idx="155" formatCode="0.00E+00">
                  <c:v>2339678012.3267941</c:v>
                </c:pt>
                <c:pt idx="156" formatCode="0.00E+00">
                  <c:v>2336175204.6665506</c:v>
                </c:pt>
                <c:pt idx="157" formatCode="0.00E+00">
                  <c:v>2334429571.0234561</c:v>
                </c:pt>
                <c:pt idx="158" formatCode="0.00E+00">
                  <c:v>2337952791.852829</c:v>
                </c:pt>
                <c:pt idx="159" formatCode="0.00E+00">
                  <c:v>2334728165.6752348</c:v>
                </c:pt>
                <c:pt idx="160" formatCode="0.00E+00">
                  <c:v>2291558651.7545033</c:v>
                </c:pt>
                <c:pt idx="161" formatCode="0.00E+00">
                  <c:v>2292679190.1766896</c:v>
                </c:pt>
                <c:pt idx="162" formatCode="0.00E+00">
                  <c:v>2293205616.6557574</c:v>
                </c:pt>
                <c:pt idx="163" formatCode="0.00E+00">
                  <c:v>2297216872.2243133</c:v>
                </c:pt>
                <c:pt idx="164" formatCode="0.00E+00">
                  <c:v>2285697683.2609987</c:v>
                </c:pt>
                <c:pt idx="165" formatCode="0.00E+00">
                  <c:v>2285030412.1208</c:v>
                </c:pt>
                <c:pt idx="166" formatCode="0.00E+00">
                  <c:v>2298389277.2143707</c:v>
                </c:pt>
                <c:pt idx="167" formatCode="0.00E+00">
                  <c:v>2295421956.4458055</c:v>
                </c:pt>
                <c:pt idx="168" formatCode="0.00E+00">
                  <c:v>2292279348.7828217</c:v>
                </c:pt>
                <c:pt idx="169" formatCode="0.00E+00">
                  <c:v>2294592187.3125343</c:v>
                </c:pt>
              </c:numCache>
            </c:numRef>
          </c:yVal>
          <c:smooth val="0"/>
          <c:extLst>
            <c:ext xmlns:c16="http://schemas.microsoft.com/office/drawing/2014/chart" uri="{C3380CC4-5D6E-409C-BE32-E72D297353CC}">
              <c16:uniqueId val="{00000005-217B-4757-B0BE-EC428C624B96}"/>
            </c:ext>
          </c:extLst>
        </c:ser>
        <c:ser>
          <c:idx val="5"/>
          <c:order val="3"/>
          <c:tx>
            <c:v>QPR (4.5K)</c:v>
          </c:tx>
          <c:spPr>
            <a:ln w="25400" cap="rnd">
              <a:noFill/>
              <a:round/>
            </a:ln>
            <a:effectLst/>
          </c:spPr>
          <c:marker>
            <c:symbol val="triangle"/>
            <c:size val="5"/>
            <c:spPr>
              <a:solidFill>
                <a:srgbClr val="A7D28D"/>
              </a:solidFill>
              <a:ln w="9525">
                <a:solidFill>
                  <a:srgbClr val="A7D28D"/>
                </a:solidFill>
              </a:ln>
              <a:effectLst/>
            </c:spPr>
          </c:marker>
          <c:xVal>
            <c:numRef>
              <c:f>Sheet1!$Y$2:$Y$161</c:f>
              <c:numCache>
                <c:formatCode>General</c:formatCode>
                <c:ptCount val="160"/>
                <c:pt idx="0">
                  <c:v>1.1861008236768802</c:v>
                </c:pt>
                <c:pt idx="1">
                  <c:v>1.1764875459610027</c:v>
                </c:pt>
                <c:pt idx="2">
                  <c:v>1.195388817270195</c:v>
                </c:pt>
                <c:pt idx="3">
                  <c:v>1.1864567050139276</c:v>
                </c:pt>
                <c:pt idx="4">
                  <c:v>1.1957093462395545</c:v>
                </c:pt>
                <c:pt idx="5">
                  <c:v>1.1856657013927576</c:v>
                </c:pt>
                <c:pt idx="6">
                  <c:v>1.1889513871866295</c:v>
                </c:pt>
                <c:pt idx="7">
                  <c:v>1.1926419557103065</c:v>
                </c:pt>
                <c:pt idx="8">
                  <c:v>1.1851781401114208</c:v>
                </c:pt>
                <c:pt idx="9">
                  <c:v>1.1902984495821727</c:v>
                </c:pt>
                <c:pt idx="10">
                  <c:v>1.1782827409470751</c:v>
                </c:pt>
                <c:pt idx="11">
                  <c:v>1.1944826729805014</c:v>
                </c:pt>
                <c:pt idx="12">
                  <c:v>1.1879541763231198</c:v>
                </c:pt>
                <c:pt idx="13">
                  <c:v>1.1849776217270196</c:v>
                </c:pt>
                <c:pt idx="14">
                  <c:v>1.1871331969359331</c:v>
                </c:pt>
                <c:pt idx="15">
                  <c:v>1.5319937696378831</c:v>
                </c:pt>
                <c:pt idx="16">
                  <c:v>1.5244133047353761</c:v>
                </c:pt>
                <c:pt idx="17">
                  <c:v>1.5243365473537607</c:v>
                </c:pt>
                <c:pt idx="18">
                  <c:v>1.5303614727019499</c:v>
                </c:pt>
                <c:pt idx="19">
                  <c:v>1.5354776863509749</c:v>
                </c:pt>
                <c:pt idx="20">
                  <c:v>1.5402916573816157</c:v>
                </c:pt>
                <c:pt idx="21">
                  <c:v>1.5386388197771588</c:v>
                </c:pt>
                <c:pt idx="22">
                  <c:v>1.5341819554317551</c:v>
                </c:pt>
                <c:pt idx="23">
                  <c:v>1.5303439342618383</c:v>
                </c:pt>
                <c:pt idx="24">
                  <c:v>1.5249811144846799</c:v>
                </c:pt>
                <c:pt idx="25">
                  <c:v>1.5346096306406685</c:v>
                </c:pt>
                <c:pt idx="26">
                  <c:v>1.530902528690808</c:v>
                </c:pt>
                <c:pt idx="27">
                  <c:v>1.5243048164345403</c:v>
                </c:pt>
                <c:pt idx="28">
                  <c:v>1.5293875598885793</c:v>
                </c:pt>
                <c:pt idx="29">
                  <c:v>1.5309002103064067</c:v>
                </c:pt>
                <c:pt idx="30">
                  <c:v>1.744158259052925</c:v>
                </c:pt>
                <c:pt idx="31">
                  <c:v>1.7438597448467967</c:v>
                </c:pt>
                <c:pt idx="32">
                  <c:v>1.7439390197771589</c:v>
                </c:pt>
                <c:pt idx="33">
                  <c:v>1.7434756150417829</c:v>
                </c:pt>
                <c:pt idx="34">
                  <c:v>1.7440134036211701</c:v>
                </c:pt>
                <c:pt idx="35">
                  <c:v>1.738812813091922</c:v>
                </c:pt>
                <c:pt idx="36">
                  <c:v>1.7404130802228415</c:v>
                </c:pt>
                <c:pt idx="37">
                  <c:v>1.7440071445682452</c:v>
                </c:pt>
                <c:pt idx="38">
                  <c:v>1.7428562999999999</c:v>
                </c:pt>
                <c:pt idx="39">
                  <c:v>1.7426243206128134</c:v>
                </c:pt>
                <c:pt idx="40">
                  <c:v>1.9817411796657383</c:v>
                </c:pt>
                <c:pt idx="41">
                  <c:v>1.9903477242339833</c:v>
                </c:pt>
                <c:pt idx="42">
                  <c:v>1.9877137590529248</c:v>
                </c:pt>
                <c:pt idx="43">
                  <c:v>1.9876924504178273</c:v>
                </c:pt>
                <c:pt idx="44">
                  <c:v>1.9854999693593316</c:v>
                </c:pt>
                <c:pt idx="45">
                  <c:v>1.9910244100278554</c:v>
                </c:pt>
                <c:pt idx="46">
                  <c:v>1.9870321610027855</c:v>
                </c:pt>
                <c:pt idx="47">
                  <c:v>1.9947926395543176</c:v>
                </c:pt>
                <c:pt idx="48">
                  <c:v>1.9908619832869081</c:v>
                </c:pt>
                <c:pt idx="49">
                  <c:v>1.9895538247910864</c:v>
                </c:pt>
                <c:pt idx="50">
                  <c:v>2.2687452908077996</c:v>
                </c:pt>
                <c:pt idx="51">
                  <c:v>2.2714030640668526</c:v>
                </c:pt>
                <c:pt idx="52">
                  <c:v>2.266656323955432</c:v>
                </c:pt>
                <c:pt idx="53">
                  <c:v>2.2710807011142062</c:v>
                </c:pt>
                <c:pt idx="54">
                  <c:v>2.2675829752089141</c:v>
                </c:pt>
                <c:pt idx="55">
                  <c:v>2.2686818041782728</c:v>
                </c:pt>
                <c:pt idx="56">
                  <c:v>2.2682239348189417</c:v>
                </c:pt>
                <c:pt idx="57">
                  <c:v>2.2691384437325905</c:v>
                </c:pt>
                <c:pt idx="58">
                  <c:v>2.2715897454039</c:v>
                </c:pt>
                <c:pt idx="59">
                  <c:v>2.2692409860724232</c:v>
                </c:pt>
                <c:pt idx="60">
                  <c:v>2.5936112091922006</c:v>
                </c:pt>
                <c:pt idx="61">
                  <c:v>2.5938969701949866</c:v>
                </c:pt>
                <c:pt idx="62">
                  <c:v>2.5942164754874653</c:v>
                </c:pt>
                <c:pt idx="63">
                  <c:v>2.5877313649025071</c:v>
                </c:pt>
                <c:pt idx="64">
                  <c:v>2.5887489359331477</c:v>
                </c:pt>
                <c:pt idx="65">
                  <c:v>2.589464001114206</c:v>
                </c:pt>
                <c:pt idx="66">
                  <c:v>2.5945557754874655</c:v>
                </c:pt>
                <c:pt idx="67">
                  <c:v>2.5896524576601672</c:v>
                </c:pt>
                <c:pt idx="68">
                  <c:v>2.5924610259052927</c:v>
                </c:pt>
                <c:pt idx="69">
                  <c:v>2.5948955027855152</c:v>
                </c:pt>
                <c:pt idx="70">
                  <c:v>2.9574712562674095</c:v>
                </c:pt>
                <c:pt idx="71">
                  <c:v>2.9512170584958217</c:v>
                </c:pt>
                <c:pt idx="72">
                  <c:v>2.9582020167130918</c:v>
                </c:pt>
                <c:pt idx="73">
                  <c:v>2.9507074874651811</c:v>
                </c:pt>
                <c:pt idx="74">
                  <c:v>2.9593166573816161</c:v>
                </c:pt>
                <c:pt idx="75">
                  <c:v>2.9543280306406685</c:v>
                </c:pt>
                <c:pt idx="76">
                  <c:v>2.9638068997214488</c:v>
                </c:pt>
                <c:pt idx="77">
                  <c:v>2.9610156796657381</c:v>
                </c:pt>
                <c:pt idx="78">
                  <c:v>2.9627730584958218</c:v>
                </c:pt>
                <c:pt idx="79">
                  <c:v>2.9624624846796657</c:v>
                </c:pt>
                <c:pt idx="80">
                  <c:v>3.3796410724233983</c:v>
                </c:pt>
                <c:pt idx="81">
                  <c:v>3.3821972256267414</c:v>
                </c:pt>
                <c:pt idx="82">
                  <c:v>3.3835875793871866</c:v>
                </c:pt>
                <c:pt idx="83">
                  <c:v>3.3823922590529252</c:v>
                </c:pt>
                <c:pt idx="84">
                  <c:v>3.3815262423398331</c:v>
                </c:pt>
                <c:pt idx="85">
                  <c:v>3.3799477827298054</c:v>
                </c:pt>
                <c:pt idx="86">
                  <c:v>3.3773483370473536</c:v>
                </c:pt>
                <c:pt idx="87">
                  <c:v>3.3843373788300837</c:v>
                </c:pt>
                <c:pt idx="88">
                  <c:v>3.3830378384401114</c:v>
                </c:pt>
                <c:pt idx="89">
                  <c:v>3.3836522646239557</c:v>
                </c:pt>
                <c:pt idx="90">
                  <c:v>3.8604106072423399</c:v>
                </c:pt>
                <c:pt idx="91">
                  <c:v>3.8559046908077996</c:v>
                </c:pt>
                <c:pt idx="92">
                  <c:v>3.8618550584958222</c:v>
                </c:pt>
                <c:pt idx="93">
                  <c:v>3.857771259052925</c:v>
                </c:pt>
                <c:pt idx="94">
                  <c:v>3.860703757660167</c:v>
                </c:pt>
                <c:pt idx="95">
                  <c:v>3.8566261559888582</c:v>
                </c:pt>
                <c:pt idx="96">
                  <c:v>3.8623791309192206</c:v>
                </c:pt>
                <c:pt idx="97">
                  <c:v>3.8579698997214487</c:v>
                </c:pt>
                <c:pt idx="98">
                  <c:v>3.8574185292479108</c:v>
                </c:pt>
                <c:pt idx="99">
                  <c:v>3.8575438133704734</c:v>
                </c:pt>
                <c:pt idx="100">
                  <c:v>4.3869603871866296</c:v>
                </c:pt>
                <c:pt idx="101">
                  <c:v>4.3888750362116991</c:v>
                </c:pt>
                <c:pt idx="102">
                  <c:v>4.3878607075208915</c:v>
                </c:pt>
                <c:pt idx="103">
                  <c:v>4.387745019498607</c:v>
                </c:pt>
                <c:pt idx="104">
                  <c:v>4.3861876072423396</c:v>
                </c:pt>
                <c:pt idx="105">
                  <c:v>4.3866866573816159</c:v>
                </c:pt>
                <c:pt idx="106">
                  <c:v>4.3857561532033431</c:v>
                </c:pt>
                <c:pt idx="107">
                  <c:v>4.3887177576601673</c:v>
                </c:pt>
                <c:pt idx="108">
                  <c:v>4.3899556378830082</c:v>
                </c:pt>
                <c:pt idx="109">
                  <c:v>4.3881692284122567</c:v>
                </c:pt>
                <c:pt idx="110">
                  <c:v>5.0159371058495825</c:v>
                </c:pt>
                <c:pt idx="111">
                  <c:v>5.0092092590529251</c:v>
                </c:pt>
                <c:pt idx="112">
                  <c:v>5.0123808830083565</c:v>
                </c:pt>
                <c:pt idx="113">
                  <c:v>5.0125643649025067</c:v>
                </c:pt>
                <c:pt idx="114">
                  <c:v>5.0134528746518106</c:v>
                </c:pt>
                <c:pt idx="115">
                  <c:v>5.0090600557103064</c:v>
                </c:pt>
                <c:pt idx="116">
                  <c:v>5.0124063231197775</c:v>
                </c:pt>
                <c:pt idx="117">
                  <c:v>5.0090800557103066</c:v>
                </c:pt>
                <c:pt idx="118">
                  <c:v>5.0158616155988858</c:v>
                </c:pt>
                <c:pt idx="119">
                  <c:v>5.0118226128133703</c:v>
                </c:pt>
                <c:pt idx="120">
                  <c:v>5.7007679415041785</c:v>
                </c:pt>
                <c:pt idx="121">
                  <c:v>5.6982542785515315</c:v>
                </c:pt>
                <c:pt idx="122">
                  <c:v>5.6996315013927576</c:v>
                </c:pt>
                <c:pt idx="123">
                  <c:v>5.6996882813370471</c:v>
                </c:pt>
                <c:pt idx="124">
                  <c:v>5.6959707632311982</c:v>
                </c:pt>
                <c:pt idx="125">
                  <c:v>5.6945906016713099</c:v>
                </c:pt>
                <c:pt idx="126">
                  <c:v>5.6983149387186636</c:v>
                </c:pt>
                <c:pt idx="127">
                  <c:v>5.6995563064066852</c:v>
                </c:pt>
                <c:pt idx="128">
                  <c:v>5.6981832729805015</c:v>
                </c:pt>
                <c:pt idx="129">
                  <c:v>5.6967619721448468</c:v>
                </c:pt>
                <c:pt idx="130">
                  <c:v>6.079822467966574</c:v>
                </c:pt>
                <c:pt idx="131">
                  <c:v>6.0753218189415037</c:v>
                </c:pt>
                <c:pt idx="132">
                  <c:v>6.0718991392757662</c:v>
                </c:pt>
                <c:pt idx="133">
                  <c:v>6.0708435654596107</c:v>
                </c:pt>
                <c:pt idx="134">
                  <c:v>6.0746379164345408</c:v>
                </c:pt>
                <c:pt idx="135">
                  <c:v>6.0716472339832874</c:v>
                </c:pt>
                <c:pt idx="136">
                  <c:v>6.0761509275766024</c:v>
                </c:pt>
                <c:pt idx="137">
                  <c:v>6.0752255348189417</c:v>
                </c:pt>
                <c:pt idx="138">
                  <c:v>6.0777215292479116</c:v>
                </c:pt>
                <c:pt idx="139">
                  <c:v>6.0742098662952646</c:v>
                </c:pt>
                <c:pt idx="140">
                  <c:v>6.4611251058495824</c:v>
                </c:pt>
                <c:pt idx="141">
                  <c:v>6.4437033036211702</c:v>
                </c:pt>
                <c:pt idx="142">
                  <c:v>6.4496878022284116</c:v>
                </c:pt>
                <c:pt idx="143">
                  <c:v>6.4437080083565466</c:v>
                </c:pt>
                <c:pt idx="144">
                  <c:v>6.4554239665738162</c:v>
                </c:pt>
                <c:pt idx="145">
                  <c:v>6.4547152729805015</c:v>
                </c:pt>
                <c:pt idx="146">
                  <c:v>6.4479613871866297</c:v>
                </c:pt>
                <c:pt idx="147">
                  <c:v>6.4616153398328695</c:v>
                </c:pt>
                <c:pt idx="148">
                  <c:v>6.4522451337047357</c:v>
                </c:pt>
                <c:pt idx="149">
                  <c:v>6.4528365376044574</c:v>
                </c:pt>
                <c:pt idx="150">
                  <c:v>6.8667243454038998</c:v>
                </c:pt>
                <c:pt idx="151">
                  <c:v>6.8607377910863514</c:v>
                </c:pt>
                <c:pt idx="152">
                  <c:v>6.8742428217270195</c:v>
                </c:pt>
                <c:pt idx="153">
                  <c:v>6.8777067688022289</c:v>
                </c:pt>
                <c:pt idx="154">
                  <c:v>6.8683897910863516</c:v>
                </c:pt>
                <c:pt idx="155">
                  <c:v>6.8661720278551535</c:v>
                </c:pt>
                <c:pt idx="156">
                  <c:v>6.8699880807799447</c:v>
                </c:pt>
                <c:pt idx="157">
                  <c:v>6.8706091420612818</c:v>
                </c:pt>
                <c:pt idx="158">
                  <c:v>6.859136732590529</c:v>
                </c:pt>
                <c:pt idx="159">
                  <c:v>6.877290381615599</c:v>
                </c:pt>
              </c:numCache>
            </c:numRef>
          </c:xVal>
          <c:yVal>
            <c:numRef>
              <c:f>Sheet1!$AA$2:$AA$161</c:f>
              <c:numCache>
                <c:formatCode>0.00E+00</c:formatCode>
                <c:ptCount val="160"/>
                <c:pt idx="0">
                  <c:v>801270004.54844403</c:v>
                </c:pt>
                <c:pt idx="1">
                  <c:v>786182689.64551878</c:v>
                </c:pt>
                <c:pt idx="2">
                  <c:v>810139555.61633039</c:v>
                </c:pt>
                <c:pt idx="3">
                  <c:v>799265390.37803316</c:v>
                </c:pt>
                <c:pt idx="4">
                  <c:v>811377770.42907405</c:v>
                </c:pt>
                <c:pt idx="5">
                  <c:v>799786839.71671343</c:v>
                </c:pt>
                <c:pt idx="6">
                  <c:v>807536893.01304817</c:v>
                </c:pt>
                <c:pt idx="7">
                  <c:v>815508747.27457595</c:v>
                </c:pt>
                <c:pt idx="8">
                  <c:v>804225616.91148663</c:v>
                </c:pt>
                <c:pt idx="9">
                  <c:v>814346571.82051206</c:v>
                </c:pt>
                <c:pt idx="10">
                  <c:v>794696069.10780954</c:v>
                </c:pt>
                <c:pt idx="11">
                  <c:v>817107089.48503709</c:v>
                </c:pt>
                <c:pt idx="12">
                  <c:v>808705411.55167365</c:v>
                </c:pt>
                <c:pt idx="13">
                  <c:v>803451143.9214021</c:v>
                </c:pt>
                <c:pt idx="14">
                  <c:v>806881089.04511094</c:v>
                </c:pt>
                <c:pt idx="15">
                  <c:v>803064115.98985159</c:v>
                </c:pt>
                <c:pt idx="16">
                  <c:v>795549780.19487417</c:v>
                </c:pt>
                <c:pt idx="17">
                  <c:v>794820481.43354237</c:v>
                </c:pt>
                <c:pt idx="18">
                  <c:v>801651213.98147607</c:v>
                </c:pt>
                <c:pt idx="19">
                  <c:v>806421546.42590761</c:v>
                </c:pt>
                <c:pt idx="20">
                  <c:v>812148746.70925426</c:v>
                </c:pt>
                <c:pt idx="21">
                  <c:v>811672251.14098155</c:v>
                </c:pt>
                <c:pt idx="22">
                  <c:v>805898109.27123058</c:v>
                </c:pt>
                <c:pt idx="23">
                  <c:v>801632842.58422279</c:v>
                </c:pt>
                <c:pt idx="24">
                  <c:v>796971020.18309677</c:v>
                </c:pt>
                <c:pt idx="25">
                  <c:v>806347487.46105587</c:v>
                </c:pt>
                <c:pt idx="26">
                  <c:v>806951197.89427722</c:v>
                </c:pt>
                <c:pt idx="27">
                  <c:v>800309628.17087018</c:v>
                </c:pt>
                <c:pt idx="28">
                  <c:v>804934055.51429152</c:v>
                </c:pt>
                <c:pt idx="29">
                  <c:v>806406700.95587885</c:v>
                </c:pt>
                <c:pt idx="30">
                  <c:v>807574391.66263187</c:v>
                </c:pt>
                <c:pt idx="31">
                  <c:v>806881973.7905854</c:v>
                </c:pt>
                <c:pt idx="32">
                  <c:v>808947006.79972386</c:v>
                </c:pt>
                <c:pt idx="33">
                  <c:v>808470744.54084349</c:v>
                </c:pt>
                <c:pt idx="34">
                  <c:v>809480658.64987516</c:v>
                </c:pt>
                <c:pt idx="35">
                  <c:v>802448032.05582047</c:v>
                </c:pt>
                <c:pt idx="36">
                  <c:v>803419589.60603356</c:v>
                </c:pt>
                <c:pt idx="37">
                  <c:v>807018382.96281326</c:v>
                </c:pt>
                <c:pt idx="38">
                  <c:v>809383103.59825885</c:v>
                </c:pt>
                <c:pt idx="39">
                  <c:v>806616609.4322958</c:v>
                </c:pt>
                <c:pt idx="40">
                  <c:v>800572272.43826675</c:v>
                </c:pt>
                <c:pt idx="41">
                  <c:v>806167582.70053506</c:v>
                </c:pt>
                <c:pt idx="42">
                  <c:v>803719851.63866937</c:v>
                </c:pt>
                <c:pt idx="43">
                  <c:v>802897661.69079447</c:v>
                </c:pt>
                <c:pt idx="44">
                  <c:v>801755840.41290224</c:v>
                </c:pt>
                <c:pt idx="45">
                  <c:v>806434518.08393526</c:v>
                </c:pt>
                <c:pt idx="46">
                  <c:v>803203751.44698405</c:v>
                </c:pt>
                <c:pt idx="47">
                  <c:v>809878286.85657656</c:v>
                </c:pt>
                <c:pt idx="48">
                  <c:v>806795327.94961143</c:v>
                </c:pt>
                <c:pt idx="49">
                  <c:v>806403758.5818119</c:v>
                </c:pt>
                <c:pt idx="50">
                  <c:v>803227623.6701237</c:v>
                </c:pt>
                <c:pt idx="51">
                  <c:v>804684075.91914368</c:v>
                </c:pt>
                <c:pt idx="52">
                  <c:v>802068039.30185711</c:v>
                </c:pt>
                <c:pt idx="53">
                  <c:v>805015493.60060942</c:v>
                </c:pt>
                <c:pt idx="54">
                  <c:v>802139057.82057738</c:v>
                </c:pt>
                <c:pt idx="55">
                  <c:v>802624234.07228756</c:v>
                </c:pt>
                <c:pt idx="56">
                  <c:v>802300292.92416859</c:v>
                </c:pt>
                <c:pt idx="57">
                  <c:v>803160100.41635275</c:v>
                </c:pt>
                <c:pt idx="58">
                  <c:v>805082946.71337008</c:v>
                </c:pt>
                <c:pt idx="59">
                  <c:v>803099710.08763087</c:v>
                </c:pt>
                <c:pt idx="60">
                  <c:v>799329467.73550367</c:v>
                </c:pt>
                <c:pt idx="61">
                  <c:v>799565367.94024992</c:v>
                </c:pt>
                <c:pt idx="62">
                  <c:v>800161035.23780835</c:v>
                </c:pt>
                <c:pt idx="63">
                  <c:v>796264731.95191061</c:v>
                </c:pt>
                <c:pt idx="64">
                  <c:v>797626799.08784699</c:v>
                </c:pt>
                <c:pt idx="65">
                  <c:v>797948035.42487323</c:v>
                </c:pt>
                <c:pt idx="66">
                  <c:v>800649749.37320256</c:v>
                </c:pt>
                <c:pt idx="67">
                  <c:v>797467320.44416237</c:v>
                </c:pt>
                <c:pt idx="68">
                  <c:v>799576749.18578315</c:v>
                </c:pt>
                <c:pt idx="69">
                  <c:v>800739639.1248455</c:v>
                </c:pt>
                <c:pt idx="70">
                  <c:v>794242594.98206973</c:v>
                </c:pt>
                <c:pt idx="71">
                  <c:v>791642634.36786866</c:v>
                </c:pt>
                <c:pt idx="72">
                  <c:v>795498735.43679631</c:v>
                </c:pt>
                <c:pt idx="73">
                  <c:v>791428590.75301349</c:v>
                </c:pt>
                <c:pt idx="74">
                  <c:v>796426645.25602114</c:v>
                </c:pt>
                <c:pt idx="75">
                  <c:v>793624759.31959939</c:v>
                </c:pt>
                <c:pt idx="76">
                  <c:v>798845341.77465284</c:v>
                </c:pt>
                <c:pt idx="77">
                  <c:v>797550711.6964395</c:v>
                </c:pt>
                <c:pt idx="78">
                  <c:v>798362960.81655037</c:v>
                </c:pt>
                <c:pt idx="79">
                  <c:v>798480031.38564515</c:v>
                </c:pt>
                <c:pt idx="80">
                  <c:v>794100352.26892483</c:v>
                </c:pt>
                <c:pt idx="81">
                  <c:v>795513720.75871086</c:v>
                </c:pt>
                <c:pt idx="82">
                  <c:v>795956023.8182801</c:v>
                </c:pt>
                <c:pt idx="83">
                  <c:v>795404888.49644542</c:v>
                </c:pt>
                <c:pt idx="84">
                  <c:v>795086722.71933138</c:v>
                </c:pt>
                <c:pt idx="85">
                  <c:v>794155510.17680502</c:v>
                </c:pt>
                <c:pt idx="86">
                  <c:v>793189928.47275317</c:v>
                </c:pt>
                <c:pt idx="87">
                  <c:v>796598915.90059948</c:v>
                </c:pt>
                <c:pt idx="88">
                  <c:v>795831158.72721386</c:v>
                </c:pt>
                <c:pt idx="89">
                  <c:v>795874989.01038098</c:v>
                </c:pt>
                <c:pt idx="90">
                  <c:v>788403780.44217241</c:v>
                </c:pt>
                <c:pt idx="91">
                  <c:v>786272343.55649495</c:v>
                </c:pt>
                <c:pt idx="92">
                  <c:v>788806699.7629962</c:v>
                </c:pt>
                <c:pt idx="93">
                  <c:v>786944490.13194132</c:v>
                </c:pt>
                <c:pt idx="94">
                  <c:v>788238882.44690096</c:v>
                </c:pt>
                <c:pt idx="95">
                  <c:v>786663963.28648496</c:v>
                </c:pt>
                <c:pt idx="96">
                  <c:v>789216183.91229451</c:v>
                </c:pt>
                <c:pt idx="97">
                  <c:v>787082348.94445288</c:v>
                </c:pt>
                <c:pt idx="98">
                  <c:v>786808704.63295066</c:v>
                </c:pt>
                <c:pt idx="99">
                  <c:v>786730010.13870621</c:v>
                </c:pt>
                <c:pt idx="100">
                  <c:v>780473207.28587162</c:v>
                </c:pt>
                <c:pt idx="101">
                  <c:v>781089622.79176223</c:v>
                </c:pt>
                <c:pt idx="102">
                  <c:v>780663678.07357645</c:v>
                </c:pt>
                <c:pt idx="103">
                  <c:v>780669742.81772113</c:v>
                </c:pt>
                <c:pt idx="104">
                  <c:v>779891502.62692463</c:v>
                </c:pt>
                <c:pt idx="105">
                  <c:v>780068991.67445707</c:v>
                </c:pt>
                <c:pt idx="106">
                  <c:v>779802940.64210761</c:v>
                </c:pt>
                <c:pt idx="107">
                  <c:v>780909611.88323438</c:v>
                </c:pt>
                <c:pt idx="108">
                  <c:v>781338378.22747874</c:v>
                </c:pt>
                <c:pt idx="109">
                  <c:v>780797077.85476387</c:v>
                </c:pt>
                <c:pt idx="110">
                  <c:v>770095168.96124446</c:v>
                </c:pt>
                <c:pt idx="111">
                  <c:v>768112527.24457896</c:v>
                </c:pt>
                <c:pt idx="112">
                  <c:v>769179747.1241914</c:v>
                </c:pt>
                <c:pt idx="113">
                  <c:v>769305737.05105388</c:v>
                </c:pt>
                <c:pt idx="114">
                  <c:v>769689221.47972429</c:v>
                </c:pt>
                <c:pt idx="115">
                  <c:v>768263210.13998675</c:v>
                </c:pt>
                <c:pt idx="116">
                  <c:v>769240831.90880573</c:v>
                </c:pt>
                <c:pt idx="117">
                  <c:v>768326662.23581338</c:v>
                </c:pt>
                <c:pt idx="118">
                  <c:v>770252500.27358902</c:v>
                </c:pt>
                <c:pt idx="119">
                  <c:v>769037096.94365132</c:v>
                </c:pt>
                <c:pt idx="120">
                  <c:v>748955292.08776546</c:v>
                </c:pt>
                <c:pt idx="121">
                  <c:v>748340600.81320143</c:v>
                </c:pt>
                <c:pt idx="122">
                  <c:v>748640600.25135696</c:v>
                </c:pt>
                <c:pt idx="123">
                  <c:v>748628658.74943149</c:v>
                </c:pt>
                <c:pt idx="124">
                  <c:v>747630962.43893743</c:v>
                </c:pt>
                <c:pt idx="125">
                  <c:v>747303547.44473994</c:v>
                </c:pt>
                <c:pt idx="126">
                  <c:v>748203520.74460959</c:v>
                </c:pt>
                <c:pt idx="127">
                  <c:v>748564451.76532507</c:v>
                </c:pt>
                <c:pt idx="128">
                  <c:v>748241411.69524753</c:v>
                </c:pt>
                <c:pt idx="129">
                  <c:v>748029209.53605473</c:v>
                </c:pt>
                <c:pt idx="130">
                  <c:v>735879468.74051929</c:v>
                </c:pt>
                <c:pt idx="131">
                  <c:v>734600412.96157157</c:v>
                </c:pt>
                <c:pt idx="132">
                  <c:v>733770851.5784955</c:v>
                </c:pt>
                <c:pt idx="133">
                  <c:v>733611620.78453016</c:v>
                </c:pt>
                <c:pt idx="134">
                  <c:v>734702228.40219831</c:v>
                </c:pt>
                <c:pt idx="135">
                  <c:v>734056194.10055673</c:v>
                </c:pt>
                <c:pt idx="136">
                  <c:v>735216655.55897796</c:v>
                </c:pt>
                <c:pt idx="137">
                  <c:v>734884066.8020637</c:v>
                </c:pt>
                <c:pt idx="138">
                  <c:v>735477588.54398048</c:v>
                </c:pt>
                <c:pt idx="139">
                  <c:v>734640457.0873481</c:v>
                </c:pt>
                <c:pt idx="140">
                  <c:v>736255394.69899631</c:v>
                </c:pt>
                <c:pt idx="141">
                  <c:v>732741783.27638042</c:v>
                </c:pt>
                <c:pt idx="142">
                  <c:v>733929123.56373012</c:v>
                </c:pt>
                <c:pt idx="143">
                  <c:v>732557128.7239393</c:v>
                </c:pt>
                <c:pt idx="144">
                  <c:v>734762220.71178818</c:v>
                </c:pt>
                <c:pt idx="145">
                  <c:v>734513807.20789695</c:v>
                </c:pt>
                <c:pt idx="146">
                  <c:v>732832153.60313511</c:v>
                </c:pt>
                <c:pt idx="147">
                  <c:v>736276417.1814183</c:v>
                </c:pt>
                <c:pt idx="148">
                  <c:v>733936676.85270953</c:v>
                </c:pt>
                <c:pt idx="149">
                  <c:v>734402803.79554069</c:v>
                </c:pt>
                <c:pt idx="150">
                  <c:v>730653351.07108521</c:v>
                </c:pt>
                <c:pt idx="151">
                  <c:v>729382417.48309445</c:v>
                </c:pt>
                <c:pt idx="152">
                  <c:v>732186229.88047934</c:v>
                </c:pt>
                <c:pt idx="153">
                  <c:v>732924316.86449981</c:v>
                </c:pt>
                <c:pt idx="154">
                  <c:v>730873321.81612957</c:v>
                </c:pt>
                <c:pt idx="155">
                  <c:v>730508174.38952672</c:v>
                </c:pt>
                <c:pt idx="156">
                  <c:v>731177059.10236347</c:v>
                </c:pt>
                <c:pt idx="157">
                  <c:v>731251443.27278078</c:v>
                </c:pt>
                <c:pt idx="158">
                  <c:v>728842741.50526953</c:v>
                </c:pt>
                <c:pt idx="159">
                  <c:v>732446525.97639763</c:v>
                </c:pt>
              </c:numCache>
            </c:numRef>
          </c:yVal>
          <c:smooth val="0"/>
          <c:extLst>
            <c:ext xmlns:c16="http://schemas.microsoft.com/office/drawing/2014/chart" uri="{C3380CC4-5D6E-409C-BE32-E72D297353CC}">
              <c16:uniqueId val="{00000004-217B-4757-B0BE-EC428C624B96}"/>
            </c:ext>
          </c:extLst>
        </c:ser>
        <c:dLbls>
          <c:showLegendKey val="0"/>
          <c:showVal val="0"/>
          <c:showCatName val="0"/>
          <c:showSerName val="0"/>
          <c:showPercent val="0"/>
          <c:showBubbleSize val="0"/>
        </c:dLbls>
        <c:axId val="745708048"/>
        <c:axId val="745707064"/>
      </c:scatterChart>
      <c:valAx>
        <c:axId val="74570804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a:t>Eacc (MV/m)</a:t>
                </a:r>
              </a:p>
            </c:rich>
          </c:tx>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745707064"/>
        <c:crosses val="autoZero"/>
        <c:crossBetween val="midCat"/>
      </c:valAx>
      <c:valAx>
        <c:axId val="745707064"/>
        <c:scaling>
          <c:logBase val="10"/>
          <c:orientation val="minMax"/>
          <c:min val="100000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GB"/>
                  <a:t>Q</a:t>
                </a:r>
              </a:p>
            </c:rich>
          </c:tx>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745708048"/>
        <c:crosses val="autoZero"/>
        <c:crossBetween val="midCat"/>
      </c:valAx>
      <c:spPr>
        <a:noFill/>
        <a:ln>
          <a:noFill/>
        </a:ln>
        <a:effectLst/>
      </c:spPr>
    </c:plotArea>
    <c:legend>
      <c:legendPos val="r"/>
      <c:layout>
        <c:manualLayout>
          <c:xMode val="edge"/>
          <c:yMode val="edge"/>
          <c:x val="0.64612684892456795"/>
          <c:y val="5.4458615208310232E-2"/>
          <c:w val="0.31141110071567935"/>
          <c:h val="0.32471229711630623"/>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400" b="1">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316020869757652"/>
          <c:y val="0.15091252206815126"/>
          <c:w val="0.61556047007420744"/>
          <c:h val="0.73336432430883924"/>
        </c:manualLayout>
      </c:layout>
      <c:scatterChart>
        <c:scatterStyle val="lineMarker"/>
        <c:varyColors val="0"/>
        <c:ser>
          <c:idx val="2"/>
          <c:order val="2"/>
          <c:tx>
            <c:v>B (mT)</c:v>
          </c:tx>
          <c:spPr>
            <a:ln w="38100" cap="rnd">
              <a:solidFill>
                <a:srgbClr val="92D050"/>
              </a:solidFill>
              <a:prstDash val="solid"/>
              <a:round/>
            </a:ln>
            <a:effectLst/>
          </c:spPr>
          <c:marker>
            <c:symbol val="none"/>
          </c:marker>
          <c:xVal>
            <c:numRef>
              <c:f>ploss_contour!$H$3:$H$1002</c:f>
              <c:numCache>
                <c:formatCode>0.00E+00</c:formatCode>
                <c:ptCount val="1000"/>
                <c:pt idx="0">
                  <c:v>-205.14456732924</c:v>
                </c:pt>
                <c:pt idx="1">
                  <c:v>-204.65557947863101</c:v>
                </c:pt>
                <c:pt idx="2">
                  <c:v>-204.166591401814</c:v>
                </c:pt>
                <c:pt idx="3">
                  <c:v>-203.67760332499398</c:v>
                </c:pt>
                <c:pt idx="4">
                  <c:v>-203.18861524817601</c:v>
                </c:pt>
                <c:pt idx="5">
                  <c:v>-202.69962717135601</c:v>
                </c:pt>
                <c:pt idx="6">
                  <c:v>-202.21063909453699</c:v>
                </c:pt>
                <c:pt idx="7">
                  <c:v>-201.72165101771799</c:v>
                </c:pt>
                <c:pt idx="8">
                  <c:v>-201.23266294090001</c:v>
                </c:pt>
                <c:pt idx="9">
                  <c:v>-200.74367486407903</c:v>
                </c:pt>
                <c:pt idx="10">
                  <c:v>-200.25468678726099</c:v>
                </c:pt>
                <c:pt idx="11">
                  <c:v>-199.76569871044401</c:v>
                </c:pt>
                <c:pt idx="12">
                  <c:v>-199.276710633622</c:v>
                </c:pt>
                <c:pt idx="13">
                  <c:v>-198.78772255680499</c:v>
                </c:pt>
                <c:pt idx="14">
                  <c:v>-198.298734479986</c:v>
                </c:pt>
                <c:pt idx="15">
                  <c:v>-197.809746403166</c:v>
                </c:pt>
                <c:pt idx="16">
                  <c:v>-197.32075832634598</c:v>
                </c:pt>
                <c:pt idx="17">
                  <c:v>-196.83177024952801</c:v>
                </c:pt>
                <c:pt idx="18">
                  <c:v>-196.342782290645</c:v>
                </c:pt>
                <c:pt idx="19">
                  <c:v>-195.85379421362899</c:v>
                </c:pt>
                <c:pt idx="20">
                  <c:v>-195.36480613661399</c:v>
                </c:pt>
                <c:pt idx="21">
                  <c:v>-194.875818059594</c:v>
                </c:pt>
                <c:pt idx="22">
                  <c:v>-194.386829982574</c:v>
                </c:pt>
                <c:pt idx="23">
                  <c:v>-193.89784190555702</c:v>
                </c:pt>
                <c:pt idx="24">
                  <c:v>-193.40885382854</c:v>
                </c:pt>
                <c:pt idx="25">
                  <c:v>-192.919865751521</c:v>
                </c:pt>
                <c:pt idx="26">
                  <c:v>-192.43087767450501</c:v>
                </c:pt>
                <c:pt idx="27">
                  <c:v>-191.94188959748502</c:v>
                </c:pt>
                <c:pt idx="28">
                  <c:v>-191.45290152047102</c:v>
                </c:pt>
                <c:pt idx="29">
                  <c:v>-190.96391344345102</c:v>
                </c:pt>
                <c:pt idx="30">
                  <c:v>-190.47492536643401</c:v>
                </c:pt>
                <c:pt idx="31">
                  <c:v>-189.98593728941702</c:v>
                </c:pt>
                <c:pt idx="32">
                  <c:v>-189.49694921240001</c:v>
                </c:pt>
                <c:pt idx="33">
                  <c:v>-189.00796113538098</c:v>
                </c:pt>
                <c:pt idx="34">
                  <c:v>-188.518973058364</c:v>
                </c:pt>
                <c:pt idx="35">
                  <c:v>-188.02998498134599</c:v>
                </c:pt>
                <c:pt idx="36">
                  <c:v>-187.54099690084999</c:v>
                </c:pt>
                <c:pt idx="37">
                  <c:v>-187.05200882383099</c:v>
                </c:pt>
                <c:pt idx="38">
                  <c:v>-186.56302074681599</c:v>
                </c:pt>
                <c:pt idx="39">
                  <c:v>-186.07403266979898</c:v>
                </c:pt>
                <c:pt idx="40">
                  <c:v>-185.58504459277799</c:v>
                </c:pt>
                <c:pt idx="41">
                  <c:v>-185.096056515763</c:v>
                </c:pt>
                <c:pt idx="42">
                  <c:v>-184.60706843874499</c:v>
                </c:pt>
                <c:pt idx="43">
                  <c:v>-184.118080361729</c:v>
                </c:pt>
                <c:pt idx="44">
                  <c:v>-183.62909228471</c:v>
                </c:pt>
                <c:pt idx="45">
                  <c:v>-183.140104207691</c:v>
                </c:pt>
                <c:pt idx="46">
                  <c:v>-182.651116130676</c:v>
                </c:pt>
                <c:pt idx="47">
                  <c:v>-182.16212805365601</c:v>
                </c:pt>
                <c:pt idx="48">
                  <c:v>-181.67313997663899</c:v>
                </c:pt>
                <c:pt idx="49">
                  <c:v>-181.18415189962002</c:v>
                </c:pt>
                <c:pt idx="50">
                  <c:v>-180.69516382260301</c:v>
                </c:pt>
                <c:pt idx="51">
                  <c:v>-180.206175745585</c:v>
                </c:pt>
                <c:pt idx="52">
                  <c:v>-179.71718766856702</c:v>
                </c:pt>
                <c:pt idx="53">
                  <c:v>-179.22819958699901</c:v>
                </c:pt>
                <c:pt idx="54">
                  <c:v>-178.739211509982</c:v>
                </c:pt>
                <c:pt idx="55">
                  <c:v>-178.25022343296899</c:v>
                </c:pt>
                <c:pt idx="56">
                  <c:v>-177.76123535595002</c:v>
                </c:pt>
                <c:pt idx="57">
                  <c:v>-177.27224727893901</c:v>
                </c:pt>
                <c:pt idx="58">
                  <c:v>-176.78325920192199</c:v>
                </c:pt>
                <c:pt idx="59">
                  <c:v>-176.294271124902</c:v>
                </c:pt>
                <c:pt idx="60">
                  <c:v>-175.80528304788601</c:v>
                </c:pt>
                <c:pt idx="61">
                  <c:v>-175.31629497087701</c:v>
                </c:pt>
                <c:pt idx="62">
                  <c:v>-174.827306893855</c:v>
                </c:pt>
                <c:pt idx="63">
                  <c:v>-174.33831881684199</c:v>
                </c:pt>
                <c:pt idx="64">
                  <c:v>-173.84933073982501</c:v>
                </c:pt>
                <c:pt idx="65">
                  <c:v>-173.36034266280899</c:v>
                </c:pt>
                <c:pt idx="66">
                  <c:v>-172.871354585793</c:v>
                </c:pt>
                <c:pt idx="67">
                  <c:v>-172.38236650878</c:v>
                </c:pt>
                <c:pt idx="68">
                  <c:v>-171.89337843176</c:v>
                </c:pt>
                <c:pt idx="69">
                  <c:v>-171.40439035474699</c:v>
                </c:pt>
                <c:pt idx="70">
                  <c:v>-170.915402277731</c:v>
                </c:pt>
                <c:pt idx="71">
                  <c:v>-170.42641409607302</c:v>
                </c:pt>
                <c:pt idx="72">
                  <c:v>-169.93742601925499</c:v>
                </c:pt>
                <c:pt idx="73">
                  <c:v>-169.44843794243499</c:v>
                </c:pt>
                <c:pt idx="74">
                  <c:v>-168.95944986561702</c:v>
                </c:pt>
                <c:pt idx="75">
                  <c:v>-168.47046178879899</c:v>
                </c:pt>
                <c:pt idx="76">
                  <c:v>-167.981473711978</c:v>
                </c:pt>
                <c:pt idx="77">
                  <c:v>-167.492485635159</c:v>
                </c:pt>
                <c:pt idx="78">
                  <c:v>-167.00349755834</c:v>
                </c:pt>
                <c:pt idx="79">
                  <c:v>-166.514509481521</c:v>
                </c:pt>
                <c:pt idx="80">
                  <c:v>-166.025521404702</c:v>
                </c:pt>
                <c:pt idx="81">
                  <c:v>-165.53653332788201</c:v>
                </c:pt>
                <c:pt idx="82">
                  <c:v>-165.04754525106398</c:v>
                </c:pt>
                <c:pt idx="83">
                  <c:v>-164.55855717424299</c:v>
                </c:pt>
                <c:pt idx="84">
                  <c:v>-164.06956909742502</c:v>
                </c:pt>
                <c:pt idx="85">
                  <c:v>-163.58058102060599</c:v>
                </c:pt>
                <c:pt idx="86">
                  <c:v>-163.09159294378699</c:v>
                </c:pt>
                <c:pt idx="87">
                  <c:v>-162.60260486610599</c:v>
                </c:pt>
                <c:pt idx="88">
                  <c:v>-162.11361678928299</c:v>
                </c:pt>
                <c:pt idx="89">
                  <c:v>-161.624628712462</c:v>
                </c:pt>
                <c:pt idx="90">
                  <c:v>-161.13564063564002</c:v>
                </c:pt>
                <c:pt idx="91">
                  <c:v>-160.646652558818</c:v>
                </c:pt>
                <c:pt idx="92">
                  <c:v>-160.15766448199599</c:v>
                </c:pt>
                <c:pt idx="93">
                  <c:v>-159.66867640517398</c:v>
                </c:pt>
                <c:pt idx="94">
                  <c:v>-159.179688328352</c:v>
                </c:pt>
                <c:pt idx="95">
                  <c:v>-158.69070025152902</c:v>
                </c:pt>
                <c:pt idx="96">
                  <c:v>-158.20171217470599</c:v>
                </c:pt>
                <c:pt idx="97">
                  <c:v>-157.712724097885</c:v>
                </c:pt>
                <c:pt idx="98">
                  <c:v>-157.223736021062</c:v>
                </c:pt>
                <c:pt idx="99">
                  <c:v>-156.73474794424101</c:v>
                </c:pt>
                <c:pt idx="100">
                  <c:v>-156.245759867418</c:v>
                </c:pt>
                <c:pt idx="101">
                  <c:v>-155.756771790595</c:v>
                </c:pt>
                <c:pt idx="102">
                  <c:v>-155.26778371377301</c:v>
                </c:pt>
                <c:pt idx="103">
                  <c:v>-154.778795643363</c:v>
                </c:pt>
                <c:pt idx="104">
                  <c:v>-154.28980756652399</c:v>
                </c:pt>
                <c:pt idx="105">
                  <c:v>-153.80081948968498</c:v>
                </c:pt>
                <c:pt idx="106">
                  <c:v>-153.311831412847</c:v>
                </c:pt>
                <c:pt idx="107">
                  <c:v>-152.82284333600802</c:v>
                </c:pt>
                <c:pt idx="108">
                  <c:v>-152.33385525916702</c:v>
                </c:pt>
                <c:pt idx="109">
                  <c:v>-151.84486718232702</c:v>
                </c:pt>
                <c:pt idx="110">
                  <c:v>-151.35587910548901</c:v>
                </c:pt>
                <c:pt idx="111">
                  <c:v>-150.86689102865</c:v>
                </c:pt>
                <c:pt idx="112">
                  <c:v>-150.377902951811</c:v>
                </c:pt>
                <c:pt idx="113">
                  <c:v>-149.88891487497199</c:v>
                </c:pt>
                <c:pt idx="114">
                  <c:v>-149.39992679813298</c:v>
                </c:pt>
                <c:pt idx="115">
                  <c:v>-148.910938721294</c:v>
                </c:pt>
                <c:pt idx="116">
                  <c:v>-148.42195064445499</c:v>
                </c:pt>
                <c:pt idx="117">
                  <c:v>-147.932962567613</c:v>
                </c:pt>
                <c:pt idx="118">
                  <c:v>-147.44397449077601</c:v>
                </c:pt>
                <c:pt idx="119">
                  <c:v>-146.95498641393701</c:v>
                </c:pt>
                <c:pt idx="120">
                  <c:v>-146.46599833709502</c:v>
                </c:pt>
                <c:pt idx="121">
                  <c:v>-145.977010260257</c:v>
                </c:pt>
                <c:pt idx="122">
                  <c:v>-145.48802218341899</c:v>
                </c:pt>
                <c:pt idx="123">
                  <c:v>-144.99903410657998</c:v>
                </c:pt>
                <c:pt idx="124">
                  <c:v>-144.51004602973998</c:v>
                </c:pt>
                <c:pt idx="125">
                  <c:v>-144.02105795289998</c:v>
                </c:pt>
                <c:pt idx="126">
                  <c:v>-143.532069876061</c:v>
                </c:pt>
                <c:pt idx="127">
                  <c:v>-143.04308181025399</c:v>
                </c:pt>
                <c:pt idx="128">
                  <c:v>-142.55409373338199</c:v>
                </c:pt>
                <c:pt idx="129">
                  <c:v>-142.065105656512</c:v>
                </c:pt>
                <c:pt idx="130">
                  <c:v>-141.57611757964099</c:v>
                </c:pt>
                <c:pt idx="131">
                  <c:v>-141.08712950277001</c:v>
                </c:pt>
                <c:pt idx="132">
                  <c:v>-140.59814142589698</c:v>
                </c:pt>
                <c:pt idx="133">
                  <c:v>-140.10915334902799</c:v>
                </c:pt>
                <c:pt idx="134">
                  <c:v>-139.620165272159</c:v>
                </c:pt>
                <c:pt idx="135">
                  <c:v>-139.131177195286</c:v>
                </c:pt>
                <c:pt idx="136">
                  <c:v>-138.642189118414</c:v>
                </c:pt>
                <c:pt idx="137">
                  <c:v>-138.15320104154398</c:v>
                </c:pt>
                <c:pt idx="138">
                  <c:v>-137.664212964673</c:v>
                </c:pt>
                <c:pt idx="139">
                  <c:v>-137.175224898549</c:v>
                </c:pt>
                <c:pt idx="140">
                  <c:v>-136.68623682165</c:v>
                </c:pt>
                <c:pt idx="141">
                  <c:v>-136.197248744749</c:v>
                </c:pt>
                <c:pt idx="142">
                  <c:v>-135.70826066785099</c:v>
                </c:pt>
                <c:pt idx="143">
                  <c:v>-135.219272590949</c:v>
                </c:pt>
                <c:pt idx="144">
                  <c:v>-134.73028451405099</c:v>
                </c:pt>
                <c:pt idx="145">
                  <c:v>-134.24129643715199</c:v>
                </c:pt>
                <c:pt idx="146">
                  <c:v>-133.75230836025202</c:v>
                </c:pt>
                <c:pt idx="147">
                  <c:v>-133.26332028335301</c:v>
                </c:pt>
                <c:pt idx="148">
                  <c:v>-132.77433220645298</c:v>
                </c:pt>
                <c:pt idx="149">
                  <c:v>-132.28534412955202</c:v>
                </c:pt>
                <c:pt idx="150">
                  <c:v>-131.796356052655</c:v>
                </c:pt>
                <c:pt idx="151">
                  <c:v>-131.307367954624</c:v>
                </c:pt>
                <c:pt idx="152">
                  <c:v>-130.818379877772</c:v>
                </c:pt>
                <c:pt idx="153">
                  <c:v>-130.32939180092401</c:v>
                </c:pt>
                <c:pt idx="154">
                  <c:v>-129.84040372407298</c:v>
                </c:pt>
                <c:pt idx="155">
                  <c:v>-129.35141564722099</c:v>
                </c:pt>
                <c:pt idx="156">
                  <c:v>-128.862427570373</c:v>
                </c:pt>
                <c:pt idx="157">
                  <c:v>-128.373439493522</c:v>
                </c:pt>
                <c:pt idx="158">
                  <c:v>-127.88445141667201</c:v>
                </c:pt>
                <c:pt idx="159">
                  <c:v>-127.39546333982199</c:v>
                </c:pt>
                <c:pt idx="160">
                  <c:v>-126.90647526296999</c:v>
                </c:pt>
                <c:pt idx="161">
                  <c:v>-126.41748718612</c:v>
                </c:pt>
                <c:pt idx="162">
                  <c:v>-125.92849910927001</c:v>
                </c:pt>
                <c:pt idx="163">
                  <c:v>-125.43951103241999</c:v>
                </c:pt>
                <c:pt idx="164">
                  <c:v>-124.950522955569</c:v>
                </c:pt>
                <c:pt idx="165">
                  <c:v>-124.461534878718</c:v>
                </c:pt>
                <c:pt idx="166">
                  <c:v>-123.972546801869</c:v>
                </c:pt>
                <c:pt idx="167">
                  <c:v>-123.48355872067</c:v>
                </c:pt>
                <c:pt idx="168">
                  <c:v>-122.99457064382601</c:v>
                </c:pt>
                <c:pt idx="169">
                  <c:v>-122.505582566981</c:v>
                </c:pt>
                <c:pt idx="170">
                  <c:v>-122.01659449013599</c:v>
                </c:pt>
                <c:pt idx="171">
                  <c:v>-121.52760641329199</c:v>
                </c:pt>
                <c:pt idx="172">
                  <c:v>-121.03861833644899</c:v>
                </c:pt>
                <c:pt idx="173">
                  <c:v>-120.549630259604</c:v>
                </c:pt>
                <c:pt idx="174">
                  <c:v>-120.060642182762</c:v>
                </c:pt>
                <c:pt idx="175">
                  <c:v>-119.571654105916</c:v>
                </c:pt>
                <c:pt idx="176">
                  <c:v>-119.08266602907399</c:v>
                </c:pt>
                <c:pt idx="177">
                  <c:v>-118.59367795222801</c:v>
                </c:pt>
                <c:pt idx="178">
                  <c:v>-118.104689875384</c:v>
                </c:pt>
                <c:pt idx="179">
                  <c:v>-117.615701798541</c:v>
                </c:pt>
                <c:pt idx="180">
                  <c:v>-117.12671372169601</c:v>
                </c:pt>
                <c:pt idx="181">
                  <c:v>-116.63772564485301</c:v>
                </c:pt>
                <c:pt idx="182">
                  <c:v>-116.148737566972</c:v>
                </c:pt>
                <c:pt idx="183">
                  <c:v>-115.659749490124</c:v>
                </c:pt>
                <c:pt idx="184">
                  <c:v>-115.17076141327901</c:v>
                </c:pt>
                <c:pt idx="185">
                  <c:v>-114.68177333643199</c:v>
                </c:pt>
                <c:pt idx="186">
                  <c:v>-114.19278525958499</c:v>
                </c:pt>
                <c:pt idx="187">
                  <c:v>-113.703797182739</c:v>
                </c:pt>
                <c:pt idx="188">
                  <c:v>-113.214809105892</c:v>
                </c:pt>
                <c:pt idx="189">
                  <c:v>-112.72582102904501</c:v>
                </c:pt>
                <c:pt idx="190">
                  <c:v>-112.23683295219999</c:v>
                </c:pt>
                <c:pt idx="191">
                  <c:v>-111.74784487535399</c:v>
                </c:pt>
                <c:pt idx="192">
                  <c:v>-111.258856798507</c:v>
                </c:pt>
                <c:pt idx="193">
                  <c:v>-110.769868721661</c:v>
                </c:pt>
                <c:pt idx="194">
                  <c:v>-110.280880644814</c:v>
                </c:pt>
                <c:pt idx="195">
                  <c:v>-109.79189256796799</c:v>
                </c:pt>
                <c:pt idx="196">
                  <c:v>-109.30290449112199</c:v>
                </c:pt>
                <c:pt idx="197">
                  <c:v>-108.813916414274</c:v>
                </c:pt>
                <c:pt idx="198">
                  <c:v>-108.324928335645</c:v>
                </c:pt>
                <c:pt idx="199">
                  <c:v>-107.835940258799</c:v>
                </c:pt>
                <c:pt idx="200">
                  <c:v>-107.346952181953</c:v>
                </c:pt>
                <c:pt idx="201">
                  <c:v>-106.857964105107</c:v>
                </c:pt>
                <c:pt idx="202">
                  <c:v>-106.36897602826099</c:v>
                </c:pt>
                <c:pt idx="203">
                  <c:v>-105.87998795141399</c:v>
                </c:pt>
                <c:pt idx="204">
                  <c:v>-105.390999874567</c:v>
                </c:pt>
                <c:pt idx="205">
                  <c:v>-104.902011797721</c:v>
                </c:pt>
                <c:pt idx="206">
                  <c:v>-104.41302372087399</c:v>
                </c:pt>
                <c:pt idx="207">
                  <c:v>-103.924035644028</c:v>
                </c:pt>
                <c:pt idx="208">
                  <c:v>-103.435047567182</c:v>
                </c:pt>
                <c:pt idx="209">
                  <c:v>-102.946059490336</c:v>
                </c:pt>
                <c:pt idx="210">
                  <c:v>-102.45707141349</c:v>
                </c:pt>
                <c:pt idx="211">
                  <c:v>-101.96808333664301</c:v>
                </c:pt>
                <c:pt idx="212">
                  <c:v>-101.47909525979699</c:v>
                </c:pt>
                <c:pt idx="213">
                  <c:v>-100.99010718295</c:v>
                </c:pt>
                <c:pt idx="214">
                  <c:v>-100.501119119994</c:v>
                </c:pt>
                <c:pt idx="215">
                  <c:v>-100.01213104309601</c:v>
                </c:pt>
                <c:pt idx="216">
                  <c:v>-99.523142966201192</c:v>
                </c:pt>
                <c:pt idx="217">
                  <c:v>-99.034154889303892</c:v>
                </c:pt>
                <c:pt idx="218">
                  <c:v>-98.545166812407203</c:v>
                </c:pt>
                <c:pt idx="219">
                  <c:v>-98.056178735509903</c:v>
                </c:pt>
                <c:pt idx="220">
                  <c:v>-97.567190658613697</c:v>
                </c:pt>
                <c:pt idx="221">
                  <c:v>-97.078202581716894</c:v>
                </c:pt>
                <c:pt idx="222">
                  <c:v>-96.589214504820092</c:v>
                </c:pt>
                <c:pt idx="223">
                  <c:v>-96.100226427922905</c:v>
                </c:pt>
                <c:pt idx="224">
                  <c:v>-95.6112383510266</c:v>
                </c:pt>
                <c:pt idx="225">
                  <c:v>-95.122250257957603</c:v>
                </c:pt>
                <c:pt idx="226">
                  <c:v>-94.633262181111803</c:v>
                </c:pt>
                <c:pt idx="227">
                  <c:v>-94.144274104266401</c:v>
                </c:pt>
                <c:pt idx="228">
                  <c:v>-93.655286027420189</c:v>
                </c:pt>
                <c:pt idx="229">
                  <c:v>-93.166297950574105</c:v>
                </c:pt>
                <c:pt idx="230">
                  <c:v>-92.677309873728703</c:v>
                </c:pt>
                <c:pt idx="231">
                  <c:v>-92.188321796882903</c:v>
                </c:pt>
                <c:pt idx="232">
                  <c:v>-91.699333720037089</c:v>
                </c:pt>
                <c:pt idx="233">
                  <c:v>-91.210345643191303</c:v>
                </c:pt>
                <c:pt idx="234">
                  <c:v>-90.721357566346299</c:v>
                </c:pt>
                <c:pt idx="235">
                  <c:v>-90.232369489500101</c:v>
                </c:pt>
                <c:pt idx="236">
                  <c:v>-89.743381412653889</c:v>
                </c:pt>
                <c:pt idx="237">
                  <c:v>-89.254393347281805</c:v>
                </c:pt>
                <c:pt idx="238">
                  <c:v>-88.765405270388101</c:v>
                </c:pt>
                <c:pt idx="239">
                  <c:v>-88.2764171934963</c:v>
                </c:pt>
                <c:pt idx="240">
                  <c:v>-87.787429116602297</c:v>
                </c:pt>
                <c:pt idx="241">
                  <c:v>-87.298441039709999</c:v>
                </c:pt>
                <c:pt idx="242">
                  <c:v>-86.809452962815911</c:v>
                </c:pt>
                <c:pt idx="243">
                  <c:v>-86.320464885922689</c:v>
                </c:pt>
                <c:pt idx="244">
                  <c:v>-85.8314768090287</c:v>
                </c:pt>
                <c:pt idx="245">
                  <c:v>-85.342488732137298</c:v>
                </c:pt>
                <c:pt idx="246">
                  <c:v>-84.853500655243309</c:v>
                </c:pt>
                <c:pt idx="247">
                  <c:v>-84.364512578349704</c:v>
                </c:pt>
                <c:pt idx="248">
                  <c:v>-83.8755244533818</c:v>
                </c:pt>
                <c:pt idx="249">
                  <c:v>-83.386536376674798</c:v>
                </c:pt>
                <c:pt idx="250">
                  <c:v>-82.89754829996771</c:v>
                </c:pt>
                <c:pt idx="251">
                  <c:v>-82.408560223260494</c:v>
                </c:pt>
                <c:pt idx="252">
                  <c:v>-81.919572146553094</c:v>
                </c:pt>
                <c:pt idx="253">
                  <c:v>-81.430584069846006</c:v>
                </c:pt>
                <c:pt idx="254">
                  <c:v>-80.94159599313889</c:v>
                </c:pt>
                <c:pt idx="255">
                  <c:v>-80.452607916431603</c:v>
                </c:pt>
                <c:pt idx="256">
                  <c:v>-79.963619839724402</c:v>
                </c:pt>
                <c:pt idx="257">
                  <c:v>-79.474631763017499</c:v>
                </c:pt>
                <c:pt idx="258">
                  <c:v>-78.985643686310098</c:v>
                </c:pt>
                <c:pt idx="259">
                  <c:v>-78.496655584858303</c:v>
                </c:pt>
                <c:pt idx="260">
                  <c:v>-78.007667508245902</c:v>
                </c:pt>
                <c:pt idx="261">
                  <c:v>-77.518679431633601</c:v>
                </c:pt>
                <c:pt idx="262">
                  <c:v>-77.029691355021299</c:v>
                </c:pt>
                <c:pt idx="263">
                  <c:v>-76.540703278409012</c:v>
                </c:pt>
                <c:pt idx="264">
                  <c:v>-76.051715201796597</c:v>
                </c:pt>
                <c:pt idx="265">
                  <c:v>-75.56272712518431</c:v>
                </c:pt>
                <c:pt idx="266">
                  <c:v>-75.073739048571994</c:v>
                </c:pt>
                <c:pt idx="267">
                  <c:v>-74.584750971959693</c:v>
                </c:pt>
                <c:pt idx="268">
                  <c:v>-74.095762895347406</c:v>
                </c:pt>
                <c:pt idx="269">
                  <c:v>-73.60677481873509</c:v>
                </c:pt>
                <c:pt idx="270">
                  <c:v>-73.117786742122703</c:v>
                </c:pt>
                <c:pt idx="271">
                  <c:v>-72.628798665510402</c:v>
                </c:pt>
                <c:pt idx="272">
                  <c:v>-72.139810587754596</c:v>
                </c:pt>
                <c:pt idx="273">
                  <c:v>-71.6508225111467</c:v>
                </c:pt>
                <c:pt idx="274">
                  <c:v>-71.161834434538804</c:v>
                </c:pt>
                <c:pt idx="275">
                  <c:v>-70.672846357931007</c:v>
                </c:pt>
                <c:pt idx="276">
                  <c:v>-70.183858281323111</c:v>
                </c:pt>
                <c:pt idx="277">
                  <c:v>-69.694870204715201</c:v>
                </c:pt>
                <c:pt idx="278">
                  <c:v>-69.20588212810739</c:v>
                </c:pt>
                <c:pt idx="279">
                  <c:v>-68.716894051499409</c:v>
                </c:pt>
                <c:pt idx="280">
                  <c:v>-68.227905974891513</c:v>
                </c:pt>
                <c:pt idx="281">
                  <c:v>-67.738917898283688</c:v>
                </c:pt>
                <c:pt idx="282">
                  <c:v>-67.249929821675792</c:v>
                </c:pt>
                <c:pt idx="283">
                  <c:v>-66.760941745067996</c:v>
                </c:pt>
                <c:pt idx="284">
                  <c:v>-66.271953665590999</c:v>
                </c:pt>
                <c:pt idx="285">
                  <c:v>-65.78296558899541</c:v>
                </c:pt>
                <c:pt idx="286">
                  <c:v>-65.293977512399508</c:v>
                </c:pt>
                <c:pt idx="287">
                  <c:v>-64.804989435803904</c:v>
                </c:pt>
                <c:pt idx="288">
                  <c:v>-64.316001359207988</c:v>
                </c:pt>
                <c:pt idx="289">
                  <c:v>-63.827013282612505</c:v>
                </c:pt>
                <c:pt idx="290">
                  <c:v>-63.338025206016695</c:v>
                </c:pt>
                <c:pt idx="291">
                  <c:v>-62.849037129420807</c:v>
                </c:pt>
                <c:pt idx="292">
                  <c:v>-62.360049052825204</c:v>
                </c:pt>
                <c:pt idx="293">
                  <c:v>-61.871060976229295</c:v>
                </c:pt>
                <c:pt idx="294">
                  <c:v>-61.382072899633599</c:v>
                </c:pt>
                <c:pt idx="295">
                  <c:v>-60.893084823038002</c:v>
                </c:pt>
                <c:pt idx="296">
                  <c:v>-60.4040967464422</c:v>
                </c:pt>
                <c:pt idx="297">
                  <c:v>-59.915108669846404</c:v>
                </c:pt>
                <c:pt idx="298">
                  <c:v>-59.426120593250701</c:v>
                </c:pt>
                <c:pt idx="299">
                  <c:v>-58.9371326282808</c:v>
                </c:pt>
                <c:pt idx="300">
                  <c:v>-58.448144551055798</c:v>
                </c:pt>
                <c:pt idx="301">
                  <c:v>-57.959156473829999</c:v>
                </c:pt>
                <c:pt idx="302">
                  <c:v>-57.470168396604301</c:v>
                </c:pt>
                <c:pt idx="303">
                  <c:v>-56.981180319377899</c:v>
                </c:pt>
                <c:pt idx="304">
                  <c:v>-56.492192242152804</c:v>
                </c:pt>
                <c:pt idx="305">
                  <c:v>-56.003204164925897</c:v>
                </c:pt>
                <c:pt idx="306">
                  <c:v>-55.514216087699502</c:v>
                </c:pt>
                <c:pt idx="307">
                  <c:v>-55.025228010474997</c:v>
                </c:pt>
                <c:pt idx="308">
                  <c:v>-54.536239933248702</c:v>
                </c:pt>
                <c:pt idx="309">
                  <c:v>-54.047251856024701</c:v>
                </c:pt>
                <c:pt idx="310">
                  <c:v>-53.558263778798405</c:v>
                </c:pt>
                <c:pt idx="311">
                  <c:v>-53.069275701571499</c:v>
                </c:pt>
                <c:pt idx="312">
                  <c:v>-52.580287624347001</c:v>
                </c:pt>
                <c:pt idx="313">
                  <c:v>-52.091299547121203</c:v>
                </c:pt>
                <c:pt idx="314">
                  <c:v>-51.602311469896001</c:v>
                </c:pt>
                <c:pt idx="315">
                  <c:v>-51.1154028764605</c:v>
                </c:pt>
                <c:pt idx="316">
                  <c:v>-50.641234133589904</c:v>
                </c:pt>
                <c:pt idx="317">
                  <c:v>-50.1923748490184</c:v>
                </c:pt>
                <c:pt idx="318">
                  <c:v>-49.780723804867499</c:v>
                </c:pt>
                <c:pt idx="319">
                  <c:v>-49.4171934250747</c:v>
                </c:pt>
                <c:pt idx="320">
                  <c:v>-49.111420535021004</c:v>
                </c:pt>
                <c:pt idx="321">
                  <c:v>-48.871510826980696</c:v>
                </c:pt>
                <c:pt idx="322">
                  <c:v>-48.703301571553901</c:v>
                </c:pt>
                <c:pt idx="323">
                  <c:v>-48.564421455302401</c:v>
                </c:pt>
                <c:pt idx="324">
                  <c:v>-48.425541339046298</c:v>
                </c:pt>
                <c:pt idx="325">
                  <c:v>-48.2866612227863</c:v>
                </c:pt>
                <c:pt idx="326">
                  <c:v>-48.147781106523404</c:v>
                </c:pt>
                <c:pt idx="327">
                  <c:v>-48.008900990255505</c:v>
                </c:pt>
                <c:pt idx="328">
                  <c:v>-47.8700208739846</c:v>
                </c:pt>
                <c:pt idx="329">
                  <c:v>-47.731140757709802</c:v>
                </c:pt>
                <c:pt idx="330">
                  <c:v>-47.5922606414318</c:v>
                </c:pt>
                <c:pt idx="331">
                  <c:v>-47.453380525148695</c:v>
                </c:pt>
                <c:pt idx="332">
                  <c:v>-47.314500408862799</c:v>
                </c:pt>
                <c:pt idx="333">
                  <c:v>-47.1756202869704</c:v>
                </c:pt>
                <c:pt idx="334">
                  <c:v>-47.036740170505198</c:v>
                </c:pt>
                <c:pt idx="335">
                  <c:v>-46.897860054037501</c:v>
                </c:pt>
                <c:pt idx="336">
                  <c:v>-46.758979937565698</c:v>
                </c:pt>
                <c:pt idx="337">
                  <c:v>-46.620099821092701</c:v>
                </c:pt>
                <c:pt idx="338">
                  <c:v>-46.481219704615597</c:v>
                </c:pt>
                <c:pt idx="339">
                  <c:v>-46.342339588135097</c:v>
                </c:pt>
                <c:pt idx="340">
                  <c:v>-46.203459471652799</c:v>
                </c:pt>
                <c:pt idx="341">
                  <c:v>-46.064579355167595</c:v>
                </c:pt>
                <c:pt idx="342">
                  <c:v>-45.925699238679201</c:v>
                </c:pt>
                <c:pt idx="343">
                  <c:v>-45.786819123026497</c:v>
                </c:pt>
                <c:pt idx="344">
                  <c:v>-45.647939006550097</c:v>
                </c:pt>
                <c:pt idx="345">
                  <c:v>-45.509058890070598</c:v>
                </c:pt>
                <c:pt idx="346">
                  <c:v>-45.370178773587902</c:v>
                </c:pt>
                <c:pt idx="347">
                  <c:v>-45.231298657102698</c:v>
                </c:pt>
                <c:pt idx="348">
                  <c:v>-45.092418540613501</c:v>
                </c:pt>
                <c:pt idx="349">
                  <c:v>-44.953538424121604</c:v>
                </c:pt>
                <c:pt idx="350">
                  <c:v>-44.814658307627298</c:v>
                </c:pt>
                <c:pt idx="351">
                  <c:v>-44.675778191128899</c:v>
                </c:pt>
                <c:pt idx="352">
                  <c:v>-44.536898074628098</c:v>
                </c:pt>
                <c:pt idx="353">
                  <c:v>-44.3980179581241</c:v>
                </c:pt>
                <c:pt idx="354">
                  <c:v>-44.259137841616194</c:v>
                </c:pt>
                <c:pt idx="355">
                  <c:v>-44.1202577251062</c:v>
                </c:pt>
                <c:pt idx="356">
                  <c:v>-43.981377611563694</c:v>
                </c:pt>
                <c:pt idx="357">
                  <c:v>-43.842497495093895</c:v>
                </c:pt>
                <c:pt idx="358">
                  <c:v>-43.703617378621502</c:v>
                </c:pt>
                <c:pt idx="359">
                  <c:v>-43.564737262145606</c:v>
                </c:pt>
                <c:pt idx="360">
                  <c:v>-43.4258571456662</c:v>
                </c:pt>
                <c:pt idx="361">
                  <c:v>-43.286977029183902</c:v>
                </c:pt>
                <c:pt idx="362">
                  <c:v>-43.1480969126983</c:v>
                </c:pt>
                <c:pt idx="363">
                  <c:v>-43.009216796209301</c:v>
                </c:pt>
                <c:pt idx="364">
                  <c:v>-42.870336679717099</c:v>
                </c:pt>
                <c:pt idx="365">
                  <c:v>-42.731456563220902</c:v>
                </c:pt>
                <c:pt idx="366">
                  <c:v>-42.592576446722404</c:v>
                </c:pt>
                <c:pt idx="367">
                  <c:v>-42.453696330220303</c:v>
                </c:pt>
                <c:pt idx="368">
                  <c:v>-42.314816213715005</c:v>
                </c:pt>
                <c:pt idx="369">
                  <c:v>-42.175936089155599</c:v>
                </c:pt>
                <c:pt idx="370">
                  <c:v>-42.037055972538802</c:v>
                </c:pt>
                <c:pt idx="371">
                  <c:v>-41.898175855919298</c:v>
                </c:pt>
                <c:pt idx="372">
                  <c:v>-41.759295739297094</c:v>
                </c:pt>
                <c:pt idx="373">
                  <c:v>-41.620415622671899</c:v>
                </c:pt>
                <c:pt idx="374">
                  <c:v>-41.481535506043301</c:v>
                </c:pt>
                <c:pt idx="375">
                  <c:v>-41.342655389411703</c:v>
                </c:pt>
                <c:pt idx="376">
                  <c:v>-41.203775272777598</c:v>
                </c:pt>
                <c:pt idx="377">
                  <c:v>-41.064895156140096</c:v>
                </c:pt>
                <c:pt idx="378">
                  <c:v>-40.926015039500697</c:v>
                </c:pt>
                <c:pt idx="379">
                  <c:v>-40.787134922857803</c:v>
                </c:pt>
                <c:pt idx="380">
                  <c:v>-40.648254806211703</c:v>
                </c:pt>
                <c:pt idx="381">
                  <c:v>-40.509374689563103</c:v>
                </c:pt>
                <c:pt idx="382">
                  <c:v>-40.370494574012497</c:v>
                </c:pt>
                <c:pt idx="383">
                  <c:v>-40.231614457368302</c:v>
                </c:pt>
                <c:pt idx="384">
                  <c:v>-40.092734340720995</c:v>
                </c:pt>
                <c:pt idx="385">
                  <c:v>-39.953854224070703</c:v>
                </c:pt>
                <c:pt idx="386">
                  <c:v>-39.814974107417299</c:v>
                </c:pt>
                <c:pt idx="387">
                  <c:v>-39.676093990760698</c:v>
                </c:pt>
                <c:pt idx="388">
                  <c:v>-39.537213874101397</c:v>
                </c:pt>
                <c:pt idx="389">
                  <c:v>-39.398333757438799</c:v>
                </c:pt>
                <c:pt idx="390">
                  <c:v>-39.259453640774197</c:v>
                </c:pt>
                <c:pt idx="391">
                  <c:v>-39.120573524106099</c:v>
                </c:pt>
                <c:pt idx="392">
                  <c:v>-38.981693407434904</c:v>
                </c:pt>
                <c:pt idx="393">
                  <c:v>-38.8428132907598</c:v>
                </c:pt>
                <c:pt idx="394">
                  <c:v>-38.703933174083296</c:v>
                </c:pt>
                <c:pt idx="395">
                  <c:v>-38.563216096153603</c:v>
                </c:pt>
                <c:pt idx="396">
                  <c:v>-38.416841666264304</c:v>
                </c:pt>
                <c:pt idx="397">
                  <c:v>-38.264800964707305</c:v>
                </c:pt>
                <c:pt idx="398">
                  <c:v>-38.107168026618005</c:v>
                </c:pt>
                <c:pt idx="399">
                  <c:v>-37.943974744237195</c:v>
                </c:pt>
                <c:pt idx="400">
                  <c:v>-37.775211235571895</c:v>
                </c:pt>
                <c:pt idx="401">
                  <c:v>-37.600826246602203</c:v>
                </c:pt>
                <c:pt idx="402">
                  <c:v>-37.420986122568202</c:v>
                </c:pt>
                <c:pt idx="403">
                  <c:v>-37.235600125801597</c:v>
                </c:pt>
                <c:pt idx="404">
                  <c:v>-37.044718212339994</c:v>
                </c:pt>
                <c:pt idx="405">
                  <c:v>-36.8484210772124</c:v>
                </c:pt>
                <c:pt idx="406">
                  <c:v>-36.646747704889599</c:v>
                </c:pt>
                <c:pt idx="407">
                  <c:v>-36.439696985288805</c:v>
                </c:pt>
                <c:pt idx="408">
                  <c:v>-36.227229319664502</c:v>
                </c:pt>
                <c:pt idx="409">
                  <c:v>-36.009494446902195</c:v>
                </c:pt>
                <c:pt idx="410">
                  <c:v>-35.786431504348201</c:v>
                </c:pt>
                <c:pt idx="411">
                  <c:v>-35.558081168787396</c:v>
                </c:pt>
                <c:pt idx="412">
                  <c:v>-35.324531969817201</c:v>
                </c:pt>
                <c:pt idx="413">
                  <c:v>-35.085831453784095</c:v>
                </c:pt>
                <c:pt idx="414">
                  <c:v>-34.8419863029712</c:v>
                </c:pt>
                <c:pt idx="415">
                  <c:v>-34.592962488377104</c:v>
                </c:pt>
                <c:pt idx="416">
                  <c:v>-34.338897200381197</c:v>
                </c:pt>
                <c:pt idx="417">
                  <c:v>-34.0797617547436</c:v>
                </c:pt>
                <c:pt idx="418">
                  <c:v>-33.815586218894801</c:v>
                </c:pt>
                <c:pt idx="419">
                  <c:v>-33.546465727882897</c:v>
                </c:pt>
                <c:pt idx="420">
                  <c:v>-33.272454359553997</c:v>
                </c:pt>
                <c:pt idx="421">
                  <c:v>-32.993566592179</c:v>
                </c:pt>
                <c:pt idx="422">
                  <c:v>-32.709778777028795</c:v>
                </c:pt>
                <c:pt idx="423">
                  <c:v>-32.421212232911301</c:v>
                </c:pt>
                <c:pt idx="424">
                  <c:v>-32.127869193599906</c:v>
                </c:pt>
                <c:pt idx="425">
                  <c:v>-31.8297709588327</c:v>
                </c:pt>
                <c:pt idx="426">
                  <c:v>-31.527016446390199</c:v>
                </c:pt>
                <c:pt idx="427">
                  <c:v>-31.2196652401704</c:v>
                </c:pt>
                <c:pt idx="428">
                  <c:v>-30.907740199687201</c:v>
                </c:pt>
                <c:pt idx="429">
                  <c:v>-30.591229987083899</c:v>
                </c:pt>
                <c:pt idx="430">
                  <c:v>-30.270227082200901</c:v>
                </c:pt>
                <c:pt idx="431">
                  <c:v>-29.944786979150003</c:v>
                </c:pt>
                <c:pt idx="432">
                  <c:v>-29.614920565921999</c:v>
                </c:pt>
                <c:pt idx="433">
                  <c:v>-29.280715038864098</c:v>
                </c:pt>
                <c:pt idx="434">
                  <c:v>-28.942231929940498</c:v>
                </c:pt>
                <c:pt idx="435">
                  <c:v>-28.599507471423198</c:v>
                </c:pt>
                <c:pt idx="436">
                  <c:v>-28.2525529921658</c:v>
                </c:pt>
                <c:pt idx="437">
                  <c:v>-27.9014500737498</c:v>
                </c:pt>
                <c:pt idx="438">
                  <c:v>-27.546253517655199</c:v>
                </c:pt>
                <c:pt idx="439">
                  <c:v>-27.186981107165298</c:v>
                </c:pt>
                <c:pt idx="440">
                  <c:v>-26.823724712306699</c:v>
                </c:pt>
                <c:pt idx="441">
                  <c:v>-26.4565507885358</c:v>
                </c:pt>
                <c:pt idx="442">
                  <c:v>-26.0855014130494</c:v>
                </c:pt>
                <c:pt idx="443">
                  <c:v>-25.7105953475624</c:v>
                </c:pt>
                <c:pt idx="444">
                  <c:v>-25.3319074371746</c:v>
                </c:pt>
                <c:pt idx="445">
                  <c:v>-24.949510054706</c:v>
                </c:pt>
                <c:pt idx="446">
                  <c:v>-24.5634175747476</c:v>
                </c:pt>
                <c:pt idx="447">
                  <c:v>-24.173724669877</c:v>
                </c:pt>
                <c:pt idx="448">
                  <c:v>-23.7805017512602</c:v>
                </c:pt>
                <c:pt idx="449">
                  <c:v>-23.383796612724097</c:v>
                </c:pt>
                <c:pt idx="450">
                  <c:v>-22.983636062249701</c:v>
                </c:pt>
                <c:pt idx="451">
                  <c:v>-22.5801404616324</c:v>
                </c:pt>
                <c:pt idx="452">
                  <c:v>-22.173317210824798</c:v>
                </c:pt>
                <c:pt idx="453">
                  <c:v>-21.763138890272899</c:v>
                </c:pt>
                <c:pt idx="454">
                  <c:v>-21.349783530986699</c:v>
                </c:pt>
                <c:pt idx="455">
                  <c:v>-20.933358730966901</c:v>
                </c:pt>
                <c:pt idx="456">
                  <c:v>-20.513900928461702</c:v>
                </c:pt>
                <c:pt idx="457">
                  <c:v>-20.091374658978598</c:v>
                </c:pt>
                <c:pt idx="458">
                  <c:v>-19.665844481009501</c:v>
                </c:pt>
                <c:pt idx="459">
                  <c:v>-19.2375053926182</c:v>
                </c:pt>
                <c:pt idx="460">
                  <c:v>-18.8062356140125</c:v>
                </c:pt>
                <c:pt idx="461">
                  <c:v>-18.3722202068797</c:v>
                </c:pt>
                <c:pt idx="462">
                  <c:v>-17.935569249180901</c:v>
                </c:pt>
                <c:pt idx="463">
                  <c:v>-17.496324106152603</c:v>
                </c:pt>
                <c:pt idx="464">
                  <c:v>-17.054463663812001</c:v>
                </c:pt>
                <c:pt idx="465">
                  <c:v>-16.610034802665901</c:v>
                </c:pt>
                <c:pt idx="466">
                  <c:v>-16.163256102734998</c:v>
                </c:pt>
                <c:pt idx="467">
                  <c:v>-15.7140059629844</c:v>
                </c:pt>
                <c:pt idx="468">
                  <c:v>-15.2624596263434</c:v>
                </c:pt>
                <c:pt idx="469">
                  <c:v>-14.808723153629201</c:v>
                </c:pt>
                <c:pt idx="470">
                  <c:v>-14.352845054941801</c:v>
                </c:pt>
                <c:pt idx="471">
                  <c:v>-13.894826658339801</c:v>
                </c:pt>
                <c:pt idx="472">
                  <c:v>-13.434690283641601</c:v>
                </c:pt>
                <c:pt idx="473">
                  <c:v>-12.972662350897401</c:v>
                </c:pt>
                <c:pt idx="474">
                  <c:v>-12.5086872680057</c:v>
                </c:pt>
                <c:pt idx="475">
                  <c:v>-12.0428769548842</c:v>
                </c:pt>
                <c:pt idx="476">
                  <c:v>-11.575318003245599</c:v>
                </c:pt>
                <c:pt idx="477">
                  <c:v>-11.1060738396774</c:v>
                </c:pt>
                <c:pt idx="478">
                  <c:v>-10.6351870286551</c:v>
                </c:pt>
                <c:pt idx="479">
                  <c:v>-10.1627057090531</c:v>
                </c:pt>
                <c:pt idx="480">
                  <c:v>-9.6887757480636001</c:v>
                </c:pt>
                <c:pt idx="481">
                  <c:v>-9.21338449436929</c:v>
                </c:pt>
                <c:pt idx="482">
                  <c:v>-8.7366408566033407</c:v>
                </c:pt>
                <c:pt idx="483">
                  <c:v>-8.258630534480119</c:v>
                </c:pt>
                <c:pt idx="484">
                  <c:v>-7.7794196277143106</c:v>
                </c:pt>
                <c:pt idx="485">
                  <c:v>-7.2990582324188003</c:v>
                </c:pt>
                <c:pt idx="486">
                  <c:v>-6.8175957318678506</c:v>
                </c:pt>
                <c:pt idx="487">
                  <c:v>-6.3351710359515803</c:v>
                </c:pt>
                <c:pt idx="488">
                  <c:v>-5.8517852937495096</c:v>
                </c:pt>
                <c:pt idx="489">
                  <c:v>-5.3675401369450197</c:v>
                </c:pt>
                <c:pt idx="490">
                  <c:v>-4.8825183447482496</c:v>
                </c:pt>
                <c:pt idx="491">
                  <c:v>-4.3967882069287301</c:v>
                </c:pt>
                <c:pt idx="492">
                  <c:v>-3.9104076080617203</c:v>
                </c:pt>
                <c:pt idx="493">
                  <c:v>-3.4234299821907301</c:v>
                </c:pt>
                <c:pt idx="494">
                  <c:v>-2.9359692467752598</c:v>
                </c:pt>
                <c:pt idx="495">
                  <c:v>-2.4480724946674197</c:v>
                </c:pt>
                <c:pt idx="496">
                  <c:v>-1.9598163621464599</c:v>
                </c:pt>
                <c:pt idx="497">
                  <c:v>-1.47127364564</c:v>
                </c:pt>
                <c:pt idx="498">
                  <c:v>-0.98251515775724796</c:v>
                </c:pt>
                <c:pt idx="499">
                  <c:v>-0.49361162998755803</c:v>
                </c:pt>
                <c:pt idx="500">
                  <c:v>-4.63565934086847E-3</c:v>
                </c:pt>
                <c:pt idx="501">
                  <c:v>0.48434182741114495</c:v>
                </c:pt>
                <c:pt idx="502">
                  <c:v>0.973247082154864</c:v>
                </c:pt>
                <c:pt idx="503">
                  <c:v>1.46200852535182</c:v>
                </c:pt>
                <c:pt idx="504">
                  <c:v>1.9505559687768501</c:v>
                </c:pt>
                <c:pt idx="505">
                  <c:v>2.4388186521892101</c:v>
                </c:pt>
                <c:pt idx="506">
                  <c:v>2.9267233142670599</c:v>
                </c:pt>
                <c:pt idx="507">
                  <c:v>3.41419228324136</c:v>
                </c:pt>
                <c:pt idx="508">
                  <c:v>3.9011745084359202</c:v>
                </c:pt>
                <c:pt idx="509">
                  <c:v>4.3875684915758297</c:v>
                </c:pt>
                <c:pt idx="510">
                  <c:v>4.8733145004161296</c:v>
                </c:pt>
                <c:pt idx="511">
                  <c:v>5.3583506428294498</c:v>
                </c:pt>
                <c:pt idx="512">
                  <c:v>5.84260783024249</c:v>
                </c:pt>
                <c:pt idx="513">
                  <c:v>6.3260070456354098</c:v>
                </c:pt>
                <c:pt idx="514">
                  <c:v>6.8084565042829492</c:v>
                </c:pt>
                <c:pt idx="515">
                  <c:v>7.2899313724965493</c:v>
                </c:pt>
                <c:pt idx="516">
                  <c:v>7.7703164609628299</c:v>
                </c:pt>
                <c:pt idx="517">
                  <c:v>8.2495543740140498</c:v>
                </c:pt>
                <c:pt idx="518">
                  <c:v>8.7275888304776714</c:v>
                </c:pt>
                <c:pt idx="519">
                  <c:v>9.2043526546164802</c:v>
                </c:pt>
                <c:pt idx="520">
                  <c:v>9.6797653277667095</c:v>
                </c:pt>
                <c:pt idx="521">
                  <c:v>10.153730553399299</c:v>
                </c:pt>
                <c:pt idx="522">
                  <c:v>10.626260295583201</c:v>
                </c:pt>
                <c:pt idx="523">
                  <c:v>11.097174236881699</c:v>
                </c:pt>
                <c:pt idx="524">
                  <c:v>11.566439540678399</c:v>
                </c:pt>
                <c:pt idx="525">
                  <c:v>12.0340285372657</c:v>
                </c:pt>
                <c:pt idx="526">
                  <c:v>12.4998824889094</c:v>
                </c:pt>
                <c:pt idx="527">
                  <c:v>12.963905783691001</c:v>
                </c:pt>
                <c:pt idx="528">
                  <c:v>13.425959891819799</c:v>
                </c:pt>
                <c:pt idx="529">
                  <c:v>13.886106921906</c:v>
                </c:pt>
                <c:pt idx="530">
                  <c:v>14.3441676725192</c:v>
                </c:pt>
                <c:pt idx="531">
                  <c:v>14.800095912046901</c:v>
                </c:pt>
                <c:pt idx="532">
                  <c:v>15.253876380489899</c:v>
                </c:pt>
                <c:pt idx="533">
                  <c:v>15.7054545573708</c:v>
                </c:pt>
                <c:pt idx="534">
                  <c:v>16.154733701905798</c:v>
                </c:pt>
                <c:pt idx="535">
                  <c:v>16.601572048062103</c:v>
                </c:pt>
                <c:pt idx="536">
                  <c:v>17.045988838652001</c:v>
                </c:pt>
                <c:pt idx="537">
                  <c:v>17.4879096859177</c:v>
                </c:pt>
                <c:pt idx="538">
                  <c:v>17.927249024695701</c:v>
                </c:pt>
                <c:pt idx="539">
                  <c:v>18.363964556772999</c:v>
                </c:pt>
                <c:pt idx="540">
                  <c:v>18.797998213954898</c:v>
                </c:pt>
                <c:pt idx="541">
                  <c:v>19.229274686248701</c:v>
                </c:pt>
                <c:pt idx="542">
                  <c:v>19.657699962874897</c:v>
                </c:pt>
                <c:pt idx="543">
                  <c:v>20.083255704294302</c:v>
                </c:pt>
                <c:pt idx="544">
                  <c:v>20.505849102661198</c:v>
                </c:pt>
                <c:pt idx="545">
                  <c:v>20.9254144688243</c:v>
                </c:pt>
                <c:pt idx="546">
                  <c:v>21.3419158603946</c:v>
                </c:pt>
                <c:pt idx="547">
                  <c:v>21.7552995390521</c:v>
                </c:pt>
                <c:pt idx="548">
                  <c:v>22.165492989375299</c:v>
                </c:pt>
                <c:pt idx="549">
                  <c:v>22.572403976721198</c:v>
                </c:pt>
                <c:pt idx="550">
                  <c:v>22.976022033743803</c:v>
                </c:pt>
                <c:pt idx="551">
                  <c:v>23.376248036435303</c:v>
                </c:pt>
                <c:pt idx="552">
                  <c:v>23.7730144525691</c:v>
                </c:pt>
                <c:pt idx="553">
                  <c:v>24.1663017252618</c:v>
                </c:pt>
                <c:pt idx="554">
                  <c:v>24.556065069986698</c:v>
                </c:pt>
                <c:pt idx="555">
                  <c:v>24.942231877435599</c:v>
                </c:pt>
                <c:pt idx="556">
                  <c:v>25.324699010907601</c:v>
                </c:pt>
                <c:pt idx="557">
                  <c:v>25.703457747158399</c:v>
                </c:pt>
                <c:pt idx="558">
                  <c:v>26.078437560663598</c:v>
                </c:pt>
                <c:pt idx="559">
                  <c:v>26.449554463578</c:v>
                </c:pt>
                <c:pt idx="560">
                  <c:v>26.8167992679621</c:v>
                </c:pt>
                <c:pt idx="561">
                  <c:v>27.1801337996055</c:v>
                </c:pt>
                <c:pt idx="562">
                  <c:v>27.5394889901754</c:v>
                </c:pt>
                <c:pt idx="563">
                  <c:v>27.894762960606698</c:v>
                </c:pt>
                <c:pt idx="564">
                  <c:v>28.245942694204</c:v>
                </c:pt>
                <c:pt idx="565">
                  <c:v>28.592978942710502</c:v>
                </c:pt>
                <c:pt idx="566">
                  <c:v>28.935776920292099</c:v>
                </c:pt>
                <c:pt idx="567">
                  <c:v>29.274336947953199</c:v>
                </c:pt>
                <c:pt idx="568">
                  <c:v>29.608627473825599</c:v>
                </c:pt>
                <c:pt idx="569">
                  <c:v>29.938584148006701</c:v>
                </c:pt>
                <c:pt idx="570">
                  <c:v>30.264108936659099</c:v>
                </c:pt>
                <c:pt idx="571">
                  <c:v>30.585195219618498</c:v>
                </c:pt>
                <c:pt idx="572">
                  <c:v>30.901795824161301</c:v>
                </c:pt>
                <c:pt idx="573">
                  <c:v>31.213798947690798</c:v>
                </c:pt>
                <c:pt idx="574">
                  <c:v>31.521231653538401</c:v>
                </c:pt>
                <c:pt idx="575">
                  <c:v>31.8240776590495</c:v>
                </c:pt>
                <c:pt idx="576">
                  <c:v>32.1222743077142</c:v>
                </c:pt>
                <c:pt idx="577">
                  <c:v>32.415709456754506</c:v>
                </c:pt>
                <c:pt idx="578">
                  <c:v>32.704361017900098</c:v>
                </c:pt>
                <c:pt idx="579">
                  <c:v>32.988246688633097</c:v>
                </c:pt>
                <c:pt idx="580">
                  <c:v>33.267218012090602</c:v>
                </c:pt>
                <c:pt idx="581">
                  <c:v>33.541315890588201</c:v>
                </c:pt>
                <c:pt idx="582">
                  <c:v>33.810532918293895</c:v>
                </c:pt>
                <c:pt idx="583">
                  <c:v>34.074812140184001</c:v>
                </c:pt>
                <c:pt idx="584">
                  <c:v>34.334045853116599</c:v>
                </c:pt>
                <c:pt idx="585">
                  <c:v>34.588199608303903</c:v>
                </c:pt>
                <c:pt idx="586">
                  <c:v>34.837327640893001</c:v>
                </c:pt>
                <c:pt idx="587">
                  <c:v>35.0812621188634</c:v>
                </c:pt>
                <c:pt idx="588">
                  <c:v>35.320054160499701</c:v>
                </c:pt>
                <c:pt idx="589">
                  <c:v>35.553703962940496</c:v>
                </c:pt>
                <c:pt idx="590">
                  <c:v>35.782161611580101</c:v>
                </c:pt>
                <c:pt idx="591">
                  <c:v>36.005327888341</c:v>
                </c:pt>
                <c:pt idx="592">
                  <c:v>36.223153340621302</c:v>
                </c:pt>
                <c:pt idx="593">
                  <c:v>36.435729193214499</c:v>
                </c:pt>
                <c:pt idx="594">
                  <c:v>36.642876705982204</c:v>
                </c:pt>
                <c:pt idx="595">
                  <c:v>36.844647463285206</c:v>
                </c:pt>
                <c:pt idx="596">
                  <c:v>37.0410483755782</c:v>
                </c:pt>
                <c:pt idx="597">
                  <c:v>37.232039762789704</c:v>
                </c:pt>
                <c:pt idx="598">
                  <c:v>37.417533421514001</c:v>
                </c:pt>
                <c:pt idx="599">
                  <c:v>37.597469663300096</c:v>
                </c:pt>
                <c:pt idx="600">
                  <c:v>37.771968120102301</c:v>
                </c:pt>
                <c:pt idx="601">
                  <c:v>37.940832053967803</c:v>
                </c:pt>
                <c:pt idx="602">
                  <c:v>38.104125855120898</c:v>
                </c:pt>
                <c:pt idx="603">
                  <c:v>38.261865646670003</c:v>
                </c:pt>
                <c:pt idx="604">
                  <c:v>38.414018994504595</c:v>
                </c:pt>
                <c:pt idx="605">
                  <c:v>38.560504656014999</c:v>
                </c:pt>
                <c:pt idx="606">
                  <c:v>38.701299974713997</c:v>
                </c:pt>
                <c:pt idx="607">
                  <c:v>38.840180091497899</c:v>
                </c:pt>
                <c:pt idx="608">
                  <c:v>38.979060208279797</c:v>
                </c:pt>
                <c:pt idx="609">
                  <c:v>39.117940325058399</c:v>
                </c:pt>
                <c:pt idx="610">
                  <c:v>39.256820441835899</c:v>
                </c:pt>
                <c:pt idx="611">
                  <c:v>39.3957005586091</c:v>
                </c:pt>
                <c:pt idx="612">
                  <c:v>39.5345806753812</c:v>
                </c:pt>
                <c:pt idx="613">
                  <c:v>39.673460792150799</c:v>
                </c:pt>
                <c:pt idx="614">
                  <c:v>39.812340908918102</c:v>
                </c:pt>
                <c:pt idx="615">
                  <c:v>39.951221025682401</c:v>
                </c:pt>
                <c:pt idx="616">
                  <c:v>40.090101142444695</c:v>
                </c:pt>
                <c:pt idx="617">
                  <c:v>40.2289812592049</c:v>
                </c:pt>
                <c:pt idx="618">
                  <c:v>40.3678613759622</c:v>
                </c:pt>
                <c:pt idx="619">
                  <c:v>40.506741492717303</c:v>
                </c:pt>
                <c:pt idx="620">
                  <c:v>40.645621609469103</c:v>
                </c:pt>
                <c:pt idx="621">
                  <c:v>40.784501726218799</c:v>
                </c:pt>
                <c:pt idx="622">
                  <c:v>40.923381842966101</c:v>
                </c:pt>
                <c:pt idx="623">
                  <c:v>41.062261959710803</c:v>
                </c:pt>
                <c:pt idx="624">
                  <c:v>41.201142076453003</c:v>
                </c:pt>
                <c:pt idx="625">
                  <c:v>41.340022193193199</c:v>
                </c:pt>
                <c:pt idx="626">
                  <c:v>41.478902309930099</c:v>
                </c:pt>
                <c:pt idx="627">
                  <c:v>41.617782426665002</c:v>
                </c:pt>
                <c:pt idx="628">
                  <c:v>41.756662543397404</c:v>
                </c:pt>
                <c:pt idx="629">
                  <c:v>41.895542660127397</c:v>
                </c:pt>
                <c:pt idx="630">
                  <c:v>42.034422776854996</c:v>
                </c:pt>
                <c:pt idx="631">
                  <c:v>42.173302893580498</c:v>
                </c:pt>
                <c:pt idx="632">
                  <c:v>42.312183010302903</c:v>
                </c:pt>
                <c:pt idx="633">
                  <c:v>42.451063142025497</c:v>
                </c:pt>
                <c:pt idx="634">
                  <c:v>42.589943258602794</c:v>
                </c:pt>
                <c:pt idx="635">
                  <c:v>42.728823375177605</c:v>
                </c:pt>
                <c:pt idx="636">
                  <c:v>42.8677034917486</c:v>
                </c:pt>
                <c:pt idx="637">
                  <c:v>43.006583608317101</c:v>
                </c:pt>
                <c:pt idx="638">
                  <c:v>43.145463724881999</c:v>
                </c:pt>
                <c:pt idx="639">
                  <c:v>43.284343841444297</c:v>
                </c:pt>
                <c:pt idx="640">
                  <c:v>43.423223958003</c:v>
                </c:pt>
                <c:pt idx="641">
                  <c:v>43.5621040745595</c:v>
                </c:pt>
                <c:pt idx="642">
                  <c:v>43.700984191111701</c:v>
                </c:pt>
                <c:pt idx="643">
                  <c:v>43.839864307662104</c:v>
                </c:pt>
                <c:pt idx="644">
                  <c:v>43.9787444242085</c:v>
                </c:pt>
                <c:pt idx="645">
                  <c:v>44.117624540751905</c:v>
                </c:pt>
                <c:pt idx="646">
                  <c:v>44.256504657291799</c:v>
                </c:pt>
                <c:pt idx="647">
                  <c:v>44.395384773828901</c:v>
                </c:pt>
                <c:pt idx="648">
                  <c:v>44.534264890362401</c:v>
                </c:pt>
                <c:pt idx="649">
                  <c:v>44.6731450068946</c:v>
                </c:pt>
                <c:pt idx="650">
                  <c:v>44.812025123421797</c:v>
                </c:pt>
                <c:pt idx="651">
                  <c:v>44.950905239947105</c:v>
                </c:pt>
                <c:pt idx="652">
                  <c:v>45.0897853564692</c:v>
                </c:pt>
                <c:pt idx="653">
                  <c:v>45.2286654703517</c:v>
                </c:pt>
                <c:pt idx="654">
                  <c:v>45.367545586897499</c:v>
                </c:pt>
                <c:pt idx="655">
                  <c:v>45.506425703441501</c:v>
                </c:pt>
                <c:pt idx="656">
                  <c:v>45.645305819981402</c:v>
                </c:pt>
                <c:pt idx="657">
                  <c:v>45.784185936518597</c:v>
                </c:pt>
                <c:pt idx="658">
                  <c:v>45.923066053052899</c:v>
                </c:pt>
                <c:pt idx="659">
                  <c:v>46.061946169585198</c:v>
                </c:pt>
                <c:pt idx="660">
                  <c:v>46.200826286113298</c:v>
                </c:pt>
                <c:pt idx="661">
                  <c:v>46.339706402639699</c:v>
                </c:pt>
                <c:pt idx="662">
                  <c:v>46.478586519161595</c:v>
                </c:pt>
                <c:pt idx="663">
                  <c:v>46.6174666386258</c:v>
                </c:pt>
                <c:pt idx="664">
                  <c:v>46.756346755097901</c:v>
                </c:pt>
                <c:pt idx="665">
                  <c:v>46.895226871565697</c:v>
                </c:pt>
                <c:pt idx="666">
                  <c:v>47.034106988031397</c:v>
                </c:pt>
                <c:pt idx="667">
                  <c:v>47.172987104493302</c:v>
                </c:pt>
                <c:pt idx="668">
                  <c:v>47.311867220952799</c:v>
                </c:pt>
                <c:pt idx="669">
                  <c:v>47.450747337409702</c:v>
                </c:pt>
                <c:pt idx="670">
                  <c:v>47.5896274538634</c:v>
                </c:pt>
                <c:pt idx="671">
                  <c:v>47.728507570312502</c:v>
                </c:pt>
                <c:pt idx="672">
                  <c:v>47.867387686760203</c:v>
                </c:pt>
                <c:pt idx="673">
                  <c:v>48.006267831483001</c:v>
                </c:pt>
                <c:pt idx="674">
                  <c:v>48.145147947394804</c:v>
                </c:pt>
                <c:pt idx="675">
                  <c:v>48.284028063300198</c:v>
                </c:pt>
                <c:pt idx="676">
                  <c:v>48.422908179202203</c:v>
                </c:pt>
                <c:pt idx="677">
                  <c:v>48.561788295098097</c:v>
                </c:pt>
                <c:pt idx="678">
                  <c:v>48.729997507874103</c:v>
                </c:pt>
                <c:pt idx="679">
                  <c:v>48.969907215915498</c:v>
                </c:pt>
                <c:pt idx="680">
                  <c:v>49.275680108149501</c:v>
                </c:pt>
                <c:pt idx="681">
                  <c:v>49.639210485763897</c:v>
                </c:pt>
                <c:pt idx="682">
                  <c:v>50.050861529915501</c:v>
                </c:pt>
                <c:pt idx="683">
                  <c:v>50.499720814487503</c:v>
                </c:pt>
                <c:pt idx="684">
                  <c:v>50.973889557358397</c:v>
                </c:pt>
                <c:pt idx="685">
                  <c:v>51.454472760000002</c:v>
                </c:pt>
                <c:pt idx="686">
                  <c:v>51.949786130899199</c:v>
                </c:pt>
                <c:pt idx="687">
                  <c:v>52.438774207518804</c:v>
                </c:pt>
                <c:pt idx="688">
                  <c:v>52.927762284138801</c:v>
                </c:pt>
                <c:pt idx="689">
                  <c:v>53.416750360760105</c:v>
                </c:pt>
                <c:pt idx="690">
                  <c:v>53.905738437380101</c:v>
                </c:pt>
                <c:pt idx="691">
                  <c:v>54.394726514000197</c:v>
                </c:pt>
                <c:pt idx="692">
                  <c:v>54.883714590621899</c:v>
                </c:pt>
                <c:pt idx="693">
                  <c:v>55.372702667241398</c:v>
                </c:pt>
                <c:pt idx="694">
                  <c:v>55.861690743862802</c:v>
                </c:pt>
                <c:pt idx="695">
                  <c:v>56.350678820481896</c:v>
                </c:pt>
                <c:pt idx="696">
                  <c:v>56.839666897102802</c:v>
                </c:pt>
                <c:pt idx="697">
                  <c:v>57.328654973722401</c:v>
                </c:pt>
                <c:pt idx="698">
                  <c:v>57.8176430503432</c:v>
                </c:pt>
                <c:pt idx="699">
                  <c:v>58.306631126964497</c:v>
                </c:pt>
                <c:pt idx="700">
                  <c:v>58.795619203584494</c:v>
                </c:pt>
                <c:pt idx="701">
                  <c:v>59.284607280204803</c:v>
                </c:pt>
                <c:pt idx="702">
                  <c:v>59.773595356825602</c:v>
                </c:pt>
                <c:pt idx="703">
                  <c:v>60.262583433446004</c:v>
                </c:pt>
                <c:pt idx="704">
                  <c:v>60.751571510067095</c:v>
                </c:pt>
                <c:pt idx="705">
                  <c:v>61.240559586686501</c:v>
                </c:pt>
                <c:pt idx="706">
                  <c:v>61.729547663307301</c:v>
                </c:pt>
                <c:pt idx="707">
                  <c:v>62.2185357399281</c:v>
                </c:pt>
                <c:pt idx="708">
                  <c:v>62.707523816547898</c:v>
                </c:pt>
                <c:pt idx="709">
                  <c:v>63.196511893168704</c:v>
                </c:pt>
                <c:pt idx="710">
                  <c:v>63.685499969788395</c:v>
                </c:pt>
                <c:pt idx="711">
                  <c:v>64.174488046409195</c:v>
                </c:pt>
                <c:pt idx="712">
                  <c:v>64.663476123030307</c:v>
                </c:pt>
                <c:pt idx="713">
                  <c:v>65.152464199650396</c:v>
                </c:pt>
                <c:pt idx="714">
                  <c:v>65.64145227627121</c:v>
                </c:pt>
                <c:pt idx="715">
                  <c:v>66.130440352891299</c:v>
                </c:pt>
                <c:pt idx="716">
                  <c:v>66.619428429512098</c:v>
                </c:pt>
                <c:pt idx="717">
                  <c:v>67.108416506132812</c:v>
                </c:pt>
                <c:pt idx="718">
                  <c:v>67.597404582753001</c:v>
                </c:pt>
                <c:pt idx="719">
                  <c:v>68.086392659372905</c:v>
                </c:pt>
                <c:pt idx="720">
                  <c:v>68.575380735994202</c:v>
                </c:pt>
                <c:pt idx="721">
                  <c:v>69.064368812614291</c:v>
                </c:pt>
                <c:pt idx="722">
                  <c:v>69.553356889234195</c:v>
                </c:pt>
                <c:pt idx="723">
                  <c:v>70.042344965854994</c:v>
                </c:pt>
                <c:pt idx="724">
                  <c:v>70.531333042474898</c:v>
                </c:pt>
                <c:pt idx="725">
                  <c:v>71.020321119095897</c:v>
                </c:pt>
                <c:pt idx="726">
                  <c:v>71.509309195715801</c:v>
                </c:pt>
                <c:pt idx="727">
                  <c:v>71.998297272336998</c:v>
                </c:pt>
                <c:pt idx="728">
                  <c:v>72.487285348957201</c:v>
                </c:pt>
                <c:pt idx="729">
                  <c:v>72.976273425577901</c:v>
                </c:pt>
                <c:pt idx="730">
                  <c:v>73.465261502198103</c:v>
                </c:pt>
                <c:pt idx="731">
                  <c:v>73.954249578818803</c:v>
                </c:pt>
                <c:pt idx="732">
                  <c:v>74.443237655439006</c:v>
                </c:pt>
                <c:pt idx="733">
                  <c:v>74.932225732059592</c:v>
                </c:pt>
                <c:pt idx="734">
                  <c:v>75.421213808680093</c:v>
                </c:pt>
                <c:pt idx="735">
                  <c:v>75.910201885300296</c:v>
                </c:pt>
                <c:pt idx="736">
                  <c:v>76.399189961920698</c:v>
                </c:pt>
                <c:pt idx="737">
                  <c:v>76.888178038541199</c:v>
                </c:pt>
                <c:pt idx="738">
                  <c:v>77.377166115161202</c:v>
                </c:pt>
                <c:pt idx="739">
                  <c:v>77.866154191781405</c:v>
                </c:pt>
                <c:pt idx="740">
                  <c:v>78.355142268402304</c:v>
                </c:pt>
                <c:pt idx="741">
                  <c:v>78.844130345023501</c:v>
                </c:pt>
                <c:pt idx="742">
                  <c:v>79.333118421643803</c:v>
                </c:pt>
                <c:pt idx="743">
                  <c:v>79.82210649826429</c:v>
                </c:pt>
                <c:pt idx="744">
                  <c:v>80.311094574884507</c:v>
                </c:pt>
                <c:pt idx="745">
                  <c:v>80.800082651504994</c:v>
                </c:pt>
                <c:pt idx="746">
                  <c:v>81.289070728124997</c:v>
                </c:pt>
                <c:pt idx="747">
                  <c:v>81.778058804745598</c:v>
                </c:pt>
                <c:pt idx="748">
                  <c:v>82.267046881366511</c:v>
                </c:pt>
                <c:pt idx="749">
                  <c:v>82.7560349579865</c:v>
                </c:pt>
                <c:pt idx="750">
                  <c:v>83.245023034607101</c:v>
                </c:pt>
                <c:pt idx="751">
                  <c:v>83.734011111227403</c:v>
                </c:pt>
                <c:pt idx="752">
                  <c:v>84.222999187847705</c:v>
                </c:pt>
                <c:pt idx="753">
                  <c:v>84.711987264468604</c:v>
                </c:pt>
                <c:pt idx="754">
                  <c:v>85.200975341089006</c:v>
                </c:pt>
                <c:pt idx="755">
                  <c:v>85.689963417709308</c:v>
                </c:pt>
                <c:pt idx="756">
                  <c:v>86.178951494329993</c:v>
                </c:pt>
                <c:pt idx="757">
                  <c:v>86.667939570950608</c:v>
                </c:pt>
                <c:pt idx="758">
                  <c:v>87.156927647570896</c:v>
                </c:pt>
                <c:pt idx="759">
                  <c:v>87.645915724191198</c:v>
                </c:pt>
                <c:pt idx="760">
                  <c:v>88.134903800811898</c:v>
                </c:pt>
                <c:pt idx="761">
                  <c:v>88.623891877432399</c:v>
                </c:pt>
                <c:pt idx="762">
                  <c:v>89.112879954052801</c:v>
                </c:pt>
                <c:pt idx="763">
                  <c:v>89.60186803067289</c:v>
                </c:pt>
                <c:pt idx="764">
                  <c:v>90.090856107293604</c:v>
                </c:pt>
                <c:pt idx="765">
                  <c:v>90.579844183913906</c:v>
                </c:pt>
                <c:pt idx="766">
                  <c:v>91.068832260534407</c:v>
                </c:pt>
                <c:pt idx="767">
                  <c:v>91.557820337154894</c:v>
                </c:pt>
                <c:pt idx="768">
                  <c:v>92.046808413775196</c:v>
                </c:pt>
                <c:pt idx="769">
                  <c:v>92.535796490395512</c:v>
                </c:pt>
                <c:pt idx="770">
                  <c:v>93.0247845670158</c:v>
                </c:pt>
                <c:pt idx="771">
                  <c:v>93.513772643636202</c:v>
                </c:pt>
                <c:pt idx="772">
                  <c:v>94.002760720256305</c:v>
                </c:pt>
                <c:pt idx="773">
                  <c:v>94.491748796877104</c:v>
                </c:pt>
                <c:pt idx="774">
                  <c:v>94.9807368734986</c:v>
                </c:pt>
                <c:pt idx="775">
                  <c:v>95.469724950118291</c:v>
                </c:pt>
                <c:pt idx="776">
                  <c:v>95.958713026738096</c:v>
                </c:pt>
                <c:pt idx="777">
                  <c:v>96.447701103358497</c:v>
                </c:pt>
                <c:pt idx="778">
                  <c:v>96.936689179979297</c:v>
                </c:pt>
                <c:pt idx="779">
                  <c:v>97.4256772565994</c:v>
                </c:pt>
                <c:pt idx="780">
                  <c:v>97.914665333219503</c:v>
                </c:pt>
                <c:pt idx="781">
                  <c:v>98.403653409840601</c:v>
                </c:pt>
                <c:pt idx="782">
                  <c:v>98.8926414864614</c:v>
                </c:pt>
                <c:pt idx="783">
                  <c:v>99.381629563081205</c:v>
                </c:pt>
                <c:pt idx="784">
                  <c:v>99.870617639701891</c:v>
                </c:pt>
                <c:pt idx="785">
                  <c:v>100.359605716321</c:v>
                </c:pt>
                <c:pt idx="786">
                  <c:v>100.848593792942</c:v>
                </c:pt>
                <c:pt idx="787">
                  <c:v>101.337581869563</c:v>
                </c:pt>
                <c:pt idx="788">
                  <c:v>101.826569946183</c:v>
                </c:pt>
                <c:pt idx="789">
                  <c:v>102.315558022804</c:v>
                </c:pt>
                <c:pt idx="790">
                  <c:v>102.80454609942501</c:v>
                </c:pt>
                <c:pt idx="791">
                  <c:v>103.29353417604401</c:v>
                </c:pt>
                <c:pt idx="792">
                  <c:v>103.782522252666</c:v>
                </c:pt>
                <c:pt idx="793">
                  <c:v>104.271510329286</c:v>
                </c:pt>
                <c:pt idx="794">
                  <c:v>104.76049840590599</c:v>
                </c:pt>
                <c:pt idx="795">
                  <c:v>105.249486482526</c:v>
                </c:pt>
                <c:pt idx="796">
                  <c:v>105.73847455914701</c:v>
                </c:pt>
                <c:pt idx="797">
                  <c:v>106.22746263576801</c:v>
                </c:pt>
                <c:pt idx="798">
                  <c:v>106.716450712388</c:v>
                </c:pt>
                <c:pt idx="799">
                  <c:v>107.205438789008</c:v>
                </c:pt>
                <c:pt idx="800">
                  <c:v>107.694426865629</c:v>
                </c:pt>
                <c:pt idx="801">
                  <c:v>108.18341494225001</c:v>
                </c:pt>
                <c:pt idx="802">
                  <c:v>108.67240301886901</c:v>
                </c:pt>
                <c:pt idx="803">
                  <c:v>109.161391095491</c:v>
                </c:pt>
                <c:pt idx="804">
                  <c:v>109.65037917210999</c:v>
                </c:pt>
                <c:pt idx="805">
                  <c:v>110.13936724873099</c:v>
                </c:pt>
                <c:pt idx="806">
                  <c:v>110.628355325351</c:v>
                </c:pt>
                <c:pt idx="807">
                  <c:v>111.11734340197201</c:v>
                </c:pt>
                <c:pt idx="808">
                  <c:v>111.606331478591</c:v>
                </c:pt>
                <c:pt idx="809">
                  <c:v>112.095319555213</c:v>
                </c:pt>
                <c:pt idx="810">
                  <c:v>112.584307631833</c:v>
                </c:pt>
                <c:pt idx="811">
                  <c:v>113.07329570845299</c:v>
                </c:pt>
                <c:pt idx="812">
                  <c:v>113.56228378507301</c:v>
                </c:pt>
                <c:pt idx="813">
                  <c:v>114.051271861695</c:v>
                </c:pt>
                <c:pt idx="814">
                  <c:v>114.54025993831399</c:v>
                </c:pt>
                <c:pt idx="815">
                  <c:v>115.02924801493499</c:v>
                </c:pt>
                <c:pt idx="816">
                  <c:v>115.518236091555</c:v>
                </c:pt>
                <c:pt idx="817">
                  <c:v>116.00722416817601</c:v>
                </c:pt>
                <c:pt idx="818">
                  <c:v>116.49621224479701</c:v>
                </c:pt>
                <c:pt idx="819">
                  <c:v>116.985200321417</c:v>
                </c:pt>
                <c:pt idx="820">
                  <c:v>117.474188398037</c:v>
                </c:pt>
                <c:pt idx="821">
                  <c:v>117.963176474658</c:v>
                </c:pt>
                <c:pt idx="822">
                  <c:v>118.45216455127699</c:v>
                </c:pt>
                <c:pt idx="823">
                  <c:v>118.941152627899</c:v>
                </c:pt>
                <c:pt idx="824">
                  <c:v>119.430140704519</c:v>
                </c:pt>
                <c:pt idx="825">
                  <c:v>119.91912878113899</c:v>
                </c:pt>
                <c:pt idx="826">
                  <c:v>120.408116857761</c:v>
                </c:pt>
                <c:pt idx="827">
                  <c:v>120.89710493438099</c:v>
                </c:pt>
                <c:pt idx="828">
                  <c:v>121.386093011002</c:v>
                </c:pt>
                <c:pt idx="829">
                  <c:v>121.87508108762201</c:v>
                </c:pt>
                <c:pt idx="830">
                  <c:v>122.364069164241</c:v>
                </c:pt>
                <c:pt idx="831">
                  <c:v>122.853057240863</c:v>
                </c:pt>
                <c:pt idx="832">
                  <c:v>123.34204531748399</c:v>
                </c:pt>
                <c:pt idx="833">
                  <c:v>123.83103339410401</c:v>
                </c:pt>
                <c:pt idx="834">
                  <c:v>124.32002147072501</c:v>
                </c:pt>
                <c:pt idx="835">
                  <c:v>124.809009547344</c:v>
                </c:pt>
                <c:pt idx="836">
                  <c:v>125.29799762396401</c:v>
                </c:pt>
                <c:pt idx="837">
                  <c:v>125.78698570058499</c:v>
                </c:pt>
                <c:pt idx="838">
                  <c:v>126.275973777206</c:v>
                </c:pt>
                <c:pt idx="839">
                  <c:v>126.76496185382499</c:v>
                </c:pt>
                <c:pt idx="840">
                  <c:v>127.253949930446</c:v>
                </c:pt>
                <c:pt idx="841">
                  <c:v>127.74293800706802</c:v>
                </c:pt>
                <c:pt idx="842">
                  <c:v>128.231926083687</c:v>
                </c:pt>
                <c:pt idx="843">
                  <c:v>128.72091416030801</c:v>
                </c:pt>
                <c:pt idx="844">
                  <c:v>129.209902236928</c:v>
                </c:pt>
                <c:pt idx="845">
                  <c:v>129.69889031354901</c:v>
                </c:pt>
                <c:pt idx="846">
                  <c:v>130.18787839016898</c:v>
                </c:pt>
                <c:pt idx="847">
                  <c:v>130.67686646678899</c:v>
                </c:pt>
                <c:pt idx="848">
                  <c:v>131.16585454341001</c:v>
                </c:pt>
                <c:pt idx="849">
                  <c:v>131.65484262003</c:v>
                </c:pt>
                <c:pt idx="850">
                  <c:v>132.14383069665101</c:v>
                </c:pt>
                <c:pt idx="851">
                  <c:v>132.632818773271</c:v>
                </c:pt>
                <c:pt idx="852">
                  <c:v>133.12180684989201</c:v>
                </c:pt>
                <c:pt idx="853">
                  <c:v>133.61079492651101</c:v>
                </c:pt>
                <c:pt idx="854">
                  <c:v>134.09978300313199</c:v>
                </c:pt>
                <c:pt idx="855">
                  <c:v>134.588771079753</c:v>
                </c:pt>
                <c:pt idx="856">
                  <c:v>135.07775915637299</c:v>
                </c:pt>
                <c:pt idx="857">
                  <c:v>135.566747232994</c:v>
                </c:pt>
                <c:pt idx="858">
                  <c:v>136.05573530961402</c:v>
                </c:pt>
                <c:pt idx="859">
                  <c:v>136.54472338623501</c:v>
                </c:pt>
                <c:pt idx="860">
                  <c:v>137.03371146285602</c:v>
                </c:pt>
                <c:pt idx="861">
                  <c:v>137.52269953947498</c:v>
                </c:pt>
                <c:pt idx="862">
                  <c:v>138.011687616096</c:v>
                </c:pt>
                <c:pt idx="863">
                  <c:v>138.50067569271602</c:v>
                </c:pt>
                <c:pt idx="864">
                  <c:v>138.98966376933799</c:v>
                </c:pt>
                <c:pt idx="865">
                  <c:v>139.47865184595801</c:v>
                </c:pt>
                <c:pt idx="866">
                  <c:v>139.967639922579</c:v>
                </c:pt>
                <c:pt idx="867">
                  <c:v>140.45662799919799</c:v>
                </c:pt>
                <c:pt idx="868">
                  <c:v>140.94561607581798</c:v>
                </c:pt>
                <c:pt idx="869">
                  <c:v>141.43460415243899</c:v>
                </c:pt>
                <c:pt idx="870">
                  <c:v>141.92359222905901</c:v>
                </c:pt>
                <c:pt idx="871">
                  <c:v>142.412580305679</c:v>
                </c:pt>
                <c:pt idx="872">
                  <c:v>142.90156838230101</c:v>
                </c:pt>
                <c:pt idx="873">
                  <c:v>143.39055645891997</c:v>
                </c:pt>
                <c:pt idx="874">
                  <c:v>143.87954453553999</c:v>
                </c:pt>
                <c:pt idx="875">
                  <c:v>144.368532612161</c:v>
                </c:pt>
                <c:pt idx="876">
                  <c:v>144.85752068878099</c:v>
                </c:pt>
                <c:pt idx="877">
                  <c:v>145.34650876540201</c:v>
                </c:pt>
                <c:pt idx="878">
                  <c:v>145.835496842022</c:v>
                </c:pt>
                <c:pt idx="879">
                  <c:v>146.324484918645</c:v>
                </c:pt>
                <c:pt idx="880">
                  <c:v>146.813472995262</c:v>
                </c:pt>
                <c:pt idx="881">
                  <c:v>147.30246107188398</c:v>
                </c:pt>
                <c:pt idx="882">
                  <c:v>147.791449148505</c:v>
                </c:pt>
                <c:pt idx="883">
                  <c:v>148.28043722512498</c:v>
                </c:pt>
                <c:pt idx="884">
                  <c:v>148.769425301746</c:v>
                </c:pt>
                <c:pt idx="885">
                  <c:v>149.25841337836701</c:v>
                </c:pt>
                <c:pt idx="886">
                  <c:v>149.747401454986</c:v>
                </c:pt>
                <c:pt idx="887">
                  <c:v>150.23638953160702</c:v>
                </c:pt>
                <c:pt idx="888">
                  <c:v>150.725377608228</c:v>
                </c:pt>
                <c:pt idx="889">
                  <c:v>151.21436568484799</c:v>
                </c:pt>
                <c:pt idx="890">
                  <c:v>151.70335376146801</c:v>
                </c:pt>
                <c:pt idx="891">
                  <c:v>152.192341838088</c:v>
                </c:pt>
                <c:pt idx="892">
                  <c:v>152.68132991471001</c:v>
                </c:pt>
                <c:pt idx="893">
                  <c:v>153.17031799133099</c:v>
                </c:pt>
                <c:pt idx="894">
                  <c:v>153.65930606794899</c:v>
                </c:pt>
                <c:pt idx="895">
                  <c:v>154.14829414457202</c:v>
                </c:pt>
                <c:pt idx="896">
                  <c:v>154.63728222119201</c:v>
                </c:pt>
                <c:pt idx="897">
                  <c:v>155.12627029780901</c:v>
                </c:pt>
                <c:pt idx="898">
                  <c:v>155.61525837443298</c:v>
                </c:pt>
                <c:pt idx="899">
                  <c:v>156.10424645105201</c:v>
                </c:pt>
                <c:pt idx="900">
                  <c:v>156.593234527672</c:v>
                </c:pt>
                <c:pt idx="901">
                  <c:v>157.08222260429301</c:v>
                </c:pt>
                <c:pt idx="902">
                  <c:v>157.571210680913</c:v>
                </c:pt>
                <c:pt idx="903">
                  <c:v>158.06019875753299</c:v>
                </c:pt>
                <c:pt idx="904">
                  <c:v>158.54918683415499</c:v>
                </c:pt>
                <c:pt idx="905">
                  <c:v>159.03817491077498</c:v>
                </c:pt>
                <c:pt idx="906">
                  <c:v>159.527162987396</c:v>
                </c:pt>
                <c:pt idx="907">
                  <c:v>160.01615106401601</c:v>
                </c:pt>
                <c:pt idx="908">
                  <c:v>160.505139140636</c:v>
                </c:pt>
                <c:pt idx="909">
                  <c:v>160.99412721725599</c:v>
                </c:pt>
                <c:pt idx="910">
                  <c:v>161.483115293878</c:v>
                </c:pt>
                <c:pt idx="911">
                  <c:v>161.97210337049799</c:v>
                </c:pt>
                <c:pt idx="912">
                  <c:v>162.46109144711801</c:v>
                </c:pt>
                <c:pt idx="913">
                  <c:v>162.95007952373899</c:v>
                </c:pt>
                <c:pt idx="914">
                  <c:v>163.43906760036</c:v>
                </c:pt>
                <c:pt idx="915">
                  <c:v>163.92805567697999</c:v>
                </c:pt>
                <c:pt idx="916">
                  <c:v>164.41704375360001</c:v>
                </c:pt>
                <c:pt idx="917">
                  <c:v>164.90603183021901</c:v>
                </c:pt>
                <c:pt idx="918">
                  <c:v>165.39501990684198</c:v>
                </c:pt>
                <c:pt idx="919">
                  <c:v>165.884007983462</c:v>
                </c:pt>
                <c:pt idx="920">
                  <c:v>166.37299606008199</c:v>
                </c:pt>
                <c:pt idx="921">
                  <c:v>166.861984136703</c:v>
                </c:pt>
                <c:pt idx="922">
                  <c:v>167.35097221332401</c:v>
                </c:pt>
                <c:pt idx="923">
                  <c:v>167.839960289944</c:v>
                </c:pt>
                <c:pt idx="924">
                  <c:v>168.32894836656502</c:v>
                </c:pt>
                <c:pt idx="925">
                  <c:v>168.81793644318498</c:v>
                </c:pt>
                <c:pt idx="926">
                  <c:v>169.30692451980499</c:v>
                </c:pt>
                <c:pt idx="927">
                  <c:v>169.79591259642501</c:v>
                </c:pt>
                <c:pt idx="928">
                  <c:v>170.284900673045</c:v>
                </c:pt>
                <c:pt idx="929">
                  <c:v>170.77388874966502</c:v>
                </c:pt>
                <c:pt idx="930">
                  <c:v>171.262876826286</c:v>
                </c:pt>
                <c:pt idx="931">
                  <c:v>171.75186490290702</c:v>
                </c:pt>
                <c:pt idx="932">
                  <c:v>172.24085297952698</c:v>
                </c:pt>
                <c:pt idx="933">
                  <c:v>172.729841056147</c:v>
                </c:pt>
                <c:pt idx="934">
                  <c:v>173.218829132769</c:v>
                </c:pt>
                <c:pt idx="935">
                  <c:v>173.707817209388</c:v>
                </c:pt>
                <c:pt idx="936">
                  <c:v>174.19680528601</c:v>
                </c:pt>
                <c:pt idx="937">
                  <c:v>174.68579336262798</c:v>
                </c:pt>
                <c:pt idx="938">
                  <c:v>175.17478143925001</c:v>
                </c:pt>
                <c:pt idx="939">
                  <c:v>175.663769515871</c:v>
                </c:pt>
                <c:pt idx="940">
                  <c:v>176.15275759248999</c:v>
                </c:pt>
                <c:pt idx="941">
                  <c:v>176.641745669111</c:v>
                </c:pt>
                <c:pt idx="942">
                  <c:v>177.13073374573199</c:v>
                </c:pt>
                <c:pt idx="943">
                  <c:v>177.61972182235201</c:v>
                </c:pt>
                <c:pt idx="944">
                  <c:v>178.10870989897202</c:v>
                </c:pt>
                <c:pt idx="945">
                  <c:v>178.59769797559301</c:v>
                </c:pt>
                <c:pt idx="946">
                  <c:v>179.08668605221402</c:v>
                </c:pt>
                <c:pt idx="947">
                  <c:v>179.57567412883398</c:v>
                </c:pt>
                <c:pt idx="948">
                  <c:v>180.064662205454</c:v>
                </c:pt>
                <c:pt idx="949">
                  <c:v>180.55365028207501</c:v>
                </c:pt>
                <c:pt idx="950">
                  <c:v>181.042638358695</c:v>
                </c:pt>
                <c:pt idx="951">
                  <c:v>181.53162643531502</c:v>
                </c:pt>
                <c:pt idx="952">
                  <c:v>182.020614511936</c:v>
                </c:pt>
                <c:pt idx="953">
                  <c:v>182.509602588555</c:v>
                </c:pt>
                <c:pt idx="954">
                  <c:v>182.99859066517701</c:v>
                </c:pt>
                <c:pt idx="955">
                  <c:v>183.48757874179799</c:v>
                </c:pt>
                <c:pt idx="956">
                  <c:v>183.97656681841701</c:v>
                </c:pt>
                <c:pt idx="957">
                  <c:v>184.465554895038</c:v>
                </c:pt>
                <c:pt idx="958">
                  <c:v>184.95454297165901</c:v>
                </c:pt>
                <c:pt idx="959">
                  <c:v>185.443531048279</c:v>
                </c:pt>
                <c:pt idx="960">
                  <c:v>185.93251912490001</c:v>
                </c:pt>
                <c:pt idx="961">
                  <c:v>186.42150720152</c:v>
                </c:pt>
                <c:pt idx="962">
                  <c:v>186.91049527814098</c:v>
                </c:pt>
                <c:pt idx="963">
                  <c:v>187.399483354761</c:v>
                </c:pt>
                <c:pt idx="964">
                  <c:v>187.88847143138099</c:v>
                </c:pt>
                <c:pt idx="965">
                  <c:v>188.377459508002</c:v>
                </c:pt>
                <c:pt idx="966">
                  <c:v>188.86644758462202</c:v>
                </c:pt>
                <c:pt idx="967">
                  <c:v>189.35543566124198</c:v>
                </c:pt>
                <c:pt idx="968">
                  <c:v>189.844423737863</c:v>
                </c:pt>
                <c:pt idx="969">
                  <c:v>190.33341181448299</c:v>
                </c:pt>
                <c:pt idx="970">
                  <c:v>190.822399891104</c:v>
                </c:pt>
                <c:pt idx="971">
                  <c:v>191.31138796772402</c:v>
                </c:pt>
                <c:pt idx="972">
                  <c:v>191.800376044345</c:v>
                </c:pt>
                <c:pt idx="973">
                  <c:v>192.28936412096502</c:v>
                </c:pt>
                <c:pt idx="974">
                  <c:v>192.77835219758498</c:v>
                </c:pt>
                <c:pt idx="975">
                  <c:v>193.26734027420699</c:v>
                </c:pt>
                <c:pt idx="976">
                  <c:v>193.756328350827</c:v>
                </c:pt>
                <c:pt idx="977">
                  <c:v>194.24531642744799</c:v>
                </c:pt>
                <c:pt idx="978">
                  <c:v>194.73430450406701</c:v>
                </c:pt>
                <c:pt idx="979">
                  <c:v>195.223292580688</c:v>
                </c:pt>
                <c:pt idx="980">
                  <c:v>195.71228065730901</c:v>
                </c:pt>
                <c:pt idx="981">
                  <c:v>196.20126873392903</c:v>
                </c:pt>
                <c:pt idx="982">
                  <c:v>196.69025681054998</c:v>
                </c:pt>
                <c:pt idx="983">
                  <c:v>197.179244887171</c:v>
                </c:pt>
                <c:pt idx="984">
                  <c:v>197.66823296379098</c:v>
                </c:pt>
                <c:pt idx="985">
                  <c:v>198.157221040411</c:v>
                </c:pt>
                <c:pt idx="986">
                  <c:v>198.64620911703099</c:v>
                </c:pt>
                <c:pt idx="987">
                  <c:v>199.135197193652</c:v>
                </c:pt>
                <c:pt idx="988">
                  <c:v>199.62418527027302</c:v>
                </c:pt>
                <c:pt idx="989">
                  <c:v>200.11317334689198</c:v>
                </c:pt>
                <c:pt idx="990">
                  <c:v>200.602161423513</c:v>
                </c:pt>
                <c:pt idx="991">
                  <c:v>201.09114950013299</c:v>
                </c:pt>
                <c:pt idx="992">
                  <c:v>201.580137576754</c:v>
                </c:pt>
                <c:pt idx="993">
                  <c:v>202.06912565337501</c:v>
                </c:pt>
                <c:pt idx="994">
                  <c:v>202.558113729995</c:v>
                </c:pt>
                <c:pt idx="995">
                  <c:v>203.04710180661601</c:v>
                </c:pt>
                <c:pt idx="996">
                  <c:v>203.53608988323597</c:v>
                </c:pt>
                <c:pt idx="997">
                  <c:v>204.025077959855</c:v>
                </c:pt>
                <c:pt idx="998">
                  <c:v>204.51406603647601</c:v>
                </c:pt>
              </c:numCache>
            </c:numRef>
          </c:xVal>
          <c:yVal>
            <c:numRef>
              <c:f>ploss_contour!$P$3:$P$1002</c:f>
              <c:numCache>
                <c:formatCode>0.00E+00</c:formatCode>
                <c:ptCount val="1000"/>
                <c:pt idx="0">
                  <c:v>3.0854035072932699E-3</c:v>
                </c:pt>
                <c:pt idx="1">
                  <c:v>3.0997800232271801E-3</c:v>
                </c:pt>
                <c:pt idx="2">
                  <c:v>3.1149495154777001E-3</c:v>
                </c:pt>
                <c:pt idx="3">
                  <c:v>3.1309115490254801E-3</c:v>
                </c:pt>
                <c:pt idx="4">
                  <c:v>3.1476657412557998E-3</c:v>
                </c:pt>
                <c:pt idx="5">
                  <c:v>3.16521177137573E-3</c:v>
                </c:pt>
                <c:pt idx="6">
                  <c:v>3.1835493804151099E-3</c:v>
                </c:pt>
                <c:pt idx="7">
                  <c:v>3.2026783712257399E-3</c:v>
                </c:pt>
                <c:pt idx="8">
                  <c:v>3.22259860848207E-3</c:v>
                </c:pt>
                <c:pt idx="9">
                  <c:v>3.24331001868048E-3</c:v>
                </c:pt>
                <c:pt idx="10">
                  <c:v>3.2648125901401301E-3</c:v>
                </c:pt>
                <c:pt idx="11">
                  <c:v>3.28710637300219E-3</c:v>
                </c:pt>
                <c:pt idx="12">
                  <c:v>3.3101914792300702E-3</c:v>
                </c:pt>
                <c:pt idx="13">
                  <c:v>3.33406808260998E-3</c:v>
                </c:pt>
                <c:pt idx="14">
                  <c:v>3.3587364187499099E-3</c:v>
                </c:pt>
                <c:pt idx="15">
                  <c:v>3.3841967850804602E-3</c:v>
                </c:pt>
                <c:pt idx="16">
                  <c:v>3.4104495408545199E-3</c:v>
                </c:pt>
                <c:pt idx="17">
                  <c:v>3.43749510714739E-3</c:v>
                </c:pt>
                <c:pt idx="18">
                  <c:v>3.4782141086938702E-3</c:v>
                </c:pt>
                <c:pt idx="19">
                  <c:v>3.5337650351814302E-3</c:v>
                </c:pt>
                <c:pt idx="20">
                  <c:v>3.5909076175705298E-3</c:v>
                </c:pt>
                <c:pt idx="21">
                  <c:v>3.649641823839E-3</c:v>
                </c:pt>
                <c:pt idx="22">
                  <c:v>3.7099676334368401E-3</c:v>
                </c:pt>
                <c:pt idx="23">
                  <c:v>3.7718850372852799E-3</c:v>
                </c:pt>
                <c:pt idx="24">
                  <c:v>3.8353940377770499E-3</c:v>
                </c:pt>
                <c:pt idx="25">
                  <c:v>3.9004946487762198E-3</c:v>
                </c:pt>
                <c:pt idx="26">
                  <c:v>3.96718689561889E-3</c:v>
                </c:pt>
                <c:pt idx="27">
                  <c:v>4.0354708151120198E-3</c:v>
                </c:pt>
                <c:pt idx="28">
                  <c:v>4.1053464555351098E-3</c:v>
                </c:pt>
                <c:pt idx="29">
                  <c:v>4.1768138766377898E-3</c:v>
                </c:pt>
                <c:pt idx="30">
                  <c:v>4.2498731496425999E-3</c:v>
                </c:pt>
                <c:pt idx="31">
                  <c:v>4.3245243572427403E-3</c:v>
                </c:pt>
                <c:pt idx="32">
                  <c:v>4.4007675936033599E-3</c:v>
                </c:pt>
                <c:pt idx="33">
                  <c:v>4.4786029643607396E-3</c:v>
                </c:pt>
                <c:pt idx="34">
                  <c:v>4.5580305866232199E-3</c:v>
                </c:pt>
                <c:pt idx="35">
                  <c:v>4.6390505889703096E-3</c:v>
                </c:pt>
                <c:pt idx="36">
                  <c:v>4.7493420136532202E-3</c:v>
                </c:pt>
                <c:pt idx="37">
                  <c:v>4.8624543683979697E-3</c:v>
                </c:pt>
                <c:pt idx="38">
                  <c:v>4.9777875138971002E-3</c:v>
                </c:pt>
                <c:pt idx="39">
                  <c:v>5.0953406356132004E-3</c:v>
                </c:pt>
                <c:pt idx="40">
                  <c:v>5.2151130788352599E-3</c:v>
                </c:pt>
                <c:pt idx="41">
                  <c:v>5.3371043486786299E-3</c:v>
                </c:pt>
                <c:pt idx="42">
                  <c:v>5.4613141100834399E-3</c:v>
                </c:pt>
                <c:pt idx="43">
                  <c:v>5.5877421878165997E-3</c:v>
                </c:pt>
                <c:pt idx="44">
                  <c:v>5.7163885664701999E-3</c:v>
                </c:pt>
                <c:pt idx="45">
                  <c:v>5.8472533904627899E-3</c:v>
                </c:pt>
                <c:pt idx="46">
                  <c:v>5.9803369640388602E-3</c:v>
                </c:pt>
                <c:pt idx="47">
                  <c:v>6.1156397512677199E-3</c:v>
                </c:pt>
                <c:pt idx="48">
                  <c:v>6.2531623760460897E-3</c:v>
                </c:pt>
                <c:pt idx="49">
                  <c:v>6.3929056220952104E-3</c:v>
                </c:pt>
                <c:pt idx="50">
                  <c:v>6.5348704329630898E-3</c:v>
                </c:pt>
                <c:pt idx="51">
                  <c:v>6.6790579120231701E-3</c:v>
                </c:pt>
                <c:pt idx="52">
                  <c:v>6.8254693224749103E-3</c:v>
                </c:pt>
                <c:pt idx="53">
                  <c:v>6.9956003284090199E-3</c:v>
                </c:pt>
                <c:pt idx="54">
                  <c:v>7.1931368700364502E-3</c:v>
                </c:pt>
                <c:pt idx="55">
                  <c:v>7.3938972246762602E-3</c:v>
                </c:pt>
                <c:pt idx="56">
                  <c:v>7.5978806235954899E-3</c:v>
                </c:pt>
                <c:pt idx="57">
                  <c:v>7.8050864018604001E-3</c:v>
                </c:pt>
                <c:pt idx="58">
                  <c:v>8.0155139983313899E-3</c:v>
                </c:pt>
                <c:pt idx="59">
                  <c:v>8.2291629556673299E-3</c:v>
                </c:pt>
                <c:pt idx="60">
                  <c:v>8.4460329203243905E-3</c:v>
                </c:pt>
                <c:pt idx="61">
                  <c:v>8.6661236425551597E-3</c:v>
                </c:pt>
                <c:pt idx="62">
                  <c:v>8.8894349764062994E-3</c:v>
                </c:pt>
                <c:pt idx="63">
                  <c:v>9.1159668797264892E-3</c:v>
                </c:pt>
                <c:pt idx="64">
                  <c:v>9.3457194141567893E-3</c:v>
                </c:pt>
                <c:pt idx="65">
                  <c:v>9.5786927451374897E-3</c:v>
                </c:pt>
                <c:pt idx="66">
                  <c:v>9.8148871419047202E-3</c:v>
                </c:pt>
                <c:pt idx="67">
                  <c:v>1.00543029774921E-2</c:v>
                </c:pt>
                <c:pt idx="68">
                  <c:v>1.0296940728728599E-2</c:v>
                </c:pt>
                <c:pt idx="69">
                  <c:v>1.0542800976242699E-2</c:v>
                </c:pt>
                <c:pt idx="70">
                  <c:v>1.0791884404457001E-2</c:v>
                </c:pt>
                <c:pt idx="71">
                  <c:v>1.1121741475731899E-2</c:v>
                </c:pt>
                <c:pt idx="72">
                  <c:v>1.1458720642362899E-2</c:v>
                </c:pt>
                <c:pt idx="73">
                  <c:v>1.17993594473597E-2</c:v>
                </c:pt>
                <c:pt idx="74">
                  <c:v>1.2143657434809701E-2</c:v>
                </c:pt>
                <c:pt idx="75">
                  <c:v>1.24916142465306E-2</c:v>
                </c:pt>
                <c:pt idx="76">
                  <c:v>1.2843229622071E-2</c:v>
                </c:pt>
                <c:pt idx="77">
                  <c:v>1.31985033987129E-2</c:v>
                </c:pt>
                <c:pt idx="78">
                  <c:v>1.3557435511467601E-2</c:v>
                </c:pt>
                <c:pt idx="79">
                  <c:v>1.3920025993079E-2</c:v>
                </c:pt>
                <c:pt idx="80">
                  <c:v>1.42862749740217E-2</c:v>
                </c:pt>
                <c:pt idx="81">
                  <c:v>1.4656182682501901E-2</c:v>
                </c:pt>
                <c:pt idx="82">
                  <c:v>1.50297494444577E-2</c:v>
                </c:pt>
                <c:pt idx="83">
                  <c:v>1.54069756835575E-2</c:v>
                </c:pt>
                <c:pt idx="84">
                  <c:v>1.5787861921202601E-2</c:v>
                </c:pt>
                <c:pt idx="85">
                  <c:v>1.61724087765239E-2</c:v>
                </c:pt>
                <c:pt idx="86">
                  <c:v>1.6560616966384799E-2</c:v>
                </c:pt>
                <c:pt idx="87">
                  <c:v>1.70406256953489E-2</c:v>
                </c:pt>
                <c:pt idx="88">
                  <c:v>1.7567113612476801E-2</c:v>
                </c:pt>
                <c:pt idx="89">
                  <c:v>1.8101269324693001E-2</c:v>
                </c:pt>
                <c:pt idx="90">
                  <c:v>1.8643089368075599E-2</c:v>
                </c:pt>
                <c:pt idx="91">
                  <c:v>1.9192570949522401E-2</c:v>
                </c:pt>
                <c:pt idx="92">
                  <c:v>1.9749711946749401E-2</c:v>
                </c:pt>
                <c:pt idx="93">
                  <c:v>2.03145109082912E-2</c:v>
                </c:pt>
                <c:pt idx="94">
                  <c:v>2.0886967053501002E-2</c:v>
                </c:pt>
                <c:pt idx="95">
                  <c:v>2.1467080272549802E-2</c:v>
                </c:pt>
                <c:pt idx="96">
                  <c:v>2.2054851126428299E-2</c:v>
                </c:pt>
                <c:pt idx="97">
                  <c:v>2.2650280846945599E-2</c:v>
                </c:pt>
                <c:pt idx="98">
                  <c:v>2.32533713367278E-2</c:v>
                </c:pt>
                <c:pt idx="99">
                  <c:v>2.3864125169222102E-2</c:v>
                </c:pt>
                <c:pt idx="100">
                  <c:v>2.4482545588691201E-2</c:v>
                </c:pt>
                <c:pt idx="101">
                  <c:v>2.5108636510219402E-2</c:v>
                </c:pt>
                <c:pt idx="102">
                  <c:v>2.57424025197075E-2</c:v>
                </c:pt>
                <c:pt idx="103">
                  <c:v>2.6441655429048101E-2</c:v>
                </c:pt>
                <c:pt idx="104">
                  <c:v>2.7229916125727199E-2</c:v>
                </c:pt>
                <c:pt idx="105">
                  <c:v>2.8030091759511499E-2</c:v>
                </c:pt>
                <c:pt idx="106">
                  <c:v>2.8842177028680901E-2</c:v>
                </c:pt>
                <c:pt idx="107">
                  <c:v>2.9666167696581602E-2</c:v>
                </c:pt>
                <c:pt idx="108">
                  <c:v>3.0502060591632199E-2</c:v>
                </c:pt>
                <c:pt idx="109">
                  <c:v>3.1349853607319997E-2</c:v>
                </c:pt>
                <c:pt idx="110">
                  <c:v>3.2209545702202698E-2</c:v>
                </c:pt>
                <c:pt idx="111">
                  <c:v>3.3081136899904301E-2</c:v>
                </c:pt>
                <c:pt idx="112">
                  <c:v>3.3964628289119898E-2</c:v>
                </c:pt>
                <c:pt idx="113">
                  <c:v>3.4860022023613699E-2</c:v>
                </c:pt>
                <c:pt idx="114">
                  <c:v>3.5767321322219298E-2</c:v>
                </c:pt>
                <c:pt idx="115">
                  <c:v>3.67528464440895E-2</c:v>
                </c:pt>
                <c:pt idx="116">
                  <c:v>3.7822444171809903E-2</c:v>
                </c:pt>
                <c:pt idx="117">
                  <c:v>3.8914798520795997E-2</c:v>
                </c:pt>
                <c:pt idx="118">
                  <c:v>4.00299039759257E-2</c:v>
                </c:pt>
                <c:pt idx="119">
                  <c:v>4.1167756349869203E-2</c:v>
                </c:pt>
                <c:pt idx="120">
                  <c:v>4.2328352783098599E-2</c:v>
                </c:pt>
                <c:pt idx="121">
                  <c:v>4.3511691743889101E-2</c:v>
                </c:pt>
                <c:pt idx="122">
                  <c:v>4.4717773028308198E-2</c:v>
                </c:pt>
                <c:pt idx="123">
                  <c:v>4.5946597760223903E-2</c:v>
                </c:pt>
                <c:pt idx="124">
                  <c:v>4.7198168391303599E-2</c:v>
                </c:pt>
                <c:pt idx="125">
                  <c:v>4.8472488701015802E-2</c:v>
                </c:pt>
                <c:pt idx="126">
                  <c:v>4.9769563796624103E-2</c:v>
                </c:pt>
                <c:pt idx="127">
                  <c:v>5.1164949118440398E-2</c:v>
                </c:pt>
                <c:pt idx="128">
                  <c:v>5.2638340799691097E-2</c:v>
                </c:pt>
                <c:pt idx="129">
                  <c:v>5.4138824088484798E-2</c:v>
                </c:pt>
                <c:pt idx="130">
                  <c:v>5.56663962366888E-2</c:v>
                </c:pt>
                <c:pt idx="131">
                  <c:v>5.7221055162773003E-2</c:v>
                </c:pt>
                <c:pt idx="132">
                  <c:v>5.8802799451806102E-2</c:v>
                </c:pt>
                <c:pt idx="133">
                  <c:v>6.0411628355467997E-2</c:v>
                </c:pt>
                <c:pt idx="134">
                  <c:v>6.2047541792027101E-2</c:v>
                </c:pt>
                <c:pt idx="135">
                  <c:v>6.37105403463568E-2</c:v>
                </c:pt>
                <c:pt idx="136">
                  <c:v>6.5400625269939894E-2</c:v>
                </c:pt>
                <c:pt idx="137">
                  <c:v>6.7117798480856403E-2</c:v>
                </c:pt>
                <c:pt idx="138">
                  <c:v>6.8862062563783605E-2</c:v>
                </c:pt>
                <c:pt idx="139">
                  <c:v>7.0851287654029205E-2</c:v>
                </c:pt>
                <c:pt idx="140">
                  <c:v>7.2971231828129604E-2</c:v>
                </c:pt>
                <c:pt idx="141">
                  <c:v>7.5118209223841603E-2</c:v>
                </c:pt>
                <c:pt idx="142">
                  <c:v>7.7292218146811698E-2</c:v>
                </c:pt>
                <c:pt idx="143">
                  <c:v>7.9493257521185801E-2</c:v>
                </c:pt>
                <c:pt idx="144">
                  <c:v>8.1721326889651696E-2</c:v>
                </c:pt>
                <c:pt idx="145">
                  <c:v>8.3976426413389205E-2</c:v>
                </c:pt>
                <c:pt idx="146">
                  <c:v>8.6258556872110398E-2</c:v>
                </c:pt>
                <c:pt idx="147">
                  <c:v>8.8567719664041103E-2</c:v>
                </c:pt>
                <c:pt idx="148">
                  <c:v>9.0903916805919305E-2</c:v>
                </c:pt>
                <c:pt idx="149">
                  <c:v>9.3267150933009302E-2</c:v>
                </c:pt>
                <c:pt idx="150">
                  <c:v>9.56574252990917E-2</c:v>
                </c:pt>
                <c:pt idx="151">
                  <c:v>9.8494739917644195E-2</c:v>
                </c:pt>
                <c:pt idx="152">
                  <c:v>0.101504094538327</c:v>
                </c:pt>
                <c:pt idx="153">
                  <c:v>0.104556057576532</c:v>
                </c:pt>
                <c:pt idx="154">
                  <c:v>0.107650623529462</c:v>
                </c:pt>
                <c:pt idx="155">
                  <c:v>0.110787788363281</c:v>
                </c:pt>
                <c:pt idx="156">
                  <c:v>0.113967549513109</c:v>
                </c:pt>
                <c:pt idx="157">
                  <c:v>0.11718990588299499</c:v>
                </c:pt>
                <c:pt idx="158">
                  <c:v>0.120454857845952</c:v>
                </c:pt>
                <c:pt idx="159">
                  <c:v>0.123762407243938</c:v>
                </c:pt>
                <c:pt idx="160">
                  <c:v>0.12711255738785701</c:v>
                </c:pt>
                <c:pt idx="161">
                  <c:v>0.13050531305756999</c:v>
                </c:pt>
                <c:pt idx="162">
                  <c:v>0.13394068050188099</c:v>
                </c:pt>
                <c:pt idx="163">
                  <c:v>0.137418667438541</c:v>
                </c:pt>
                <c:pt idx="164">
                  <c:v>0.14093928305425099</c:v>
                </c:pt>
                <c:pt idx="165">
                  <c:v>0.14450253800466301</c:v>
                </c:pt>
                <c:pt idx="166">
                  <c:v>0.148108444414386</c:v>
                </c:pt>
                <c:pt idx="167">
                  <c:v>0.152677042355053</c:v>
                </c:pt>
                <c:pt idx="168">
                  <c:v>0.15733948051330901</c:v>
                </c:pt>
                <c:pt idx="169">
                  <c:v>0.16207551205047299</c:v>
                </c:pt>
                <c:pt idx="170">
                  <c:v>0.16688512125527299</c:v>
                </c:pt>
                <c:pt idx="171">
                  <c:v>0.17176829495740401</c:v>
                </c:pt>
                <c:pt idx="172">
                  <c:v>0.17672502252751199</c:v>
                </c:pt>
                <c:pt idx="173">
                  <c:v>0.181755295877184</c:v>
                </c:pt>
                <c:pt idx="174">
                  <c:v>0.186859109459004</c:v>
                </c:pt>
                <c:pt idx="175">
                  <c:v>0.19203646026645901</c:v>
                </c:pt>
                <c:pt idx="176">
                  <c:v>0.197287347834044</c:v>
                </c:pt>
                <c:pt idx="177">
                  <c:v>0.20261177423716401</c:v>
                </c:pt>
                <c:pt idx="178">
                  <c:v>0.208009744092224</c:v>
                </c:pt>
                <c:pt idx="179">
                  <c:v>0.21348126455656599</c:v>
                </c:pt>
                <c:pt idx="180">
                  <c:v>0.21902634532847001</c:v>
                </c:pt>
                <c:pt idx="181">
                  <c:v>0.22464499864720899</c:v>
                </c:pt>
                <c:pt idx="182">
                  <c:v>0.23060017425809801</c:v>
                </c:pt>
                <c:pt idx="183">
                  <c:v>0.23773292630114401</c:v>
                </c:pt>
                <c:pt idx="184">
                  <c:v>0.24496337156657499</c:v>
                </c:pt>
                <c:pt idx="185">
                  <c:v>0.252291485252505</c:v>
                </c:pt>
                <c:pt idx="186">
                  <c:v>0.25971724660294299</c:v>
                </c:pt>
                <c:pt idx="187">
                  <c:v>0.26724063890775801</c:v>
                </c:pt>
                <c:pt idx="188">
                  <c:v>0.27486164950268099</c:v>
                </c:pt>
                <c:pt idx="189">
                  <c:v>0.28258026976931999</c:v>
                </c:pt>
                <c:pt idx="190">
                  <c:v>0.29039649513515498</c:v>
                </c:pt>
                <c:pt idx="191">
                  <c:v>0.29831032507351202</c:v>
                </c:pt>
                <c:pt idx="192">
                  <c:v>0.30632176310359199</c:v>
                </c:pt>
                <c:pt idx="193">
                  <c:v>0.31443081679048801</c:v>
                </c:pt>
                <c:pt idx="194">
                  <c:v>0.32263749774512401</c:v>
                </c:pt>
                <c:pt idx="195">
                  <c:v>0.33094182162432101</c:v>
                </c:pt>
                <c:pt idx="196">
                  <c:v>0.339343808130744</c:v>
                </c:pt>
                <c:pt idx="197">
                  <c:v>0.347843481012936</c:v>
                </c:pt>
                <c:pt idx="198">
                  <c:v>0.35734118410444399</c:v>
                </c:pt>
                <c:pt idx="199">
                  <c:v>0.368296290647733</c:v>
                </c:pt>
                <c:pt idx="200">
                  <c:v>0.37944504976410398</c:v>
                </c:pt>
                <c:pt idx="201">
                  <c:v>0.39078738032113602</c:v>
                </c:pt>
                <c:pt idx="202">
                  <c:v>0.402323215104327</c:v>
                </c:pt>
                <c:pt idx="203">
                  <c:v>0.41405250081704797</c:v>
                </c:pt>
                <c:pt idx="204">
                  <c:v>0.42597519808057699</c:v>
                </c:pt>
                <c:pt idx="205">
                  <c:v>0.43809128143411202</c:v>
                </c:pt>
                <c:pt idx="206">
                  <c:v>0.45040073933472702</c:v>
                </c:pt>
                <c:pt idx="207">
                  <c:v>0.46290357415740002</c:v>
                </c:pt>
                <c:pt idx="208">
                  <c:v>0.475599802195036</c:v>
                </c:pt>
                <c:pt idx="209">
                  <c:v>0.48848945365837698</c:v>
                </c:pt>
                <c:pt idx="210">
                  <c:v>0.50157257267613498</c:v>
                </c:pt>
                <c:pt idx="211">
                  <c:v>0.51484921729487598</c:v>
                </c:pt>
                <c:pt idx="212">
                  <c:v>0.52831945947908598</c:v>
                </c:pt>
                <c:pt idx="213">
                  <c:v>0.54198338511113597</c:v>
                </c:pt>
                <c:pt idx="214">
                  <c:v>0.55756665696387098</c:v>
                </c:pt>
                <c:pt idx="215">
                  <c:v>0.57438123464429303</c:v>
                </c:pt>
                <c:pt idx="216">
                  <c:v>0.59140250284669704</c:v>
                </c:pt>
                <c:pt idx="217">
                  <c:v>0.60863018713922801</c:v>
                </c:pt>
                <c:pt idx="218">
                  <c:v>0.62606409661795204</c:v>
                </c:pt>
                <c:pt idx="219">
                  <c:v>0.64370412390671905</c:v>
                </c:pt>
                <c:pt idx="220">
                  <c:v>0.66155024515726002</c:v>
                </c:pt>
                <c:pt idx="221">
                  <c:v>0.67960252004909305</c:v>
                </c:pt>
                <c:pt idx="222">
                  <c:v>0.69786109178960498</c:v>
                </c:pt>
                <c:pt idx="223">
                  <c:v>0.71632618711400098</c:v>
                </c:pt>
                <c:pt idx="224">
                  <c:v>0.73499811628536305</c:v>
                </c:pt>
                <c:pt idx="225">
                  <c:v>0.75489977291327504</c:v>
                </c:pt>
                <c:pt idx="226">
                  <c:v>0.77750249444555197</c:v>
                </c:pt>
                <c:pt idx="227">
                  <c:v>0.80047786388494002</c:v>
                </c:pt>
                <c:pt idx="228">
                  <c:v>0.82382570480268802</c:v>
                </c:pt>
                <c:pt idx="229">
                  <c:v>0.84754589039249095</c:v>
                </c:pt>
                <c:pt idx="230">
                  <c:v>0.87163834347045299</c:v>
                </c:pt>
                <c:pt idx="231">
                  <c:v>0.89610303647504896</c:v>
                </c:pt>
                <c:pt idx="232">
                  <c:v>0.92093999146719396</c:v>
                </c:pt>
                <c:pt idx="233">
                  <c:v>0.94614928013019695</c:v>
                </c:pt>
                <c:pt idx="234">
                  <c:v>0.97173102376981002</c:v>
                </c:pt>
                <c:pt idx="235">
                  <c:v>0.99768539331411499</c:v>
                </c:pt>
                <c:pt idx="236">
                  <c:v>1.0240126093136701</c:v>
                </c:pt>
                <c:pt idx="237">
                  <c:v>1.0544999456923501</c:v>
                </c:pt>
                <c:pt idx="238">
                  <c:v>1.0855925395019801</c:v>
                </c:pt>
                <c:pt idx="239">
                  <c:v>1.1171865664151499</c:v>
                </c:pt>
                <c:pt idx="240">
                  <c:v>1.14928164379859</c:v>
                </c:pt>
                <c:pt idx="241">
                  <c:v>1.18187749962257</c:v>
                </c:pt>
                <c:pt idx="242">
                  <c:v>1.21497397246043</c:v>
                </c:pt>
                <c:pt idx="243">
                  <c:v>1.2485710114890001</c:v>
                </c:pt>
                <c:pt idx="244">
                  <c:v>1.28266867648827</c:v>
                </c:pt>
                <c:pt idx="245">
                  <c:v>1.31726713784174</c:v>
                </c:pt>
                <c:pt idx="246">
                  <c:v>1.35236667653585</c:v>
                </c:pt>
                <c:pt idx="247">
                  <c:v>1.3879676841607</c:v>
                </c:pt>
                <c:pt idx="248">
                  <c:v>1.42882245127729</c:v>
                </c:pt>
                <c:pt idx="249">
                  <c:v>1.47279153377962</c:v>
                </c:pt>
                <c:pt idx="250">
                  <c:v>1.51727300961829</c:v>
                </c:pt>
                <c:pt idx="251">
                  <c:v>1.5622667146898099</c:v>
                </c:pt>
                <c:pt idx="252">
                  <c:v>1.60777253511309</c:v>
                </c:pt>
                <c:pt idx="253">
                  <c:v>1.65379040722947</c:v>
                </c:pt>
                <c:pt idx="254">
                  <c:v>1.7003203176027</c:v>
                </c:pt>
                <c:pt idx="255">
                  <c:v>1.74736230301893</c:v>
                </c:pt>
                <c:pt idx="256">
                  <c:v>1.7949164504867401</c:v>
                </c:pt>
                <c:pt idx="257">
                  <c:v>1.8429828972371201</c:v>
                </c:pt>
                <c:pt idx="258">
                  <c:v>1.8915618307234501</c:v>
                </c:pt>
                <c:pt idx="259">
                  <c:v>1.9438832934513799</c:v>
                </c:pt>
                <c:pt idx="260">
                  <c:v>2.0040747973500102</c:v>
                </c:pt>
                <c:pt idx="261">
                  <c:v>2.0654827907500999</c:v>
                </c:pt>
                <c:pt idx="262">
                  <c:v>2.1281072492112001</c:v>
                </c:pt>
                <c:pt idx="263">
                  <c:v>2.1919481568595098</c:v>
                </c:pt>
                <c:pt idx="264">
                  <c:v>2.2570055063880301</c:v>
                </c:pt>
                <c:pt idx="265">
                  <c:v>2.3232792990564199</c:v>
                </c:pt>
                <c:pt idx="266">
                  <c:v>2.3907695446910999</c:v>
                </c:pt>
                <c:pt idx="267">
                  <c:v>2.45947626168519</c:v>
                </c:pt>
                <c:pt idx="268">
                  <c:v>2.5293994769985302</c:v>
                </c:pt>
                <c:pt idx="269">
                  <c:v>2.6005392261576801</c:v>
                </c:pt>
                <c:pt idx="270">
                  <c:v>2.67289555325595</c:v>
                </c:pt>
                <c:pt idx="271">
                  <c:v>2.74646851095335</c:v>
                </c:pt>
                <c:pt idx="272">
                  <c:v>2.8329555833424398</c:v>
                </c:pt>
                <c:pt idx="273">
                  <c:v>2.9236220549979799</c:v>
                </c:pt>
                <c:pt idx="274">
                  <c:v>3.0153759925526198</c:v>
                </c:pt>
                <c:pt idx="275">
                  <c:v>3.1082168248607398</c:v>
                </c:pt>
                <c:pt idx="276">
                  <c:v>3.20214412608256</c:v>
                </c:pt>
                <c:pt idx="277">
                  <c:v>3.2971576156840201</c:v>
                </c:pt>
                <c:pt idx="278">
                  <c:v>3.39325715843687</c:v>
                </c:pt>
                <c:pt idx="279">
                  <c:v>3.4904427644185598</c:v>
                </c:pt>
                <c:pt idx="280">
                  <c:v>3.5887145890124099</c:v>
                </c:pt>
                <c:pt idx="281">
                  <c:v>3.6880729329074602</c:v>
                </c:pt>
                <c:pt idx="282">
                  <c:v>3.7885182420985002</c:v>
                </c:pt>
                <c:pt idx="283">
                  <c:v>3.89005110788613</c:v>
                </c:pt>
                <c:pt idx="284">
                  <c:v>4.0005645798203897</c:v>
                </c:pt>
                <c:pt idx="285">
                  <c:v>4.1352251362986099</c:v>
                </c:pt>
                <c:pt idx="286">
                  <c:v>4.27270018364778</c:v>
                </c:pt>
                <c:pt idx="287">
                  <c:v>4.4129892596924796</c:v>
                </c:pt>
                <c:pt idx="288">
                  <c:v>4.5560920396867699</c:v>
                </c:pt>
                <c:pt idx="289">
                  <c:v>4.7020083363144503</c:v>
                </c:pt>
                <c:pt idx="290">
                  <c:v>4.8507380996887601</c:v>
                </c:pt>
                <c:pt idx="291">
                  <c:v>5.0022814173526502</c:v>
                </c:pt>
                <c:pt idx="292">
                  <c:v>5.1566385142787103</c:v>
                </c:pt>
                <c:pt idx="293">
                  <c:v>5.3138097528690196</c:v>
                </c:pt>
                <c:pt idx="294">
                  <c:v>5.4737956329554001</c:v>
                </c:pt>
                <c:pt idx="295">
                  <c:v>5.6365967917991799</c:v>
                </c:pt>
                <c:pt idx="296">
                  <c:v>5.8022140040913097</c:v>
                </c:pt>
                <c:pt idx="297">
                  <c:v>5.9706481819523498</c:v>
                </c:pt>
                <c:pt idx="298">
                  <c:v>6.14190037493257</c:v>
                </c:pt>
                <c:pt idx="299">
                  <c:v>6.3193709944661602</c:v>
                </c:pt>
                <c:pt idx="300">
                  <c:v>6.5301556226606303</c:v>
                </c:pt>
                <c:pt idx="301">
                  <c:v>6.7559219034067697</c:v>
                </c:pt>
                <c:pt idx="302">
                  <c:v>6.9966612109556898</c:v>
                </c:pt>
                <c:pt idx="303">
                  <c:v>7.25236637028034</c:v>
                </c:pt>
                <c:pt idx="304">
                  <c:v>7.5230316570770004</c:v>
                </c:pt>
                <c:pt idx="305">
                  <c:v>7.8086527977624502</c:v>
                </c:pt>
                <c:pt idx="306">
                  <c:v>8.1092269694778807</c:v>
                </c:pt>
                <c:pt idx="307">
                  <c:v>8.4247528000864893</c:v>
                </c:pt>
                <c:pt idx="308">
                  <c:v>8.7552303681717607</c:v>
                </c:pt>
                <c:pt idx="309">
                  <c:v>9.1006612030429004</c:v>
                </c:pt>
                <c:pt idx="310">
                  <c:v>9.4610482847274397</c:v>
                </c:pt>
                <c:pt idx="311">
                  <c:v>9.8363960439782296</c:v>
                </c:pt>
                <c:pt idx="312">
                  <c:v>10.2267103622712</c:v>
                </c:pt>
                <c:pt idx="313">
                  <c:v>10.631998571801301</c:v>
                </c:pt>
                <c:pt idx="314">
                  <c:v>11.0522694554887</c:v>
                </c:pt>
                <c:pt idx="315">
                  <c:v>11.757305339246701</c:v>
                </c:pt>
                <c:pt idx="316">
                  <c:v>12.4197067340428</c:v>
                </c:pt>
                <c:pt idx="317">
                  <c:v>13.1147025679343</c:v>
                </c:pt>
                <c:pt idx="318">
                  <c:v>13.851779880236601</c:v>
                </c:pt>
                <c:pt idx="319">
                  <c:v>14.7292831826407</c:v>
                </c:pt>
                <c:pt idx="320">
                  <c:v>15.460439932084199</c:v>
                </c:pt>
                <c:pt idx="321">
                  <c:v>16.147514054117401</c:v>
                </c:pt>
                <c:pt idx="322">
                  <c:v>16.914316704277301</c:v>
                </c:pt>
                <c:pt idx="323">
                  <c:v>17.388584061568899</c:v>
                </c:pt>
                <c:pt idx="324">
                  <c:v>17.852724324268198</c:v>
                </c:pt>
                <c:pt idx="325">
                  <c:v>18.3067371268037</c:v>
                </c:pt>
                <c:pt idx="326">
                  <c:v>18.750622298442799</c:v>
                </c:pt>
                <c:pt idx="327">
                  <c:v>19.1843798632875</c:v>
                </c:pt>
                <c:pt idx="328">
                  <c:v>19.608010040282501</c:v>
                </c:pt>
                <c:pt idx="329">
                  <c:v>20.0215132432077</c:v>
                </c:pt>
                <c:pt idx="330">
                  <c:v>20.424890080682999</c:v>
                </c:pt>
                <c:pt idx="331">
                  <c:v>20.818141356163199</c:v>
                </c:pt>
                <c:pt idx="332">
                  <c:v>21.2012680679466</c:v>
                </c:pt>
                <c:pt idx="333">
                  <c:v>21.544671078941001</c:v>
                </c:pt>
                <c:pt idx="334">
                  <c:v>21.874662075885901</c:v>
                </c:pt>
                <c:pt idx="335">
                  <c:v>22.202727037774199</c:v>
                </c:pt>
                <c:pt idx="336">
                  <c:v>22.528865958193101</c:v>
                </c:pt>
                <c:pt idx="337">
                  <c:v>22.8530788372987</c:v>
                </c:pt>
                <c:pt idx="338">
                  <c:v>23.1753656818012</c:v>
                </c:pt>
                <c:pt idx="339">
                  <c:v>23.4957265049783</c:v>
                </c:pt>
                <c:pt idx="340">
                  <c:v>23.8141613266714</c:v>
                </c:pt>
                <c:pt idx="341">
                  <c:v>24.130670173280201</c:v>
                </c:pt>
                <c:pt idx="342">
                  <c:v>24.4452530777682</c:v>
                </c:pt>
                <c:pt idx="343">
                  <c:v>24.744036623154798</c:v>
                </c:pt>
                <c:pt idx="344">
                  <c:v>25.0169555044581</c:v>
                </c:pt>
                <c:pt idx="345">
                  <c:v>25.288627079662898</c:v>
                </c:pt>
                <c:pt idx="346">
                  <c:v>25.5590513490483</c:v>
                </c:pt>
                <c:pt idx="347">
                  <c:v>25.828228313082398</c:v>
                </c:pt>
                <c:pt idx="348">
                  <c:v>26.096157972417501</c:v>
                </c:pt>
                <c:pt idx="349">
                  <c:v>26.362840327898901</c:v>
                </c:pt>
                <c:pt idx="350">
                  <c:v>26.628275380557099</c:v>
                </c:pt>
                <c:pt idx="351">
                  <c:v>26.892463131607698</c:v>
                </c:pt>
                <c:pt idx="352">
                  <c:v>27.15540358246</c:v>
                </c:pt>
                <c:pt idx="353">
                  <c:v>27.4170967347066</c:v>
                </c:pt>
                <c:pt idx="354">
                  <c:v>27.6775425901278</c:v>
                </c:pt>
                <c:pt idx="355">
                  <c:v>27.9367411506968</c:v>
                </c:pt>
                <c:pt idx="356">
                  <c:v>28.175108091025201</c:v>
                </c:pt>
                <c:pt idx="357">
                  <c:v>28.3913032052122</c:v>
                </c:pt>
                <c:pt idx="358">
                  <c:v>28.607041628593301</c:v>
                </c:pt>
                <c:pt idx="359">
                  <c:v>28.822323330558898</c:v>
                </c:pt>
                <c:pt idx="360">
                  <c:v>29.037148287501601</c:v>
                </c:pt>
                <c:pt idx="361">
                  <c:v>29.251516482815902</c:v>
                </c:pt>
                <c:pt idx="362">
                  <c:v>29.465427906895801</c:v>
                </c:pt>
                <c:pt idx="363">
                  <c:v>29.6788825571359</c:v>
                </c:pt>
                <c:pt idx="364">
                  <c:v>29.891880437933199</c:v>
                </c:pt>
                <c:pt idx="365">
                  <c:v>30.104421560682901</c:v>
                </c:pt>
                <c:pt idx="366">
                  <c:v>30.316505943786701</c:v>
                </c:pt>
                <c:pt idx="367">
                  <c:v>30.528133612640399</c:v>
                </c:pt>
                <c:pt idx="368">
                  <c:v>30.739304599644999</c:v>
                </c:pt>
                <c:pt idx="369">
                  <c:v>30.923090865187</c:v>
                </c:pt>
                <c:pt idx="370">
                  <c:v>31.0875399249189</c:v>
                </c:pt>
                <c:pt idx="371">
                  <c:v>31.2512523890674</c:v>
                </c:pt>
                <c:pt idx="372">
                  <c:v>31.4142281865571</c:v>
                </c:pt>
                <c:pt idx="373">
                  <c:v>31.576467267257399</c:v>
                </c:pt>
                <c:pt idx="374">
                  <c:v>31.737969601984901</c:v>
                </c:pt>
                <c:pt idx="375">
                  <c:v>31.8987351825043</c:v>
                </c:pt>
                <c:pt idx="376">
                  <c:v>32.0587640215278</c:v>
                </c:pt>
                <c:pt idx="377">
                  <c:v>32.218056152710901</c:v>
                </c:pt>
                <c:pt idx="378">
                  <c:v>32.376611630661301</c:v>
                </c:pt>
                <c:pt idx="379">
                  <c:v>32.534430530926798</c:v>
                </c:pt>
                <c:pt idx="380">
                  <c:v>32.691512950005801</c:v>
                </c:pt>
                <c:pt idx="381">
                  <c:v>32.847859005344702</c:v>
                </c:pt>
                <c:pt idx="382">
                  <c:v>32.972975105991701</c:v>
                </c:pt>
                <c:pt idx="383">
                  <c:v>33.083721314096103</c:v>
                </c:pt>
                <c:pt idx="384">
                  <c:v>33.192718597980097</c:v>
                </c:pt>
                <c:pt idx="385">
                  <c:v>33.299966956342701</c:v>
                </c:pt>
                <c:pt idx="386">
                  <c:v>33.405466392394899</c:v>
                </c:pt>
                <c:pt idx="387">
                  <c:v>33.5092169138602</c:v>
                </c:pt>
                <c:pt idx="388">
                  <c:v>33.611218532975798</c:v>
                </c:pt>
                <c:pt idx="389">
                  <c:v>33.7114712664888</c:v>
                </c:pt>
                <c:pt idx="390">
                  <c:v>33.8099751356635</c:v>
                </c:pt>
                <c:pt idx="391">
                  <c:v>33.906730166269597</c:v>
                </c:pt>
                <c:pt idx="392">
                  <c:v>34.001736388593997</c:v>
                </c:pt>
                <c:pt idx="393">
                  <c:v>34.094993837432902</c:v>
                </c:pt>
                <c:pt idx="394">
                  <c:v>34.186502552103399</c:v>
                </c:pt>
                <c:pt idx="395">
                  <c:v>34.237981034376098</c:v>
                </c:pt>
                <c:pt idx="396">
                  <c:v>34.2815121343153</c:v>
                </c:pt>
                <c:pt idx="397">
                  <c:v>34.3260072769977</c:v>
                </c:pt>
                <c:pt idx="398">
                  <c:v>34.371596868893903</c:v>
                </c:pt>
                <c:pt idx="399">
                  <c:v>34.4182984920782</c:v>
                </c:pt>
                <c:pt idx="400">
                  <c:v>34.4660155702324</c:v>
                </c:pt>
                <c:pt idx="401">
                  <c:v>34.5145360720227</c:v>
                </c:pt>
                <c:pt idx="402">
                  <c:v>34.555493883611</c:v>
                </c:pt>
                <c:pt idx="403">
                  <c:v>34.591465338386897</c:v>
                </c:pt>
                <c:pt idx="404">
                  <c:v>34.624784933212801</c:v>
                </c:pt>
                <c:pt idx="405">
                  <c:v>34.655589293832499</c:v>
                </c:pt>
                <c:pt idx="406">
                  <c:v>34.683902828048403</c:v>
                </c:pt>
                <c:pt idx="407">
                  <c:v>34.709639546212102</c:v>
                </c:pt>
                <c:pt idx="408">
                  <c:v>34.732605005275801</c:v>
                </c:pt>
                <c:pt idx="409">
                  <c:v>34.7433233069777</c:v>
                </c:pt>
                <c:pt idx="410">
                  <c:v>34.751330386511</c:v>
                </c:pt>
                <c:pt idx="411">
                  <c:v>34.761375155484899</c:v>
                </c:pt>
                <c:pt idx="412">
                  <c:v>34.7736160087535</c:v>
                </c:pt>
                <c:pt idx="413">
                  <c:v>34.788091158156298</c:v>
                </c:pt>
                <c:pt idx="414">
                  <c:v>34.804715964001097</c:v>
                </c:pt>
                <c:pt idx="415">
                  <c:v>34.8232802090522</c:v>
                </c:pt>
                <c:pt idx="416">
                  <c:v>34.8372108205091</c:v>
                </c:pt>
                <c:pt idx="417">
                  <c:v>34.847081119040901</c:v>
                </c:pt>
                <c:pt idx="418">
                  <c:v>34.855993383633397</c:v>
                </c:pt>
                <c:pt idx="419">
                  <c:v>34.864114531227301</c:v>
                </c:pt>
                <c:pt idx="420">
                  <c:v>34.871488722315</c:v>
                </c:pt>
                <c:pt idx="421">
                  <c:v>34.878038181388099</c:v>
                </c:pt>
                <c:pt idx="422">
                  <c:v>34.8835641293132</c:v>
                </c:pt>
                <c:pt idx="423">
                  <c:v>34.889276344394901</c:v>
                </c:pt>
                <c:pt idx="424">
                  <c:v>34.895586227494498</c:v>
                </c:pt>
                <c:pt idx="425">
                  <c:v>34.901988959104898</c:v>
                </c:pt>
                <c:pt idx="426">
                  <c:v>34.908655891821603</c:v>
                </c:pt>
                <c:pt idx="427">
                  <c:v>34.915635497732097</c:v>
                </c:pt>
                <c:pt idx="428">
                  <c:v>34.922857532042499</c:v>
                </c:pt>
                <c:pt idx="429">
                  <c:v>34.9301370994122</c:v>
                </c:pt>
                <c:pt idx="430">
                  <c:v>34.923930498855299</c:v>
                </c:pt>
                <c:pt idx="431">
                  <c:v>34.908315158942301</c:v>
                </c:pt>
                <c:pt idx="432">
                  <c:v>34.895281072355999</c:v>
                </c:pt>
                <c:pt idx="433">
                  <c:v>34.884971139622003</c:v>
                </c:pt>
                <c:pt idx="434">
                  <c:v>34.877434432528197</c:v>
                </c:pt>
                <c:pt idx="435">
                  <c:v>34.872623721156899</c:v>
                </c:pt>
                <c:pt idx="436">
                  <c:v>34.870392908745899</c:v>
                </c:pt>
                <c:pt idx="437">
                  <c:v>34.871444244150403</c:v>
                </c:pt>
                <c:pt idx="438">
                  <c:v>34.8724438766289</c:v>
                </c:pt>
                <c:pt idx="439">
                  <c:v>34.871473798532598</c:v>
                </c:pt>
                <c:pt idx="440">
                  <c:v>34.868681981926898</c:v>
                </c:pt>
                <c:pt idx="441">
                  <c:v>34.864121136246702</c:v>
                </c:pt>
                <c:pt idx="442">
                  <c:v>34.857748063696199</c:v>
                </c:pt>
                <c:pt idx="443">
                  <c:v>34.849423135277597</c:v>
                </c:pt>
                <c:pt idx="444">
                  <c:v>34.840908334961803</c:v>
                </c:pt>
                <c:pt idx="445">
                  <c:v>34.834196135477399</c:v>
                </c:pt>
                <c:pt idx="446">
                  <c:v>34.827461671409303</c:v>
                </c:pt>
                <c:pt idx="447">
                  <c:v>34.820860723077203</c:v>
                </c:pt>
                <c:pt idx="448">
                  <c:v>34.8144510907536</c:v>
                </c:pt>
                <c:pt idx="449">
                  <c:v>34.808194094129902</c:v>
                </c:pt>
                <c:pt idx="450">
                  <c:v>34.801956111046898</c:v>
                </c:pt>
                <c:pt idx="451">
                  <c:v>34.787478337407997</c:v>
                </c:pt>
                <c:pt idx="452">
                  <c:v>34.761677581707502</c:v>
                </c:pt>
                <c:pt idx="453">
                  <c:v>34.739500285396304</c:v>
                </c:pt>
                <c:pt idx="454">
                  <c:v>34.721498604905399</c:v>
                </c:pt>
                <c:pt idx="455">
                  <c:v>34.707907572329503</c:v>
                </c:pt>
                <c:pt idx="456">
                  <c:v>34.6986201223338</c:v>
                </c:pt>
                <c:pt idx="457">
                  <c:v>34.693159425439397</c:v>
                </c:pt>
                <c:pt idx="458">
                  <c:v>34.690328026805098</c:v>
                </c:pt>
                <c:pt idx="459">
                  <c:v>34.686252620856102</c:v>
                </c:pt>
                <c:pt idx="460">
                  <c:v>34.680854070665497</c:v>
                </c:pt>
                <c:pt idx="461">
                  <c:v>34.674753089709696</c:v>
                </c:pt>
                <c:pt idx="462">
                  <c:v>34.668204178554198</c:v>
                </c:pt>
                <c:pt idx="463">
                  <c:v>34.661100001407902</c:v>
                </c:pt>
                <c:pt idx="464">
                  <c:v>34.652976037880102</c:v>
                </c:pt>
                <c:pt idx="465">
                  <c:v>34.647145975085699</c:v>
                </c:pt>
                <c:pt idx="466">
                  <c:v>34.650043369355799</c:v>
                </c:pt>
                <c:pt idx="467">
                  <c:v>34.650923576794597</c:v>
                </c:pt>
                <c:pt idx="468">
                  <c:v>34.650407977220397</c:v>
                </c:pt>
                <c:pt idx="469">
                  <c:v>34.648742289372798</c:v>
                </c:pt>
                <c:pt idx="470">
                  <c:v>34.645832117623399</c:v>
                </c:pt>
                <c:pt idx="471">
                  <c:v>34.641274886684997</c:v>
                </c:pt>
                <c:pt idx="472">
                  <c:v>34.633740432497802</c:v>
                </c:pt>
                <c:pt idx="473">
                  <c:v>34.622673513634197</c:v>
                </c:pt>
                <c:pt idx="474">
                  <c:v>34.611995710180899</c:v>
                </c:pt>
                <c:pt idx="475">
                  <c:v>34.602070318116503</c:v>
                </c:pt>
                <c:pt idx="476">
                  <c:v>34.593067371119901</c:v>
                </c:pt>
                <c:pt idx="477">
                  <c:v>34.584954910161599</c:v>
                </c:pt>
                <c:pt idx="478">
                  <c:v>34.5774898650889</c:v>
                </c:pt>
                <c:pt idx="479">
                  <c:v>34.571226180031601</c:v>
                </c:pt>
                <c:pt idx="480">
                  <c:v>34.569526125762899</c:v>
                </c:pt>
                <c:pt idx="481">
                  <c:v>34.5667622619276</c:v>
                </c:pt>
                <c:pt idx="482">
                  <c:v>34.563329391074298</c:v>
                </c:pt>
                <c:pt idx="483">
                  <c:v>34.559410677281797</c:v>
                </c:pt>
                <c:pt idx="484">
                  <c:v>34.554978976411498</c:v>
                </c:pt>
                <c:pt idx="485">
                  <c:v>34.549798350219199</c:v>
                </c:pt>
                <c:pt idx="486">
                  <c:v>34.544318588645197</c:v>
                </c:pt>
                <c:pt idx="487">
                  <c:v>34.546017574632003</c:v>
                </c:pt>
                <c:pt idx="488">
                  <c:v>34.548002493678403</c:v>
                </c:pt>
                <c:pt idx="489">
                  <c:v>34.550676070521099</c:v>
                </c:pt>
                <c:pt idx="490">
                  <c:v>34.554223206493099</c:v>
                </c:pt>
                <c:pt idx="491">
                  <c:v>34.558623010289999</c:v>
                </c:pt>
                <c:pt idx="492">
                  <c:v>34.563660130866097</c:v>
                </c:pt>
                <c:pt idx="493">
                  <c:v>34.568529832240699</c:v>
                </c:pt>
                <c:pt idx="494">
                  <c:v>34.564753901941501</c:v>
                </c:pt>
                <c:pt idx="495">
                  <c:v>34.5609318327596</c:v>
                </c:pt>
                <c:pt idx="496">
                  <c:v>34.557286851837603</c:v>
                </c:pt>
                <c:pt idx="497">
                  <c:v>34.553931399924998</c:v>
                </c:pt>
                <c:pt idx="498">
                  <c:v>34.550864940778901</c:v>
                </c:pt>
                <c:pt idx="499">
                  <c:v>34.547971794722898</c:v>
                </c:pt>
                <c:pt idx="500">
                  <c:v>34.5450189993308</c:v>
                </c:pt>
                <c:pt idx="501">
                  <c:v>34.543368869125302</c:v>
                </c:pt>
                <c:pt idx="502">
                  <c:v>34.542935374976501</c:v>
                </c:pt>
                <c:pt idx="503">
                  <c:v>34.543945962396897</c:v>
                </c:pt>
                <c:pt idx="504">
                  <c:v>34.546520232245001</c:v>
                </c:pt>
                <c:pt idx="505">
                  <c:v>34.5506616124283</c:v>
                </c:pt>
                <c:pt idx="506">
                  <c:v>34.5562581505949</c:v>
                </c:pt>
                <c:pt idx="507">
                  <c:v>34.5630833306816</c:v>
                </c:pt>
                <c:pt idx="508">
                  <c:v>34.564545112805</c:v>
                </c:pt>
                <c:pt idx="509">
                  <c:v>34.564841436163299</c:v>
                </c:pt>
                <c:pt idx="510">
                  <c:v>34.564641709152099</c:v>
                </c:pt>
                <c:pt idx="511">
                  <c:v>34.564103753897299</c:v>
                </c:pt>
                <c:pt idx="512">
                  <c:v>34.563243472173703</c:v>
                </c:pt>
                <c:pt idx="513">
                  <c:v>34.561929865863</c:v>
                </c:pt>
                <c:pt idx="514">
                  <c:v>34.559879976839902</c:v>
                </c:pt>
                <c:pt idx="515">
                  <c:v>34.564674332351601</c:v>
                </c:pt>
                <c:pt idx="516">
                  <c:v>34.569622063022699</c:v>
                </c:pt>
                <c:pt idx="517">
                  <c:v>34.573958844246299</c:v>
                </c:pt>
                <c:pt idx="518">
                  <c:v>34.577854440854502</c:v>
                </c:pt>
                <c:pt idx="519">
                  <c:v>34.581330158582801</c:v>
                </c:pt>
                <c:pt idx="520">
                  <c:v>34.5842588737437</c:v>
                </c:pt>
                <c:pt idx="521">
                  <c:v>34.586365195530298</c:v>
                </c:pt>
                <c:pt idx="522">
                  <c:v>34.586172134420998</c:v>
                </c:pt>
                <c:pt idx="523">
                  <c:v>34.585773541439799</c:v>
                </c:pt>
                <c:pt idx="524">
                  <c:v>34.586085821598402</c:v>
                </c:pt>
                <c:pt idx="525">
                  <c:v>34.587443851312102</c:v>
                </c:pt>
                <c:pt idx="526">
                  <c:v>34.589909312838401</c:v>
                </c:pt>
                <c:pt idx="527">
                  <c:v>34.593260235414498</c:v>
                </c:pt>
                <c:pt idx="528">
                  <c:v>34.596980185870997</c:v>
                </c:pt>
                <c:pt idx="529">
                  <c:v>34.602602199786801</c:v>
                </c:pt>
                <c:pt idx="530">
                  <c:v>34.609761577015497</c:v>
                </c:pt>
                <c:pt idx="531">
                  <c:v>34.618562081252499</c:v>
                </c:pt>
                <c:pt idx="532">
                  <c:v>34.629359412966799</c:v>
                </c:pt>
                <c:pt idx="533">
                  <c:v>34.642220159515702</c:v>
                </c:pt>
                <c:pt idx="534">
                  <c:v>34.656931463188897</c:v>
                </c:pt>
                <c:pt idx="535">
                  <c:v>34.673010324308997</c:v>
                </c:pt>
                <c:pt idx="536">
                  <c:v>34.682046430451003</c:v>
                </c:pt>
                <c:pt idx="537">
                  <c:v>34.688167424296203</c:v>
                </c:pt>
                <c:pt idx="538">
                  <c:v>34.694620977224503</c:v>
                </c:pt>
                <c:pt idx="539">
                  <c:v>34.701534733652601</c:v>
                </c:pt>
                <c:pt idx="540">
                  <c:v>34.708938453256302</c:v>
                </c:pt>
                <c:pt idx="541">
                  <c:v>34.716763883905401</c:v>
                </c:pt>
                <c:pt idx="542">
                  <c:v>34.7248446932673</c:v>
                </c:pt>
                <c:pt idx="543">
                  <c:v>34.7309380896804</c:v>
                </c:pt>
                <c:pt idx="544">
                  <c:v>34.737540787547303</c:v>
                </c:pt>
                <c:pt idx="545">
                  <c:v>34.746221822776299</c:v>
                </c:pt>
                <c:pt idx="546">
                  <c:v>34.757114030272803</c:v>
                </c:pt>
                <c:pt idx="547">
                  <c:v>34.770250890621398</c:v>
                </c:pt>
                <c:pt idx="548">
                  <c:v>34.785568480503301</c:v>
                </c:pt>
                <c:pt idx="549">
                  <c:v>34.8029073793424</c:v>
                </c:pt>
                <c:pt idx="550">
                  <c:v>34.810406558128903</c:v>
                </c:pt>
                <c:pt idx="551">
                  <c:v>34.810752399557799</c:v>
                </c:pt>
                <c:pt idx="552">
                  <c:v>34.811491610104</c:v>
                </c:pt>
                <c:pt idx="553">
                  <c:v>34.812783885154701</c:v>
                </c:pt>
                <c:pt idx="554">
                  <c:v>34.814679112634302</c:v>
                </c:pt>
                <c:pt idx="555">
                  <c:v>34.817112906627301</c:v>
                </c:pt>
                <c:pt idx="556">
                  <c:v>34.819901990096803</c:v>
                </c:pt>
                <c:pt idx="557">
                  <c:v>34.824610449661201</c:v>
                </c:pt>
                <c:pt idx="558">
                  <c:v>34.830318180436301</c:v>
                </c:pt>
                <c:pt idx="559">
                  <c:v>34.8356021932616</c:v>
                </c:pt>
                <c:pt idx="560">
                  <c:v>34.8406351597121</c:v>
                </c:pt>
                <c:pt idx="561">
                  <c:v>34.845473535004103</c:v>
                </c:pt>
                <c:pt idx="562">
                  <c:v>34.8500558266932</c:v>
                </c:pt>
                <c:pt idx="563">
                  <c:v>34.854200931198697</c:v>
                </c:pt>
                <c:pt idx="564">
                  <c:v>34.857706971644802</c:v>
                </c:pt>
                <c:pt idx="565">
                  <c:v>34.860888892651502</c:v>
                </c:pt>
                <c:pt idx="566">
                  <c:v>34.864053189413703</c:v>
                </c:pt>
                <c:pt idx="567">
                  <c:v>34.867381746037402</c:v>
                </c:pt>
                <c:pt idx="568">
                  <c:v>34.870936616147503</c:v>
                </c:pt>
                <c:pt idx="569">
                  <c:v>34.874661560213902</c:v>
                </c:pt>
                <c:pt idx="570">
                  <c:v>34.878383637867302</c:v>
                </c:pt>
                <c:pt idx="571">
                  <c:v>34.881705361287899</c:v>
                </c:pt>
                <c:pt idx="572">
                  <c:v>34.883108961753798</c:v>
                </c:pt>
                <c:pt idx="573">
                  <c:v>34.882512796211302</c:v>
                </c:pt>
                <c:pt idx="574">
                  <c:v>34.880148944353003</c:v>
                </c:pt>
                <c:pt idx="575">
                  <c:v>34.876106629873902</c:v>
                </c:pt>
                <c:pt idx="576">
                  <c:v>34.870327515021202</c:v>
                </c:pt>
                <c:pt idx="577">
                  <c:v>34.862601003403398</c:v>
                </c:pt>
                <c:pt idx="578">
                  <c:v>34.854567938182001</c:v>
                </c:pt>
                <c:pt idx="579">
                  <c:v>34.848193280956004</c:v>
                </c:pt>
                <c:pt idx="580">
                  <c:v>34.840986575066403</c:v>
                </c:pt>
                <c:pt idx="581">
                  <c:v>34.833198788999397</c:v>
                </c:pt>
                <c:pt idx="582">
                  <c:v>34.824928560951001</c:v>
                </c:pt>
                <c:pt idx="583">
                  <c:v>34.816122863369102</c:v>
                </c:pt>
                <c:pt idx="584">
                  <c:v>34.806577802126</c:v>
                </c:pt>
                <c:pt idx="585">
                  <c:v>34.794162040440497</c:v>
                </c:pt>
                <c:pt idx="586">
                  <c:v>34.778421032219804</c:v>
                </c:pt>
                <c:pt idx="587">
                  <c:v>34.7641484018433</c:v>
                </c:pt>
                <c:pt idx="588">
                  <c:v>34.751603087265401</c:v>
                </c:pt>
                <c:pt idx="589">
                  <c:v>34.740888720363301</c:v>
                </c:pt>
                <c:pt idx="590">
                  <c:v>34.7319598336437</c:v>
                </c:pt>
                <c:pt idx="591">
                  <c:v>34.724627809239202</c:v>
                </c:pt>
                <c:pt idx="592">
                  <c:v>34.712638765357298</c:v>
                </c:pt>
                <c:pt idx="593">
                  <c:v>34.6842228540891</c:v>
                </c:pt>
                <c:pt idx="594">
                  <c:v>34.654516748186502</c:v>
                </c:pt>
                <c:pt idx="595">
                  <c:v>34.623749448844301</c:v>
                </c:pt>
                <c:pt idx="596">
                  <c:v>34.592023690804801</c:v>
                </c:pt>
                <c:pt idx="597">
                  <c:v>34.559313587444201</c:v>
                </c:pt>
                <c:pt idx="598">
                  <c:v>34.525462351266299</c:v>
                </c:pt>
                <c:pt idx="599">
                  <c:v>34.486933202526302</c:v>
                </c:pt>
                <c:pt idx="600">
                  <c:v>34.4367432852071</c:v>
                </c:pt>
                <c:pt idx="601">
                  <c:v>34.387936240225699</c:v>
                </c:pt>
                <c:pt idx="602">
                  <c:v>34.340758392884403</c:v>
                </c:pt>
                <c:pt idx="603">
                  <c:v>34.295322387380097</c:v>
                </c:pt>
                <c:pt idx="604">
                  <c:v>34.251609162155297</c:v>
                </c:pt>
                <c:pt idx="605">
                  <c:v>34.209469931850499</c:v>
                </c:pt>
                <c:pt idx="606">
                  <c:v>34.160490648169102</c:v>
                </c:pt>
                <c:pt idx="607">
                  <c:v>34.068881575620402</c:v>
                </c:pt>
                <c:pt idx="608">
                  <c:v>33.975525882472198</c:v>
                </c:pt>
                <c:pt idx="609">
                  <c:v>33.880423562318597</c:v>
                </c:pt>
                <c:pt idx="610">
                  <c:v>33.783574615176697</c:v>
                </c:pt>
                <c:pt idx="611">
                  <c:v>33.684979047463699</c:v>
                </c:pt>
                <c:pt idx="612">
                  <c:v>33.5846368720253</c:v>
                </c:pt>
                <c:pt idx="613">
                  <c:v>33.4825481081105</c:v>
                </c:pt>
                <c:pt idx="614">
                  <c:v>33.378712781384799</c:v>
                </c:pt>
                <c:pt idx="615">
                  <c:v>33.2731309239255</c:v>
                </c:pt>
                <c:pt idx="616">
                  <c:v>33.165802574227499</c:v>
                </c:pt>
                <c:pt idx="617">
                  <c:v>33.056727777195803</c:v>
                </c:pt>
                <c:pt idx="618">
                  <c:v>32.945906584148197</c:v>
                </c:pt>
                <c:pt idx="619">
                  <c:v>32.833339052819099</c:v>
                </c:pt>
                <c:pt idx="620">
                  <c:v>32.676970259851203</c:v>
                </c:pt>
                <c:pt idx="621">
                  <c:v>32.517599789056597</c:v>
                </c:pt>
                <c:pt idx="622">
                  <c:v>32.357558686145502</c:v>
                </c:pt>
                <c:pt idx="623">
                  <c:v>32.196846769648701</c:v>
                </c:pt>
                <c:pt idx="624">
                  <c:v>32.035463887002898</c:v>
                </c:pt>
                <c:pt idx="625">
                  <c:v>31.873409914549999</c:v>
                </c:pt>
                <c:pt idx="626">
                  <c:v>31.710684757533201</c:v>
                </c:pt>
                <c:pt idx="627">
                  <c:v>31.547288350105699</c:v>
                </c:pt>
                <c:pt idx="628">
                  <c:v>31.3832206553225</c:v>
                </c:pt>
                <c:pt idx="629">
                  <c:v>31.218481665143901</c:v>
                </c:pt>
                <c:pt idx="630">
                  <c:v>31.053071400435002</c:v>
                </c:pt>
                <c:pt idx="631">
                  <c:v>30.886989910966498</c:v>
                </c:pt>
                <c:pt idx="632">
                  <c:v>30.720237275411399</c:v>
                </c:pt>
                <c:pt idx="633">
                  <c:v>30.516600706628498</c:v>
                </c:pt>
                <c:pt idx="634">
                  <c:v>30.298352028057501</c:v>
                </c:pt>
                <c:pt idx="635">
                  <c:v>30.078485130292599</c:v>
                </c:pt>
                <c:pt idx="636">
                  <c:v>29.856999975929501</c:v>
                </c:pt>
                <c:pt idx="637">
                  <c:v>29.6338965322159</c:v>
                </c:pt>
                <c:pt idx="638">
                  <c:v>29.409174771040799</c:v>
                </c:pt>
                <c:pt idx="639">
                  <c:v>29.182834668944899</c:v>
                </c:pt>
                <c:pt idx="640">
                  <c:v>28.954876207111202</c:v>
                </c:pt>
                <c:pt idx="641">
                  <c:v>28.725299371374199</c:v>
                </c:pt>
                <c:pt idx="642">
                  <c:v>28.494104152208202</c:v>
                </c:pt>
                <c:pt idx="643">
                  <c:v>28.261290544743002</c:v>
                </c:pt>
                <c:pt idx="644">
                  <c:v>28.0268585487464</c:v>
                </c:pt>
                <c:pt idx="645">
                  <c:v>27.790808168639</c:v>
                </c:pt>
                <c:pt idx="646">
                  <c:v>27.553139413484502</c:v>
                </c:pt>
                <c:pt idx="647">
                  <c:v>27.3138522969966</c:v>
                </c:pt>
                <c:pt idx="648">
                  <c:v>27.0729468375322</c:v>
                </c:pt>
                <c:pt idx="649">
                  <c:v>26.8304230581006</c:v>
                </c:pt>
                <c:pt idx="650">
                  <c:v>26.586280986347301</c:v>
                </c:pt>
                <c:pt idx="651">
                  <c:v>26.340520654576299</c:v>
                </c:pt>
                <c:pt idx="652">
                  <c:v>26.093142099730802</c:v>
                </c:pt>
                <c:pt idx="653">
                  <c:v>25.8052220031459</c:v>
                </c:pt>
                <c:pt idx="654">
                  <c:v>25.5034069629024</c:v>
                </c:pt>
                <c:pt idx="655">
                  <c:v>25.201869324944202</c:v>
                </c:pt>
                <c:pt idx="656">
                  <c:v>24.900609040389799</c:v>
                </c:pt>
                <c:pt idx="657">
                  <c:v>24.599626069519399</c:v>
                </c:pt>
                <c:pt idx="658">
                  <c:v>24.298920381765299</c:v>
                </c:pt>
                <c:pt idx="659">
                  <c:v>23.998491955717999</c:v>
                </c:pt>
                <c:pt idx="660">
                  <c:v>23.6983407791178</c:v>
                </c:pt>
                <c:pt idx="661">
                  <c:v>23.398466848868399</c:v>
                </c:pt>
                <c:pt idx="662">
                  <c:v>23.0988701710206</c:v>
                </c:pt>
                <c:pt idx="663">
                  <c:v>22.7685255401672</c:v>
                </c:pt>
                <c:pt idx="664">
                  <c:v>22.422890851887502</c:v>
                </c:pt>
                <c:pt idx="665">
                  <c:v>22.072307482418001</c:v>
                </c:pt>
                <c:pt idx="666">
                  <c:v>21.716775423481302</c:v>
                </c:pt>
                <c:pt idx="667">
                  <c:v>21.356294671395201</c:v>
                </c:pt>
                <c:pt idx="668">
                  <c:v>20.990865227081098</c:v>
                </c:pt>
                <c:pt idx="669">
                  <c:v>20.620487096058401</c:v>
                </c:pt>
                <c:pt idx="670">
                  <c:v>20.245160288446201</c:v>
                </c:pt>
                <c:pt idx="671">
                  <c:v>19.864884818962398</c:v>
                </c:pt>
                <c:pt idx="672">
                  <c:v>19.4796607069304</c:v>
                </c:pt>
                <c:pt idx="673">
                  <c:v>19.038148395057998</c:v>
                </c:pt>
                <c:pt idx="674">
                  <c:v>18.567369528406601</c:v>
                </c:pt>
                <c:pt idx="675">
                  <c:v>18.084513733287999</c:v>
                </c:pt>
                <c:pt idx="676">
                  <c:v>17.589577430150001</c:v>
                </c:pt>
                <c:pt idx="677">
                  <c:v>17.0825660258729</c:v>
                </c:pt>
                <c:pt idx="678">
                  <c:v>16.366331125765299</c:v>
                </c:pt>
                <c:pt idx="679">
                  <c:v>15.6969149285285</c:v>
                </c:pt>
                <c:pt idx="680">
                  <c:v>15.0046155645526</c:v>
                </c:pt>
                <c:pt idx="681">
                  <c:v>14.261449551614</c:v>
                </c:pt>
                <c:pt idx="682">
                  <c:v>13.4754389763629</c:v>
                </c:pt>
                <c:pt idx="683">
                  <c:v>12.5189119159295</c:v>
                </c:pt>
                <c:pt idx="684">
                  <c:v>11.905592608822699</c:v>
                </c:pt>
                <c:pt idx="685">
                  <c:v>11.132063660563199</c:v>
                </c:pt>
                <c:pt idx="686">
                  <c:v>10.7074625653696</c:v>
                </c:pt>
                <c:pt idx="687">
                  <c:v>10.303320183843001</c:v>
                </c:pt>
                <c:pt idx="688">
                  <c:v>9.9141173343909692</c:v>
                </c:pt>
                <c:pt idx="689">
                  <c:v>9.5398538396753505</c:v>
                </c:pt>
                <c:pt idx="690">
                  <c:v>9.1805296201581399</c:v>
                </c:pt>
                <c:pt idx="691">
                  <c:v>8.8361446941050303</c:v>
                </c:pt>
                <c:pt idx="692">
                  <c:v>8.5066991775835099</c:v>
                </c:pt>
                <c:pt idx="693">
                  <c:v>8.1921932844602505</c:v>
                </c:pt>
                <c:pt idx="694">
                  <c:v>7.8926273264071503</c:v>
                </c:pt>
                <c:pt idx="695">
                  <c:v>7.6080017128944704</c:v>
                </c:pt>
                <c:pt idx="696">
                  <c:v>7.3383169511974096</c:v>
                </c:pt>
                <c:pt idx="697">
                  <c:v>7.0835736463901204</c:v>
                </c:pt>
                <c:pt idx="698">
                  <c:v>6.8437725013506201</c:v>
                </c:pt>
                <c:pt idx="699">
                  <c:v>6.6189143167573601</c:v>
                </c:pt>
                <c:pt idx="700">
                  <c:v>6.4089999910902398</c:v>
                </c:pt>
                <c:pt idx="701">
                  <c:v>6.2317255372671498</c:v>
                </c:pt>
                <c:pt idx="702">
                  <c:v>6.0606950656177503</c:v>
                </c:pt>
                <c:pt idx="703">
                  <c:v>5.89260963611836</c:v>
                </c:pt>
                <c:pt idx="704">
                  <c:v>5.72746830469233</c:v>
                </c:pt>
                <c:pt idx="705">
                  <c:v>5.5652702622624002</c:v>
                </c:pt>
                <c:pt idx="706">
                  <c:v>5.4060148347528303</c:v>
                </c:pt>
                <c:pt idx="707">
                  <c:v>5.2497014830870397</c:v>
                </c:pt>
                <c:pt idx="708">
                  <c:v>5.0963298031888202</c:v>
                </c:pt>
                <c:pt idx="709">
                  <c:v>4.9458995259827496</c:v>
                </c:pt>
                <c:pt idx="710">
                  <c:v>4.7984105173928597</c:v>
                </c:pt>
                <c:pt idx="711">
                  <c:v>4.6538627783441697</c:v>
                </c:pt>
                <c:pt idx="712">
                  <c:v>4.5122564447613902</c:v>
                </c:pt>
                <c:pt idx="713">
                  <c:v>4.37359178756933</c:v>
                </c:pt>
                <c:pt idx="714">
                  <c:v>4.2378692126936102</c:v>
                </c:pt>
                <c:pt idx="715">
                  <c:v>4.1050892610594802</c:v>
                </c:pt>
                <c:pt idx="716">
                  <c:v>3.9929387985479501</c:v>
                </c:pt>
                <c:pt idx="717">
                  <c:v>3.8886623904980002</c:v>
                </c:pt>
                <c:pt idx="718">
                  <c:v>3.7856888129814301</c:v>
                </c:pt>
                <c:pt idx="719">
                  <c:v>3.6840179451941699</c:v>
                </c:pt>
                <c:pt idx="720">
                  <c:v>3.5836496873660701</c:v>
                </c:pt>
                <c:pt idx="721">
                  <c:v>3.48458396076024</c:v>
                </c:pt>
                <c:pt idx="722">
                  <c:v>3.3868207076739401</c:v>
                </c:pt>
                <c:pt idx="723">
                  <c:v>3.2903598914382202</c:v>
                </c:pt>
                <c:pt idx="724">
                  <c:v>3.1952014964175399</c:v>
                </c:pt>
                <c:pt idx="725">
                  <c:v>3.1013455280105302</c:v>
                </c:pt>
                <c:pt idx="726">
                  <c:v>3.0087920126491499</c:v>
                </c:pt>
                <c:pt idx="727">
                  <c:v>2.9175409977995401</c:v>
                </c:pt>
                <c:pt idx="728">
                  <c:v>2.8315486469110001</c:v>
                </c:pt>
                <c:pt idx="729">
                  <c:v>2.7614035338170901</c:v>
                </c:pt>
                <c:pt idx="730">
                  <c:v>2.6917492215877599</c:v>
                </c:pt>
                <c:pt idx="731">
                  <c:v>2.62258566977986</c:v>
                </c:pt>
                <c:pt idx="732">
                  <c:v>2.5539128489732299</c:v>
                </c:pt>
                <c:pt idx="733">
                  <c:v>2.4857307407709799</c:v>
                </c:pt>
                <c:pt idx="734">
                  <c:v>2.4180393377992599</c:v>
                </c:pt>
                <c:pt idx="735">
                  <c:v>2.35083864370743</c:v>
                </c:pt>
                <c:pt idx="736">
                  <c:v>2.2841286731680301</c:v>
                </c:pt>
                <c:pt idx="737">
                  <c:v>2.21790945187669</c:v>
                </c:pt>
                <c:pt idx="738">
                  <c:v>2.1521810165521602</c:v>
                </c:pt>
                <c:pt idx="739">
                  <c:v>2.0869434149364499</c:v>
                </c:pt>
                <c:pt idx="740">
                  <c:v>2.0221967057946699</c:v>
                </c:pt>
                <c:pt idx="741">
                  <c:v>1.9679500386125499</c:v>
                </c:pt>
                <c:pt idx="742">
                  <c:v>1.91896416655097</c:v>
                </c:pt>
                <c:pt idx="743">
                  <c:v>1.8705643062884201</c:v>
                </c:pt>
                <c:pt idx="744">
                  <c:v>1.8227503217916601</c:v>
                </c:pt>
                <c:pt idx="745">
                  <c:v>1.77552210056208</c:v>
                </c:pt>
                <c:pt idx="746">
                  <c:v>1.7288795536356401</c:v>
                </c:pt>
                <c:pt idx="747">
                  <c:v>1.68282261558299</c:v>
                </c:pt>
                <c:pt idx="748">
                  <c:v>1.6373512445093299</c:v>
                </c:pt>
                <c:pt idx="749">
                  <c:v>1.5924654220544401</c:v>
                </c:pt>
                <c:pt idx="750">
                  <c:v>1.54816515339279</c:v>
                </c:pt>
                <c:pt idx="751">
                  <c:v>1.50445046723343</c:v>
                </c:pt>
                <c:pt idx="752">
                  <c:v>1.4613214158200101</c:v>
                </c:pt>
                <c:pt idx="753">
                  <c:v>1.4187780749308201</c:v>
                </c:pt>
                <c:pt idx="754">
                  <c:v>1.37682054387871</c:v>
                </c:pt>
                <c:pt idx="755">
                  <c:v>1.33544894551119</c:v>
                </c:pt>
                <c:pt idx="756">
                  <c:v>1.3025434002403899</c:v>
                </c:pt>
                <c:pt idx="757">
                  <c:v>1.2712292370577301</c:v>
                </c:pt>
                <c:pt idx="758">
                  <c:v>1.2401604545720399</c:v>
                </c:pt>
                <c:pt idx="759">
                  <c:v>1.20933689605599</c:v>
                </c:pt>
                <c:pt idx="760">
                  <c:v>1.1787584360178001</c:v>
                </c:pt>
                <c:pt idx="761">
                  <c:v>1.1484249802011199</c:v>
                </c:pt>
                <c:pt idx="762">
                  <c:v>1.11833646558518</c:v>
                </c:pt>
                <c:pt idx="763">
                  <c:v>1.0884928603847099</c:v>
                </c:pt>
                <c:pt idx="764">
                  <c:v>1.05889416404998</c:v>
                </c:pt>
                <c:pt idx="765">
                  <c:v>1.02954040726672</c:v>
                </c:pt>
                <c:pt idx="766">
                  <c:v>1.00043165195624</c:v>
                </c:pt>
                <c:pt idx="767">
                  <c:v>0.97156799127530102</c:v>
                </c:pt>
                <c:pt idx="768">
                  <c:v>0.94294954961621702</c:v>
                </c:pt>
                <c:pt idx="769">
                  <c:v>0.91457648260681901</c:v>
                </c:pt>
                <c:pt idx="770">
                  <c:v>0.88666198408236097</c:v>
                </c:pt>
                <c:pt idx="771">
                  <c:v>0.86545116135567102</c:v>
                </c:pt>
                <c:pt idx="772">
                  <c:v>0.84445217485371404</c:v>
                </c:pt>
                <c:pt idx="773">
                  <c:v>0.82366488229864998</c:v>
                </c:pt>
                <c:pt idx="774">
                  <c:v>0.80308916336779601</c:v>
                </c:pt>
                <c:pt idx="775">
                  <c:v>0.78272491969358904</c:v>
                </c:pt>
                <c:pt idx="776">
                  <c:v>0.76257207486373701</c:v>
                </c:pt>
                <c:pt idx="777">
                  <c:v>0.74263057442109603</c:v>
                </c:pt>
                <c:pt idx="778">
                  <c:v>0.722900385863679</c:v>
                </c:pt>
                <c:pt idx="779">
                  <c:v>0.70338149864466804</c:v>
                </c:pt>
                <c:pt idx="780">
                  <c:v>0.68407392417244695</c:v>
                </c:pt>
                <c:pt idx="781">
                  <c:v>0.66497769581058996</c:v>
                </c:pt>
                <c:pt idx="782">
                  <c:v>0.64609286887779804</c:v>
                </c:pt>
                <c:pt idx="783">
                  <c:v>0.62741952064796802</c:v>
                </c:pt>
                <c:pt idx="784">
                  <c:v>0.60895775035021404</c:v>
                </c:pt>
                <c:pt idx="785">
                  <c:v>0.59070767916876499</c:v>
                </c:pt>
                <c:pt idx="786">
                  <c:v>0.57424105418611804</c:v>
                </c:pt>
                <c:pt idx="787">
                  <c:v>0.56055736209046303</c:v>
                </c:pt>
                <c:pt idx="788">
                  <c:v>0.54698329167080495</c:v>
                </c:pt>
                <c:pt idx="789">
                  <c:v>0.53351879164707305</c:v>
                </c:pt>
                <c:pt idx="790">
                  <c:v>0.52016381659592703</c:v>
                </c:pt>
                <c:pt idx="791">
                  <c:v>0.50691832695077299</c:v>
                </c:pt>
                <c:pt idx="792">
                  <c:v>0.49378228900181798</c:v>
                </c:pt>
                <c:pt idx="793">
                  <c:v>0.480755674895949</c:v>
                </c:pt>
                <c:pt idx="794">
                  <c:v>0.46783846263687301</c:v>
                </c:pt>
                <c:pt idx="795">
                  <c:v>0.455030636084998</c:v>
                </c:pt>
                <c:pt idx="796">
                  <c:v>0.44233218495753002</c:v>
                </c:pt>
                <c:pt idx="797">
                  <c:v>0.42974310482839501</c:v>
                </c:pt>
                <c:pt idx="798">
                  <c:v>0.41726339712826899</c:v>
                </c:pt>
                <c:pt idx="799">
                  <c:v>0.40489306914460099</c:v>
                </c:pt>
                <c:pt idx="800">
                  <c:v>0.39263213402159403</c:v>
                </c:pt>
                <c:pt idx="801">
                  <c:v>0.38048061076018103</c:v>
                </c:pt>
                <c:pt idx="802">
                  <c:v>0.37071193808798902</c:v>
                </c:pt>
                <c:pt idx="803">
                  <c:v>0.36193150220537101</c:v>
                </c:pt>
                <c:pt idx="804">
                  <c:v>0.353224667467957</c:v>
                </c:pt>
                <c:pt idx="805">
                  <c:v>0.34459139866619798</c:v>
                </c:pt>
                <c:pt idx="806">
                  <c:v>0.336031664811065</c:v>
                </c:pt>
                <c:pt idx="807">
                  <c:v>0.32754543913412099</c:v>
                </c:pt>
                <c:pt idx="808">
                  <c:v>0.31913269908745301</c:v>
                </c:pt>
                <c:pt idx="809">
                  <c:v>0.31079342634374602</c:v>
                </c:pt>
                <c:pt idx="810">
                  <c:v>0.30252760679621099</c:v>
                </c:pt>
                <c:pt idx="811">
                  <c:v>0.29433523055862898</c:v>
                </c:pt>
                <c:pt idx="812">
                  <c:v>0.28621629196535803</c:v>
                </c:pt>
                <c:pt idx="813">
                  <c:v>0.27817078957130698</c:v>
                </c:pt>
                <c:pt idx="814">
                  <c:v>0.27019872615191098</c:v>
                </c:pt>
                <c:pt idx="815">
                  <c:v>0.26230010870322501</c:v>
                </c:pt>
                <c:pt idx="816">
                  <c:v>0.25447494844181601</c:v>
                </c:pt>
                <c:pt idx="817">
                  <c:v>0.246723260804839</c:v>
                </c:pt>
                <c:pt idx="818">
                  <c:v>0.240497786922271</c:v>
                </c:pt>
                <c:pt idx="819">
                  <c:v>0.23452612969158401</c:v>
                </c:pt>
                <c:pt idx="820">
                  <c:v>0.228638729115692</c:v>
                </c:pt>
                <c:pt idx="821">
                  <c:v>0.22283557565409601</c:v>
                </c:pt>
                <c:pt idx="822">
                  <c:v>0.217116663039539</c:v>
                </c:pt>
                <c:pt idx="823">
                  <c:v>0.211481988278062</c:v>
                </c:pt>
                <c:pt idx="824">
                  <c:v>0.20593155164895199</c:v>
                </c:pt>
                <c:pt idx="825">
                  <c:v>0.200465356704777</c:v>
                </c:pt>
                <c:pt idx="826">
                  <c:v>0.19508341027138101</c:v>
                </c:pt>
                <c:pt idx="827">
                  <c:v>0.18978572244786199</c:v>
                </c:pt>
                <c:pt idx="828">
                  <c:v>0.18457230660660201</c:v>
                </c:pt>
                <c:pt idx="829">
                  <c:v>0.179443179393244</c:v>
                </c:pt>
                <c:pt idx="830">
                  <c:v>0.174398360726704</c:v>
                </c:pt>
                <c:pt idx="831">
                  <c:v>0.16943787379918099</c:v>
                </c:pt>
                <c:pt idx="832">
                  <c:v>0.16456174507612101</c:v>
                </c:pt>
                <c:pt idx="833">
                  <c:v>0.159845697391018</c:v>
                </c:pt>
                <c:pt idx="834">
                  <c:v>0.15610311408562</c:v>
                </c:pt>
                <c:pt idx="835">
                  <c:v>0.15238915652401799</c:v>
                </c:pt>
                <c:pt idx="836">
                  <c:v>0.148703794469946</c:v>
                </c:pt>
                <c:pt idx="837">
                  <c:v>0.14504700110063601</c:v>
                </c:pt>
                <c:pt idx="838">
                  <c:v>0.141418753006813</c:v>
                </c:pt>
                <c:pt idx="839">
                  <c:v>0.137819030192701</c:v>
                </c:pt>
                <c:pt idx="840">
                  <c:v>0.13424781607603001</c:v>
                </c:pt>
                <c:pt idx="841">
                  <c:v>0.130705097488026</c:v>
                </c:pt>
                <c:pt idx="842">
                  <c:v>0.12719086467340401</c:v>
                </c:pt>
                <c:pt idx="843">
                  <c:v>0.123705111290397</c:v>
                </c:pt>
                <c:pt idx="844">
                  <c:v>0.120247834410718</c:v>
                </c:pt>
                <c:pt idx="845">
                  <c:v>0.11681903451959</c:v>
                </c:pt>
                <c:pt idx="846">
                  <c:v>0.113418715515732</c:v>
                </c:pt>
                <c:pt idx="847">
                  <c:v>0.110046884711359</c:v>
                </c:pt>
                <c:pt idx="848">
                  <c:v>0.10670355283219</c:v>
                </c:pt>
                <c:pt idx="849">
                  <c:v>0.10357326778024201</c:v>
                </c:pt>
                <c:pt idx="850">
                  <c:v>0.101065442817891</c:v>
                </c:pt>
                <c:pt idx="851">
                  <c:v>9.8591885896617298E-2</c:v>
                </c:pt>
                <c:pt idx="852">
                  <c:v>9.6152581180345795E-2</c:v>
                </c:pt>
                <c:pt idx="853">
                  <c:v>9.3747515480625002E-2</c:v>
                </c:pt>
                <c:pt idx="854">
                  <c:v>9.1376678256638602E-2</c:v>
                </c:pt>
                <c:pt idx="855">
                  <c:v>8.9040061615186794E-2</c:v>
                </c:pt>
                <c:pt idx="856">
                  <c:v>8.6737660310703305E-2</c:v>
                </c:pt>
                <c:pt idx="857">
                  <c:v>8.4469471745247507E-2</c:v>
                </c:pt>
                <c:pt idx="858">
                  <c:v>8.2235495968503006E-2</c:v>
                </c:pt>
                <c:pt idx="859">
                  <c:v>8.00357356777847E-2</c:v>
                </c:pt>
                <c:pt idx="860">
                  <c:v>7.7870196218030305E-2</c:v>
                </c:pt>
                <c:pt idx="861">
                  <c:v>7.5738885581805304E-2</c:v>
                </c:pt>
                <c:pt idx="862">
                  <c:v>7.3641814409305506E-2</c:v>
                </c:pt>
                <c:pt idx="863">
                  <c:v>7.1578995988348798E-2</c:v>
                </c:pt>
                <c:pt idx="864">
                  <c:v>6.9550446254383197E-2</c:v>
                </c:pt>
                <c:pt idx="865">
                  <c:v>6.7671511032261003E-2</c:v>
                </c:pt>
                <c:pt idx="866">
                  <c:v>6.5992496138172901E-2</c:v>
                </c:pt>
                <c:pt idx="867">
                  <c:v>6.4337434071536304E-2</c:v>
                </c:pt>
                <c:pt idx="868">
                  <c:v>6.2706317669585496E-2</c:v>
                </c:pt>
                <c:pt idx="869">
                  <c:v>6.1099141095875498E-2</c:v>
                </c:pt>
                <c:pt idx="870">
                  <c:v>5.9515899840280599E-2</c:v>
                </c:pt>
                <c:pt idx="871">
                  <c:v>5.7956590718998398E-2</c:v>
                </c:pt>
                <c:pt idx="872">
                  <c:v>5.6421211874550702E-2</c:v>
                </c:pt>
                <c:pt idx="873">
                  <c:v>5.4909762775775202E-2</c:v>
                </c:pt>
                <c:pt idx="874">
                  <c:v>5.3422244217839199E-2</c:v>
                </c:pt>
                <c:pt idx="875">
                  <c:v>5.1958658322226597E-2</c:v>
                </c:pt>
                <c:pt idx="876">
                  <c:v>5.0519008536744597E-2</c:v>
                </c:pt>
                <c:pt idx="877">
                  <c:v>4.9103299635522797E-2</c:v>
                </c:pt>
                <c:pt idx="878">
                  <c:v>4.7711537719011002E-2</c:v>
                </c:pt>
                <c:pt idx="879">
                  <c:v>4.6343730213984899E-2</c:v>
                </c:pt>
                <c:pt idx="880">
                  <c:v>4.49998858735342E-2</c:v>
                </c:pt>
                <c:pt idx="881">
                  <c:v>4.3812285793922101E-2</c:v>
                </c:pt>
                <c:pt idx="882">
                  <c:v>4.2776292854299E-2</c:v>
                </c:pt>
                <c:pt idx="883">
                  <c:v>4.1749100501676802E-2</c:v>
                </c:pt>
                <c:pt idx="884">
                  <c:v>4.0730708669484098E-2</c:v>
                </c:pt>
                <c:pt idx="885">
                  <c:v>3.9721117391105197E-2</c:v>
                </c:pt>
                <c:pt idx="886">
                  <c:v>3.87203267998786E-2</c:v>
                </c:pt>
                <c:pt idx="887">
                  <c:v>3.7728337129103701E-2</c:v>
                </c:pt>
                <c:pt idx="888">
                  <c:v>3.6745148712030398E-2</c:v>
                </c:pt>
                <c:pt idx="889">
                  <c:v>3.5770761981869202E-2</c:v>
                </c:pt>
                <c:pt idx="890">
                  <c:v>3.4805177471784403E-2</c:v>
                </c:pt>
                <c:pt idx="891">
                  <c:v>3.3848395814897299E-2</c:v>
                </c:pt>
                <c:pt idx="892">
                  <c:v>3.2900417744287001E-2</c:v>
                </c:pt>
                <c:pt idx="893">
                  <c:v>3.1961244092985203E-2</c:v>
                </c:pt>
                <c:pt idx="894">
                  <c:v>3.1030875793981502E-2</c:v>
                </c:pt>
                <c:pt idx="895">
                  <c:v>3.0109313880225499E-2</c:v>
                </c:pt>
                <c:pt idx="896">
                  <c:v>2.91965594846165E-2</c:v>
                </c:pt>
                <c:pt idx="897">
                  <c:v>2.8423408817710001E-2</c:v>
                </c:pt>
                <c:pt idx="898">
                  <c:v>2.7754085708448499E-2</c:v>
                </c:pt>
                <c:pt idx="899">
                  <c:v>2.7091621191927401E-2</c:v>
                </c:pt>
                <c:pt idx="900">
                  <c:v>2.6436014367790001E-2</c:v>
                </c:pt>
                <c:pt idx="901">
                  <c:v>2.5787264537748499E-2</c:v>
                </c:pt>
                <c:pt idx="902">
                  <c:v>2.5145371205587599E-2</c:v>
                </c:pt>
                <c:pt idx="903">
                  <c:v>2.4510334077164301E-2</c:v>
                </c:pt>
                <c:pt idx="904">
                  <c:v>2.3882153060407401E-2</c:v>
                </c:pt>
                <c:pt idx="905">
                  <c:v>2.3260828265315499E-2</c:v>
                </c:pt>
                <c:pt idx="906">
                  <c:v>2.2646360003962099E-2</c:v>
                </c:pt>
                <c:pt idx="907">
                  <c:v>2.2038748790490299E-2</c:v>
                </c:pt>
                <c:pt idx="908">
                  <c:v>2.1437995341116099E-2</c:v>
                </c:pt>
                <c:pt idx="909">
                  <c:v>2.0844100574127201E-2</c:v>
                </c:pt>
                <c:pt idx="910">
                  <c:v>2.0257065609883301E-2</c:v>
                </c:pt>
                <c:pt idx="911">
                  <c:v>1.9676891770814199E-2</c:v>
                </c:pt>
                <c:pt idx="912">
                  <c:v>1.9103580581424098E-2</c:v>
                </c:pt>
                <c:pt idx="913">
                  <c:v>1.8583739763179799E-2</c:v>
                </c:pt>
                <c:pt idx="914">
                  <c:v>1.81484125383218E-2</c:v>
                </c:pt>
                <c:pt idx="915">
                  <c:v>1.7718024741357301E-2</c:v>
                </c:pt>
                <c:pt idx="916">
                  <c:v>1.7292575739317102E-2</c:v>
                </c:pt>
                <c:pt idx="917">
                  <c:v>1.6872065028888699E-2</c:v>
                </c:pt>
                <c:pt idx="918">
                  <c:v>1.6456492236418901E-2</c:v>
                </c:pt>
                <c:pt idx="919">
                  <c:v>1.6045857117909401E-2</c:v>
                </c:pt>
                <c:pt idx="920">
                  <c:v>1.56401595590215E-2</c:v>
                </c:pt>
                <c:pt idx="921">
                  <c:v>1.5239399575073901E-2</c:v>
                </c:pt>
                <c:pt idx="922">
                  <c:v>1.48435773110426E-2</c:v>
                </c:pt>
                <c:pt idx="923">
                  <c:v>1.44526930415609E-2</c:v>
                </c:pt>
                <c:pt idx="924">
                  <c:v>1.40667471709203E-2</c:v>
                </c:pt>
                <c:pt idx="925">
                  <c:v>1.3685740233069401E-2</c:v>
                </c:pt>
                <c:pt idx="926">
                  <c:v>1.33096728916149E-2</c:v>
                </c:pt>
                <c:pt idx="927">
                  <c:v>1.29385459398211E-2</c:v>
                </c:pt>
                <c:pt idx="928">
                  <c:v>1.25723603006092E-2</c:v>
                </c:pt>
                <c:pt idx="929">
                  <c:v>1.2223981062168401E-2</c:v>
                </c:pt>
                <c:pt idx="930">
                  <c:v>1.19439487418326E-2</c:v>
                </c:pt>
                <c:pt idx="931">
                  <c:v>1.1667535969982899E-2</c:v>
                </c:pt>
                <c:pt idx="932">
                  <c:v>1.1394739711572901E-2</c:v>
                </c:pt>
                <c:pt idx="933">
                  <c:v>1.11255572713739E-2</c:v>
                </c:pt>
                <c:pt idx="934">
                  <c:v>1.08599862939755E-2</c:v>
                </c:pt>
                <c:pt idx="935">
                  <c:v>1.0598024763783499E-2</c:v>
                </c:pt>
                <c:pt idx="936">
                  <c:v>1.03396710050228E-2</c:v>
                </c:pt>
                <c:pt idx="937">
                  <c:v>1.00849236817346E-2</c:v>
                </c:pt>
                <c:pt idx="938">
                  <c:v>9.8337817977792799E-3</c:v>
                </c:pt>
                <c:pt idx="939">
                  <c:v>9.5862446968334406E-3</c:v>
                </c:pt>
                <c:pt idx="940">
                  <c:v>9.3423120623917395E-3</c:v>
                </c:pt>
                <c:pt idx="941">
                  <c:v>9.1019839177668895E-3</c:v>
                </c:pt>
                <c:pt idx="942">
                  <c:v>8.8652606260888698E-3</c:v>
                </c:pt>
                <c:pt idx="943">
                  <c:v>8.6321428903052295E-3</c:v>
                </c:pt>
                <c:pt idx="944">
                  <c:v>8.4026317531812108E-3</c:v>
                </c:pt>
                <c:pt idx="945">
                  <c:v>8.1767285972999208E-3</c:v>
                </c:pt>
                <c:pt idx="946">
                  <c:v>7.9842825152488407E-3</c:v>
                </c:pt>
                <c:pt idx="947">
                  <c:v>7.8182593232540305E-3</c:v>
                </c:pt>
                <c:pt idx="948">
                  <c:v>7.6541744524609998E-3</c:v>
                </c:pt>
                <c:pt idx="949">
                  <c:v>7.4920267119103099E-3</c:v>
                </c:pt>
                <c:pt idx="950">
                  <c:v>7.3318150871290603E-3</c:v>
                </c:pt>
                <c:pt idx="951">
                  <c:v>7.1735387401306097E-3</c:v>
                </c:pt>
                <c:pt idx="952">
                  <c:v>7.0171970094150202E-3</c:v>
                </c:pt>
                <c:pt idx="953">
                  <c:v>6.8627894099685498E-3</c:v>
                </c:pt>
                <c:pt idx="954">
                  <c:v>6.71031563326415E-3</c:v>
                </c:pt>
                <c:pt idx="955">
                  <c:v>6.5597755472608498E-3</c:v>
                </c:pt>
                <c:pt idx="956">
                  <c:v>6.41116919640427E-3</c:v>
                </c:pt>
                <c:pt idx="957">
                  <c:v>6.2644968016267099E-3</c:v>
                </c:pt>
                <c:pt idx="958">
                  <c:v>6.1197587603465898E-3</c:v>
                </c:pt>
                <c:pt idx="959">
                  <c:v>5.97695564646877E-3</c:v>
                </c:pt>
                <c:pt idx="960">
                  <c:v>5.8360882103848802E-3</c:v>
                </c:pt>
                <c:pt idx="961">
                  <c:v>5.6971573789724797E-3</c:v>
                </c:pt>
                <c:pt idx="962">
                  <c:v>5.5601642555960801E-3</c:v>
                </c:pt>
                <c:pt idx="963">
                  <c:v>5.4651085922632799E-3</c:v>
                </c:pt>
                <c:pt idx="964">
                  <c:v>5.3739299933283002E-3</c:v>
                </c:pt>
                <c:pt idx="965">
                  <c:v>5.2840255986032203E-3</c:v>
                </c:pt>
                <c:pt idx="966">
                  <c:v>5.1953953162033701E-3</c:v>
                </c:pt>
                <c:pt idx="967">
                  <c:v>5.1080390735902502E-3</c:v>
                </c:pt>
                <c:pt idx="968">
                  <c:v>5.0219568175711802E-3</c:v>
                </c:pt>
                <c:pt idx="969">
                  <c:v>4.9371485142993303E-3</c:v>
                </c:pt>
                <c:pt idx="970">
                  <c:v>4.8536141492737201E-3</c:v>
                </c:pt>
                <c:pt idx="971">
                  <c:v>4.7713537273393501E-3</c:v>
                </c:pt>
                <c:pt idx="972">
                  <c:v>4.6903672726869503E-3</c:v>
                </c:pt>
                <c:pt idx="973">
                  <c:v>4.6106548288532704E-3</c:v>
                </c:pt>
                <c:pt idx="974">
                  <c:v>4.5322164587208603E-3</c:v>
                </c:pt>
                <c:pt idx="975">
                  <c:v>4.4550522445182799E-3</c:v>
                </c:pt>
                <c:pt idx="976">
                  <c:v>4.3791622878196603E-3</c:v>
                </c:pt>
                <c:pt idx="977">
                  <c:v>4.30454670954546E-3</c:v>
                </c:pt>
                <c:pt idx="978">
                  <c:v>4.23120564996151E-3</c:v>
                </c:pt>
                <c:pt idx="979">
                  <c:v>4.1591392686800696E-3</c:v>
                </c:pt>
                <c:pt idx="980">
                  <c:v>4.0883477446588398E-3</c:v>
                </c:pt>
                <c:pt idx="981">
                  <c:v>4.0352725710293197E-3</c:v>
                </c:pt>
                <c:pt idx="982">
                  <c:v>4.00188804241715E-3</c:v>
                </c:pt>
                <c:pt idx="983">
                  <c:v>3.9695757194813698E-3</c:v>
                </c:pt>
                <c:pt idx="984">
                  <c:v>3.9383353022684397E-3</c:v>
                </c:pt>
                <c:pt idx="985">
                  <c:v>3.9081665238922597E-3</c:v>
                </c:pt>
                <c:pt idx="986">
                  <c:v>3.8790691505342701E-3</c:v>
                </c:pt>
                <c:pt idx="987">
                  <c:v>3.8510429814434602E-3</c:v>
                </c:pt>
                <c:pt idx="988">
                  <c:v>3.8240878489362298E-3</c:v>
                </c:pt>
                <c:pt idx="989">
                  <c:v>3.79820361839644E-3</c:v>
                </c:pt>
                <c:pt idx="990">
                  <c:v>3.7733901882758001E-3</c:v>
                </c:pt>
                <c:pt idx="991">
                  <c:v>3.7496474900930799E-3</c:v>
                </c:pt>
                <c:pt idx="992">
                  <c:v>3.7269754884348902E-3</c:v>
                </c:pt>
                <c:pt idx="993">
                  <c:v>3.7053741809552699E-3</c:v>
                </c:pt>
                <c:pt idx="994">
                  <c:v>3.6848435983755702E-3</c:v>
                </c:pt>
                <c:pt idx="995">
                  <c:v>3.6653838044850401E-3</c:v>
                </c:pt>
                <c:pt idx="996">
                  <c:v>3.6469948961400898E-3</c:v>
                </c:pt>
                <c:pt idx="997">
                  <c:v>3.62967700326474E-3</c:v>
                </c:pt>
                <c:pt idx="998">
                  <c:v>3.6134302888507601E-3</c:v>
                </c:pt>
                <c:pt idx="999">
                  <c:v>3.59825495934229E-3</c:v>
                </c:pt>
              </c:numCache>
            </c:numRef>
          </c:yVal>
          <c:smooth val="0"/>
          <c:extLst>
            <c:ext xmlns:c16="http://schemas.microsoft.com/office/drawing/2014/chart" uri="{C3380CC4-5D6E-409C-BE32-E72D297353CC}">
              <c16:uniqueId val="{00000000-5CBB-4B1A-998D-EA4DE416462E}"/>
            </c:ext>
          </c:extLst>
        </c:ser>
        <c:dLbls>
          <c:showLegendKey val="0"/>
          <c:showVal val="0"/>
          <c:showCatName val="0"/>
          <c:showSerName val="0"/>
          <c:showPercent val="0"/>
          <c:showBubbleSize val="0"/>
        </c:dLbls>
        <c:axId val="775079104"/>
        <c:axId val="775085992"/>
      </c:scatterChart>
      <c:scatterChart>
        <c:scatterStyle val="lineMarker"/>
        <c:varyColors val="0"/>
        <c:ser>
          <c:idx val="0"/>
          <c:order val="0"/>
          <c:tx>
            <c:v>Rs@4.5K</c:v>
          </c:tx>
          <c:spPr>
            <a:ln w="38100" cap="rnd">
              <a:solidFill>
                <a:srgbClr val="FF8811"/>
              </a:solidFill>
              <a:round/>
            </a:ln>
            <a:effectLst/>
          </c:spPr>
          <c:marker>
            <c:symbol val="none"/>
          </c:marker>
          <c:xVal>
            <c:numRef>
              <c:f>ploss_contour!$H$3:$H$1002</c:f>
              <c:numCache>
                <c:formatCode>0.00E+00</c:formatCode>
                <c:ptCount val="1000"/>
                <c:pt idx="0">
                  <c:v>-205.14456732924</c:v>
                </c:pt>
                <c:pt idx="1">
                  <c:v>-204.65557947863101</c:v>
                </c:pt>
                <c:pt idx="2">
                  <c:v>-204.166591401814</c:v>
                </c:pt>
                <c:pt idx="3">
                  <c:v>-203.67760332499398</c:v>
                </c:pt>
                <c:pt idx="4">
                  <c:v>-203.18861524817601</c:v>
                </c:pt>
                <c:pt idx="5">
                  <c:v>-202.69962717135601</c:v>
                </c:pt>
                <c:pt idx="6">
                  <c:v>-202.21063909453699</c:v>
                </c:pt>
                <c:pt idx="7">
                  <c:v>-201.72165101771799</c:v>
                </c:pt>
                <c:pt idx="8">
                  <c:v>-201.23266294090001</c:v>
                </c:pt>
                <c:pt idx="9">
                  <c:v>-200.74367486407903</c:v>
                </c:pt>
                <c:pt idx="10">
                  <c:v>-200.25468678726099</c:v>
                </c:pt>
                <c:pt idx="11">
                  <c:v>-199.76569871044401</c:v>
                </c:pt>
                <c:pt idx="12">
                  <c:v>-199.276710633622</c:v>
                </c:pt>
                <c:pt idx="13">
                  <c:v>-198.78772255680499</c:v>
                </c:pt>
                <c:pt idx="14">
                  <c:v>-198.298734479986</c:v>
                </c:pt>
                <c:pt idx="15">
                  <c:v>-197.809746403166</c:v>
                </c:pt>
                <c:pt idx="16">
                  <c:v>-197.32075832634598</c:v>
                </c:pt>
                <c:pt idx="17">
                  <c:v>-196.83177024952801</c:v>
                </c:pt>
                <c:pt idx="18">
                  <c:v>-196.342782290645</c:v>
                </c:pt>
                <c:pt idx="19">
                  <c:v>-195.85379421362899</c:v>
                </c:pt>
                <c:pt idx="20">
                  <c:v>-195.36480613661399</c:v>
                </c:pt>
                <c:pt idx="21">
                  <c:v>-194.875818059594</c:v>
                </c:pt>
                <c:pt idx="22">
                  <c:v>-194.386829982574</c:v>
                </c:pt>
                <c:pt idx="23">
                  <c:v>-193.89784190555702</c:v>
                </c:pt>
                <c:pt idx="24">
                  <c:v>-193.40885382854</c:v>
                </c:pt>
                <c:pt idx="25">
                  <c:v>-192.919865751521</c:v>
                </c:pt>
                <c:pt idx="26">
                  <c:v>-192.43087767450501</c:v>
                </c:pt>
                <c:pt idx="27">
                  <c:v>-191.94188959748502</c:v>
                </c:pt>
                <c:pt idx="28">
                  <c:v>-191.45290152047102</c:v>
                </c:pt>
                <c:pt idx="29">
                  <c:v>-190.96391344345102</c:v>
                </c:pt>
                <c:pt idx="30">
                  <c:v>-190.47492536643401</c:v>
                </c:pt>
                <c:pt idx="31">
                  <c:v>-189.98593728941702</c:v>
                </c:pt>
                <c:pt idx="32">
                  <c:v>-189.49694921240001</c:v>
                </c:pt>
                <c:pt idx="33">
                  <c:v>-189.00796113538098</c:v>
                </c:pt>
                <c:pt idx="34">
                  <c:v>-188.518973058364</c:v>
                </c:pt>
                <c:pt idx="35">
                  <c:v>-188.02998498134599</c:v>
                </c:pt>
                <c:pt idx="36">
                  <c:v>-187.54099690084999</c:v>
                </c:pt>
                <c:pt idx="37">
                  <c:v>-187.05200882383099</c:v>
                </c:pt>
                <c:pt idx="38">
                  <c:v>-186.56302074681599</c:v>
                </c:pt>
                <c:pt idx="39">
                  <c:v>-186.07403266979898</c:v>
                </c:pt>
                <c:pt idx="40">
                  <c:v>-185.58504459277799</c:v>
                </c:pt>
                <c:pt idx="41">
                  <c:v>-185.096056515763</c:v>
                </c:pt>
                <c:pt idx="42">
                  <c:v>-184.60706843874499</c:v>
                </c:pt>
                <c:pt idx="43">
                  <c:v>-184.118080361729</c:v>
                </c:pt>
                <c:pt idx="44">
                  <c:v>-183.62909228471</c:v>
                </c:pt>
                <c:pt idx="45">
                  <c:v>-183.140104207691</c:v>
                </c:pt>
                <c:pt idx="46">
                  <c:v>-182.651116130676</c:v>
                </c:pt>
                <c:pt idx="47">
                  <c:v>-182.16212805365601</c:v>
                </c:pt>
                <c:pt idx="48">
                  <c:v>-181.67313997663899</c:v>
                </c:pt>
                <c:pt idx="49">
                  <c:v>-181.18415189962002</c:v>
                </c:pt>
                <c:pt idx="50">
                  <c:v>-180.69516382260301</c:v>
                </c:pt>
                <c:pt idx="51">
                  <c:v>-180.206175745585</c:v>
                </c:pt>
                <c:pt idx="52">
                  <c:v>-179.71718766856702</c:v>
                </c:pt>
                <c:pt idx="53">
                  <c:v>-179.22819958699901</c:v>
                </c:pt>
                <c:pt idx="54">
                  <c:v>-178.739211509982</c:v>
                </c:pt>
                <c:pt idx="55">
                  <c:v>-178.25022343296899</c:v>
                </c:pt>
                <c:pt idx="56">
                  <c:v>-177.76123535595002</c:v>
                </c:pt>
                <c:pt idx="57">
                  <c:v>-177.27224727893901</c:v>
                </c:pt>
                <c:pt idx="58">
                  <c:v>-176.78325920192199</c:v>
                </c:pt>
                <c:pt idx="59">
                  <c:v>-176.294271124902</c:v>
                </c:pt>
                <c:pt idx="60">
                  <c:v>-175.80528304788601</c:v>
                </c:pt>
                <c:pt idx="61">
                  <c:v>-175.31629497087701</c:v>
                </c:pt>
                <c:pt idx="62">
                  <c:v>-174.827306893855</c:v>
                </c:pt>
                <c:pt idx="63">
                  <c:v>-174.33831881684199</c:v>
                </c:pt>
                <c:pt idx="64">
                  <c:v>-173.84933073982501</c:v>
                </c:pt>
                <c:pt idx="65">
                  <c:v>-173.36034266280899</c:v>
                </c:pt>
                <c:pt idx="66">
                  <c:v>-172.871354585793</c:v>
                </c:pt>
                <c:pt idx="67">
                  <c:v>-172.38236650878</c:v>
                </c:pt>
                <c:pt idx="68">
                  <c:v>-171.89337843176</c:v>
                </c:pt>
                <c:pt idx="69">
                  <c:v>-171.40439035474699</c:v>
                </c:pt>
                <c:pt idx="70">
                  <c:v>-170.915402277731</c:v>
                </c:pt>
                <c:pt idx="71">
                  <c:v>-170.42641409607302</c:v>
                </c:pt>
                <c:pt idx="72">
                  <c:v>-169.93742601925499</c:v>
                </c:pt>
                <c:pt idx="73">
                  <c:v>-169.44843794243499</c:v>
                </c:pt>
                <c:pt idx="74">
                  <c:v>-168.95944986561702</c:v>
                </c:pt>
                <c:pt idx="75">
                  <c:v>-168.47046178879899</c:v>
                </c:pt>
                <c:pt idx="76">
                  <c:v>-167.981473711978</c:v>
                </c:pt>
                <c:pt idx="77">
                  <c:v>-167.492485635159</c:v>
                </c:pt>
                <c:pt idx="78">
                  <c:v>-167.00349755834</c:v>
                </c:pt>
                <c:pt idx="79">
                  <c:v>-166.514509481521</c:v>
                </c:pt>
                <c:pt idx="80">
                  <c:v>-166.025521404702</c:v>
                </c:pt>
                <c:pt idx="81">
                  <c:v>-165.53653332788201</c:v>
                </c:pt>
                <c:pt idx="82">
                  <c:v>-165.04754525106398</c:v>
                </c:pt>
                <c:pt idx="83">
                  <c:v>-164.55855717424299</c:v>
                </c:pt>
                <c:pt idx="84">
                  <c:v>-164.06956909742502</c:v>
                </c:pt>
                <c:pt idx="85">
                  <c:v>-163.58058102060599</c:v>
                </c:pt>
                <c:pt idx="86">
                  <c:v>-163.09159294378699</c:v>
                </c:pt>
                <c:pt idx="87">
                  <c:v>-162.60260486610599</c:v>
                </c:pt>
                <c:pt idx="88">
                  <c:v>-162.11361678928299</c:v>
                </c:pt>
                <c:pt idx="89">
                  <c:v>-161.624628712462</c:v>
                </c:pt>
                <c:pt idx="90">
                  <c:v>-161.13564063564002</c:v>
                </c:pt>
                <c:pt idx="91">
                  <c:v>-160.646652558818</c:v>
                </c:pt>
                <c:pt idx="92">
                  <c:v>-160.15766448199599</c:v>
                </c:pt>
                <c:pt idx="93">
                  <c:v>-159.66867640517398</c:v>
                </c:pt>
                <c:pt idx="94">
                  <c:v>-159.179688328352</c:v>
                </c:pt>
                <c:pt idx="95">
                  <c:v>-158.69070025152902</c:v>
                </c:pt>
                <c:pt idx="96">
                  <c:v>-158.20171217470599</c:v>
                </c:pt>
                <c:pt idx="97">
                  <c:v>-157.712724097885</c:v>
                </c:pt>
                <c:pt idx="98">
                  <c:v>-157.223736021062</c:v>
                </c:pt>
                <c:pt idx="99">
                  <c:v>-156.73474794424101</c:v>
                </c:pt>
                <c:pt idx="100">
                  <c:v>-156.245759867418</c:v>
                </c:pt>
                <c:pt idx="101">
                  <c:v>-155.756771790595</c:v>
                </c:pt>
                <c:pt idx="102">
                  <c:v>-155.26778371377301</c:v>
                </c:pt>
                <c:pt idx="103">
                  <c:v>-154.778795643363</c:v>
                </c:pt>
                <c:pt idx="104">
                  <c:v>-154.28980756652399</c:v>
                </c:pt>
                <c:pt idx="105">
                  <c:v>-153.80081948968498</c:v>
                </c:pt>
                <c:pt idx="106">
                  <c:v>-153.311831412847</c:v>
                </c:pt>
                <c:pt idx="107">
                  <c:v>-152.82284333600802</c:v>
                </c:pt>
                <c:pt idx="108">
                  <c:v>-152.33385525916702</c:v>
                </c:pt>
                <c:pt idx="109">
                  <c:v>-151.84486718232702</c:v>
                </c:pt>
                <c:pt idx="110">
                  <c:v>-151.35587910548901</c:v>
                </c:pt>
                <c:pt idx="111">
                  <c:v>-150.86689102865</c:v>
                </c:pt>
                <c:pt idx="112">
                  <c:v>-150.377902951811</c:v>
                </c:pt>
                <c:pt idx="113">
                  <c:v>-149.88891487497199</c:v>
                </c:pt>
                <c:pt idx="114">
                  <c:v>-149.39992679813298</c:v>
                </c:pt>
                <c:pt idx="115">
                  <c:v>-148.910938721294</c:v>
                </c:pt>
                <c:pt idx="116">
                  <c:v>-148.42195064445499</c:v>
                </c:pt>
                <c:pt idx="117">
                  <c:v>-147.932962567613</c:v>
                </c:pt>
                <c:pt idx="118">
                  <c:v>-147.44397449077601</c:v>
                </c:pt>
                <c:pt idx="119">
                  <c:v>-146.95498641393701</c:v>
                </c:pt>
                <c:pt idx="120">
                  <c:v>-146.46599833709502</c:v>
                </c:pt>
                <c:pt idx="121">
                  <c:v>-145.977010260257</c:v>
                </c:pt>
                <c:pt idx="122">
                  <c:v>-145.48802218341899</c:v>
                </c:pt>
                <c:pt idx="123">
                  <c:v>-144.99903410657998</c:v>
                </c:pt>
                <c:pt idx="124">
                  <c:v>-144.51004602973998</c:v>
                </c:pt>
                <c:pt idx="125">
                  <c:v>-144.02105795289998</c:v>
                </c:pt>
                <c:pt idx="126">
                  <c:v>-143.532069876061</c:v>
                </c:pt>
                <c:pt idx="127">
                  <c:v>-143.04308181025399</c:v>
                </c:pt>
                <c:pt idx="128">
                  <c:v>-142.55409373338199</c:v>
                </c:pt>
                <c:pt idx="129">
                  <c:v>-142.065105656512</c:v>
                </c:pt>
                <c:pt idx="130">
                  <c:v>-141.57611757964099</c:v>
                </c:pt>
                <c:pt idx="131">
                  <c:v>-141.08712950277001</c:v>
                </c:pt>
                <c:pt idx="132">
                  <c:v>-140.59814142589698</c:v>
                </c:pt>
                <c:pt idx="133">
                  <c:v>-140.10915334902799</c:v>
                </c:pt>
                <c:pt idx="134">
                  <c:v>-139.620165272159</c:v>
                </c:pt>
                <c:pt idx="135">
                  <c:v>-139.131177195286</c:v>
                </c:pt>
                <c:pt idx="136">
                  <c:v>-138.642189118414</c:v>
                </c:pt>
                <c:pt idx="137">
                  <c:v>-138.15320104154398</c:v>
                </c:pt>
                <c:pt idx="138">
                  <c:v>-137.664212964673</c:v>
                </c:pt>
                <c:pt idx="139">
                  <c:v>-137.175224898549</c:v>
                </c:pt>
                <c:pt idx="140">
                  <c:v>-136.68623682165</c:v>
                </c:pt>
                <c:pt idx="141">
                  <c:v>-136.197248744749</c:v>
                </c:pt>
                <c:pt idx="142">
                  <c:v>-135.70826066785099</c:v>
                </c:pt>
                <c:pt idx="143">
                  <c:v>-135.219272590949</c:v>
                </c:pt>
                <c:pt idx="144">
                  <c:v>-134.73028451405099</c:v>
                </c:pt>
                <c:pt idx="145">
                  <c:v>-134.24129643715199</c:v>
                </c:pt>
                <c:pt idx="146">
                  <c:v>-133.75230836025202</c:v>
                </c:pt>
                <c:pt idx="147">
                  <c:v>-133.26332028335301</c:v>
                </c:pt>
                <c:pt idx="148">
                  <c:v>-132.77433220645298</c:v>
                </c:pt>
                <c:pt idx="149">
                  <c:v>-132.28534412955202</c:v>
                </c:pt>
                <c:pt idx="150">
                  <c:v>-131.796356052655</c:v>
                </c:pt>
                <c:pt idx="151">
                  <c:v>-131.307367954624</c:v>
                </c:pt>
                <c:pt idx="152">
                  <c:v>-130.818379877772</c:v>
                </c:pt>
                <c:pt idx="153">
                  <c:v>-130.32939180092401</c:v>
                </c:pt>
                <c:pt idx="154">
                  <c:v>-129.84040372407298</c:v>
                </c:pt>
                <c:pt idx="155">
                  <c:v>-129.35141564722099</c:v>
                </c:pt>
                <c:pt idx="156">
                  <c:v>-128.862427570373</c:v>
                </c:pt>
                <c:pt idx="157">
                  <c:v>-128.373439493522</c:v>
                </c:pt>
                <c:pt idx="158">
                  <c:v>-127.88445141667201</c:v>
                </c:pt>
                <c:pt idx="159">
                  <c:v>-127.39546333982199</c:v>
                </c:pt>
                <c:pt idx="160">
                  <c:v>-126.90647526296999</c:v>
                </c:pt>
                <c:pt idx="161">
                  <c:v>-126.41748718612</c:v>
                </c:pt>
                <c:pt idx="162">
                  <c:v>-125.92849910927001</c:v>
                </c:pt>
                <c:pt idx="163">
                  <c:v>-125.43951103241999</c:v>
                </c:pt>
                <c:pt idx="164">
                  <c:v>-124.950522955569</c:v>
                </c:pt>
                <c:pt idx="165">
                  <c:v>-124.461534878718</c:v>
                </c:pt>
                <c:pt idx="166">
                  <c:v>-123.972546801869</c:v>
                </c:pt>
                <c:pt idx="167">
                  <c:v>-123.48355872067</c:v>
                </c:pt>
                <c:pt idx="168">
                  <c:v>-122.99457064382601</c:v>
                </c:pt>
                <c:pt idx="169">
                  <c:v>-122.505582566981</c:v>
                </c:pt>
                <c:pt idx="170">
                  <c:v>-122.01659449013599</c:v>
                </c:pt>
                <c:pt idx="171">
                  <c:v>-121.52760641329199</c:v>
                </c:pt>
                <c:pt idx="172">
                  <c:v>-121.03861833644899</c:v>
                </c:pt>
                <c:pt idx="173">
                  <c:v>-120.549630259604</c:v>
                </c:pt>
                <c:pt idx="174">
                  <c:v>-120.060642182762</c:v>
                </c:pt>
                <c:pt idx="175">
                  <c:v>-119.571654105916</c:v>
                </c:pt>
                <c:pt idx="176">
                  <c:v>-119.08266602907399</c:v>
                </c:pt>
                <c:pt idx="177">
                  <c:v>-118.59367795222801</c:v>
                </c:pt>
                <c:pt idx="178">
                  <c:v>-118.104689875384</c:v>
                </c:pt>
                <c:pt idx="179">
                  <c:v>-117.615701798541</c:v>
                </c:pt>
                <c:pt idx="180">
                  <c:v>-117.12671372169601</c:v>
                </c:pt>
                <c:pt idx="181">
                  <c:v>-116.63772564485301</c:v>
                </c:pt>
                <c:pt idx="182">
                  <c:v>-116.148737566972</c:v>
                </c:pt>
                <c:pt idx="183">
                  <c:v>-115.659749490124</c:v>
                </c:pt>
                <c:pt idx="184">
                  <c:v>-115.17076141327901</c:v>
                </c:pt>
                <c:pt idx="185">
                  <c:v>-114.68177333643199</c:v>
                </c:pt>
                <c:pt idx="186">
                  <c:v>-114.19278525958499</c:v>
                </c:pt>
                <c:pt idx="187">
                  <c:v>-113.703797182739</c:v>
                </c:pt>
                <c:pt idx="188">
                  <c:v>-113.214809105892</c:v>
                </c:pt>
                <c:pt idx="189">
                  <c:v>-112.72582102904501</c:v>
                </c:pt>
                <c:pt idx="190">
                  <c:v>-112.23683295219999</c:v>
                </c:pt>
                <c:pt idx="191">
                  <c:v>-111.74784487535399</c:v>
                </c:pt>
                <c:pt idx="192">
                  <c:v>-111.258856798507</c:v>
                </c:pt>
                <c:pt idx="193">
                  <c:v>-110.769868721661</c:v>
                </c:pt>
                <c:pt idx="194">
                  <c:v>-110.280880644814</c:v>
                </c:pt>
                <c:pt idx="195">
                  <c:v>-109.79189256796799</c:v>
                </c:pt>
                <c:pt idx="196">
                  <c:v>-109.30290449112199</c:v>
                </c:pt>
                <c:pt idx="197">
                  <c:v>-108.813916414274</c:v>
                </c:pt>
                <c:pt idx="198">
                  <c:v>-108.324928335645</c:v>
                </c:pt>
                <c:pt idx="199">
                  <c:v>-107.835940258799</c:v>
                </c:pt>
                <c:pt idx="200">
                  <c:v>-107.346952181953</c:v>
                </c:pt>
                <c:pt idx="201">
                  <c:v>-106.857964105107</c:v>
                </c:pt>
                <c:pt idx="202">
                  <c:v>-106.36897602826099</c:v>
                </c:pt>
                <c:pt idx="203">
                  <c:v>-105.87998795141399</c:v>
                </c:pt>
                <c:pt idx="204">
                  <c:v>-105.390999874567</c:v>
                </c:pt>
                <c:pt idx="205">
                  <c:v>-104.902011797721</c:v>
                </c:pt>
                <c:pt idx="206">
                  <c:v>-104.41302372087399</c:v>
                </c:pt>
                <c:pt idx="207">
                  <c:v>-103.924035644028</c:v>
                </c:pt>
                <c:pt idx="208">
                  <c:v>-103.435047567182</c:v>
                </c:pt>
                <c:pt idx="209">
                  <c:v>-102.946059490336</c:v>
                </c:pt>
                <c:pt idx="210">
                  <c:v>-102.45707141349</c:v>
                </c:pt>
                <c:pt idx="211">
                  <c:v>-101.96808333664301</c:v>
                </c:pt>
                <c:pt idx="212">
                  <c:v>-101.47909525979699</c:v>
                </c:pt>
                <c:pt idx="213">
                  <c:v>-100.99010718295</c:v>
                </c:pt>
                <c:pt idx="214">
                  <c:v>-100.501119119994</c:v>
                </c:pt>
                <c:pt idx="215">
                  <c:v>-100.01213104309601</c:v>
                </c:pt>
                <c:pt idx="216">
                  <c:v>-99.523142966201192</c:v>
                </c:pt>
                <c:pt idx="217">
                  <c:v>-99.034154889303892</c:v>
                </c:pt>
                <c:pt idx="218">
                  <c:v>-98.545166812407203</c:v>
                </c:pt>
                <c:pt idx="219">
                  <c:v>-98.056178735509903</c:v>
                </c:pt>
                <c:pt idx="220">
                  <c:v>-97.567190658613697</c:v>
                </c:pt>
                <c:pt idx="221">
                  <c:v>-97.078202581716894</c:v>
                </c:pt>
                <c:pt idx="222">
                  <c:v>-96.589214504820092</c:v>
                </c:pt>
                <c:pt idx="223">
                  <c:v>-96.100226427922905</c:v>
                </c:pt>
                <c:pt idx="224">
                  <c:v>-95.6112383510266</c:v>
                </c:pt>
                <c:pt idx="225">
                  <c:v>-95.122250257957603</c:v>
                </c:pt>
                <c:pt idx="226">
                  <c:v>-94.633262181111803</c:v>
                </c:pt>
                <c:pt idx="227">
                  <c:v>-94.144274104266401</c:v>
                </c:pt>
                <c:pt idx="228">
                  <c:v>-93.655286027420189</c:v>
                </c:pt>
                <c:pt idx="229">
                  <c:v>-93.166297950574105</c:v>
                </c:pt>
                <c:pt idx="230">
                  <c:v>-92.677309873728703</c:v>
                </c:pt>
                <c:pt idx="231">
                  <c:v>-92.188321796882903</c:v>
                </c:pt>
                <c:pt idx="232">
                  <c:v>-91.699333720037089</c:v>
                </c:pt>
                <c:pt idx="233">
                  <c:v>-91.210345643191303</c:v>
                </c:pt>
                <c:pt idx="234">
                  <c:v>-90.721357566346299</c:v>
                </c:pt>
                <c:pt idx="235">
                  <c:v>-90.232369489500101</c:v>
                </c:pt>
                <c:pt idx="236">
                  <c:v>-89.743381412653889</c:v>
                </c:pt>
                <c:pt idx="237">
                  <c:v>-89.254393347281805</c:v>
                </c:pt>
                <c:pt idx="238">
                  <c:v>-88.765405270388101</c:v>
                </c:pt>
                <c:pt idx="239">
                  <c:v>-88.2764171934963</c:v>
                </c:pt>
                <c:pt idx="240">
                  <c:v>-87.787429116602297</c:v>
                </c:pt>
                <c:pt idx="241">
                  <c:v>-87.298441039709999</c:v>
                </c:pt>
                <c:pt idx="242">
                  <c:v>-86.809452962815911</c:v>
                </c:pt>
                <c:pt idx="243">
                  <c:v>-86.320464885922689</c:v>
                </c:pt>
                <c:pt idx="244">
                  <c:v>-85.8314768090287</c:v>
                </c:pt>
                <c:pt idx="245">
                  <c:v>-85.342488732137298</c:v>
                </c:pt>
                <c:pt idx="246">
                  <c:v>-84.853500655243309</c:v>
                </c:pt>
                <c:pt idx="247">
                  <c:v>-84.364512578349704</c:v>
                </c:pt>
                <c:pt idx="248">
                  <c:v>-83.8755244533818</c:v>
                </c:pt>
                <c:pt idx="249">
                  <c:v>-83.386536376674798</c:v>
                </c:pt>
                <c:pt idx="250">
                  <c:v>-82.89754829996771</c:v>
                </c:pt>
                <c:pt idx="251">
                  <c:v>-82.408560223260494</c:v>
                </c:pt>
                <c:pt idx="252">
                  <c:v>-81.919572146553094</c:v>
                </c:pt>
                <c:pt idx="253">
                  <c:v>-81.430584069846006</c:v>
                </c:pt>
                <c:pt idx="254">
                  <c:v>-80.94159599313889</c:v>
                </c:pt>
                <c:pt idx="255">
                  <c:v>-80.452607916431603</c:v>
                </c:pt>
                <c:pt idx="256">
                  <c:v>-79.963619839724402</c:v>
                </c:pt>
                <c:pt idx="257">
                  <c:v>-79.474631763017499</c:v>
                </c:pt>
                <c:pt idx="258">
                  <c:v>-78.985643686310098</c:v>
                </c:pt>
                <c:pt idx="259">
                  <c:v>-78.496655584858303</c:v>
                </c:pt>
                <c:pt idx="260">
                  <c:v>-78.007667508245902</c:v>
                </c:pt>
                <c:pt idx="261">
                  <c:v>-77.518679431633601</c:v>
                </c:pt>
                <c:pt idx="262">
                  <c:v>-77.029691355021299</c:v>
                </c:pt>
                <c:pt idx="263">
                  <c:v>-76.540703278409012</c:v>
                </c:pt>
                <c:pt idx="264">
                  <c:v>-76.051715201796597</c:v>
                </c:pt>
                <c:pt idx="265">
                  <c:v>-75.56272712518431</c:v>
                </c:pt>
                <c:pt idx="266">
                  <c:v>-75.073739048571994</c:v>
                </c:pt>
                <c:pt idx="267">
                  <c:v>-74.584750971959693</c:v>
                </c:pt>
                <c:pt idx="268">
                  <c:v>-74.095762895347406</c:v>
                </c:pt>
                <c:pt idx="269">
                  <c:v>-73.60677481873509</c:v>
                </c:pt>
                <c:pt idx="270">
                  <c:v>-73.117786742122703</c:v>
                </c:pt>
                <c:pt idx="271">
                  <c:v>-72.628798665510402</c:v>
                </c:pt>
                <c:pt idx="272">
                  <c:v>-72.139810587754596</c:v>
                </c:pt>
                <c:pt idx="273">
                  <c:v>-71.6508225111467</c:v>
                </c:pt>
                <c:pt idx="274">
                  <c:v>-71.161834434538804</c:v>
                </c:pt>
                <c:pt idx="275">
                  <c:v>-70.672846357931007</c:v>
                </c:pt>
                <c:pt idx="276">
                  <c:v>-70.183858281323111</c:v>
                </c:pt>
                <c:pt idx="277">
                  <c:v>-69.694870204715201</c:v>
                </c:pt>
                <c:pt idx="278">
                  <c:v>-69.20588212810739</c:v>
                </c:pt>
                <c:pt idx="279">
                  <c:v>-68.716894051499409</c:v>
                </c:pt>
                <c:pt idx="280">
                  <c:v>-68.227905974891513</c:v>
                </c:pt>
                <c:pt idx="281">
                  <c:v>-67.738917898283688</c:v>
                </c:pt>
                <c:pt idx="282">
                  <c:v>-67.249929821675792</c:v>
                </c:pt>
                <c:pt idx="283">
                  <c:v>-66.760941745067996</c:v>
                </c:pt>
                <c:pt idx="284">
                  <c:v>-66.271953665590999</c:v>
                </c:pt>
                <c:pt idx="285">
                  <c:v>-65.78296558899541</c:v>
                </c:pt>
                <c:pt idx="286">
                  <c:v>-65.293977512399508</c:v>
                </c:pt>
                <c:pt idx="287">
                  <c:v>-64.804989435803904</c:v>
                </c:pt>
                <c:pt idx="288">
                  <c:v>-64.316001359207988</c:v>
                </c:pt>
                <c:pt idx="289">
                  <c:v>-63.827013282612505</c:v>
                </c:pt>
                <c:pt idx="290">
                  <c:v>-63.338025206016695</c:v>
                </c:pt>
                <c:pt idx="291">
                  <c:v>-62.849037129420807</c:v>
                </c:pt>
                <c:pt idx="292">
                  <c:v>-62.360049052825204</c:v>
                </c:pt>
                <c:pt idx="293">
                  <c:v>-61.871060976229295</c:v>
                </c:pt>
                <c:pt idx="294">
                  <c:v>-61.382072899633599</c:v>
                </c:pt>
                <c:pt idx="295">
                  <c:v>-60.893084823038002</c:v>
                </c:pt>
                <c:pt idx="296">
                  <c:v>-60.4040967464422</c:v>
                </c:pt>
                <c:pt idx="297">
                  <c:v>-59.915108669846404</c:v>
                </c:pt>
                <c:pt idx="298">
                  <c:v>-59.426120593250701</c:v>
                </c:pt>
                <c:pt idx="299">
                  <c:v>-58.9371326282808</c:v>
                </c:pt>
                <c:pt idx="300">
                  <c:v>-58.448144551055798</c:v>
                </c:pt>
                <c:pt idx="301">
                  <c:v>-57.959156473829999</c:v>
                </c:pt>
                <c:pt idx="302">
                  <c:v>-57.470168396604301</c:v>
                </c:pt>
                <c:pt idx="303">
                  <c:v>-56.981180319377899</c:v>
                </c:pt>
                <c:pt idx="304">
                  <c:v>-56.492192242152804</c:v>
                </c:pt>
                <c:pt idx="305">
                  <c:v>-56.003204164925897</c:v>
                </c:pt>
                <c:pt idx="306">
                  <c:v>-55.514216087699502</c:v>
                </c:pt>
                <c:pt idx="307">
                  <c:v>-55.025228010474997</c:v>
                </c:pt>
                <c:pt idx="308">
                  <c:v>-54.536239933248702</c:v>
                </c:pt>
                <c:pt idx="309">
                  <c:v>-54.047251856024701</c:v>
                </c:pt>
                <c:pt idx="310">
                  <c:v>-53.558263778798405</c:v>
                </c:pt>
                <c:pt idx="311">
                  <c:v>-53.069275701571499</c:v>
                </c:pt>
                <c:pt idx="312">
                  <c:v>-52.580287624347001</c:v>
                </c:pt>
                <c:pt idx="313">
                  <c:v>-52.091299547121203</c:v>
                </c:pt>
                <c:pt idx="314">
                  <c:v>-51.602311469896001</c:v>
                </c:pt>
                <c:pt idx="315">
                  <c:v>-51.1154028764605</c:v>
                </c:pt>
                <c:pt idx="316">
                  <c:v>-50.641234133589904</c:v>
                </c:pt>
                <c:pt idx="317">
                  <c:v>-50.1923748490184</c:v>
                </c:pt>
                <c:pt idx="318">
                  <c:v>-49.780723804867499</c:v>
                </c:pt>
                <c:pt idx="319">
                  <c:v>-49.4171934250747</c:v>
                </c:pt>
                <c:pt idx="320">
                  <c:v>-49.111420535021004</c:v>
                </c:pt>
                <c:pt idx="321">
                  <c:v>-48.871510826980696</c:v>
                </c:pt>
                <c:pt idx="322">
                  <c:v>-48.703301571553901</c:v>
                </c:pt>
                <c:pt idx="323">
                  <c:v>-48.564421455302401</c:v>
                </c:pt>
                <c:pt idx="324">
                  <c:v>-48.425541339046298</c:v>
                </c:pt>
                <c:pt idx="325">
                  <c:v>-48.2866612227863</c:v>
                </c:pt>
                <c:pt idx="326">
                  <c:v>-48.147781106523404</c:v>
                </c:pt>
                <c:pt idx="327">
                  <c:v>-48.008900990255505</c:v>
                </c:pt>
                <c:pt idx="328">
                  <c:v>-47.8700208739846</c:v>
                </c:pt>
                <c:pt idx="329">
                  <c:v>-47.731140757709802</c:v>
                </c:pt>
                <c:pt idx="330">
                  <c:v>-47.5922606414318</c:v>
                </c:pt>
                <c:pt idx="331">
                  <c:v>-47.453380525148695</c:v>
                </c:pt>
                <c:pt idx="332">
                  <c:v>-47.314500408862799</c:v>
                </c:pt>
                <c:pt idx="333">
                  <c:v>-47.1756202869704</c:v>
                </c:pt>
                <c:pt idx="334">
                  <c:v>-47.036740170505198</c:v>
                </c:pt>
                <c:pt idx="335">
                  <c:v>-46.897860054037501</c:v>
                </c:pt>
                <c:pt idx="336">
                  <c:v>-46.758979937565698</c:v>
                </c:pt>
                <c:pt idx="337">
                  <c:v>-46.620099821092701</c:v>
                </c:pt>
                <c:pt idx="338">
                  <c:v>-46.481219704615597</c:v>
                </c:pt>
                <c:pt idx="339">
                  <c:v>-46.342339588135097</c:v>
                </c:pt>
                <c:pt idx="340">
                  <c:v>-46.203459471652799</c:v>
                </c:pt>
                <c:pt idx="341">
                  <c:v>-46.064579355167595</c:v>
                </c:pt>
                <c:pt idx="342">
                  <c:v>-45.925699238679201</c:v>
                </c:pt>
                <c:pt idx="343">
                  <c:v>-45.786819123026497</c:v>
                </c:pt>
                <c:pt idx="344">
                  <c:v>-45.647939006550097</c:v>
                </c:pt>
                <c:pt idx="345">
                  <c:v>-45.509058890070598</c:v>
                </c:pt>
                <c:pt idx="346">
                  <c:v>-45.370178773587902</c:v>
                </c:pt>
                <c:pt idx="347">
                  <c:v>-45.231298657102698</c:v>
                </c:pt>
                <c:pt idx="348">
                  <c:v>-45.092418540613501</c:v>
                </c:pt>
                <c:pt idx="349">
                  <c:v>-44.953538424121604</c:v>
                </c:pt>
                <c:pt idx="350">
                  <c:v>-44.814658307627298</c:v>
                </c:pt>
                <c:pt idx="351">
                  <c:v>-44.675778191128899</c:v>
                </c:pt>
                <c:pt idx="352">
                  <c:v>-44.536898074628098</c:v>
                </c:pt>
                <c:pt idx="353">
                  <c:v>-44.3980179581241</c:v>
                </c:pt>
                <c:pt idx="354">
                  <c:v>-44.259137841616194</c:v>
                </c:pt>
                <c:pt idx="355">
                  <c:v>-44.1202577251062</c:v>
                </c:pt>
                <c:pt idx="356">
                  <c:v>-43.981377611563694</c:v>
                </c:pt>
                <c:pt idx="357">
                  <c:v>-43.842497495093895</c:v>
                </c:pt>
                <c:pt idx="358">
                  <c:v>-43.703617378621502</c:v>
                </c:pt>
                <c:pt idx="359">
                  <c:v>-43.564737262145606</c:v>
                </c:pt>
                <c:pt idx="360">
                  <c:v>-43.4258571456662</c:v>
                </c:pt>
                <c:pt idx="361">
                  <c:v>-43.286977029183902</c:v>
                </c:pt>
                <c:pt idx="362">
                  <c:v>-43.1480969126983</c:v>
                </c:pt>
                <c:pt idx="363">
                  <c:v>-43.009216796209301</c:v>
                </c:pt>
                <c:pt idx="364">
                  <c:v>-42.870336679717099</c:v>
                </c:pt>
                <c:pt idx="365">
                  <c:v>-42.731456563220902</c:v>
                </c:pt>
                <c:pt idx="366">
                  <c:v>-42.592576446722404</c:v>
                </c:pt>
                <c:pt idx="367">
                  <c:v>-42.453696330220303</c:v>
                </c:pt>
                <c:pt idx="368">
                  <c:v>-42.314816213715005</c:v>
                </c:pt>
                <c:pt idx="369">
                  <c:v>-42.175936089155599</c:v>
                </c:pt>
                <c:pt idx="370">
                  <c:v>-42.037055972538802</c:v>
                </c:pt>
                <c:pt idx="371">
                  <c:v>-41.898175855919298</c:v>
                </c:pt>
                <c:pt idx="372">
                  <c:v>-41.759295739297094</c:v>
                </c:pt>
                <c:pt idx="373">
                  <c:v>-41.620415622671899</c:v>
                </c:pt>
                <c:pt idx="374">
                  <c:v>-41.481535506043301</c:v>
                </c:pt>
                <c:pt idx="375">
                  <c:v>-41.342655389411703</c:v>
                </c:pt>
                <c:pt idx="376">
                  <c:v>-41.203775272777598</c:v>
                </c:pt>
                <c:pt idx="377">
                  <c:v>-41.064895156140096</c:v>
                </c:pt>
                <c:pt idx="378">
                  <c:v>-40.926015039500697</c:v>
                </c:pt>
                <c:pt idx="379">
                  <c:v>-40.787134922857803</c:v>
                </c:pt>
                <c:pt idx="380">
                  <c:v>-40.648254806211703</c:v>
                </c:pt>
                <c:pt idx="381">
                  <c:v>-40.509374689563103</c:v>
                </c:pt>
                <c:pt idx="382">
                  <c:v>-40.370494574012497</c:v>
                </c:pt>
                <c:pt idx="383">
                  <c:v>-40.231614457368302</c:v>
                </c:pt>
                <c:pt idx="384">
                  <c:v>-40.092734340720995</c:v>
                </c:pt>
                <c:pt idx="385">
                  <c:v>-39.953854224070703</c:v>
                </c:pt>
                <c:pt idx="386">
                  <c:v>-39.814974107417299</c:v>
                </c:pt>
                <c:pt idx="387">
                  <c:v>-39.676093990760698</c:v>
                </c:pt>
                <c:pt idx="388">
                  <c:v>-39.537213874101397</c:v>
                </c:pt>
                <c:pt idx="389">
                  <c:v>-39.398333757438799</c:v>
                </c:pt>
                <c:pt idx="390">
                  <c:v>-39.259453640774197</c:v>
                </c:pt>
                <c:pt idx="391">
                  <c:v>-39.120573524106099</c:v>
                </c:pt>
                <c:pt idx="392">
                  <c:v>-38.981693407434904</c:v>
                </c:pt>
                <c:pt idx="393">
                  <c:v>-38.8428132907598</c:v>
                </c:pt>
                <c:pt idx="394">
                  <c:v>-38.703933174083296</c:v>
                </c:pt>
                <c:pt idx="395">
                  <c:v>-38.563216096153603</c:v>
                </c:pt>
                <c:pt idx="396">
                  <c:v>-38.416841666264304</c:v>
                </c:pt>
                <c:pt idx="397">
                  <c:v>-38.264800964707305</c:v>
                </c:pt>
                <c:pt idx="398">
                  <c:v>-38.107168026618005</c:v>
                </c:pt>
                <c:pt idx="399">
                  <c:v>-37.943974744237195</c:v>
                </c:pt>
                <c:pt idx="400">
                  <c:v>-37.775211235571895</c:v>
                </c:pt>
                <c:pt idx="401">
                  <c:v>-37.600826246602203</c:v>
                </c:pt>
                <c:pt idx="402">
                  <c:v>-37.420986122568202</c:v>
                </c:pt>
                <c:pt idx="403">
                  <c:v>-37.235600125801597</c:v>
                </c:pt>
                <c:pt idx="404">
                  <c:v>-37.044718212339994</c:v>
                </c:pt>
                <c:pt idx="405">
                  <c:v>-36.8484210772124</c:v>
                </c:pt>
                <c:pt idx="406">
                  <c:v>-36.646747704889599</c:v>
                </c:pt>
                <c:pt idx="407">
                  <c:v>-36.439696985288805</c:v>
                </c:pt>
                <c:pt idx="408">
                  <c:v>-36.227229319664502</c:v>
                </c:pt>
                <c:pt idx="409">
                  <c:v>-36.009494446902195</c:v>
                </c:pt>
                <c:pt idx="410">
                  <c:v>-35.786431504348201</c:v>
                </c:pt>
                <c:pt idx="411">
                  <c:v>-35.558081168787396</c:v>
                </c:pt>
                <c:pt idx="412">
                  <c:v>-35.324531969817201</c:v>
                </c:pt>
                <c:pt idx="413">
                  <c:v>-35.085831453784095</c:v>
                </c:pt>
                <c:pt idx="414">
                  <c:v>-34.8419863029712</c:v>
                </c:pt>
                <c:pt idx="415">
                  <c:v>-34.592962488377104</c:v>
                </c:pt>
                <c:pt idx="416">
                  <c:v>-34.338897200381197</c:v>
                </c:pt>
                <c:pt idx="417">
                  <c:v>-34.0797617547436</c:v>
                </c:pt>
                <c:pt idx="418">
                  <c:v>-33.815586218894801</c:v>
                </c:pt>
                <c:pt idx="419">
                  <c:v>-33.546465727882897</c:v>
                </c:pt>
                <c:pt idx="420">
                  <c:v>-33.272454359553997</c:v>
                </c:pt>
                <c:pt idx="421">
                  <c:v>-32.993566592179</c:v>
                </c:pt>
                <c:pt idx="422">
                  <c:v>-32.709778777028795</c:v>
                </c:pt>
                <c:pt idx="423">
                  <c:v>-32.421212232911301</c:v>
                </c:pt>
                <c:pt idx="424">
                  <c:v>-32.127869193599906</c:v>
                </c:pt>
                <c:pt idx="425">
                  <c:v>-31.8297709588327</c:v>
                </c:pt>
                <c:pt idx="426">
                  <c:v>-31.527016446390199</c:v>
                </c:pt>
                <c:pt idx="427">
                  <c:v>-31.2196652401704</c:v>
                </c:pt>
                <c:pt idx="428">
                  <c:v>-30.907740199687201</c:v>
                </c:pt>
                <c:pt idx="429">
                  <c:v>-30.591229987083899</c:v>
                </c:pt>
                <c:pt idx="430">
                  <c:v>-30.270227082200901</c:v>
                </c:pt>
                <c:pt idx="431">
                  <c:v>-29.944786979150003</c:v>
                </c:pt>
                <c:pt idx="432">
                  <c:v>-29.614920565921999</c:v>
                </c:pt>
                <c:pt idx="433">
                  <c:v>-29.280715038864098</c:v>
                </c:pt>
                <c:pt idx="434">
                  <c:v>-28.942231929940498</c:v>
                </c:pt>
                <c:pt idx="435">
                  <c:v>-28.599507471423198</c:v>
                </c:pt>
                <c:pt idx="436">
                  <c:v>-28.2525529921658</c:v>
                </c:pt>
                <c:pt idx="437">
                  <c:v>-27.9014500737498</c:v>
                </c:pt>
                <c:pt idx="438">
                  <c:v>-27.546253517655199</c:v>
                </c:pt>
                <c:pt idx="439">
                  <c:v>-27.186981107165298</c:v>
                </c:pt>
                <c:pt idx="440">
                  <c:v>-26.823724712306699</c:v>
                </c:pt>
                <c:pt idx="441">
                  <c:v>-26.4565507885358</c:v>
                </c:pt>
                <c:pt idx="442">
                  <c:v>-26.0855014130494</c:v>
                </c:pt>
                <c:pt idx="443">
                  <c:v>-25.7105953475624</c:v>
                </c:pt>
                <c:pt idx="444">
                  <c:v>-25.3319074371746</c:v>
                </c:pt>
                <c:pt idx="445">
                  <c:v>-24.949510054706</c:v>
                </c:pt>
                <c:pt idx="446">
                  <c:v>-24.5634175747476</c:v>
                </c:pt>
                <c:pt idx="447">
                  <c:v>-24.173724669877</c:v>
                </c:pt>
                <c:pt idx="448">
                  <c:v>-23.7805017512602</c:v>
                </c:pt>
                <c:pt idx="449">
                  <c:v>-23.383796612724097</c:v>
                </c:pt>
                <c:pt idx="450">
                  <c:v>-22.983636062249701</c:v>
                </c:pt>
                <c:pt idx="451">
                  <c:v>-22.5801404616324</c:v>
                </c:pt>
                <c:pt idx="452">
                  <c:v>-22.173317210824798</c:v>
                </c:pt>
                <c:pt idx="453">
                  <c:v>-21.763138890272899</c:v>
                </c:pt>
                <c:pt idx="454">
                  <c:v>-21.349783530986699</c:v>
                </c:pt>
                <c:pt idx="455">
                  <c:v>-20.933358730966901</c:v>
                </c:pt>
                <c:pt idx="456">
                  <c:v>-20.513900928461702</c:v>
                </c:pt>
                <c:pt idx="457">
                  <c:v>-20.091374658978598</c:v>
                </c:pt>
                <c:pt idx="458">
                  <c:v>-19.665844481009501</c:v>
                </c:pt>
                <c:pt idx="459">
                  <c:v>-19.2375053926182</c:v>
                </c:pt>
                <c:pt idx="460">
                  <c:v>-18.8062356140125</c:v>
                </c:pt>
                <c:pt idx="461">
                  <c:v>-18.3722202068797</c:v>
                </c:pt>
                <c:pt idx="462">
                  <c:v>-17.935569249180901</c:v>
                </c:pt>
                <c:pt idx="463">
                  <c:v>-17.496324106152603</c:v>
                </c:pt>
                <c:pt idx="464">
                  <c:v>-17.054463663812001</c:v>
                </c:pt>
                <c:pt idx="465">
                  <c:v>-16.610034802665901</c:v>
                </c:pt>
                <c:pt idx="466">
                  <c:v>-16.163256102734998</c:v>
                </c:pt>
                <c:pt idx="467">
                  <c:v>-15.7140059629844</c:v>
                </c:pt>
                <c:pt idx="468">
                  <c:v>-15.2624596263434</c:v>
                </c:pt>
                <c:pt idx="469">
                  <c:v>-14.808723153629201</c:v>
                </c:pt>
                <c:pt idx="470">
                  <c:v>-14.352845054941801</c:v>
                </c:pt>
                <c:pt idx="471">
                  <c:v>-13.894826658339801</c:v>
                </c:pt>
                <c:pt idx="472">
                  <c:v>-13.434690283641601</c:v>
                </c:pt>
                <c:pt idx="473">
                  <c:v>-12.972662350897401</c:v>
                </c:pt>
                <c:pt idx="474">
                  <c:v>-12.5086872680057</c:v>
                </c:pt>
                <c:pt idx="475">
                  <c:v>-12.0428769548842</c:v>
                </c:pt>
                <c:pt idx="476">
                  <c:v>-11.575318003245599</c:v>
                </c:pt>
                <c:pt idx="477">
                  <c:v>-11.1060738396774</c:v>
                </c:pt>
                <c:pt idx="478">
                  <c:v>-10.6351870286551</c:v>
                </c:pt>
                <c:pt idx="479">
                  <c:v>-10.1627057090531</c:v>
                </c:pt>
                <c:pt idx="480">
                  <c:v>-9.6887757480636001</c:v>
                </c:pt>
                <c:pt idx="481">
                  <c:v>-9.21338449436929</c:v>
                </c:pt>
                <c:pt idx="482">
                  <c:v>-8.7366408566033407</c:v>
                </c:pt>
                <c:pt idx="483">
                  <c:v>-8.258630534480119</c:v>
                </c:pt>
                <c:pt idx="484">
                  <c:v>-7.7794196277143106</c:v>
                </c:pt>
                <c:pt idx="485">
                  <c:v>-7.2990582324188003</c:v>
                </c:pt>
                <c:pt idx="486">
                  <c:v>-6.8175957318678506</c:v>
                </c:pt>
                <c:pt idx="487">
                  <c:v>-6.3351710359515803</c:v>
                </c:pt>
                <c:pt idx="488">
                  <c:v>-5.8517852937495096</c:v>
                </c:pt>
                <c:pt idx="489">
                  <c:v>-5.3675401369450197</c:v>
                </c:pt>
                <c:pt idx="490">
                  <c:v>-4.8825183447482496</c:v>
                </c:pt>
                <c:pt idx="491">
                  <c:v>-4.3967882069287301</c:v>
                </c:pt>
                <c:pt idx="492">
                  <c:v>-3.9104076080617203</c:v>
                </c:pt>
                <c:pt idx="493">
                  <c:v>-3.4234299821907301</c:v>
                </c:pt>
                <c:pt idx="494">
                  <c:v>-2.9359692467752598</c:v>
                </c:pt>
                <c:pt idx="495">
                  <c:v>-2.4480724946674197</c:v>
                </c:pt>
                <c:pt idx="496">
                  <c:v>-1.9598163621464599</c:v>
                </c:pt>
                <c:pt idx="497">
                  <c:v>-1.47127364564</c:v>
                </c:pt>
                <c:pt idx="498">
                  <c:v>-0.98251515775724796</c:v>
                </c:pt>
                <c:pt idx="499">
                  <c:v>-0.49361162998755803</c:v>
                </c:pt>
                <c:pt idx="500">
                  <c:v>-4.63565934086847E-3</c:v>
                </c:pt>
                <c:pt idx="501">
                  <c:v>0.48434182741114495</c:v>
                </c:pt>
                <c:pt idx="502">
                  <c:v>0.973247082154864</c:v>
                </c:pt>
                <c:pt idx="503">
                  <c:v>1.46200852535182</c:v>
                </c:pt>
                <c:pt idx="504">
                  <c:v>1.9505559687768501</c:v>
                </c:pt>
                <c:pt idx="505">
                  <c:v>2.4388186521892101</c:v>
                </c:pt>
                <c:pt idx="506">
                  <c:v>2.9267233142670599</c:v>
                </c:pt>
                <c:pt idx="507">
                  <c:v>3.41419228324136</c:v>
                </c:pt>
                <c:pt idx="508">
                  <c:v>3.9011745084359202</c:v>
                </c:pt>
                <c:pt idx="509">
                  <c:v>4.3875684915758297</c:v>
                </c:pt>
                <c:pt idx="510">
                  <c:v>4.8733145004161296</c:v>
                </c:pt>
                <c:pt idx="511">
                  <c:v>5.3583506428294498</c:v>
                </c:pt>
                <c:pt idx="512">
                  <c:v>5.84260783024249</c:v>
                </c:pt>
                <c:pt idx="513">
                  <c:v>6.3260070456354098</c:v>
                </c:pt>
                <c:pt idx="514">
                  <c:v>6.8084565042829492</c:v>
                </c:pt>
                <c:pt idx="515">
                  <c:v>7.2899313724965493</c:v>
                </c:pt>
                <c:pt idx="516">
                  <c:v>7.7703164609628299</c:v>
                </c:pt>
                <c:pt idx="517">
                  <c:v>8.2495543740140498</c:v>
                </c:pt>
                <c:pt idx="518">
                  <c:v>8.7275888304776714</c:v>
                </c:pt>
                <c:pt idx="519">
                  <c:v>9.2043526546164802</c:v>
                </c:pt>
                <c:pt idx="520">
                  <c:v>9.6797653277667095</c:v>
                </c:pt>
                <c:pt idx="521">
                  <c:v>10.153730553399299</c:v>
                </c:pt>
                <c:pt idx="522">
                  <c:v>10.626260295583201</c:v>
                </c:pt>
                <c:pt idx="523">
                  <c:v>11.097174236881699</c:v>
                </c:pt>
                <c:pt idx="524">
                  <c:v>11.566439540678399</c:v>
                </c:pt>
                <c:pt idx="525">
                  <c:v>12.0340285372657</c:v>
                </c:pt>
                <c:pt idx="526">
                  <c:v>12.4998824889094</c:v>
                </c:pt>
                <c:pt idx="527">
                  <c:v>12.963905783691001</c:v>
                </c:pt>
                <c:pt idx="528">
                  <c:v>13.425959891819799</c:v>
                </c:pt>
                <c:pt idx="529">
                  <c:v>13.886106921906</c:v>
                </c:pt>
                <c:pt idx="530">
                  <c:v>14.3441676725192</c:v>
                </c:pt>
                <c:pt idx="531">
                  <c:v>14.800095912046901</c:v>
                </c:pt>
                <c:pt idx="532">
                  <c:v>15.253876380489899</c:v>
                </c:pt>
                <c:pt idx="533">
                  <c:v>15.7054545573708</c:v>
                </c:pt>
                <c:pt idx="534">
                  <c:v>16.154733701905798</c:v>
                </c:pt>
                <c:pt idx="535">
                  <c:v>16.601572048062103</c:v>
                </c:pt>
                <c:pt idx="536">
                  <c:v>17.045988838652001</c:v>
                </c:pt>
                <c:pt idx="537">
                  <c:v>17.4879096859177</c:v>
                </c:pt>
                <c:pt idx="538">
                  <c:v>17.927249024695701</c:v>
                </c:pt>
                <c:pt idx="539">
                  <c:v>18.363964556772999</c:v>
                </c:pt>
                <c:pt idx="540">
                  <c:v>18.797998213954898</c:v>
                </c:pt>
                <c:pt idx="541">
                  <c:v>19.229274686248701</c:v>
                </c:pt>
                <c:pt idx="542">
                  <c:v>19.657699962874897</c:v>
                </c:pt>
                <c:pt idx="543">
                  <c:v>20.083255704294302</c:v>
                </c:pt>
                <c:pt idx="544">
                  <c:v>20.505849102661198</c:v>
                </c:pt>
                <c:pt idx="545">
                  <c:v>20.9254144688243</c:v>
                </c:pt>
                <c:pt idx="546">
                  <c:v>21.3419158603946</c:v>
                </c:pt>
                <c:pt idx="547">
                  <c:v>21.7552995390521</c:v>
                </c:pt>
                <c:pt idx="548">
                  <c:v>22.165492989375299</c:v>
                </c:pt>
                <c:pt idx="549">
                  <c:v>22.572403976721198</c:v>
                </c:pt>
                <c:pt idx="550">
                  <c:v>22.976022033743803</c:v>
                </c:pt>
                <c:pt idx="551">
                  <c:v>23.376248036435303</c:v>
                </c:pt>
                <c:pt idx="552">
                  <c:v>23.7730144525691</c:v>
                </c:pt>
                <c:pt idx="553">
                  <c:v>24.1663017252618</c:v>
                </c:pt>
                <c:pt idx="554">
                  <c:v>24.556065069986698</c:v>
                </c:pt>
                <c:pt idx="555">
                  <c:v>24.942231877435599</c:v>
                </c:pt>
                <c:pt idx="556">
                  <c:v>25.324699010907601</c:v>
                </c:pt>
                <c:pt idx="557">
                  <c:v>25.703457747158399</c:v>
                </c:pt>
                <c:pt idx="558">
                  <c:v>26.078437560663598</c:v>
                </c:pt>
                <c:pt idx="559">
                  <c:v>26.449554463578</c:v>
                </c:pt>
                <c:pt idx="560">
                  <c:v>26.8167992679621</c:v>
                </c:pt>
                <c:pt idx="561">
                  <c:v>27.1801337996055</c:v>
                </c:pt>
                <c:pt idx="562">
                  <c:v>27.5394889901754</c:v>
                </c:pt>
                <c:pt idx="563">
                  <c:v>27.894762960606698</c:v>
                </c:pt>
                <c:pt idx="564">
                  <c:v>28.245942694204</c:v>
                </c:pt>
                <c:pt idx="565">
                  <c:v>28.592978942710502</c:v>
                </c:pt>
                <c:pt idx="566">
                  <c:v>28.935776920292099</c:v>
                </c:pt>
                <c:pt idx="567">
                  <c:v>29.274336947953199</c:v>
                </c:pt>
                <c:pt idx="568">
                  <c:v>29.608627473825599</c:v>
                </c:pt>
                <c:pt idx="569">
                  <c:v>29.938584148006701</c:v>
                </c:pt>
                <c:pt idx="570">
                  <c:v>30.264108936659099</c:v>
                </c:pt>
                <c:pt idx="571">
                  <c:v>30.585195219618498</c:v>
                </c:pt>
                <c:pt idx="572">
                  <c:v>30.901795824161301</c:v>
                </c:pt>
                <c:pt idx="573">
                  <c:v>31.213798947690798</c:v>
                </c:pt>
                <c:pt idx="574">
                  <c:v>31.521231653538401</c:v>
                </c:pt>
                <c:pt idx="575">
                  <c:v>31.8240776590495</c:v>
                </c:pt>
                <c:pt idx="576">
                  <c:v>32.1222743077142</c:v>
                </c:pt>
                <c:pt idx="577">
                  <c:v>32.415709456754506</c:v>
                </c:pt>
                <c:pt idx="578">
                  <c:v>32.704361017900098</c:v>
                </c:pt>
                <c:pt idx="579">
                  <c:v>32.988246688633097</c:v>
                </c:pt>
                <c:pt idx="580">
                  <c:v>33.267218012090602</c:v>
                </c:pt>
                <c:pt idx="581">
                  <c:v>33.541315890588201</c:v>
                </c:pt>
                <c:pt idx="582">
                  <c:v>33.810532918293895</c:v>
                </c:pt>
                <c:pt idx="583">
                  <c:v>34.074812140184001</c:v>
                </c:pt>
                <c:pt idx="584">
                  <c:v>34.334045853116599</c:v>
                </c:pt>
                <c:pt idx="585">
                  <c:v>34.588199608303903</c:v>
                </c:pt>
                <c:pt idx="586">
                  <c:v>34.837327640893001</c:v>
                </c:pt>
                <c:pt idx="587">
                  <c:v>35.0812621188634</c:v>
                </c:pt>
                <c:pt idx="588">
                  <c:v>35.320054160499701</c:v>
                </c:pt>
                <c:pt idx="589">
                  <c:v>35.553703962940496</c:v>
                </c:pt>
                <c:pt idx="590">
                  <c:v>35.782161611580101</c:v>
                </c:pt>
                <c:pt idx="591">
                  <c:v>36.005327888341</c:v>
                </c:pt>
                <c:pt idx="592">
                  <c:v>36.223153340621302</c:v>
                </c:pt>
                <c:pt idx="593">
                  <c:v>36.435729193214499</c:v>
                </c:pt>
                <c:pt idx="594">
                  <c:v>36.642876705982204</c:v>
                </c:pt>
                <c:pt idx="595">
                  <c:v>36.844647463285206</c:v>
                </c:pt>
                <c:pt idx="596">
                  <c:v>37.0410483755782</c:v>
                </c:pt>
                <c:pt idx="597">
                  <c:v>37.232039762789704</c:v>
                </c:pt>
                <c:pt idx="598">
                  <c:v>37.417533421514001</c:v>
                </c:pt>
                <c:pt idx="599">
                  <c:v>37.597469663300096</c:v>
                </c:pt>
                <c:pt idx="600">
                  <c:v>37.771968120102301</c:v>
                </c:pt>
                <c:pt idx="601">
                  <c:v>37.940832053967803</c:v>
                </c:pt>
                <c:pt idx="602">
                  <c:v>38.104125855120898</c:v>
                </c:pt>
                <c:pt idx="603">
                  <c:v>38.261865646670003</c:v>
                </c:pt>
                <c:pt idx="604">
                  <c:v>38.414018994504595</c:v>
                </c:pt>
                <c:pt idx="605">
                  <c:v>38.560504656014999</c:v>
                </c:pt>
                <c:pt idx="606">
                  <c:v>38.701299974713997</c:v>
                </c:pt>
                <c:pt idx="607">
                  <c:v>38.840180091497899</c:v>
                </c:pt>
                <c:pt idx="608">
                  <c:v>38.979060208279797</c:v>
                </c:pt>
                <c:pt idx="609">
                  <c:v>39.117940325058399</c:v>
                </c:pt>
                <c:pt idx="610">
                  <c:v>39.256820441835899</c:v>
                </c:pt>
                <c:pt idx="611">
                  <c:v>39.3957005586091</c:v>
                </c:pt>
                <c:pt idx="612">
                  <c:v>39.5345806753812</c:v>
                </c:pt>
                <c:pt idx="613">
                  <c:v>39.673460792150799</c:v>
                </c:pt>
                <c:pt idx="614">
                  <c:v>39.812340908918102</c:v>
                </c:pt>
                <c:pt idx="615">
                  <c:v>39.951221025682401</c:v>
                </c:pt>
                <c:pt idx="616">
                  <c:v>40.090101142444695</c:v>
                </c:pt>
                <c:pt idx="617">
                  <c:v>40.2289812592049</c:v>
                </c:pt>
                <c:pt idx="618">
                  <c:v>40.3678613759622</c:v>
                </c:pt>
                <c:pt idx="619">
                  <c:v>40.506741492717303</c:v>
                </c:pt>
                <c:pt idx="620">
                  <c:v>40.645621609469103</c:v>
                </c:pt>
                <c:pt idx="621">
                  <c:v>40.784501726218799</c:v>
                </c:pt>
                <c:pt idx="622">
                  <c:v>40.923381842966101</c:v>
                </c:pt>
                <c:pt idx="623">
                  <c:v>41.062261959710803</c:v>
                </c:pt>
                <c:pt idx="624">
                  <c:v>41.201142076453003</c:v>
                </c:pt>
                <c:pt idx="625">
                  <c:v>41.340022193193199</c:v>
                </c:pt>
                <c:pt idx="626">
                  <c:v>41.478902309930099</c:v>
                </c:pt>
                <c:pt idx="627">
                  <c:v>41.617782426665002</c:v>
                </c:pt>
                <c:pt idx="628">
                  <c:v>41.756662543397404</c:v>
                </c:pt>
                <c:pt idx="629">
                  <c:v>41.895542660127397</c:v>
                </c:pt>
                <c:pt idx="630">
                  <c:v>42.034422776854996</c:v>
                </c:pt>
                <c:pt idx="631">
                  <c:v>42.173302893580498</c:v>
                </c:pt>
                <c:pt idx="632">
                  <c:v>42.312183010302903</c:v>
                </c:pt>
                <c:pt idx="633">
                  <c:v>42.451063142025497</c:v>
                </c:pt>
                <c:pt idx="634">
                  <c:v>42.589943258602794</c:v>
                </c:pt>
                <c:pt idx="635">
                  <c:v>42.728823375177605</c:v>
                </c:pt>
                <c:pt idx="636">
                  <c:v>42.8677034917486</c:v>
                </c:pt>
                <c:pt idx="637">
                  <c:v>43.006583608317101</c:v>
                </c:pt>
                <c:pt idx="638">
                  <c:v>43.145463724881999</c:v>
                </c:pt>
                <c:pt idx="639">
                  <c:v>43.284343841444297</c:v>
                </c:pt>
                <c:pt idx="640">
                  <c:v>43.423223958003</c:v>
                </c:pt>
                <c:pt idx="641">
                  <c:v>43.5621040745595</c:v>
                </c:pt>
                <c:pt idx="642">
                  <c:v>43.700984191111701</c:v>
                </c:pt>
                <c:pt idx="643">
                  <c:v>43.839864307662104</c:v>
                </c:pt>
                <c:pt idx="644">
                  <c:v>43.9787444242085</c:v>
                </c:pt>
                <c:pt idx="645">
                  <c:v>44.117624540751905</c:v>
                </c:pt>
                <c:pt idx="646">
                  <c:v>44.256504657291799</c:v>
                </c:pt>
                <c:pt idx="647">
                  <c:v>44.395384773828901</c:v>
                </c:pt>
                <c:pt idx="648">
                  <c:v>44.534264890362401</c:v>
                </c:pt>
                <c:pt idx="649">
                  <c:v>44.6731450068946</c:v>
                </c:pt>
                <c:pt idx="650">
                  <c:v>44.812025123421797</c:v>
                </c:pt>
                <c:pt idx="651">
                  <c:v>44.950905239947105</c:v>
                </c:pt>
                <c:pt idx="652">
                  <c:v>45.0897853564692</c:v>
                </c:pt>
                <c:pt idx="653">
                  <c:v>45.2286654703517</c:v>
                </c:pt>
                <c:pt idx="654">
                  <c:v>45.367545586897499</c:v>
                </c:pt>
                <c:pt idx="655">
                  <c:v>45.506425703441501</c:v>
                </c:pt>
                <c:pt idx="656">
                  <c:v>45.645305819981402</c:v>
                </c:pt>
                <c:pt idx="657">
                  <c:v>45.784185936518597</c:v>
                </c:pt>
                <c:pt idx="658">
                  <c:v>45.923066053052899</c:v>
                </c:pt>
                <c:pt idx="659">
                  <c:v>46.061946169585198</c:v>
                </c:pt>
                <c:pt idx="660">
                  <c:v>46.200826286113298</c:v>
                </c:pt>
                <c:pt idx="661">
                  <c:v>46.339706402639699</c:v>
                </c:pt>
                <c:pt idx="662">
                  <c:v>46.478586519161595</c:v>
                </c:pt>
                <c:pt idx="663">
                  <c:v>46.6174666386258</c:v>
                </c:pt>
                <c:pt idx="664">
                  <c:v>46.756346755097901</c:v>
                </c:pt>
                <c:pt idx="665">
                  <c:v>46.895226871565697</c:v>
                </c:pt>
                <c:pt idx="666">
                  <c:v>47.034106988031397</c:v>
                </c:pt>
                <c:pt idx="667">
                  <c:v>47.172987104493302</c:v>
                </c:pt>
                <c:pt idx="668">
                  <c:v>47.311867220952799</c:v>
                </c:pt>
                <c:pt idx="669">
                  <c:v>47.450747337409702</c:v>
                </c:pt>
                <c:pt idx="670">
                  <c:v>47.5896274538634</c:v>
                </c:pt>
                <c:pt idx="671">
                  <c:v>47.728507570312502</c:v>
                </c:pt>
                <c:pt idx="672">
                  <c:v>47.867387686760203</c:v>
                </c:pt>
                <c:pt idx="673">
                  <c:v>48.006267831483001</c:v>
                </c:pt>
                <c:pt idx="674">
                  <c:v>48.145147947394804</c:v>
                </c:pt>
                <c:pt idx="675">
                  <c:v>48.284028063300198</c:v>
                </c:pt>
                <c:pt idx="676">
                  <c:v>48.422908179202203</c:v>
                </c:pt>
                <c:pt idx="677">
                  <c:v>48.561788295098097</c:v>
                </c:pt>
                <c:pt idx="678">
                  <c:v>48.729997507874103</c:v>
                </c:pt>
                <c:pt idx="679">
                  <c:v>48.969907215915498</c:v>
                </c:pt>
                <c:pt idx="680">
                  <c:v>49.275680108149501</c:v>
                </c:pt>
                <c:pt idx="681">
                  <c:v>49.639210485763897</c:v>
                </c:pt>
                <c:pt idx="682">
                  <c:v>50.050861529915501</c:v>
                </c:pt>
                <c:pt idx="683">
                  <c:v>50.499720814487503</c:v>
                </c:pt>
                <c:pt idx="684">
                  <c:v>50.973889557358397</c:v>
                </c:pt>
                <c:pt idx="685">
                  <c:v>51.454472760000002</c:v>
                </c:pt>
                <c:pt idx="686">
                  <c:v>51.949786130899199</c:v>
                </c:pt>
                <c:pt idx="687">
                  <c:v>52.438774207518804</c:v>
                </c:pt>
                <c:pt idx="688">
                  <c:v>52.927762284138801</c:v>
                </c:pt>
                <c:pt idx="689">
                  <c:v>53.416750360760105</c:v>
                </c:pt>
                <c:pt idx="690">
                  <c:v>53.905738437380101</c:v>
                </c:pt>
                <c:pt idx="691">
                  <c:v>54.394726514000197</c:v>
                </c:pt>
                <c:pt idx="692">
                  <c:v>54.883714590621899</c:v>
                </c:pt>
                <c:pt idx="693">
                  <c:v>55.372702667241398</c:v>
                </c:pt>
                <c:pt idx="694">
                  <c:v>55.861690743862802</c:v>
                </c:pt>
                <c:pt idx="695">
                  <c:v>56.350678820481896</c:v>
                </c:pt>
                <c:pt idx="696">
                  <c:v>56.839666897102802</c:v>
                </c:pt>
                <c:pt idx="697">
                  <c:v>57.328654973722401</c:v>
                </c:pt>
                <c:pt idx="698">
                  <c:v>57.8176430503432</c:v>
                </c:pt>
                <c:pt idx="699">
                  <c:v>58.306631126964497</c:v>
                </c:pt>
                <c:pt idx="700">
                  <c:v>58.795619203584494</c:v>
                </c:pt>
                <c:pt idx="701">
                  <c:v>59.284607280204803</c:v>
                </c:pt>
                <c:pt idx="702">
                  <c:v>59.773595356825602</c:v>
                </c:pt>
                <c:pt idx="703">
                  <c:v>60.262583433446004</c:v>
                </c:pt>
                <c:pt idx="704">
                  <c:v>60.751571510067095</c:v>
                </c:pt>
                <c:pt idx="705">
                  <c:v>61.240559586686501</c:v>
                </c:pt>
                <c:pt idx="706">
                  <c:v>61.729547663307301</c:v>
                </c:pt>
                <c:pt idx="707">
                  <c:v>62.2185357399281</c:v>
                </c:pt>
                <c:pt idx="708">
                  <c:v>62.707523816547898</c:v>
                </c:pt>
                <c:pt idx="709">
                  <c:v>63.196511893168704</c:v>
                </c:pt>
                <c:pt idx="710">
                  <c:v>63.685499969788395</c:v>
                </c:pt>
                <c:pt idx="711">
                  <c:v>64.174488046409195</c:v>
                </c:pt>
                <c:pt idx="712">
                  <c:v>64.663476123030307</c:v>
                </c:pt>
                <c:pt idx="713">
                  <c:v>65.152464199650396</c:v>
                </c:pt>
                <c:pt idx="714">
                  <c:v>65.64145227627121</c:v>
                </c:pt>
                <c:pt idx="715">
                  <c:v>66.130440352891299</c:v>
                </c:pt>
                <c:pt idx="716">
                  <c:v>66.619428429512098</c:v>
                </c:pt>
                <c:pt idx="717">
                  <c:v>67.108416506132812</c:v>
                </c:pt>
                <c:pt idx="718">
                  <c:v>67.597404582753001</c:v>
                </c:pt>
                <c:pt idx="719">
                  <c:v>68.086392659372905</c:v>
                </c:pt>
                <c:pt idx="720">
                  <c:v>68.575380735994202</c:v>
                </c:pt>
                <c:pt idx="721">
                  <c:v>69.064368812614291</c:v>
                </c:pt>
                <c:pt idx="722">
                  <c:v>69.553356889234195</c:v>
                </c:pt>
                <c:pt idx="723">
                  <c:v>70.042344965854994</c:v>
                </c:pt>
                <c:pt idx="724">
                  <c:v>70.531333042474898</c:v>
                </c:pt>
                <c:pt idx="725">
                  <c:v>71.020321119095897</c:v>
                </c:pt>
                <c:pt idx="726">
                  <c:v>71.509309195715801</c:v>
                </c:pt>
                <c:pt idx="727">
                  <c:v>71.998297272336998</c:v>
                </c:pt>
                <c:pt idx="728">
                  <c:v>72.487285348957201</c:v>
                </c:pt>
                <c:pt idx="729">
                  <c:v>72.976273425577901</c:v>
                </c:pt>
                <c:pt idx="730">
                  <c:v>73.465261502198103</c:v>
                </c:pt>
                <c:pt idx="731">
                  <c:v>73.954249578818803</c:v>
                </c:pt>
                <c:pt idx="732">
                  <c:v>74.443237655439006</c:v>
                </c:pt>
                <c:pt idx="733">
                  <c:v>74.932225732059592</c:v>
                </c:pt>
                <c:pt idx="734">
                  <c:v>75.421213808680093</c:v>
                </c:pt>
                <c:pt idx="735">
                  <c:v>75.910201885300296</c:v>
                </c:pt>
                <c:pt idx="736">
                  <c:v>76.399189961920698</c:v>
                </c:pt>
                <c:pt idx="737">
                  <c:v>76.888178038541199</c:v>
                </c:pt>
                <c:pt idx="738">
                  <c:v>77.377166115161202</c:v>
                </c:pt>
                <c:pt idx="739">
                  <c:v>77.866154191781405</c:v>
                </c:pt>
                <c:pt idx="740">
                  <c:v>78.355142268402304</c:v>
                </c:pt>
                <c:pt idx="741">
                  <c:v>78.844130345023501</c:v>
                </c:pt>
                <c:pt idx="742">
                  <c:v>79.333118421643803</c:v>
                </c:pt>
                <c:pt idx="743">
                  <c:v>79.82210649826429</c:v>
                </c:pt>
                <c:pt idx="744">
                  <c:v>80.311094574884507</c:v>
                </c:pt>
                <c:pt idx="745">
                  <c:v>80.800082651504994</c:v>
                </c:pt>
                <c:pt idx="746">
                  <c:v>81.289070728124997</c:v>
                </c:pt>
                <c:pt idx="747">
                  <c:v>81.778058804745598</c:v>
                </c:pt>
                <c:pt idx="748">
                  <c:v>82.267046881366511</c:v>
                </c:pt>
                <c:pt idx="749">
                  <c:v>82.7560349579865</c:v>
                </c:pt>
                <c:pt idx="750">
                  <c:v>83.245023034607101</c:v>
                </c:pt>
                <c:pt idx="751">
                  <c:v>83.734011111227403</c:v>
                </c:pt>
                <c:pt idx="752">
                  <c:v>84.222999187847705</c:v>
                </c:pt>
                <c:pt idx="753">
                  <c:v>84.711987264468604</c:v>
                </c:pt>
                <c:pt idx="754">
                  <c:v>85.200975341089006</c:v>
                </c:pt>
                <c:pt idx="755">
                  <c:v>85.689963417709308</c:v>
                </c:pt>
                <c:pt idx="756">
                  <c:v>86.178951494329993</c:v>
                </c:pt>
                <c:pt idx="757">
                  <c:v>86.667939570950608</c:v>
                </c:pt>
                <c:pt idx="758">
                  <c:v>87.156927647570896</c:v>
                </c:pt>
                <c:pt idx="759">
                  <c:v>87.645915724191198</c:v>
                </c:pt>
                <c:pt idx="760">
                  <c:v>88.134903800811898</c:v>
                </c:pt>
                <c:pt idx="761">
                  <c:v>88.623891877432399</c:v>
                </c:pt>
                <c:pt idx="762">
                  <c:v>89.112879954052801</c:v>
                </c:pt>
                <c:pt idx="763">
                  <c:v>89.60186803067289</c:v>
                </c:pt>
                <c:pt idx="764">
                  <c:v>90.090856107293604</c:v>
                </c:pt>
                <c:pt idx="765">
                  <c:v>90.579844183913906</c:v>
                </c:pt>
                <c:pt idx="766">
                  <c:v>91.068832260534407</c:v>
                </c:pt>
                <c:pt idx="767">
                  <c:v>91.557820337154894</c:v>
                </c:pt>
                <c:pt idx="768">
                  <c:v>92.046808413775196</c:v>
                </c:pt>
                <c:pt idx="769">
                  <c:v>92.535796490395512</c:v>
                </c:pt>
                <c:pt idx="770">
                  <c:v>93.0247845670158</c:v>
                </c:pt>
                <c:pt idx="771">
                  <c:v>93.513772643636202</c:v>
                </c:pt>
                <c:pt idx="772">
                  <c:v>94.002760720256305</c:v>
                </c:pt>
                <c:pt idx="773">
                  <c:v>94.491748796877104</c:v>
                </c:pt>
                <c:pt idx="774">
                  <c:v>94.9807368734986</c:v>
                </c:pt>
                <c:pt idx="775">
                  <c:v>95.469724950118291</c:v>
                </c:pt>
                <c:pt idx="776">
                  <c:v>95.958713026738096</c:v>
                </c:pt>
                <c:pt idx="777">
                  <c:v>96.447701103358497</c:v>
                </c:pt>
                <c:pt idx="778">
                  <c:v>96.936689179979297</c:v>
                </c:pt>
                <c:pt idx="779">
                  <c:v>97.4256772565994</c:v>
                </c:pt>
                <c:pt idx="780">
                  <c:v>97.914665333219503</c:v>
                </c:pt>
                <c:pt idx="781">
                  <c:v>98.403653409840601</c:v>
                </c:pt>
                <c:pt idx="782">
                  <c:v>98.8926414864614</c:v>
                </c:pt>
                <c:pt idx="783">
                  <c:v>99.381629563081205</c:v>
                </c:pt>
                <c:pt idx="784">
                  <c:v>99.870617639701891</c:v>
                </c:pt>
                <c:pt idx="785">
                  <c:v>100.359605716321</c:v>
                </c:pt>
                <c:pt idx="786">
                  <c:v>100.848593792942</c:v>
                </c:pt>
                <c:pt idx="787">
                  <c:v>101.337581869563</c:v>
                </c:pt>
                <c:pt idx="788">
                  <c:v>101.826569946183</c:v>
                </c:pt>
                <c:pt idx="789">
                  <c:v>102.315558022804</c:v>
                </c:pt>
                <c:pt idx="790">
                  <c:v>102.80454609942501</c:v>
                </c:pt>
                <c:pt idx="791">
                  <c:v>103.29353417604401</c:v>
                </c:pt>
                <c:pt idx="792">
                  <c:v>103.782522252666</c:v>
                </c:pt>
                <c:pt idx="793">
                  <c:v>104.271510329286</c:v>
                </c:pt>
                <c:pt idx="794">
                  <c:v>104.76049840590599</c:v>
                </c:pt>
                <c:pt idx="795">
                  <c:v>105.249486482526</c:v>
                </c:pt>
                <c:pt idx="796">
                  <c:v>105.73847455914701</c:v>
                </c:pt>
                <c:pt idx="797">
                  <c:v>106.22746263576801</c:v>
                </c:pt>
                <c:pt idx="798">
                  <c:v>106.716450712388</c:v>
                </c:pt>
                <c:pt idx="799">
                  <c:v>107.205438789008</c:v>
                </c:pt>
                <c:pt idx="800">
                  <c:v>107.694426865629</c:v>
                </c:pt>
                <c:pt idx="801">
                  <c:v>108.18341494225001</c:v>
                </c:pt>
                <c:pt idx="802">
                  <c:v>108.67240301886901</c:v>
                </c:pt>
                <c:pt idx="803">
                  <c:v>109.161391095491</c:v>
                </c:pt>
                <c:pt idx="804">
                  <c:v>109.65037917210999</c:v>
                </c:pt>
                <c:pt idx="805">
                  <c:v>110.13936724873099</c:v>
                </c:pt>
                <c:pt idx="806">
                  <c:v>110.628355325351</c:v>
                </c:pt>
                <c:pt idx="807">
                  <c:v>111.11734340197201</c:v>
                </c:pt>
                <c:pt idx="808">
                  <c:v>111.606331478591</c:v>
                </c:pt>
                <c:pt idx="809">
                  <c:v>112.095319555213</c:v>
                </c:pt>
                <c:pt idx="810">
                  <c:v>112.584307631833</c:v>
                </c:pt>
                <c:pt idx="811">
                  <c:v>113.07329570845299</c:v>
                </c:pt>
                <c:pt idx="812">
                  <c:v>113.56228378507301</c:v>
                </c:pt>
                <c:pt idx="813">
                  <c:v>114.051271861695</c:v>
                </c:pt>
                <c:pt idx="814">
                  <c:v>114.54025993831399</c:v>
                </c:pt>
                <c:pt idx="815">
                  <c:v>115.02924801493499</c:v>
                </c:pt>
                <c:pt idx="816">
                  <c:v>115.518236091555</c:v>
                </c:pt>
                <c:pt idx="817">
                  <c:v>116.00722416817601</c:v>
                </c:pt>
                <c:pt idx="818">
                  <c:v>116.49621224479701</c:v>
                </c:pt>
                <c:pt idx="819">
                  <c:v>116.985200321417</c:v>
                </c:pt>
                <c:pt idx="820">
                  <c:v>117.474188398037</c:v>
                </c:pt>
                <c:pt idx="821">
                  <c:v>117.963176474658</c:v>
                </c:pt>
                <c:pt idx="822">
                  <c:v>118.45216455127699</c:v>
                </c:pt>
                <c:pt idx="823">
                  <c:v>118.941152627899</c:v>
                </c:pt>
                <c:pt idx="824">
                  <c:v>119.430140704519</c:v>
                </c:pt>
                <c:pt idx="825">
                  <c:v>119.91912878113899</c:v>
                </c:pt>
                <c:pt idx="826">
                  <c:v>120.408116857761</c:v>
                </c:pt>
                <c:pt idx="827">
                  <c:v>120.89710493438099</c:v>
                </c:pt>
                <c:pt idx="828">
                  <c:v>121.386093011002</c:v>
                </c:pt>
                <c:pt idx="829">
                  <c:v>121.87508108762201</c:v>
                </c:pt>
                <c:pt idx="830">
                  <c:v>122.364069164241</c:v>
                </c:pt>
                <c:pt idx="831">
                  <c:v>122.853057240863</c:v>
                </c:pt>
                <c:pt idx="832">
                  <c:v>123.34204531748399</c:v>
                </c:pt>
                <c:pt idx="833">
                  <c:v>123.83103339410401</c:v>
                </c:pt>
                <c:pt idx="834">
                  <c:v>124.32002147072501</c:v>
                </c:pt>
                <c:pt idx="835">
                  <c:v>124.809009547344</c:v>
                </c:pt>
                <c:pt idx="836">
                  <c:v>125.29799762396401</c:v>
                </c:pt>
                <c:pt idx="837">
                  <c:v>125.78698570058499</c:v>
                </c:pt>
                <c:pt idx="838">
                  <c:v>126.275973777206</c:v>
                </c:pt>
                <c:pt idx="839">
                  <c:v>126.76496185382499</c:v>
                </c:pt>
                <c:pt idx="840">
                  <c:v>127.253949930446</c:v>
                </c:pt>
                <c:pt idx="841">
                  <c:v>127.74293800706802</c:v>
                </c:pt>
                <c:pt idx="842">
                  <c:v>128.231926083687</c:v>
                </c:pt>
                <c:pt idx="843">
                  <c:v>128.72091416030801</c:v>
                </c:pt>
                <c:pt idx="844">
                  <c:v>129.209902236928</c:v>
                </c:pt>
                <c:pt idx="845">
                  <c:v>129.69889031354901</c:v>
                </c:pt>
                <c:pt idx="846">
                  <c:v>130.18787839016898</c:v>
                </c:pt>
                <c:pt idx="847">
                  <c:v>130.67686646678899</c:v>
                </c:pt>
                <c:pt idx="848">
                  <c:v>131.16585454341001</c:v>
                </c:pt>
                <c:pt idx="849">
                  <c:v>131.65484262003</c:v>
                </c:pt>
                <c:pt idx="850">
                  <c:v>132.14383069665101</c:v>
                </c:pt>
                <c:pt idx="851">
                  <c:v>132.632818773271</c:v>
                </c:pt>
                <c:pt idx="852">
                  <c:v>133.12180684989201</c:v>
                </c:pt>
                <c:pt idx="853">
                  <c:v>133.61079492651101</c:v>
                </c:pt>
                <c:pt idx="854">
                  <c:v>134.09978300313199</c:v>
                </c:pt>
                <c:pt idx="855">
                  <c:v>134.588771079753</c:v>
                </c:pt>
                <c:pt idx="856">
                  <c:v>135.07775915637299</c:v>
                </c:pt>
                <c:pt idx="857">
                  <c:v>135.566747232994</c:v>
                </c:pt>
                <c:pt idx="858">
                  <c:v>136.05573530961402</c:v>
                </c:pt>
                <c:pt idx="859">
                  <c:v>136.54472338623501</c:v>
                </c:pt>
                <c:pt idx="860">
                  <c:v>137.03371146285602</c:v>
                </c:pt>
                <c:pt idx="861">
                  <c:v>137.52269953947498</c:v>
                </c:pt>
                <c:pt idx="862">
                  <c:v>138.011687616096</c:v>
                </c:pt>
                <c:pt idx="863">
                  <c:v>138.50067569271602</c:v>
                </c:pt>
                <c:pt idx="864">
                  <c:v>138.98966376933799</c:v>
                </c:pt>
                <c:pt idx="865">
                  <c:v>139.47865184595801</c:v>
                </c:pt>
                <c:pt idx="866">
                  <c:v>139.967639922579</c:v>
                </c:pt>
                <c:pt idx="867">
                  <c:v>140.45662799919799</c:v>
                </c:pt>
                <c:pt idx="868">
                  <c:v>140.94561607581798</c:v>
                </c:pt>
                <c:pt idx="869">
                  <c:v>141.43460415243899</c:v>
                </c:pt>
                <c:pt idx="870">
                  <c:v>141.92359222905901</c:v>
                </c:pt>
                <c:pt idx="871">
                  <c:v>142.412580305679</c:v>
                </c:pt>
                <c:pt idx="872">
                  <c:v>142.90156838230101</c:v>
                </c:pt>
                <c:pt idx="873">
                  <c:v>143.39055645891997</c:v>
                </c:pt>
                <c:pt idx="874">
                  <c:v>143.87954453553999</c:v>
                </c:pt>
                <c:pt idx="875">
                  <c:v>144.368532612161</c:v>
                </c:pt>
                <c:pt idx="876">
                  <c:v>144.85752068878099</c:v>
                </c:pt>
                <c:pt idx="877">
                  <c:v>145.34650876540201</c:v>
                </c:pt>
                <c:pt idx="878">
                  <c:v>145.835496842022</c:v>
                </c:pt>
                <c:pt idx="879">
                  <c:v>146.324484918645</c:v>
                </c:pt>
                <c:pt idx="880">
                  <c:v>146.813472995262</c:v>
                </c:pt>
                <c:pt idx="881">
                  <c:v>147.30246107188398</c:v>
                </c:pt>
                <c:pt idx="882">
                  <c:v>147.791449148505</c:v>
                </c:pt>
                <c:pt idx="883">
                  <c:v>148.28043722512498</c:v>
                </c:pt>
                <c:pt idx="884">
                  <c:v>148.769425301746</c:v>
                </c:pt>
                <c:pt idx="885">
                  <c:v>149.25841337836701</c:v>
                </c:pt>
                <c:pt idx="886">
                  <c:v>149.747401454986</c:v>
                </c:pt>
                <c:pt idx="887">
                  <c:v>150.23638953160702</c:v>
                </c:pt>
                <c:pt idx="888">
                  <c:v>150.725377608228</c:v>
                </c:pt>
                <c:pt idx="889">
                  <c:v>151.21436568484799</c:v>
                </c:pt>
                <c:pt idx="890">
                  <c:v>151.70335376146801</c:v>
                </c:pt>
                <c:pt idx="891">
                  <c:v>152.192341838088</c:v>
                </c:pt>
                <c:pt idx="892">
                  <c:v>152.68132991471001</c:v>
                </c:pt>
                <c:pt idx="893">
                  <c:v>153.17031799133099</c:v>
                </c:pt>
                <c:pt idx="894">
                  <c:v>153.65930606794899</c:v>
                </c:pt>
                <c:pt idx="895">
                  <c:v>154.14829414457202</c:v>
                </c:pt>
                <c:pt idx="896">
                  <c:v>154.63728222119201</c:v>
                </c:pt>
                <c:pt idx="897">
                  <c:v>155.12627029780901</c:v>
                </c:pt>
                <c:pt idx="898">
                  <c:v>155.61525837443298</c:v>
                </c:pt>
                <c:pt idx="899">
                  <c:v>156.10424645105201</c:v>
                </c:pt>
                <c:pt idx="900">
                  <c:v>156.593234527672</c:v>
                </c:pt>
                <c:pt idx="901">
                  <c:v>157.08222260429301</c:v>
                </c:pt>
                <c:pt idx="902">
                  <c:v>157.571210680913</c:v>
                </c:pt>
                <c:pt idx="903">
                  <c:v>158.06019875753299</c:v>
                </c:pt>
                <c:pt idx="904">
                  <c:v>158.54918683415499</c:v>
                </c:pt>
                <c:pt idx="905">
                  <c:v>159.03817491077498</c:v>
                </c:pt>
                <c:pt idx="906">
                  <c:v>159.527162987396</c:v>
                </c:pt>
                <c:pt idx="907">
                  <c:v>160.01615106401601</c:v>
                </c:pt>
                <c:pt idx="908">
                  <c:v>160.505139140636</c:v>
                </c:pt>
                <c:pt idx="909">
                  <c:v>160.99412721725599</c:v>
                </c:pt>
                <c:pt idx="910">
                  <c:v>161.483115293878</c:v>
                </c:pt>
                <c:pt idx="911">
                  <c:v>161.97210337049799</c:v>
                </c:pt>
                <c:pt idx="912">
                  <c:v>162.46109144711801</c:v>
                </c:pt>
                <c:pt idx="913">
                  <c:v>162.95007952373899</c:v>
                </c:pt>
                <c:pt idx="914">
                  <c:v>163.43906760036</c:v>
                </c:pt>
                <c:pt idx="915">
                  <c:v>163.92805567697999</c:v>
                </c:pt>
                <c:pt idx="916">
                  <c:v>164.41704375360001</c:v>
                </c:pt>
                <c:pt idx="917">
                  <c:v>164.90603183021901</c:v>
                </c:pt>
                <c:pt idx="918">
                  <c:v>165.39501990684198</c:v>
                </c:pt>
                <c:pt idx="919">
                  <c:v>165.884007983462</c:v>
                </c:pt>
                <c:pt idx="920">
                  <c:v>166.37299606008199</c:v>
                </c:pt>
                <c:pt idx="921">
                  <c:v>166.861984136703</c:v>
                </c:pt>
                <c:pt idx="922">
                  <c:v>167.35097221332401</c:v>
                </c:pt>
                <c:pt idx="923">
                  <c:v>167.839960289944</c:v>
                </c:pt>
                <c:pt idx="924">
                  <c:v>168.32894836656502</c:v>
                </c:pt>
                <c:pt idx="925">
                  <c:v>168.81793644318498</c:v>
                </c:pt>
                <c:pt idx="926">
                  <c:v>169.30692451980499</c:v>
                </c:pt>
                <c:pt idx="927">
                  <c:v>169.79591259642501</c:v>
                </c:pt>
                <c:pt idx="928">
                  <c:v>170.284900673045</c:v>
                </c:pt>
                <c:pt idx="929">
                  <c:v>170.77388874966502</c:v>
                </c:pt>
                <c:pt idx="930">
                  <c:v>171.262876826286</c:v>
                </c:pt>
                <c:pt idx="931">
                  <c:v>171.75186490290702</c:v>
                </c:pt>
                <c:pt idx="932">
                  <c:v>172.24085297952698</c:v>
                </c:pt>
                <c:pt idx="933">
                  <c:v>172.729841056147</c:v>
                </c:pt>
                <c:pt idx="934">
                  <c:v>173.218829132769</c:v>
                </c:pt>
                <c:pt idx="935">
                  <c:v>173.707817209388</c:v>
                </c:pt>
                <c:pt idx="936">
                  <c:v>174.19680528601</c:v>
                </c:pt>
                <c:pt idx="937">
                  <c:v>174.68579336262798</c:v>
                </c:pt>
                <c:pt idx="938">
                  <c:v>175.17478143925001</c:v>
                </c:pt>
                <c:pt idx="939">
                  <c:v>175.663769515871</c:v>
                </c:pt>
                <c:pt idx="940">
                  <c:v>176.15275759248999</c:v>
                </c:pt>
                <c:pt idx="941">
                  <c:v>176.641745669111</c:v>
                </c:pt>
                <c:pt idx="942">
                  <c:v>177.13073374573199</c:v>
                </c:pt>
                <c:pt idx="943">
                  <c:v>177.61972182235201</c:v>
                </c:pt>
                <c:pt idx="944">
                  <c:v>178.10870989897202</c:v>
                </c:pt>
                <c:pt idx="945">
                  <c:v>178.59769797559301</c:v>
                </c:pt>
                <c:pt idx="946">
                  <c:v>179.08668605221402</c:v>
                </c:pt>
                <c:pt idx="947">
                  <c:v>179.57567412883398</c:v>
                </c:pt>
                <c:pt idx="948">
                  <c:v>180.064662205454</c:v>
                </c:pt>
                <c:pt idx="949">
                  <c:v>180.55365028207501</c:v>
                </c:pt>
                <c:pt idx="950">
                  <c:v>181.042638358695</c:v>
                </c:pt>
                <c:pt idx="951">
                  <c:v>181.53162643531502</c:v>
                </c:pt>
                <c:pt idx="952">
                  <c:v>182.020614511936</c:v>
                </c:pt>
                <c:pt idx="953">
                  <c:v>182.509602588555</c:v>
                </c:pt>
                <c:pt idx="954">
                  <c:v>182.99859066517701</c:v>
                </c:pt>
                <c:pt idx="955">
                  <c:v>183.48757874179799</c:v>
                </c:pt>
                <c:pt idx="956">
                  <c:v>183.97656681841701</c:v>
                </c:pt>
                <c:pt idx="957">
                  <c:v>184.465554895038</c:v>
                </c:pt>
                <c:pt idx="958">
                  <c:v>184.95454297165901</c:v>
                </c:pt>
                <c:pt idx="959">
                  <c:v>185.443531048279</c:v>
                </c:pt>
                <c:pt idx="960">
                  <c:v>185.93251912490001</c:v>
                </c:pt>
                <c:pt idx="961">
                  <c:v>186.42150720152</c:v>
                </c:pt>
                <c:pt idx="962">
                  <c:v>186.91049527814098</c:v>
                </c:pt>
                <c:pt idx="963">
                  <c:v>187.399483354761</c:v>
                </c:pt>
                <c:pt idx="964">
                  <c:v>187.88847143138099</c:v>
                </c:pt>
                <c:pt idx="965">
                  <c:v>188.377459508002</c:v>
                </c:pt>
                <c:pt idx="966">
                  <c:v>188.86644758462202</c:v>
                </c:pt>
                <c:pt idx="967">
                  <c:v>189.35543566124198</c:v>
                </c:pt>
                <c:pt idx="968">
                  <c:v>189.844423737863</c:v>
                </c:pt>
                <c:pt idx="969">
                  <c:v>190.33341181448299</c:v>
                </c:pt>
                <c:pt idx="970">
                  <c:v>190.822399891104</c:v>
                </c:pt>
                <c:pt idx="971">
                  <c:v>191.31138796772402</c:v>
                </c:pt>
                <c:pt idx="972">
                  <c:v>191.800376044345</c:v>
                </c:pt>
                <c:pt idx="973">
                  <c:v>192.28936412096502</c:v>
                </c:pt>
                <c:pt idx="974">
                  <c:v>192.77835219758498</c:v>
                </c:pt>
                <c:pt idx="975">
                  <c:v>193.26734027420699</c:v>
                </c:pt>
                <c:pt idx="976">
                  <c:v>193.756328350827</c:v>
                </c:pt>
                <c:pt idx="977">
                  <c:v>194.24531642744799</c:v>
                </c:pt>
                <c:pt idx="978">
                  <c:v>194.73430450406701</c:v>
                </c:pt>
                <c:pt idx="979">
                  <c:v>195.223292580688</c:v>
                </c:pt>
                <c:pt idx="980">
                  <c:v>195.71228065730901</c:v>
                </c:pt>
                <c:pt idx="981">
                  <c:v>196.20126873392903</c:v>
                </c:pt>
                <c:pt idx="982">
                  <c:v>196.69025681054998</c:v>
                </c:pt>
                <c:pt idx="983">
                  <c:v>197.179244887171</c:v>
                </c:pt>
                <c:pt idx="984">
                  <c:v>197.66823296379098</c:v>
                </c:pt>
                <c:pt idx="985">
                  <c:v>198.157221040411</c:v>
                </c:pt>
                <c:pt idx="986">
                  <c:v>198.64620911703099</c:v>
                </c:pt>
                <c:pt idx="987">
                  <c:v>199.135197193652</c:v>
                </c:pt>
                <c:pt idx="988">
                  <c:v>199.62418527027302</c:v>
                </c:pt>
                <c:pt idx="989">
                  <c:v>200.11317334689198</c:v>
                </c:pt>
                <c:pt idx="990">
                  <c:v>200.602161423513</c:v>
                </c:pt>
                <c:pt idx="991">
                  <c:v>201.09114950013299</c:v>
                </c:pt>
                <c:pt idx="992">
                  <c:v>201.580137576754</c:v>
                </c:pt>
                <c:pt idx="993">
                  <c:v>202.06912565337501</c:v>
                </c:pt>
                <c:pt idx="994">
                  <c:v>202.558113729995</c:v>
                </c:pt>
                <c:pt idx="995">
                  <c:v>203.04710180661601</c:v>
                </c:pt>
                <c:pt idx="996">
                  <c:v>203.53608988323597</c:v>
                </c:pt>
                <c:pt idx="997">
                  <c:v>204.025077959855</c:v>
                </c:pt>
                <c:pt idx="998">
                  <c:v>204.51406603647601</c:v>
                </c:pt>
              </c:numCache>
            </c:numRef>
          </c:xVal>
          <c:yVal>
            <c:numRef>
              <c:f>ploss_contour!$Q$3:$Q$1002</c:f>
              <c:numCache>
                <c:formatCode>0.00E+00</c:formatCode>
                <c:ptCount val="1000"/>
                <c:pt idx="0">
                  <c:v>323.99949651049496</c:v>
                </c:pt>
                <c:pt idx="1">
                  <c:v>323.9994941675879</c:v>
                </c:pt>
                <c:pt idx="2">
                  <c:v>323.99949169548262</c:v>
                </c:pt>
                <c:pt idx="3">
                  <c:v>323.99948909425513</c:v>
                </c:pt>
                <c:pt idx="4">
                  <c:v>323.99948636397306</c:v>
                </c:pt>
                <c:pt idx="5">
                  <c:v>323.9994835046943</c:v>
                </c:pt>
                <c:pt idx="6">
                  <c:v>323.9994805164668</c:v>
                </c:pt>
                <c:pt idx="7">
                  <c:v>323.99947739932884</c:v>
                </c:pt>
                <c:pt idx="8">
                  <c:v>323.99947415330877</c:v>
                </c:pt>
                <c:pt idx="9">
                  <c:v>323.99947077842523</c:v>
                </c:pt>
                <c:pt idx="10">
                  <c:v>323.99946727468694</c:v>
                </c:pt>
                <c:pt idx="11">
                  <c:v>323.99946364209291</c:v>
                </c:pt>
                <c:pt idx="12">
                  <c:v>323.99945988063229</c:v>
                </c:pt>
                <c:pt idx="13">
                  <c:v>323.99945599028439</c:v>
                </c:pt>
                <c:pt idx="14">
                  <c:v>323.9994519710188</c:v>
                </c:pt>
                <c:pt idx="15">
                  <c:v>323.99944782279522</c:v>
                </c:pt>
                <c:pt idx="16">
                  <c:v>323.99944354556351</c:v>
                </c:pt>
                <c:pt idx="17">
                  <c:v>323.99943913926393</c:v>
                </c:pt>
                <c:pt idx="18">
                  <c:v>323.99943250546301</c:v>
                </c:pt>
                <c:pt idx="19">
                  <c:v>323.99942345566916</c:v>
                </c:pt>
                <c:pt idx="20">
                  <c:v>323.99941414702903</c:v>
                </c:pt>
                <c:pt idx="21">
                  <c:v>323.99940457958598</c:v>
                </c:pt>
                <c:pt idx="22">
                  <c:v>323.99939475338249</c:v>
                </c:pt>
                <c:pt idx="23">
                  <c:v>323.99938466846038</c:v>
                </c:pt>
                <c:pt idx="24">
                  <c:v>323.99937432486053</c:v>
                </c:pt>
                <c:pt idx="25">
                  <c:v>323.99936372262312</c:v>
                </c:pt>
                <c:pt idx="26">
                  <c:v>323.99935286178743</c:v>
                </c:pt>
                <c:pt idx="27">
                  <c:v>323.99934174239206</c:v>
                </c:pt>
                <c:pt idx="28">
                  <c:v>323.99933036447464</c:v>
                </c:pt>
                <c:pt idx="29">
                  <c:v>323.99931872807218</c:v>
                </c:pt>
                <c:pt idx="30">
                  <c:v>323.99930683322071</c:v>
                </c:pt>
                <c:pt idx="31">
                  <c:v>323.99929467995565</c:v>
                </c:pt>
                <c:pt idx="32">
                  <c:v>323.99928226831139</c:v>
                </c:pt>
                <c:pt idx="33">
                  <c:v>323.99926959832175</c:v>
                </c:pt>
                <c:pt idx="34">
                  <c:v>323.99925667001958</c:v>
                </c:pt>
                <c:pt idx="35">
                  <c:v>323.999243483437</c:v>
                </c:pt>
                <c:pt idx="36">
                  <c:v>323.9992255341968</c:v>
                </c:pt>
                <c:pt idx="37">
                  <c:v>323.99920712763424</c:v>
                </c:pt>
                <c:pt idx="38">
                  <c:v>323.99918836152818</c:v>
                </c:pt>
                <c:pt idx="39">
                  <c:v>323.99916923611863</c:v>
                </c:pt>
                <c:pt idx="40">
                  <c:v>323.99914975162147</c:v>
                </c:pt>
                <c:pt idx="41">
                  <c:v>323.99912990822878</c:v>
                </c:pt>
                <c:pt idx="42">
                  <c:v>323.99910970610847</c:v>
                </c:pt>
                <c:pt idx="43">
                  <c:v>323.99908914540464</c:v>
                </c:pt>
                <c:pt idx="44">
                  <c:v>323.9990682262374</c:v>
                </c:pt>
                <c:pt idx="45">
                  <c:v>323.99904694870304</c:v>
                </c:pt>
                <c:pt idx="46">
                  <c:v>323.99902531287375</c:v>
                </c:pt>
                <c:pt idx="47">
                  <c:v>323.99900331879803</c:v>
                </c:pt>
                <c:pt idx="48">
                  <c:v>323.99898096650031</c:v>
                </c:pt>
                <c:pt idx="49">
                  <c:v>323.99895825598139</c:v>
                </c:pt>
                <c:pt idx="50">
                  <c:v>323.99893518721802</c:v>
                </c:pt>
                <c:pt idx="51">
                  <c:v>323.9989117601632</c:v>
                </c:pt>
                <c:pt idx="52">
                  <c:v>323.9988879747462</c:v>
                </c:pt>
                <c:pt idx="53">
                  <c:v>323.99886033970216</c:v>
                </c:pt>
                <c:pt idx="54">
                  <c:v>323.9988282581466</c:v>
                </c:pt>
                <c:pt idx="55">
                  <c:v>323.99879565860664</c:v>
                </c:pt>
                <c:pt idx="56">
                  <c:v>323.99876254147864</c:v>
                </c:pt>
                <c:pt idx="57">
                  <c:v>323.99872890714619</c:v>
                </c:pt>
                <c:pt idx="58">
                  <c:v>323.99869475598035</c:v>
                </c:pt>
                <c:pt idx="59">
                  <c:v>323.99866008833976</c:v>
                </c:pt>
                <c:pt idx="60">
                  <c:v>323.99862490457031</c:v>
                </c:pt>
                <c:pt idx="61">
                  <c:v>323.99858920500554</c:v>
                </c:pt>
                <c:pt idx="62">
                  <c:v>323.99855298996647</c:v>
                </c:pt>
                <c:pt idx="63">
                  <c:v>323.9985162597614</c:v>
                </c:pt>
                <c:pt idx="64">
                  <c:v>323.9984790146865</c:v>
                </c:pt>
                <c:pt idx="65">
                  <c:v>323.99844125502511</c:v>
                </c:pt>
                <c:pt idx="66">
                  <c:v>323.99840298104846</c:v>
                </c:pt>
                <c:pt idx="67">
                  <c:v>323.99836419301516</c:v>
                </c:pt>
                <c:pt idx="68">
                  <c:v>323.99832489117142</c:v>
                </c:pt>
                <c:pt idx="69">
                  <c:v>323.99828507575108</c:v>
                </c:pt>
                <c:pt idx="70">
                  <c:v>323.99824474697567</c:v>
                </c:pt>
                <c:pt idx="71">
                  <c:v>323.99819135359292</c:v>
                </c:pt>
                <c:pt idx="72">
                  <c:v>323.99813682307632</c:v>
                </c:pt>
                <c:pt idx="73">
                  <c:v>323.99808171648567</c:v>
                </c:pt>
                <c:pt idx="74">
                  <c:v>323.99802603441742</c:v>
                </c:pt>
                <c:pt idx="75">
                  <c:v>323.99796977745791</c:v>
                </c:pt>
                <c:pt idx="76">
                  <c:v>323.99791294618319</c:v>
                </c:pt>
                <c:pt idx="77">
                  <c:v>323.99785554115903</c:v>
                </c:pt>
                <c:pt idx="78">
                  <c:v>323.99779756294106</c:v>
                </c:pt>
                <c:pt idx="79">
                  <c:v>323.99773901207465</c:v>
                </c:pt>
                <c:pt idx="80">
                  <c:v>323.99767988909514</c:v>
                </c:pt>
                <c:pt idx="81">
                  <c:v>323.99762019452766</c:v>
                </c:pt>
                <c:pt idx="82">
                  <c:v>323.9975599288872</c:v>
                </c:pt>
                <c:pt idx="83">
                  <c:v>323.99749909267882</c:v>
                </c:pt>
                <c:pt idx="84">
                  <c:v>323.99743768639729</c:v>
                </c:pt>
                <c:pt idx="85">
                  <c:v>323.99737571052765</c:v>
                </c:pt>
                <c:pt idx="86">
                  <c:v>323.99731316554471</c:v>
                </c:pt>
                <c:pt idx="87">
                  <c:v>323.99723585952779</c:v>
                </c:pt>
                <c:pt idx="88">
                  <c:v>323.99715110501904</c:v>
                </c:pt>
                <c:pt idx="89">
                  <c:v>323.99706515574331</c:v>
                </c:pt>
                <c:pt idx="90">
                  <c:v>323.99697801397548</c:v>
                </c:pt>
                <c:pt idx="91">
                  <c:v>323.99688968190594</c:v>
                </c:pt>
                <c:pt idx="92">
                  <c:v>323.99680016164132</c:v>
                </c:pt>
                <c:pt idx="93">
                  <c:v>323.99670945520438</c:v>
                </c:pt>
                <c:pt idx="94">
                  <c:v>323.9966175645344</c:v>
                </c:pt>
                <c:pt idx="95">
                  <c:v>323.99652449148738</c:v>
                </c:pt>
                <c:pt idx="96">
                  <c:v>323.99643023783636</c:v>
                </c:pt>
                <c:pt idx="97">
                  <c:v>323.99633480527166</c:v>
                </c:pt>
                <c:pt idx="98">
                  <c:v>323.99623819540113</c:v>
                </c:pt>
                <c:pt idx="99">
                  <c:v>323.99614040975058</c:v>
                </c:pt>
                <c:pt idx="100">
                  <c:v>323.99604144976399</c:v>
                </c:pt>
                <c:pt idx="101">
                  <c:v>323.99594131680379</c:v>
                </c:pt>
                <c:pt idx="102">
                  <c:v>323.99584001215129</c:v>
                </c:pt>
                <c:pt idx="103">
                  <c:v>323.9957283048667</c:v>
                </c:pt>
                <c:pt idx="104">
                  <c:v>323.9956024603415</c:v>
                </c:pt>
                <c:pt idx="105">
                  <c:v>323.99547480246099</c:v>
                </c:pt>
                <c:pt idx="106">
                  <c:v>323.99534533606868</c:v>
                </c:pt>
                <c:pt idx="107">
                  <c:v>323.99521406589565</c:v>
                </c:pt>
                <c:pt idx="108">
                  <c:v>323.99508099656077</c:v>
                </c:pt>
                <c:pt idx="109">
                  <c:v>323.99494613257173</c:v>
                </c:pt>
                <c:pt idx="110">
                  <c:v>323.99480947832518</c:v>
                </c:pt>
                <c:pt idx="111">
                  <c:v>323.9946710381077</c:v>
                </c:pt>
                <c:pt idx="112">
                  <c:v>323.99453081609619</c:v>
                </c:pt>
                <c:pt idx="113">
                  <c:v>323.99438881635871</c:v>
                </c:pt>
                <c:pt idx="114">
                  <c:v>323.99424504285503</c:v>
                </c:pt>
                <c:pt idx="115">
                  <c:v>323.9940890038344</c:v>
                </c:pt>
                <c:pt idx="116">
                  <c:v>323.99391980717843</c:v>
                </c:pt>
                <c:pt idx="117">
                  <c:v>323.9937471757936</c:v>
                </c:pt>
                <c:pt idx="118">
                  <c:v>323.9935711209759</c:v>
                </c:pt>
                <c:pt idx="119">
                  <c:v>323.9933916540254</c:v>
                </c:pt>
                <c:pt idx="120">
                  <c:v>323.99320878624775</c:v>
                </c:pt>
                <c:pt idx="121">
                  <c:v>323.99302252895461</c:v>
                </c:pt>
                <c:pt idx="122">
                  <c:v>323.99283289346499</c:v>
                </c:pt>
                <c:pt idx="123">
                  <c:v>323.99263989110619</c:v>
                </c:pt>
                <c:pt idx="124">
                  <c:v>323.99244353321512</c:v>
                </c:pt>
                <c:pt idx="125">
                  <c:v>323.99224383113932</c:v>
                </c:pt>
                <c:pt idx="126">
                  <c:v>323.99204079623831</c:v>
                </c:pt>
                <c:pt idx="127">
                  <c:v>323.99182263517014</c:v>
                </c:pt>
                <c:pt idx="128">
                  <c:v>323.99159257367836</c:v>
                </c:pt>
                <c:pt idx="129">
                  <c:v>323.99135859390185</c:v>
                </c:pt>
                <c:pt idx="130">
                  <c:v>323.99112071331706</c:v>
                </c:pt>
                <c:pt idx="131">
                  <c:v>323.99087894960229</c:v>
                </c:pt>
                <c:pt idx="132">
                  <c:v>323.99063332063827</c:v>
                </c:pt>
                <c:pt idx="133">
                  <c:v>323.9903838445091</c:v>
                </c:pt>
                <c:pt idx="134">
                  <c:v>323.99013053950239</c:v>
                </c:pt>
                <c:pt idx="135">
                  <c:v>323.98987342411067</c:v>
                </c:pt>
                <c:pt idx="136">
                  <c:v>323.98961251703173</c:v>
                </c:pt>
                <c:pt idx="137">
                  <c:v>323.98934783716942</c:v>
                </c:pt>
                <c:pt idx="138">
                  <c:v>323.98907940363495</c:v>
                </c:pt>
                <c:pt idx="139">
                  <c:v>323.98877379095421</c:v>
                </c:pt>
                <c:pt idx="140">
                  <c:v>323.98844870428644</c:v>
                </c:pt>
                <c:pt idx="141">
                  <c:v>323.98812011251329</c:v>
                </c:pt>
                <c:pt idx="142">
                  <c:v>323.98778804023516</c:v>
                </c:pt>
                <c:pt idx="143">
                  <c:v>323.98745251226262</c:v>
                </c:pt>
                <c:pt idx="144">
                  <c:v>323.98711355361752</c:v>
                </c:pt>
                <c:pt idx="145">
                  <c:v>323.98677118953356</c:v>
                </c:pt>
                <c:pt idx="146">
                  <c:v>323.9864254454576</c:v>
                </c:pt>
                <c:pt idx="147">
                  <c:v>323.98607634705047</c:v>
                </c:pt>
                <c:pt idx="148">
                  <c:v>323.98572392018804</c:v>
                </c:pt>
                <c:pt idx="149">
                  <c:v>323.98536819096245</c:v>
                </c:pt>
                <c:pt idx="150">
                  <c:v>323.98500918568288</c:v>
                </c:pt>
                <c:pt idx="151">
                  <c:v>323.98458407434146</c:v>
                </c:pt>
                <c:pt idx="152">
                  <c:v>323.98413441632886</c:v>
                </c:pt>
                <c:pt idx="153">
                  <c:v>323.9836796848374</c:v>
                </c:pt>
                <c:pt idx="154">
                  <c:v>323.98321993522183</c:v>
                </c:pt>
                <c:pt idx="155">
                  <c:v>323.98275522337156</c:v>
                </c:pt>
                <c:pt idx="156">
                  <c:v>323.98228560571329</c:v>
                </c:pt>
                <c:pt idx="157">
                  <c:v>323.98181113921419</c:v>
                </c:pt>
                <c:pt idx="158">
                  <c:v>323.98133188138519</c:v>
                </c:pt>
                <c:pt idx="159">
                  <c:v>323.98084789028428</c:v>
                </c:pt>
                <c:pt idx="160">
                  <c:v>323.98035922451982</c:v>
                </c:pt>
                <c:pt idx="161">
                  <c:v>323.97986594325425</c:v>
                </c:pt>
                <c:pt idx="162">
                  <c:v>323.97936810620791</c:v>
                </c:pt>
                <c:pt idx="163">
                  <c:v>323.97886577366279</c:v>
                </c:pt>
                <c:pt idx="164">
                  <c:v>323.97835900646635</c:v>
                </c:pt>
                <c:pt idx="165">
                  <c:v>323.97784786603597</c:v>
                </c:pt>
                <c:pt idx="166">
                  <c:v>323.97733241436305</c:v>
                </c:pt>
                <c:pt idx="167">
                  <c:v>323.97668195979963</c:v>
                </c:pt>
                <c:pt idx="168">
                  <c:v>323.97602115316187</c:v>
                </c:pt>
                <c:pt idx="169">
                  <c:v>323.97535302749623</c:v>
                </c:pt>
                <c:pt idx="170">
                  <c:v>323.97467773118126</c:v>
                </c:pt>
                <c:pt idx="171">
                  <c:v>323.97399541446993</c:v>
                </c:pt>
                <c:pt idx="172">
                  <c:v>323.97330622949676</c:v>
                </c:pt>
                <c:pt idx="173">
                  <c:v>323.97261033028548</c:v>
                </c:pt>
                <c:pt idx="174">
                  <c:v>323.97190787275684</c:v>
                </c:pt>
                <c:pt idx="175">
                  <c:v>323.97119901473729</c:v>
                </c:pt>
                <c:pt idx="176">
                  <c:v>323.97048391596724</c:v>
                </c:pt>
                <c:pt idx="177">
                  <c:v>323.96976273811072</c:v>
                </c:pt>
                <c:pt idx="178">
                  <c:v>323.96903564476457</c:v>
                </c:pt>
                <c:pt idx="179">
                  <c:v>323.96830280146861</c:v>
                </c:pt>
                <c:pt idx="180">
                  <c:v>323.96756437571571</c:v>
                </c:pt>
                <c:pt idx="181">
                  <c:v>323.9668205369627</c:v>
                </c:pt>
                <c:pt idx="182">
                  <c:v>323.96603696470794</c:v>
                </c:pt>
                <c:pt idx="183">
                  <c:v>323.96510497424532</c:v>
                </c:pt>
                <c:pt idx="184">
                  <c:v>323.96416747811935</c:v>
                </c:pt>
                <c:pt idx="185">
                  <c:v>323.96322477575757</c:v>
                </c:pt>
                <c:pt idx="186">
                  <c:v>323.96227716997305</c:v>
                </c:pt>
                <c:pt idx="187">
                  <c:v>323.96132496698243</c:v>
                </c:pt>
                <c:pt idx="188">
                  <c:v>323.96036847642432</c:v>
                </c:pt>
                <c:pt idx="189">
                  <c:v>323.9594080113792</c:v>
                </c:pt>
                <c:pt idx="190">
                  <c:v>323.95844388838952</c:v>
                </c:pt>
                <c:pt idx="191">
                  <c:v>323.95747642748114</c:v>
                </c:pt>
                <c:pt idx="192">
                  <c:v>323.95650595218518</c:v>
                </c:pt>
                <c:pt idx="193">
                  <c:v>323.95553278956089</c:v>
                </c:pt>
                <c:pt idx="194">
                  <c:v>323.95455727021954</c:v>
                </c:pt>
                <c:pt idx="195">
                  <c:v>323.95357972834864</c:v>
                </c:pt>
                <c:pt idx="196">
                  <c:v>323.95260050173761</c:v>
                </c:pt>
                <c:pt idx="197">
                  <c:v>323.95161993180358</c:v>
                </c:pt>
                <c:pt idx="198">
                  <c:v>323.95053617177513</c:v>
                </c:pt>
                <c:pt idx="199">
                  <c:v>323.94930177293173</c:v>
                </c:pt>
                <c:pt idx="200">
                  <c:v>323.9480627792193</c:v>
                </c:pt>
                <c:pt idx="201">
                  <c:v>323.94682010494114</c:v>
                </c:pt>
                <c:pt idx="202">
                  <c:v>323.94557467811387</c:v>
                </c:pt>
                <c:pt idx="203">
                  <c:v>323.94432744055945</c:v>
                </c:pt>
                <c:pt idx="204">
                  <c:v>323.94307934800327</c:v>
                </c:pt>
                <c:pt idx="205">
                  <c:v>323.9418313701774</c:v>
                </c:pt>
                <c:pt idx="206">
                  <c:v>323.94058449092961</c:v>
                </c:pt>
                <c:pt idx="207">
                  <c:v>323.93933970833854</c:v>
                </c:pt>
                <c:pt idx="208">
                  <c:v>323.9380980348335</c:v>
                </c:pt>
                <c:pt idx="209">
                  <c:v>323.93686049732105</c:v>
                </c:pt>
                <c:pt idx="210">
                  <c:v>323.93562813731643</c:v>
                </c:pt>
                <c:pt idx="211">
                  <c:v>323.93440201108081</c:v>
                </c:pt>
                <c:pt idx="212">
                  <c:v>323.93318318976446</c:v>
                </c:pt>
                <c:pt idx="213">
                  <c:v>323.93197275955544</c:v>
                </c:pt>
                <c:pt idx="214">
                  <c:v>323.93062416058143</c:v>
                </c:pt>
                <c:pt idx="215">
                  <c:v>323.92920708106868</c:v>
                </c:pt>
                <c:pt idx="216">
                  <c:v>323.92781283976893</c:v>
                </c:pt>
                <c:pt idx="217">
                  <c:v>323.92644293367977</c:v>
                </c:pt>
                <c:pt idx="218">
                  <c:v>323.92509886870249</c:v>
                </c:pt>
                <c:pt idx="219">
                  <c:v>323.92378216059313</c:v>
                </c:pt>
                <c:pt idx="220">
                  <c:v>323.92249433594935</c:v>
                </c:pt>
                <c:pt idx="221">
                  <c:v>323.92123693323344</c:v>
                </c:pt>
                <c:pt idx="222">
                  <c:v>323.92001150383157</c:v>
                </c:pt>
                <c:pt idx="223">
                  <c:v>323.91881961314908</c:v>
                </c:pt>
                <c:pt idx="224">
                  <c:v>323.9176628417419</c:v>
                </c:pt>
                <c:pt idx="225">
                  <c:v>323.91648354643939</c:v>
                </c:pt>
                <c:pt idx="226">
                  <c:v>323.91521135041552</c:v>
                </c:pt>
                <c:pt idx="227">
                  <c:v>323.91399137730002</c:v>
                </c:pt>
                <c:pt idx="228">
                  <c:v>323.91282722638863</c:v>
                </c:pt>
                <c:pt idx="229">
                  <c:v>323.91172255064873</c:v>
                </c:pt>
                <c:pt idx="230">
                  <c:v>323.91068105746331</c:v>
                </c:pt>
                <c:pt idx="231">
                  <c:v>323.90970650941335</c:v>
                </c:pt>
                <c:pt idx="232">
                  <c:v>323.90880272509935</c:v>
                </c:pt>
                <c:pt idx="233">
                  <c:v>323.90797358000106</c:v>
                </c:pt>
                <c:pt idx="234">
                  <c:v>323.90722300737673</c:v>
                </c:pt>
                <c:pt idx="235">
                  <c:v>323.90655499920035</c:v>
                </c:pt>
                <c:pt idx="236">
                  <c:v>323.90597360713809</c:v>
                </c:pt>
                <c:pt idx="237">
                  <c:v>323.90542142134291</c:v>
                </c:pt>
                <c:pt idx="238">
                  <c:v>323.90499210925674</c:v>
                </c:pt>
                <c:pt idx="239">
                  <c:v>323.90469431215786</c:v>
                </c:pt>
                <c:pt idx="240">
                  <c:v>323.90453467534769</c:v>
                </c:pt>
                <c:pt idx="241">
                  <c:v>323.90451994280727</c:v>
                </c:pt>
                <c:pt idx="242">
                  <c:v>323.90465695948751</c:v>
                </c:pt>
                <c:pt idx="243">
                  <c:v>323.90495267371676</c:v>
                </c:pt>
                <c:pt idx="244">
                  <c:v>323.90541413972352</c:v>
                </c:pt>
                <c:pt idx="245">
                  <c:v>323.90604852027604</c:v>
                </c:pt>
                <c:pt idx="246">
                  <c:v>323.90686308943759</c:v>
                </c:pt>
                <c:pt idx="247">
                  <c:v>323.90786523543812</c:v>
                </c:pt>
                <c:pt idx="248">
                  <c:v>323.90923360991076</c:v>
                </c:pt>
                <c:pt idx="249">
                  <c:v>323.91096699502833</c:v>
                </c:pt>
                <c:pt idx="250">
                  <c:v>323.91299559548992</c:v>
                </c:pt>
                <c:pt idx="251">
                  <c:v>323.91532896123886</c:v>
                </c:pt>
                <c:pt idx="252">
                  <c:v>323.91797675123655</c:v>
                </c:pt>
                <c:pt idx="253">
                  <c:v>323.92094873496069</c:v>
                </c:pt>
                <c:pt idx="254">
                  <c:v>323.92425479395718</c:v>
                </c:pt>
                <c:pt idx="255">
                  <c:v>323.92790492344574</c:v>
                </c:pt>
                <c:pt idx="256">
                  <c:v>323.93190923397998</c:v>
                </c:pt>
                <c:pt idx="257">
                  <c:v>323.9362779531611</c:v>
                </c:pt>
                <c:pt idx="258">
                  <c:v>323.94102142740536</c:v>
                </c:pt>
                <c:pt idx="259">
                  <c:v>323.94649935972336</c:v>
                </c:pt>
                <c:pt idx="260">
                  <c:v>323.95327465206981</c:v>
                </c:pt>
                <c:pt idx="261">
                  <c:v>323.96070883119751</c:v>
                </c:pt>
                <c:pt idx="262">
                  <c:v>323.96883322392262</c:v>
                </c:pt>
                <c:pt idx="263">
                  <c:v>323.97767977806211</c:v>
                </c:pt>
                <c:pt idx="264">
                  <c:v>323.98728106278122</c:v>
                </c:pt>
                <c:pt idx="265">
                  <c:v>323.9976702689637</c:v>
                </c:pt>
                <c:pt idx="266">
                  <c:v>324.00888120960349</c:v>
                </c:pt>
                <c:pt idx="267">
                  <c:v>324.02094832021794</c:v>
                </c:pt>
                <c:pt idx="268">
                  <c:v>324.03390665928384</c:v>
                </c:pt>
                <c:pt idx="269">
                  <c:v>324.04779190869408</c:v>
                </c:pt>
                <c:pt idx="270">
                  <c:v>324.06264037423722</c:v>
                </c:pt>
                <c:pt idx="271">
                  <c:v>324.07848898609814</c:v>
                </c:pt>
                <c:pt idx="272">
                  <c:v>324.09808710755152</c:v>
                </c:pt>
                <c:pt idx="273">
                  <c:v>324.11975501405425</c:v>
                </c:pt>
                <c:pt idx="274">
                  <c:v>324.14285277993167</c:v>
                </c:pt>
                <c:pt idx="275">
                  <c:v>324.16742209775902</c:v>
                </c:pt>
                <c:pt idx="276">
                  <c:v>324.19350516739206</c:v>
                </c:pt>
                <c:pt idx="277">
                  <c:v>324.22114470474941</c:v>
                </c:pt>
                <c:pt idx="278">
                  <c:v>324.2503839509269</c:v>
                </c:pt>
                <c:pt idx="279">
                  <c:v>324.28126668164259</c:v>
                </c:pt>
                <c:pt idx="280">
                  <c:v>324.31383721701258</c:v>
                </c:pt>
                <c:pt idx="281">
                  <c:v>324.34814043165818</c:v>
                </c:pt>
                <c:pt idx="282">
                  <c:v>324.38422176514393</c:v>
                </c:pt>
                <c:pt idx="283">
                  <c:v>324.42212723274685</c:v>
                </c:pt>
                <c:pt idx="284">
                  <c:v>324.46502348297355</c:v>
                </c:pt>
                <c:pt idx="285">
                  <c:v>324.51960028898731</c:v>
                </c:pt>
                <c:pt idx="286">
                  <c:v>324.5779328734601</c:v>
                </c:pt>
                <c:pt idx="287">
                  <c:v>324.64018330197689</c:v>
                </c:pt>
                <c:pt idx="288">
                  <c:v>324.70651699043458</c:v>
                </c:pt>
                <c:pt idx="289">
                  <c:v>324.77710271724067</c:v>
                </c:pt>
                <c:pt idx="290">
                  <c:v>324.85211263632374</c:v>
                </c:pt>
                <c:pt idx="291">
                  <c:v>324.93172229095416</c:v>
                </c:pt>
                <c:pt idx="292">
                  <c:v>325.01611062837617</c:v>
                </c:pt>
                <c:pt idx="293">
                  <c:v>325.10546001525023</c:v>
                </c:pt>
                <c:pt idx="294">
                  <c:v>325.19995625390726</c:v>
                </c:pt>
                <c:pt idx="295">
                  <c:v>325.29978859941315</c:v>
                </c:pt>
                <c:pt idx="296">
                  <c:v>325.40514977744567</c:v>
                </c:pt>
                <c:pt idx="297">
                  <c:v>325.51623600298331</c:v>
                </c:pt>
                <c:pt idx="298">
                  <c:v>325.63324699980626</c:v>
                </c:pt>
                <c:pt idx="299">
                  <c:v>325.75883281812668</c:v>
                </c:pt>
                <c:pt idx="300">
                  <c:v>325.91371354994328</c:v>
                </c:pt>
                <c:pt idx="301">
                  <c:v>326.08649176645201</c:v>
                </c:pt>
                <c:pt idx="302">
                  <c:v>326.27857899838216</c:v>
                </c:pt>
                <c:pt idx="303">
                  <c:v>326.49148091111346</c:v>
                </c:pt>
                <c:pt idx="304">
                  <c:v>326.72679739863906</c:v>
                </c:pt>
                <c:pt idx="305">
                  <c:v>326.98622272311422</c:v>
                </c:pt>
                <c:pt idx="306">
                  <c:v>327.27154569995861</c:v>
                </c:pt>
                <c:pt idx="307">
                  <c:v>327.58464992847115</c:v>
                </c:pt>
                <c:pt idx="308">
                  <c:v>327.92751406794378</c:v>
                </c:pt>
                <c:pt idx="309">
                  <c:v>328.30221215926946</c:v>
                </c:pt>
                <c:pt idx="310">
                  <c:v>328.71091399202703</c:v>
                </c:pt>
                <c:pt idx="311">
                  <c:v>329.15588551707992</c:v>
                </c:pt>
                <c:pt idx="312">
                  <c:v>329.63948930468649</c:v>
                </c:pt>
                <c:pt idx="313">
                  <c:v>330.16418504815954</c:v>
                </c:pt>
                <c:pt idx="314">
                  <c:v>330.73253011313244</c:v>
                </c:pt>
                <c:pt idx="315">
                  <c:v>331.74142890350259</c:v>
                </c:pt>
                <c:pt idx="316">
                  <c:v>332.75263308329539</c:v>
                </c:pt>
                <c:pt idx="317">
                  <c:v>333.87953769923178</c:v>
                </c:pt>
                <c:pt idx="318">
                  <c:v>335.14845839652122</c:v>
                </c:pt>
                <c:pt idx="319">
                  <c:v>336.75816476485863</c:v>
                </c:pt>
                <c:pt idx="320">
                  <c:v>338.18162579735895</c:v>
                </c:pt>
                <c:pt idx="321">
                  <c:v>339.58737669149878</c:v>
                </c:pt>
                <c:pt idx="322">
                  <c:v>341.23417890964544</c:v>
                </c:pt>
                <c:pt idx="323">
                  <c:v>342.29386897541036</c:v>
                </c:pt>
                <c:pt idx="324">
                  <c:v>343.36137647471696</c:v>
                </c:pt>
                <c:pt idx="325">
                  <c:v>344.4347291871498</c:v>
                </c:pt>
                <c:pt idx="326">
                  <c:v>345.51199829329676</c:v>
                </c:pt>
                <c:pt idx="327">
                  <c:v>346.5912984389887</c:v>
                </c:pt>
                <c:pt idx="328">
                  <c:v>347.67078779543124</c:v>
                </c:pt>
                <c:pt idx="329">
                  <c:v>348.74866811516097</c:v>
                </c:pt>
                <c:pt idx="330">
                  <c:v>349.82318478389442</c:v>
                </c:pt>
                <c:pt idx="331">
                  <c:v>350.89262686821388</c:v>
                </c:pt>
                <c:pt idx="332">
                  <c:v>351.95532715915391</c:v>
                </c:pt>
                <c:pt idx="333">
                  <c:v>352.92528309349404</c:v>
                </c:pt>
                <c:pt idx="334">
                  <c:v>353.8728889981009</c:v>
                </c:pt>
                <c:pt idx="335">
                  <c:v>354.83005444720999</c:v>
                </c:pt>
                <c:pt idx="336">
                  <c:v>355.79651441765128</c:v>
                </c:pt>
                <c:pt idx="337">
                  <c:v>356.77200546081627</c:v>
                </c:pt>
                <c:pt idx="338">
                  <c:v>357.75626570410975</c:v>
                </c:pt>
                <c:pt idx="339">
                  <c:v>358.74903485245864</c:v>
                </c:pt>
                <c:pt idx="340">
                  <c:v>359.75005418974382</c:v>
                </c:pt>
                <c:pt idx="341">
                  <c:v>360.75906658019926</c:v>
                </c:pt>
                <c:pt idx="342">
                  <c:v>361.77581646981855</c:v>
                </c:pt>
                <c:pt idx="343">
                  <c:v>362.75431206949753</c:v>
                </c:pt>
                <c:pt idx="344">
                  <c:v>363.65900905414287</c:v>
                </c:pt>
                <c:pt idx="345">
                  <c:v>364.56991303942385</c:v>
                </c:pt>
                <c:pt idx="346">
                  <c:v>365.48688190940931</c:v>
                </c:pt>
                <c:pt idx="347">
                  <c:v>366.40977420135283</c:v>
                </c:pt>
                <c:pt idx="348">
                  <c:v>367.33844910571071</c:v>
                </c:pt>
                <c:pt idx="349">
                  <c:v>368.27276646620635</c:v>
                </c:pt>
                <c:pt idx="350">
                  <c:v>369.21258677983752</c:v>
                </c:pt>
                <c:pt idx="351">
                  <c:v>370.15777119690836</c:v>
                </c:pt>
                <c:pt idx="352">
                  <c:v>371.10818152109312</c:v>
                </c:pt>
                <c:pt idx="353">
                  <c:v>372.06368020943108</c:v>
                </c:pt>
                <c:pt idx="354">
                  <c:v>373.02413037237397</c:v>
                </c:pt>
                <c:pt idx="355">
                  <c:v>373.98939577383658</c:v>
                </c:pt>
                <c:pt idx="356">
                  <c:v>374.88537378219917</c:v>
                </c:pt>
                <c:pt idx="357">
                  <c:v>375.70488128481975</c:v>
                </c:pt>
                <c:pt idx="358">
                  <c:v>376.52917126661873</c:v>
                </c:pt>
                <c:pt idx="359">
                  <c:v>377.35820228755915</c:v>
                </c:pt>
                <c:pt idx="360">
                  <c:v>378.19193301868017</c:v>
                </c:pt>
                <c:pt idx="361">
                  <c:v>379.03032224316496</c:v>
                </c:pt>
                <c:pt idx="362">
                  <c:v>379.87332885739278</c:v>
                </c:pt>
                <c:pt idx="363">
                  <c:v>380.72091187199857</c:v>
                </c:pt>
                <c:pt idx="364">
                  <c:v>381.57303041292869</c:v>
                </c:pt>
                <c:pt idx="365">
                  <c:v>382.42964372246576</c:v>
                </c:pt>
                <c:pt idx="366">
                  <c:v>383.29071116029712</c:v>
                </c:pt>
                <c:pt idx="367">
                  <c:v>384.15619220449315</c:v>
                </c:pt>
                <c:pt idx="368">
                  <c:v>385.02604645257395</c:v>
                </c:pt>
                <c:pt idx="369">
                  <c:v>385.78817160372563</c:v>
                </c:pt>
                <c:pt idx="370">
                  <c:v>386.47411216324974</c:v>
                </c:pt>
                <c:pt idx="371">
                  <c:v>387.16073559400121</c:v>
                </c:pt>
                <c:pt idx="372">
                  <c:v>387.84799102005638</c:v>
                </c:pt>
                <c:pt idx="373">
                  <c:v>388.5358278756346</c:v>
                </c:pt>
                <c:pt idx="374">
                  <c:v>389.22419590754623</c:v>
                </c:pt>
                <c:pt idx="375">
                  <c:v>389.9130451776021</c:v>
                </c:pt>
                <c:pt idx="376">
                  <c:v>390.60232606498391</c:v>
                </c:pt>
                <c:pt idx="377">
                  <c:v>391.29198926856742</c:v>
                </c:pt>
                <c:pt idx="378">
                  <c:v>391.98198580926874</c:v>
                </c:pt>
                <c:pt idx="379">
                  <c:v>392.67226703226851</c:v>
                </c:pt>
                <c:pt idx="380">
                  <c:v>393.36278460930083</c:v>
                </c:pt>
                <c:pt idx="381">
                  <c:v>394.05349054085355</c:v>
                </c:pt>
                <c:pt idx="382">
                  <c:v>394.6086902727713</c:v>
                </c:pt>
                <c:pt idx="383">
                  <c:v>395.10194979489222</c:v>
                </c:pt>
                <c:pt idx="384">
                  <c:v>395.58909387902617</c:v>
                </c:pt>
                <c:pt idx="385">
                  <c:v>396.07004256995037</c:v>
                </c:pt>
                <c:pt idx="386">
                  <c:v>396.54471721553307</c:v>
                </c:pt>
                <c:pt idx="387">
                  <c:v>397.01304046706667</c:v>
                </c:pt>
                <c:pt idx="388">
                  <c:v>397.47493627958653</c:v>
                </c:pt>
                <c:pt idx="389">
                  <c:v>397.93032991215159</c:v>
                </c:pt>
                <c:pt idx="390">
                  <c:v>398.37914792815803</c:v>
                </c:pt>
                <c:pt idx="391">
                  <c:v>398.82131819554991</c:v>
                </c:pt>
                <c:pt idx="392">
                  <c:v>399.25676988712041</c:v>
                </c:pt>
                <c:pt idx="393">
                  <c:v>399.68543348070716</c:v>
                </c:pt>
                <c:pt idx="394">
                  <c:v>400.10724075945984</c:v>
                </c:pt>
                <c:pt idx="395">
                  <c:v>400.34504413617276</c:v>
                </c:pt>
                <c:pt idx="396">
                  <c:v>400.54642390489585</c:v>
                </c:pt>
                <c:pt idx="397">
                  <c:v>400.75253722401544</c:v>
                </c:pt>
                <c:pt idx="398">
                  <c:v>400.96400739673396</c:v>
                </c:pt>
                <c:pt idx="399">
                  <c:v>401.18093707557091</c:v>
                </c:pt>
                <c:pt idx="400">
                  <c:v>401.40289848302041</c:v>
                </c:pt>
                <c:pt idx="401">
                  <c:v>401.62892350449175</c:v>
                </c:pt>
                <c:pt idx="402">
                  <c:v>401.81997511148336</c:v>
                </c:pt>
                <c:pt idx="403">
                  <c:v>401.98796081425945</c:v>
                </c:pt>
                <c:pt idx="404">
                  <c:v>402.14372378573273</c:v>
                </c:pt>
                <c:pt idx="405">
                  <c:v>402.28786657365333</c:v>
                </c:pt>
                <c:pt idx="406">
                  <c:v>402.42047104334358</c:v>
                </c:pt>
                <c:pt idx="407">
                  <c:v>402.54110441036414</c:v>
                </c:pt>
                <c:pt idx="408">
                  <c:v>402.64882648876835</c:v>
                </c:pt>
                <c:pt idx="409">
                  <c:v>402.69912712912111</c:v>
                </c:pt>
                <c:pt idx="410">
                  <c:v>402.73671457275185</c:v>
                </c:pt>
                <c:pt idx="411">
                  <c:v>402.78388016834913</c:v>
                </c:pt>
                <c:pt idx="412">
                  <c:v>402.84137662983392</c:v>
                </c:pt>
                <c:pt idx="413">
                  <c:v>402.90939482608792</c:v>
                </c:pt>
                <c:pt idx="414">
                  <c:v>402.98755031958422</c:v>
                </c:pt>
                <c:pt idx="415">
                  <c:v>403.07486904566076</c:v>
                </c:pt>
                <c:pt idx="416">
                  <c:v>403.14042466883529</c:v>
                </c:pt>
                <c:pt idx="417">
                  <c:v>403.18688941508822</c:v>
                </c:pt>
                <c:pt idx="418">
                  <c:v>403.22885588683096</c:v>
                </c:pt>
                <c:pt idx="419">
                  <c:v>403.26710678065024</c:v>
                </c:pt>
                <c:pt idx="420">
                  <c:v>403.30184746994064</c:v>
                </c:pt>
                <c:pt idx="421">
                  <c:v>403.33270912318858</c:v>
                </c:pt>
                <c:pt idx="422">
                  <c:v>403.35875256210727</c:v>
                </c:pt>
                <c:pt idx="423">
                  <c:v>403.3856783534311</c:v>
                </c:pt>
                <c:pt idx="424">
                  <c:v>403.4154266878466</c:v>
                </c:pt>
                <c:pt idx="425">
                  <c:v>403.44561845185569</c:v>
                </c:pt>
                <c:pt idx="426">
                  <c:v>403.47706213381178</c:v>
                </c:pt>
                <c:pt idx="427">
                  <c:v>403.50998715418382</c:v>
                </c:pt>
                <c:pt idx="428">
                  <c:v>403.54406295567753</c:v>
                </c:pt>
                <c:pt idx="429">
                  <c:v>403.57841759503896</c:v>
                </c:pt>
                <c:pt idx="430">
                  <c:v>403.54912616855944</c:v>
                </c:pt>
                <c:pt idx="431">
                  <c:v>403.47545496282811</c:v>
                </c:pt>
                <c:pt idx="432">
                  <c:v>403.41398788697603</c:v>
                </c:pt>
                <c:pt idx="433">
                  <c:v>403.36538439350272</c:v>
                </c:pt>
                <c:pt idx="434">
                  <c:v>403.32986395213663</c:v>
                </c:pt>
                <c:pt idx="435">
                  <c:v>403.30719525926088</c:v>
                </c:pt>
                <c:pt idx="436">
                  <c:v>403.296684481272</c:v>
                </c:pt>
                <c:pt idx="437">
                  <c:v>403.30163790524085</c:v>
                </c:pt>
                <c:pt idx="438">
                  <c:v>403.30634787137024</c:v>
                </c:pt>
                <c:pt idx="439">
                  <c:v>403.3017771545538</c:v>
                </c:pt>
                <c:pt idx="440">
                  <c:v>403.28862368681024</c:v>
                </c:pt>
                <c:pt idx="441">
                  <c:v>403.2671378942789</c:v>
                </c:pt>
                <c:pt idx="442">
                  <c:v>403.23711971143297</c:v>
                </c:pt>
                <c:pt idx="443">
                  <c:v>403.19791653072298</c:v>
                </c:pt>
                <c:pt idx="444">
                  <c:v>403.15782924107151</c:v>
                </c:pt>
                <c:pt idx="445">
                  <c:v>403.12623565776607</c:v>
                </c:pt>
                <c:pt idx="446">
                  <c:v>403.09454360738823</c:v>
                </c:pt>
                <c:pt idx="447">
                  <c:v>403.06348602841547</c:v>
                </c:pt>
                <c:pt idx="448">
                  <c:v>403.03333442382905</c:v>
                </c:pt>
                <c:pt idx="449">
                  <c:v>403.00390637403314</c:v>
                </c:pt>
                <c:pt idx="450">
                  <c:v>402.97457319740585</c:v>
                </c:pt>
                <c:pt idx="451">
                  <c:v>402.90651461005416</c:v>
                </c:pt>
                <c:pt idx="452">
                  <c:v>402.78530044094055</c:v>
                </c:pt>
                <c:pt idx="453">
                  <c:v>402.68118397089182</c:v>
                </c:pt>
                <c:pt idx="454">
                  <c:v>402.59672145735277</c:v>
                </c:pt>
                <c:pt idx="455">
                  <c:v>402.5329833813322</c:v>
                </c:pt>
                <c:pt idx="456">
                  <c:v>402.48944273575324</c:v>
                </c:pt>
                <c:pt idx="457">
                  <c:v>402.46384798311811</c:v>
                </c:pt>
                <c:pt idx="458">
                  <c:v>402.45057861707306</c:v>
                </c:pt>
                <c:pt idx="459">
                  <c:v>402.4314811711136</c:v>
                </c:pt>
                <c:pt idx="460">
                  <c:v>402.40618701590188</c:v>
                </c:pt>
                <c:pt idx="461">
                  <c:v>402.37760662322148</c:v>
                </c:pt>
                <c:pt idx="462">
                  <c:v>402.34693366674225</c:v>
                </c:pt>
                <c:pt idx="463">
                  <c:v>402.31366680597114</c:v>
                </c:pt>
                <c:pt idx="464">
                  <c:v>402.27563322031472</c:v>
                </c:pt>
                <c:pt idx="465">
                  <c:v>402.24834457057193</c:v>
                </c:pt>
                <c:pt idx="466">
                  <c:v>402.26190574777411</c:v>
                </c:pt>
                <c:pt idx="467">
                  <c:v>402.26602576781943</c:v>
                </c:pt>
                <c:pt idx="468">
                  <c:v>402.26361236837073</c:v>
                </c:pt>
                <c:pt idx="469">
                  <c:v>402.2558159321689</c:v>
                </c:pt>
                <c:pt idx="470">
                  <c:v>402.24219548224625</c:v>
                </c:pt>
                <c:pt idx="471">
                  <c:v>402.22086869517926</c:v>
                </c:pt>
                <c:pt idx="472">
                  <c:v>402.18561555988964</c:v>
                </c:pt>
                <c:pt idx="473">
                  <c:v>402.13384868196852</c:v>
                </c:pt>
                <c:pt idx="474">
                  <c:v>402.08391816916298</c:v>
                </c:pt>
                <c:pt idx="475">
                  <c:v>402.0375203039813</c:v>
                </c:pt>
                <c:pt idx="476">
                  <c:v>401.99544647054353</c:v>
                </c:pt>
                <c:pt idx="477">
                  <c:v>401.95754388671958</c:v>
                </c:pt>
                <c:pt idx="478">
                  <c:v>401.92267425143024</c:v>
                </c:pt>
                <c:pt idx="479">
                  <c:v>401.89342224558692</c:v>
                </c:pt>
                <c:pt idx="480">
                  <c:v>401.8854837765806</c:v>
                </c:pt>
                <c:pt idx="481">
                  <c:v>401.87257867015728</c:v>
                </c:pt>
                <c:pt idx="482">
                  <c:v>401.8565513053519</c:v>
                </c:pt>
                <c:pt idx="483">
                  <c:v>401.83825765396739</c:v>
                </c:pt>
                <c:pt idx="484">
                  <c:v>401.81757182226517</c:v>
                </c:pt>
                <c:pt idx="485">
                  <c:v>401.79339371582677</c:v>
                </c:pt>
                <c:pt idx="486">
                  <c:v>401.76782362070725</c:v>
                </c:pt>
                <c:pt idx="487">
                  <c:v>401.77575111395328</c:v>
                </c:pt>
                <c:pt idx="488">
                  <c:v>401.78501328612731</c:v>
                </c:pt>
                <c:pt idx="489">
                  <c:v>401.79748979348938</c:v>
                </c:pt>
                <c:pt idx="490">
                  <c:v>401.81404439220887</c:v>
                </c:pt>
                <c:pt idx="491">
                  <c:v>401.83458086339607</c:v>
                </c:pt>
                <c:pt idx="492">
                  <c:v>401.85809538939384</c:v>
                </c:pt>
                <c:pt idx="493">
                  <c:v>401.88083173331165</c:v>
                </c:pt>
                <c:pt idx="494">
                  <c:v>401.86320185231722</c:v>
                </c:pt>
                <c:pt idx="495">
                  <c:v>401.84535857801814</c:v>
                </c:pt>
                <c:pt idx="496">
                  <c:v>401.82834394016686</c:v>
                </c:pt>
                <c:pt idx="497">
                  <c:v>401.8126824550838</c:v>
                </c:pt>
                <c:pt idx="498">
                  <c:v>401.79837121277728</c:v>
                </c:pt>
                <c:pt idx="499">
                  <c:v>401.78487003225723</c:v>
                </c:pt>
                <c:pt idx="500">
                  <c:v>401.77109169823177</c:v>
                </c:pt>
                <c:pt idx="501">
                  <c:v>401.76339239149394</c:v>
                </c:pt>
                <c:pt idx="502">
                  <c:v>401.76136982368308</c:v>
                </c:pt>
                <c:pt idx="503">
                  <c:v>401.76608499518886</c:v>
                </c:pt>
                <c:pt idx="504">
                  <c:v>401.77809659901942</c:v>
                </c:pt>
                <c:pt idx="505">
                  <c:v>401.79742232070043</c:v>
                </c:pt>
                <c:pt idx="506">
                  <c:v>401.82354233639467</c:v>
                </c:pt>
                <c:pt idx="507">
                  <c:v>401.85540256348906</c:v>
                </c:pt>
                <c:pt idx="508">
                  <c:v>401.86222707054139</c:v>
                </c:pt>
                <c:pt idx="509">
                  <c:v>401.86361052847803</c:v>
                </c:pt>
                <c:pt idx="510">
                  <c:v>401.86267805282034</c:v>
                </c:pt>
                <c:pt idx="511">
                  <c:v>401.86016650149458</c:v>
                </c:pt>
                <c:pt idx="512">
                  <c:v>401.85615018888819</c:v>
                </c:pt>
                <c:pt idx="513">
                  <c:v>401.85001768401099</c:v>
                </c:pt>
                <c:pt idx="514">
                  <c:v>401.84044836233358</c:v>
                </c:pt>
                <c:pt idx="515">
                  <c:v>401.86283036203042</c:v>
                </c:pt>
                <c:pt idx="516">
                  <c:v>401.88593174855987</c:v>
                </c:pt>
                <c:pt idx="517">
                  <c:v>401.9061833732884</c:v>
                </c:pt>
                <c:pt idx="518">
                  <c:v>401.9243770238956</c:v>
                </c:pt>
                <c:pt idx="519">
                  <c:v>401.94061150011748</c:v>
                </c:pt>
                <c:pt idx="520">
                  <c:v>401.95429233307408</c:v>
                </c:pt>
                <c:pt idx="521">
                  <c:v>401.96413228200777</c:v>
                </c:pt>
                <c:pt idx="522">
                  <c:v>401.96323034677039</c:v>
                </c:pt>
                <c:pt idx="523">
                  <c:v>401.96136823236577</c:v>
                </c:pt>
                <c:pt idx="524">
                  <c:v>401.96282711563282</c:v>
                </c:pt>
                <c:pt idx="525">
                  <c:v>401.96917159921554</c:v>
                </c:pt>
                <c:pt idx="526">
                  <c:v>401.9806904745821</c:v>
                </c:pt>
                <c:pt idx="527">
                  <c:v>401.99634767221949</c:v>
                </c:pt>
                <c:pt idx="528">
                  <c:v>402.01373099253908</c:v>
                </c:pt>
                <c:pt idx="529">
                  <c:v>402.04000632242349</c:v>
                </c:pt>
                <c:pt idx="530">
                  <c:v>402.07347314792395</c:v>
                </c:pt>
                <c:pt idx="531">
                  <c:v>402.11462131201336</c:v>
                </c:pt>
                <c:pt idx="532">
                  <c:v>402.16512075325625</c:v>
                </c:pt>
                <c:pt idx="533">
                  <c:v>402.22529211480202</c:v>
                </c:pt>
                <c:pt idx="534">
                  <c:v>402.29415000016263</c:v>
                </c:pt>
                <c:pt idx="535">
                  <c:v>402.36944349498765</c:v>
                </c:pt>
                <c:pt idx="536">
                  <c:v>402.41177330108104</c:v>
                </c:pt>
                <c:pt idx="537">
                  <c:v>402.44045369486469</c:v>
                </c:pt>
                <c:pt idx="538">
                  <c:v>402.47069799257486</c:v>
                </c:pt>
                <c:pt idx="539">
                  <c:v>402.5031054741969</c:v>
                </c:pt>
                <c:pt idx="540">
                  <c:v>402.53781701451811</c:v>
                </c:pt>
                <c:pt idx="541">
                  <c:v>402.57451403187144</c:v>
                </c:pt>
                <c:pt idx="542">
                  <c:v>402.61241762123035</c:v>
                </c:pt>
                <c:pt idx="543">
                  <c:v>402.64100515133219</c:v>
                </c:pt>
                <c:pt idx="544">
                  <c:v>402.671987958974</c:v>
                </c:pt>
                <c:pt idx="545">
                  <c:v>402.71273252809294</c:v>
                </c:pt>
                <c:pt idx="546">
                  <c:v>402.76387016981914</c:v>
                </c:pt>
                <c:pt idx="547">
                  <c:v>402.82556825954589</c:v>
                </c:pt>
                <c:pt idx="548">
                  <c:v>402.89753874865949</c:v>
                </c:pt>
                <c:pt idx="549">
                  <c:v>402.97904604186596</c:v>
                </c:pt>
                <c:pt idx="550">
                  <c:v>403.01431145988317</c:v>
                </c:pt>
                <c:pt idx="551">
                  <c:v>403.01593799328225</c:v>
                </c:pt>
                <c:pt idx="552">
                  <c:v>403.01941464452085</c:v>
                </c:pt>
                <c:pt idx="553">
                  <c:v>403.02549264939637</c:v>
                </c:pt>
                <c:pt idx="554">
                  <c:v>403.03440696492265</c:v>
                </c:pt>
                <c:pt idx="555">
                  <c:v>403.04585519664016</c:v>
                </c:pt>
                <c:pt idx="556">
                  <c:v>403.05897567935449</c:v>
                </c:pt>
                <c:pt idx="557">
                  <c:v>403.08112781117393</c:v>
                </c:pt>
                <c:pt idx="558">
                  <c:v>403.1079854213919</c:v>
                </c:pt>
                <c:pt idx="559">
                  <c:v>403.1328532953064</c:v>
                </c:pt>
                <c:pt idx="560">
                  <c:v>403.1565433123215</c:v>
                </c:pt>
                <c:pt idx="561">
                  <c:v>403.17932073329945</c:v>
                </c:pt>
                <c:pt idx="562">
                  <c:v>403.20089561746028</c:v>
                </c:pt>
                <c:pt idx="563">
                  <c:v>403.22041461425295</c:v>
                </c:pt>
                <c:pt idx="564">
                  <c:v>403.23692617977497</c:v>
                </c:pt>
                <c:pt idx="565">
                  <c:v>403.2519128045077</c:v>
                </c:pt>
                <c:pt idx="566">
                  <c:v>403.26681782396912</c:v>
                </c:pt>
                <c:pt idx="567">
                  <c:v>403.28249807938823</c:v>
                </c:pt>
                <c:pt idx="568">
                  <c:v>403.29924616898916</c:v>
                </c:pt>
                <c:pt idx="569">
                  <c:v>403.3167974249294</c:v>
                </c:pt>
                <c:pt idx="570">
                  <c:v>403.33433711237092</c:v>
                </c:pt>
                <c:pt idx="571">
                  <c:v>403.34999183089349</c:v>
                </c:pt>
                <c:pt idx="572">
                  <c:v>403.35660722519685</c:v>
                </c:pt>
                <c:pt idx="573">
                  <c:v>403.35379736765043</c:v>
                </c:pt>
                <c:pt idx="574">
                  <c:v>403.34265651007217</c:v>
                </c:pt>
                <c:pt idx="575">
                  <c:v>403.32360685139616</c:v>
                </c:pt>
                <c:pt idx="576">
                  <c:v>403.29637638028419</c:v>
                </c:pt>
                <c:pt idx="577">
                  <c:v>403.25997731174687</c:v>
                </c:pt>
                <c:pt idx="578">
                  <c:v>403.22214293929949</c:v>
                </c:pt>
                <c:pt idx="579">
                  <c:v>403.19212580667784</c:v>
                </c:pt>
                <c:pt idx="580">
                  <c:v>403.15819754575875</c:v>
                </c:pt>
                <c:pt idx="581">
                  <c:v>403.12154179526652</c:v>
                </c:pt>
                <c:pt idx="582">
                  <c:v>403.08262455748695</c:v>
                </c:pt>
                <c:pt idx="583">
                  <c:v>403.04119806960665</c:v>
                </c:pt>
                <c:pt idx="584">
                  <c:v>402.99630548198462</c:v>
                </c:pt>
                <c:pt idx="585">
                  <c:v>402.93793039813249</c:v>
                </c:pt>
                <c:pt idx="586">
                  <c:v>402.86395201099026</c:v>
                </c:pt>
                <c:pt idx="587">
                  <c:v>402.79690453710515</c:v>
                </c:pt>
                <c:pt idx="588">
                  <c:v>402.73799486326573</c:v>
                </c:pt>
                <c:pt idx="589">
                  <c:v>402.68770028383119</c:v>
                </c:pt>
                <c:pt idx="590">
                  <c:v>402.64579923180281</c:v>
                </c:pt>
                <c:pt idx="591">
                  <c:v>402.61140019263451</c:v>
                </c:pt>
                <c:pt idx="592">
                  <c:v>402.55516840052826</c:v>
                </c:pt>
                <c:pt idx="593">
                  <c:v>402.42197050359079</c:v>
                </c:pt>
                <c:pt idx="594">
                  <c:v>402.28284558376504</c:v>
                </c:pt>
                <c:pt idx="595">
                  <c:v>402.13888075021345</c:v>
                </c:pt>
                <c:pt idx="596">
                  <c:v>401.99056973038404</c:v>
                </c:pt>
                <c:pt idx="597">
                  <c:v>401.83780443871944</c:v>
                </c:pt>
                <c:pt idx="598">
                  <c:v>401.67986723655565</c:v>
                </c:pt>
                <c:pt idx="599">
                  <c:v>401.50029957862142</c:v>
                </c:pt>
                <c:pt idx="600">
                  <c:v>401.26669738477597</c:v>
                </c:pt>
                <c:pt idx="601">
                  <c:v>401.03986932278889</c:v>
                </c:pt>
                <c:pt idx="602">
                  <c:v>400.82092939979509</c:v>
                </c:pt>
                <c:pt idx="603">
                  <c:v>400.61036704394007</c:v>
                </c:pt>
                <c:pt idx="604">
                  <c:v>400.40806090367698</c:v>
                </c:pt>
                <c:pt idx="605">
                  <c:v>400.21329214110665</c:v>
                </c:pt>
                <c:pt idx="606">
                  <c:v>399.98722040861225</c:v>
                </c:pt>
                <c:pt idx="607">
                  <c:v>399.56528430831759</c:v>
                </c:pt>
                <c:pt idx="608">
                  <c:v>399.13651056424266</c:v>
                </c:pt>
                <c:pt idx="609">
                  <c:v>398.70096753318887</c:v>
                </c:pt>
                <c:pt idx="610">
                  <c:v>398.25872488104699</c:v>
                </c:pt>
                <c:pt idx="611">
                  <c:v>397.80985358226644</c:v>
                </c:pt>
                <c:pt idx="612">
                  <c:v>397.35442591953461</c:v>
                </c:pt>
                <c:pt idx="613">
                  <c:v>396.89251548318896</c:v>
                </c:pt>
                <c:pt idx="614">
                  <c:v>396.42419717078019</c:v>
                </c:pt>
                <c:pt idx="615">
                  <c:v>395.94954718653059</c:v>
                </c:pt>
                <c:pt idx="616">
                  <c:v>395.46864304081646</c:v>
                </c:pt>
                <c:pt idx="617">
                  <c:v>394.98156354956666</c:v>
                </c:pt>
                <c:pt idx="618">
                  <c:v>394.48838883368444</c:v>
                </c:pt>
                <c:pt idx="619">
                  <c:v>393.98920031844995</c:v>
                </c:pt>
                <c:pt idx="620">
                  <c:v>393.29871159642801</c:v>
                </c:pt>
                <c:pt idx="621">
                  <c:v>392.59848548775176</c:v>
                </c:pt>
                <c:pt idx="622">
                  <c:v>391.89888603918558</c:v>
                </c:pt>
                <c:pt idx="623">
                  <c:v>391.19995747722521</c:v>
                </c:pt>
                <c:pt idx="624">
                  <c:v>390.50174435810084</c:v>
                </c:pt>
                <c:pt idx="625">
                  <c:v>389.80429156466982</c:v>
                </c:pt>
                <c:pt idx="626">
                  <c:v>389.10764430325531</c:v>
                </c:pt>
                <c:pt idx="627">
                  <c:v>388.41184810049833</c:v>
                </c:pt>
                <c:pt idx="628">
                  <c:v>387.71694880009647</c:v>
                </c:pt>
                <c:pt idx="629">
                  <c:v>387.02299255955262</c:v>
                </c:pt>
                <c:pt idx="630">
                  <c:v>386.33002584686488</c:v>
                </c:pt>
                <c:pt idx="631">
                  <c:v>385.6380954371823</c:v>
                </c:pt>
                <c:pt idx="632">
                  <c:v>384.94724840940233</c:v>
                </c:pt>
                <c:pt idx="633">
                  <c:v>384.10886546081406</c:v>
                </c:pt>
                <c:pt idx="634">
                  <c:v>383.2167597581805</c:v>
                </c:pt>
                <c:pt idx="635">
                  <c:v>382.32477274426316</c:v>
                </c:pt>
                <c:pt idx="636">
                  <c:v>381.43305348856268</c:v>
                </c:pt>
                <c:pt idx="637">
                  <c:v>380.54175218201317</c:v>
                </c:pt>
                <c:pt idx="638">
                  <c:v>379.65102013629416</c:v>
                </c:pt>
                <c:pt idx="639">
                  <c:v>378.76100978321097</c:v>
                </c:pt>
                <c:pt idx="640">
                  <c:v>377.87187467398053</c:v>
                </c:pt>
                <c:pt idx="641">
                  <c:v>376.98376947857491</c:v>
                </c:pt>
                <c:pt idx="642">
                  <c:v>376.09684998496772</c:v>
                </c:pt>
                <c:pt idx="643">
                  <c:v>375.2112730984702</c:v>
                </c:pt>
                <c:pt idx="644">
                  <c:v>374.32719684092444</c:v>
                </c:pt>
                <c:pt idx="645">
                  <c:v>373.44478035000424</c:v>
                </c:pt>
                <c:pt idx="646">
                  <c:v>372.56418387840665</c:v>
                </c:pt>
                <c:pt idx="647">
                  <c:v>371.68556879309079</c:v>
                </c:pt>
                <c:pt idx="648">
                  <c:v>370.80909757444959</c:v>
                </c:pt>
                <c:pt idx="649">
                  <c:v>369.93493381552463</c:v>
                </c:pt>
                <c:pt idx="650">
                  <c:v>369.06324222111317</c:v>
                </c:pt>
                <c:pt idx="651">
                  <c:v>368.19418860699807</c:v>
                </c:pt>
                <c:pt idx="652">
                  <c:v>367.32793989901239</c:v>
                </c:pt>
                <c:pt idx="653">
                  <c:v>366.33049956063797</c:v>
                </c:pt>
                <c:pt idx="654">
                  <c:v>365.29736459566948</c:v>
                </c:pt>
                <c:pt idx="655">
                  <c:v>364.2778963535664</c:v>
                </c:pt>
                <c:pt idx="656">
                  <c:v>363.27205959050605</c:v>
                </c:pt>
                <c:pt idx="657">
                  <c:v>362.279819133177</c:v>
                </c:pt>
                <c:pt idx="658">
                  <c:v>361.30113987680346</c:v>
                </c:pt>
                <c:pt idx="659">
                  <c:v>360.3359867832271</c:v>
                </c:pt>
                <c:pt idx="660">
                  <c:v>359.38432487894767</c:v>
                </c:pt>
                <c:pt idx="661">
                  <c:v>358.44611925323869</c:v>
                </c:pt>
                <c:pt idx="662">
                  <c:v>357.52133505617405</c:v>
                </c:pt>
                <c:pt idx="663">
                  <c:v>356.51618522033658</c:v>
                </c:pt>
                <c:pt idx="664">
                  <c:v>355.48084342228225</c:v>
                </c:pt>
                <c:pt idx="665">
                  <c:v>354.44773931350147</c:v>
                </c:pt>
                <c:pt idx="666">
                  <c:v>353.41760049789826</c:v>
                </c:pt>
                <c:pt idx="667">
                  <c:v>352.39116486488729</c:v>
                </c:pt>
                <c:pt idx="668">
                  <c:v>351.36918058830059</c:v>
                </c:pt>
                <c:pt idx="669">
                  <c:v>350.35240612520596</c:v>
                </c:pt>
                <c:pt idx="670">
                  <c:v>349.34161021469896</c:v>
                </c:pt>
                <c:pt idx="671">
                  <c:v>348.33757187663946</c:v>
                </c:pt>
                <c:pt idx="672">
                  <c:v>347.34108041036086</c:v>
                </c:pt>
                <c:pt idx="673">
                  <c:v>346.22449804467374</c:v>
                </c:pt>
                <c:pt idx="674">
                  <c:v>345.06392188224606</c:v>
                </c:pt>
                <c:pt idx="675">
                  <c:v>343.90576008014756</c:v>
                </c:pt>
                <c:pt idx="676">
                  <c:v>342.75245011648332</c:v>
                </c:pt>
                <c:pt idx="677">
                  <c:v>341.60651164715102</c:v>
                </c:pt>
                <c:pt idx="678">
                  <c:v>340.04893143087173</c:v>
                </c:pt>
                <c:pt idx="679">
                  <c:v>338.65800446599337</c:v>
                </c:pt>
                <c:pt idx="680">
                  <c:v>337.28542614472912</c:v>
                </c:pt>
                <c:pt idx="681">
                  <c:v>335.88656628086113</c:v>
                </c:pt>
                <c:pt idx="682">
                  <c:v>334.49107641809934</c:v>
                </c:pt>
                <c:pt idx="683">
                  <c:v>332.90935836649737</c:v>
                </c:pt>
                <c:pt idx="684">
                  <c:v>331.96247132988941</c:v>
                </c:pt>
                <c:pt idx="685">
                  <c:v>330.84322740772791</c:v>
                </c:pt>
                <c:pt idx="686">
                  <c:v>330.26441846257512</c:v>
                </c:pt>
                <c:pt idx="687">
                  <c:v>329.73691011803402</c:v>
                </c:pt>
                <c:pt idx="688">
                  <c:v>329.25048483171349</c:v>
                </c:pt>
                <c:pt idx="689">
                  <c:v>328.80270379123459</c:v>
                </c:pt>
                <c:pt idx="690">
                  <c:v>328.39122193511758</c:v>
                </c:pt>
                <c:pt idx="691">
                  <c:v>328.01378792553896</c:v>
                </c:pt>
                <c:pt idx="692">
                  <c:v>327.66824412414604</c:v>
                </c:pt>
                <c:pt idx="693">
                  <c:v>327.35252657093508</c:v>
                </c:pt>
                <c:pt idx="694">
                  <c:v>327.06466496620214</c:v>
                </c:pt>
                <c:pt idx="695">
                  <c:v>326.80278265554506</c:v>
                </c:pt>
                <c:pt idx="696">
                  <c:v>326.56509661794291</c:v>
                </c:pt>
                <c:pt idx="697">
                  <c:v>326.34991745688774</c:v>
                </c:pt>
                <c:pt idx="698">
                  <c:v>326.15564939459131</c:v>
                </c:pt>
                <c:pt idx="699">
                  <c:v>325.98079026924887</c:v>
                </c:pt>
                <c:pt idx="700">
                  <c:v>325.82393153537288</c:v>
                </c:pt>
                <c:pt idx="701">
                  <c:v>325.69626082892131</c:v>
                </c:pt>
                <c:pt idx="702">
                  <c:v>325.57725095129848</c:v>
                </c:pt>
                <c:pt idx="703">
                  <c:v>325.46427468328312</c:v>
                </c:pt>
                <c:pt idx="704">
                  <c:v>325.35712381238301</c:v>
                </c:pt>
                <c:pt idx="705">
                  <c:v>325.25559393227866</c:v>
                </c:pt>
                <c:pt idx="706">
                  <c:v>325.15948442391175</c:v>
                </c:pt>
                <c:pt idx="707">
                  <c:v>325.06859843740426</c:v>
                </c:pt>
                <c:pt idx="708">
                  <c:v>324.9827428748136</c:v>
                </c:pt>
                <c:pt idx="709">
                  <c:v>324.90172837372046</c:v>
                </c:pt>
                <c:pt idx="710">
                  <c:v>324.82536929164849</c:v>
                </c:pt>
                <c:pt idx="711">
                  <c:v>324.75348369131859</c:v>
                </c:pt>
                <c:pt idx="712">
                  <c:v>324.685893326734</c:v>
                </c:pt>
                <c:pt idx="713">
                  <c:v>324.62242363009932</c:v>
                </c:pt>
                <c:pt idx="714">
                  <c:v>324.56290369957225</c:v>
                </c:pt>
                <c:pt idx="715">
                  <c:v>324.50716628784738</c:v>
                </c:pt>
                <c:pt idx="716">
                  <c:v>324.46200866171881</c:v>
                </c:pt>
                <c:pt idx="717">
                  <c:v>324.42159905898308</c:v>
                </c:pt>
                <c:pt idx="718">
                  <c:v>324.38318608919127</c:v>
                </c:pt>
                <c:pt idx="719">
                  <c:v>324.34671344436913</c:v>
                </c:pt>
                <c:pt idx="720">
                  <c:v>324.31212554229933</c:v>
                </c:pt>
                <c:pt idx="721">
                  <c:v>324.27936752484493</c:v>
                </c:pt>
                <c:pt idx="722">
                  <c:v>324.24838525633049</c:v>
                </c:pt>
                <c:pt idx="723">
                  <c:v>324.21912532198047</c:v>
                </c:pt>
                <c:pt idx="724">
                  <c:v>324.19153502641473</c:v>
                </c:pt>
                <c:pt idx="725">
                  <c:v>324.16556239220245</c:v>
                </c:pt>
                <c:pt idx="726">
                  <c:v>324.14115615847226</c:v>
                </c:pt>
                <c:pt idx="727">
                  <c:v>324.11826577958107</c:v>
                </c:pt>
                <c:pt idx="728">
                  <c:v>324.09775992610838</c:v>
                </c:pt>
                <c:pt idx="729">
                  <c:v>324.08179859098703</c:v>
                </c:pt>
                <c:pt idx="730">
                  <c:v>324.06662959683968</c:v>
                </c:pt>
                <c:pt idx="731">
                  <c:v>324.05223859767187</c:v>
                </c:pt>
                <c:pt idx="732">
                  <c:v>324.03861135220427</c:v>
                </c:pt>
                <c:pt idx="733">
                  <c:v>324.02573372331943</c:v>
                </c:pt>
                <c:pt idx="734">
                  <c:v>324.0135916775198</c:v>
                </c:pt>
                <c:pt idx="735">
                  <c:v>324.00217128439772</c:v>
                </c:pt>
                <c:pt idx="736">
                  <c:v>323.99145871611597</c:v>
                </c:pt>
                <c:pt idx="737">
                  <c:v>323.98144024690038</c:v>
                </c:pt>
                <c:pt idx="738">
                  <c:v>323.9721022525431</c:v>
                </c:pt>
                <c:pt idx="739">
                  <c:v>323.96343120991793</c:v>
                </c:pt>
                <c:pt idx="740">
                  <c:v>323.95541369650635</c:v>
                </c:pt>
                <c:pt idx="741">
                  <c:v>323.94914759576852</c:v>
                </c:pt>
                <c:pt idx="742">
                  <c:v>323.94384265591378</c:v>
                </c:pt>
                <c:pt idx="743">
                  <c:v>323.93893064894729</c:v>
                </c:pt>
                <c:pt idx="744">
                  <c:v>323.9343996670371</c:v>
                </c:pt>
                <c:pt idx="745">
                  <c:v>323.93023795196609</c:v>
                </c:pt>
                <c:pt idx="746">
                  <c:v>323.92643389425342</c:v>
                </c:pt>
                <c:pt idx="747">
                  <c:v>323.9229760323044</c:v>
                </c:pt>
                <c:pt idx="748">
                  <c:v>323.91985305159011</c:v>
                </c:pt>
                <c:pt idx="749">
                  <c:v>323.91705378385501</c:v>
                </c:pt>
                <c:pt idx="750">
                  <c:v>323.91456720635398</c:v>
                </c:pt>
                <c:pt idx="751">
                  <c:v>323.91238244111833</c:v>
                </c:pt>
                <c:pt idx="752">
                  <c:v>323.91048875425037</c:v>
                </c:pt>
                <c:pt idx="753">
                  <c:v>323.90887555524705</c:v>
                </c:pt>
                <c:pt idx="754">
                  <c:v>323.90753239635245</c:v>
                </c:pt>
                <c:pt idx="755">
                  <c:v>323.90644897193954</c:v>
                </c:pt>
                <c:pt idx="756">
                  <c:v>323.90575809813544</c:v>
                </c:pt>
                <c:pt idx="757">
                  <c:v>323.90524120440796</c:v>
                </c:pt>
                <c:pt idx="758">
                  <c:v>323.90486383864351</c:v>
                </c:pt>
                <c:pt idx="759">
                  <c:v>323.90462280258299</c:v>
                </c:pt>
                <c:pt idx="760">
                  <c:v>323.90451492594349</c:v>
                </c:pt>
                <c:pt idx="761">
                  <c:v>323.90453706570213</c:v>
                </c:pt>
                <c:pt idx="762">
                  <c:v>323.90468610539637</c:v>
                </c:pt>
                <c:pt idx="763">
                  <c:v>323.90495895444002</c:v>
                </c:pt>
                <c:pt idx="764">
                  <c:v>323.90535254745532</c:v>
                </c:pt>
                <c:pt idx="765">
                  <c:v>323.90586384362126</c:v>
                </c:pt>
                <c:pt idx="766">
                  <c:v>323.90648982603784</c:v>
                </c:pt>
                <c:pt idx="767">
                  <c:v>323.90722750110638</c:v>
                </c:pt>
                <c:pt idx="768">
                  <c:v>323.90807389792587</c:v>
                </c:pt>
                <c:pt idx="769">
                  <c:v>323.90902606770544</c:v>
                </c:pt>
                <c:pt idx="770">
                  <c:v>323.91007267803474</c:v>
                </c:pt>
                <c:pt idx="771">
                  <c:v>323.91094077955165</c:v>
                </c:pt>
                <c:pt idx="772">
                  <c:v>323.91186216797439</c:v>
                </c:pt>
                <c:pt idx="773">
                  <c:v>323.9128349845318</c:v>
                </c:pt>
                <c:pt idx="774">
                  <c:v>323.91385738978761</c:v>
                </c:pt>
                <c:pt idx="775">
                  <c:v>323.91492756328574</c:v>
                </c:pt>
                <c:pt idx="776">
                  <c:v>323.91604370320567</c:v>
                </c:pt>
                <c:pt idx="777">
                  <c:v>323.91720402602715</c:v>
                </c:pt>
                <c:pt idx="778">
                  <c:v>323.91840676620484</c:v>
                </c:pt>
                <c:pt idx="779">
                  <c:v>323.91965017585267</c:v>
                </c:pt>
                <c:pt idx="780">
                  <c:v>323.92093252443811</c:v>
                </c:pt>
                <c:pt idx="781">
                  <c:v>323.92225209848573</c:v>
                </c:pt>
                <c:pt idx="782">
                  <c:v>323.92360720129091</c:v>
                </c:pt>
                <c:pt idx="783">
                  <c:v>323.92499615264296</c:v>
                </c:pt>
                <c:pt idx="784">
                  <c:v>323.92641728855841</c:v>
                </c:pt>
                <c:pt idx="785">
                  <c:v>323.92786896102365</c:v>
                </c:pt>
                <c:pt idx="786">
                  <c:v>323.92921873164903</c:v>
                </c:pt>
                <c:pt idx="787">
                  <c:v>323.93036922351234</c:v>
                </c:pt>
                <c:pt idx="788">
                  <c:v>323.93153636156455</c:v>
                </c:pt>
                <c:pt idx="789">
                  <c:v>323.9327195262876</c:v>
                </c:pt>
                <c:pt idx="790">
                  <c:v>323.9339181030553</c:v>
                </c:pt>
                <c:pt idx="791">
                  <c:v>323.93513148207114</c:v>
                </c:pt>
                <c:pt idx="792">
                  <c:v>323.93635905830746</c:v>
                </c:pt>
                <c:pt idx="793">
                  <c:v>323.93760023144625</c:v>
                </c:pt>
                <c:pt idx="794">
                  <c:v>323.93885440582102</c:v>
                </c:pt>
                <c:pt idx="795">
                  <c:v>323.94012099036007</c:v>
                </c:pt>
                <c:pt idx="796">
                  <c:v>323.94139939853119</c:v>
                </c:pt>
                <c:pt idx="797">
                  <c:v>323.94268904828778</c:v>
                </c:pt>
                <c:pt idx="798">
                  <c:v>323.94398936201577</c:v>
                </c:pt>
                <c:pt idx="799">
                  <c:v>323.94529976648295</c:v>
                </c:pt>
                <c:pt idx="800">
                  <c:v>323.94661969278826</c:v>
                </c:pt>
                <c:pt idx="801">
                  <c:v>323.94794857631376</c:v>
                </c:pt>
                <c:pt idx="802">
                  <c:v>323.94903184045518</c:v>
                </c:pt>
                <c:pt idx="803">
                  <c:v>323.95001690195863</c:v>
                </c:pt>
                <c:pt idx="804">
                  <c:v>323.95100434916873</c:v>
                </c:pt>
                <c:pt idx="805">
                  <c:v>323.95199391737719</c:v>
                </c:pt>
                <c:pt idx="806">
                  <c:v>323.95298534382482</c:v>
                </c:pt>
                <c:pt idx="807">
                  <c:v>323.95397836767285</c:v>
                </c:pt>
                <c:pt idx="808">
                  <c:v>323.95497272997505</c:v>
                </c:pt>
                <c:pt idx="809">
                  <c:v>323.95596817365015</c:v>
                </c:pt>
                <c:pt idx="810">
                  <c:v>323.95696444345538</c:v>
                </c:pt>
                <c:pt idx="811">
                  <c:v>323.95796128596027</c:v>
                </c:pt>
                <c:pt idx="812">
                  <c:v>323.95895844952133</c:v>
                </c:pt>
                <c:pt idx="813">
                  <c:v>323.95995568425718</c:v>
                </c:pt>
                <c:pt idx="814">
                  <c:v>323.96095274202463</c:v>
                </c:pt>
                <c:pt idx="815">
                  <c:v>323.96194937639501</c:v>
                </c:pt>
                <c:pt idx="816">
                  <c:v>323.9629453426316</c:v>
                </c:pt>
                <c:pt idx="817">
                  <c:v>323.96394039766727</c:v>
                </c:pt>
                <c:pt idx="818">
                  <c:v>323.96474562068437</c:v>
                </c:pt>
                <c:pt idx="819">
                  <c:v>323.96552310554341</c:v>
                </c:pt>
                <c:pt idx="820">
                  <c:v>323.96629450088727</c:v>
                </c:pt>
                <c:pt idx="821">
                  <c:v>323.96705959993312</c:v>
                </c:pt>
                <c:pt idx="822">
                  <c:v>323.96781819847064</c:v>
                </c:pt>
                <c:pt idx="823">
                  <c:v>323.96857009484785</c:v>
                </c:pt>
                <c:pt idx="824">
                  <c:v>323.96931508995766</c:v>
                </c:pt>
                <c:pt idx="825">
                  <c:v>323.97005298722524</c:v>
                </c:pt>
                <c:pt idx="826">
                  <c:v>323.97078359259535</c:v>
                </c:pt>
                <c:pt idx="827">
                  <c:v>323.97150671452113</c:v>
                </c:pt>
                <c:pt idx="828">
                  <c:v>323.97222216395249</c:v>
                </c:pt>
                <c:pt idx="829">
                  <c:v>323.97292975432583</c:v>
                </c:pt>
                <c:pt idx="830">
                  <c:v>323.97362930155413</c:v>
                </c:pt>
                <c:pt idx="831">
                  <c:v>323.97432062401731</c:v>
                </c:pt>
                <c:pt idx="832">
                  <c:v>323.97500354255374</c:v>
                </c:pt>
                <c:pt idx="833">
                  <c:v>323.97566720326984</c:v>
                </c:pt>
                <c:pt idx="834">
                  <c:v>323.97619608709607</c:v>
                </c:pt>
                <c:pt idx="835">
                  <c:v>323.97672286143029</c:v>
                </c:pt>
                <c:pt idx="836">
                  <c:v>323.97724748599603</c:v>
                </c:pt>
                <c:pt idx="837">
                  <c:v>323.9777699204339</c:v>
                </c:pt>
                <c:pt idx="838">
                  <c:v>323.97829012429145</c:v>
                </c:pt>
                <c:pt idx="839">
                  <c:v>323.97880805701385</c:v>
                </c:pt>
                <c:pt idx="840">
                  <c:v>323.97932367793402</c:v>
                </c:pt>
                <c:pt idx="841">
                  <c:v>323.97983694626384</c:v>
                </c:pt>
                <c:pt idx="842">
                  <c:v>323.98034782108471</c:v>
                </c:pt>
                <c:pt idx="843">
                  <c:v>323.98085626133883</c:v>
                </c:pt>
                <c:pt idx="844">
                  <c:v>323.98136222582076</c:v>
                </c:pt>
                <c:pt idx="845">
                  <c:v>323.98186567316867</c:v>
                </c:pt>
                <c:pt idx="846">
                  <c:v>323.98236656185628</c:v>
                </c:pt>
                <c:pt idx="847">
                  <c:v>323.98286485018491</c:v>
                </c:pt>
                <c:pt idx="848">
                  <c:v>323.98336049627551</c:v>
                </c:pt>
                <c:pt idx="849">
                  <c:v>323.98382597482845</c:v>
                </c:pt>
                <c:pt idx="850">
                  <c:v>323.98419988088244</c:v>
                </c:pt>
                <c:pt idx="851">
                  <c:v>323.98456953900603</c:v>
                </c:pt>
                <c:pt idx="852">
                  <c:v>323.98493491602397</c:v>
                </c:pt>
                <c:pt idx="853">
                  <c:v>323.98529597887693</c:v>
                </c:pt>
                <c:pt idx="854">
                  <c:v>323.98565269461619</c:v>
                </c:pt>
                <c:pt idx="855">
                  <c:v>323.98600503039887</c:v>
                </c:pt>
                <c:pt idx="856">
                  <c:v>323.98635295348322</c:v>
                </c:pt>
                <c:pt idx="857">
                  <c:v>323.98669643122366</c:v>
                </c:pt>
                <c:pt idx="858">
                  <c:v>323.98703543106689</c:v>
                </c:pt>
                <c:pt idx="859">
                  <c:v>323.98736992054734</c:v>
                </c:pt>
                <c:pt idx="860">
                  <c:v>323.98769986728337</c:v>
                </c:pt>
                <c:pt idx="861">
                  <c:v>323.98802523897331</c:v>
                </c:pt>
                <c:pt idx="862">
                  <c:v>323.98834600339188</c:v>
                </c:pt>
                <c:pt idx="863">
                  <c:v>323.98866212838692</c:v>
                </c:pt>
                <c:pt idx="864">
                  <c:v>323.98897358187577</c:v>
                </c:pt>
                <c:pt idx="865">
                  <c:v>323.98926257749235</c:v>
                </c:pt>
                <c:pt idx="866">
                  <c:v>323.98952124129835</c:v>
                </c:pt>
                <c:pt idx="867">
                  <c:v>323.98977660072177</c:v>
                </c:pt>
                <c:pt idx="868">
                  <c:v>323.99002864024385</c:v>
                </c:pt>
                <c:pt idx="869">
                  <c:v>323.99027734438744</c:v>
                </c:pt>
                <c:pt idx="870">
                  <c:v>323.99052269771522</c:v>
                </c:pt>
                <c:pt idx="871">
                  <c:v>323.99076468482843</c:v>
                </c:pt>
                <c:pt idx="872">
                  <c:v>323.99100329036486</c:v>
                </c:pt>
                <c:pt idx="873">
                  <c:v>323.99123849899757</c:v>
                </c:pt>
                <c:pt idx="874">
                  <c:v>323.9914702954336</c:v>
                </c:pt>
                <c:pt idx="875">
                  <c:v>323.99169866441218</c:v>
                </c:pt>
                <c:pt idx="876">
                  <c:v>323.99192359070372</c:v>
                </c:pt>
                <c:pt idx="877">
                  <c:v>323.99214505910862</c:v>
                </c:pt>
                <c:pt idx="878">
                  <c:v>323.99236305445584</c:v>
                </c:pt>
                <c:pt idx="879">
                  <c:v>323.99257756160199</c:v>
                </c:pt>
                <c:pt idx="880">
                  <c:v>323.99278856543032</c:v>
                </c:pt>
                <c:pt idx="881">
                  <c:v>323.99297524669669</c:v>
                </c:pt>
                <c:pt idx="882">
                  <c:v>323.99313825755263</c:v>
                </c:pt>
                <c:pt idx="883">
                  <c:v>323.99330003179676</c:v>
                </c:pt>
                <c:pt idx="884">
                  <c:v>323.99346056564838</c:v>
                </c:pt>
                <c:pt idx="885">
                  <c:v>323.99361985534324</c:v>
                </c:pt>
                <c:pt idx="886">
                  <c:v>323.99377789713407</c:v>
                </c:pt>
                <c:pt idx="887">
                  <c:v>323.99393468728994</c:v>
                </c:pt>
                <c:pt idx="888">
                  <c:v>323.99409022209664</c:v>
                </c:pt>
                <c:pt idx="889">
                  <c:v>323.9942444978563</c:v>
                </c:pt>
                <c:pt idx="890">
                  <c:v>323.99439751088761</c:v>
                </c:pt>
                <c:pt idx="891">
                  <c:v>323.99454925752542</c:v>
                </c:pt>
                <c:pt idx="892">
                  <c:v>323.99469973412096</c:v>
                </c:pt>
                <c:pt idx="893">
                  <c:v>323.99484893704175</c:v>
                </c:pt>
                <c:pt idx="894">
                  <c:v>323.99499686267143</c:v>
                </c:pt>
                <c:pt idx="895">
                  <c:v>323.99514350740964</c:v>
                </c:pt>
                <c:pt idx="896">
                  <c:v>323.99528886767229</c:v>
                </c:pt>
                <c:pt idx="897">
                  <c:v>323.99541208652198</c:v>
                </c:pt>
                <c:pt idx="898">
                  <c:v>323.99551882561548</c:v>
                </c:pt>
                <c:pt idx="899">
                  <c:v>323.99562453261734</c:v>
                </c:pt>
                <c:pt idx="900">
                  <c:v>323.99572920576594</c:v>
                </c:pt>
                <c:pt idx="901">
                  <c:v>323.99583284328708</c:v>
                </c:pt>
                <c:pt idx="902">
                  <c:v>323.99593544339456</c:v>
                </c:pt>
                <c:pt idx="903">
                  <c:v>323.99603700428952</c:v>
                </c:pt>
                <c:pt idx="904">
                  <c:v>323.99613752416064</c:v>
                </c:pt>
                <c:pt idx="905">
                  <c:v>323.99623700118406</c:v>
                </c:pt>
                <c:pt idx="906">
                  <c:v>323.99633543352309</c:v>
                </c:pt>
                <c:pt idx="907">
                  <c:v>323.99643281932839</c:v>
                </c:pt>
                <c:pt idx="908">
                  <c:v>323.99652915673761</c:v>
                </c:pt>
                <c:pt idx="909">
                  <c:v>323.99662444387553</c:v>
                </c:pt>
                <c:pt idx="910">
                  <c:v>323.99671867885399</c:v>
                </c:pt>
                <c:pt idx="911">
                  <c:v>323.99681185977153</c:v>
                </c:pt>
                <c:pt idx="912">
                  <c:v>323.9969039847137</c:v>
                </c:pt>
                <c:pt idx="913">
                  <c:v>323.99698755726399</c:v>
                </c:pt>
                <c:pt idx="914">
                  <c:v>323.99705757199621</c:v>
                </c:pt>
                <c:pt idx="915">
                  <c:v>323.99712681835246</c:v>
                </c:pt>
                <c:pt idx="916">
                  <c:v>323.99719529554318</c:v>
                </c:pt>
                <c:pt idx="917">
                  <c:v>323.99726300276808</c:v>
                </c:pt>
                <c:pt idx="918">
                  <c:v>323.99732993921651</c:v>
                </c:pt>
                <c:pt idx="919">
                  <c:v>323.99739610406715</c:v>
                </c:pt>
                <c:pt idx="920">
                  <c:v>323.99746149648797</c:v>
                </c:pt>
                <c:pt idx="921">
                  <c:v>323.99752611563645</c:v>
                </c:pt>
                <c:pt idx="922">
                  <c:v>323.9975899606593</c:v>
                </c:pt>
                <c:pt idx="923">
                  <c:v>323.9976530306925</c:v>
                </c:pt>
                <c:pt idx="924">
                  <c:v>323.99771532486125</c:v>
                </c:pt>
                <c:pt idx="925">
                  <c:v>323.99777684227996</c:v>
                </c:pt>
                <c:pt idx="926">
                  <c:v>323.99783758205223</c:v>
                </c:pt>
                <c:pt idx="927">
                  <c:v>323.99789754327082</c:v>
                </c:pt>
                <c:pt idx="928">
                  <c:v>323.9979567250175</c:v>
                </c:pt>
                <c:pt idx="929">
                  <c:v>323.99801304635179</c:v>
                </c:pt>
                <c:pt idx="930">
                  <c:v>323.99805833056359</c:v>
                </c:pt>
                <c:pt idx="931">
                  <c:v>323.99810304020707</c:v>
                </c:pt>
                <c:pt idx="932">
                  <c:v>323.99814717535361</c:v>
                </c:pt>
                <c:pt idx="933">
                  <c:v>323.99819073602578</c:v>
                </c:pt>
                <c:pt idx="934">
                  <c:v>323.9982337221968</c:v>
                </c:pt>
                <c:pt idx="935">
                  <c:v>323.9982761337908</c:v>
                </c:pt>
                <c:pt idx="936">
                  <c:v>323.99831797068265</c:v>
                </c:pt>
                <c:pt idx="937">
                  <c:v>323.99835923269785</c:v>
                </c:pt>
                <c:pt idx="938">
                  <c:v>323.99839991961244</c:v>
                </c:pt>
                <c:pt idx="939">
                  <c:v>323.99844003115305</c:v>
                </c:pt>
                <c:pt idx="940">
                  <c:v>323.99847956699676</c:v>
                </c:pt>
                <c:pt idx="941">
                  <c:v>323.99851852677102</c:v>
                </c:pt>
                <c:pt idx="942">
                  <c:v>323.99855691005365</c:v>
                </c:pt>
                <c:pt idx="943">
                  <c:v>323.99859471637268</c:v>
                </c:pt>
                <c:pt idx="944">
                  <c:v>323.99863194520651</c:v>
                </c:pt>
                <c:pt idx="945">
                  <c:v>323.99866859598364</c:v>
                </c:pt>
                <c:pt idx="946">
                  <c:v>323.99869982427583</c:v>
                </c:pt>
                <c:pt idx="947">
                  <c:v>323.9987267690766</c:v>
                </c:pt>
                <c:pt idx="948">
                  <c:v>323.9987534030829</c:v>
                </c:pt>
                <c:pt idx="949">
                  <c:v>323.99877972635471</c:v>
                </c:pt>
                <c:pt idx="950">
                  <c:v>323.99880573892506</c:v>
                </c:pt>
                <c:pt idx="951">
                  <c:v>323.99883144079996</c:v>
                </c:pt>
                <c:pt idx="952">
                  <c:v>323.99885683195834</c:v>
                </c:pt>
                <c:pt idx="953">
                  <c:v>323.99888191235209</c:v>
                </c:pt>
                <c:pt idx="954">
                  <c:v>323.99890668190619</c:v>
                </c:pt>
                <c:pt idx="955">
                  <c:v>323.99893114051838</c:v>
                </c:pt>
                <c:pt idx="956">
                  <c:v>323.99895528805934</c:v>
                </c:pt>
                <c:pt idx="957">
                  <c:v>323.99897912437262</c:v>
                </c:pt>
                <c:pt idx="958">
                  <c:v>323.9990026492747</c:v>
                </c:pt>
                <c:pt idx="959">
                  <c:v>323.9990258625549</c:v>
                </c:pt>
                <c:pt idx="960">
                  <c:v>323.99904876397522</c:v>
                </c:pt>
                <c:pt idx="961">
                  <c:v>323.99907135327066</c:v>
                </c:pt>
                <c:pt idx="962">
                  <c:v>323.99909363014893</c:v>
                </c:pt>
                <c:pt idx="963">
                  <c:v>323.99910908898812</c:v>
                </c:pt>
                <c:pt idx="964">
                  <c:v>323.99912391848983</c:v>
                </c:pt>
                <c:pt idx="965">
                  <c:v>323.99913854188998</c:v>
                </c:pt>
                <c:pt idx="966">
                  <c:v>323.99915295915537</c:v>
                </c:pt>
                <c:pt idx="967">
                  <c:v>323.99916717025059</c:v>
                </c:pt>
                <c:pt idx="968">
                  <c:v>323.99918117513755</c:v>
                </c:pt>
                <c:pt idx="969">
                  <c:v>323.99919497377573</c:v>
                </c:pt>
                <c:pt idx="970">
                  <c:v>323.99920856612215</c:v>
                </c:pt>
                <c:pt idx="971">
                  <c:v>323.99922195213151</c:v>
                </c:pt>
                <c:pt idx="972">
                  <c:v>323.99923513175582</c:v>
                </c:pt>
                <c:pt idx="973">
                  <c:v>323.9992481049448</c:v>
                </c:pt>
                <c:pt idx="974">
                  <c:v>323.99926087164556</c:v>
                </c:pt>
                <c:pt idx="975">
                  <c:v>323.99927343180281</c:v>
                </c:pt>
                <c:pt idx="976">
                  <c:v>323.99928578535884</c:v>
                </c:pt>
                <c:pt idx="977">
                  <c:v>323.99929793225334</c:v>
                </c:pt>
                <c:pt idx="978">
                  <c:v>323.99930987242357</c:v>
                </c:pt>
                <c:pt idx="979">
                  <c:v>323.99932160580443</c:v>
                </c:pt>
                <c:pt idx="980">
                  <c:v>323.99933313232816</c:v>
                </c:pt>
                <c:pt idx="981">
                  <c:v>323.99934177467327</c:v>
                </c:pt>
                <c:pt idx="982">
                  <c:v>323.99934721094991</c:v>
                </c:pt>
                <c:pt idx="983">
                  <c:v>323.99935247277887</c:v>
                </c:pt>
                <c:pt idx="984">
                  <c:v>323.99935756019448</c:v>
                </c:pt>
                <c:pt idx="985">
                  <c:v>323.9993624732262</c:v>
                </c:pt>
                <c:pt idx="986">
                  <c:v>323.99936721189852</c:v>
                </c:pt>
                <c:pt idx="987">
                  <c:v>323.99937177623104</c:v>
                </c:pt>
                <c:pt idx="988">
                  <c:v>323.99937616623845</c:v>
                </c:pt>
                <c:pt idx="989">
                  <c:v>323.99938038193068</c:v>
                </c:pt>
                <c:pt idx="990">
                  <c:v>323.99938442331251</c:v>
                </c:pt>
                <c:pt idx="991">
                  <c:v>323.99938829038405</c:v>
                </c:pt>
                <c:pt idx="992">
                  <c:v>323.99939198314041</c:v>
                </c:pt>
                <c:pt idx="993">
                  <c:v>323.99939550157171</c:v>
                </c:pt>
                <c:pt idx="994">
                  <c:v>323.99939884566328</c:v>
                </c:pt>
                <c:pt idx="995">
                  <c:v>323.99940201539556</c:v>
                </c:pt>
                <c:pt idx="996">
                  <c:v>323.99940501074394</c:v>
                </c:pt>
                <c:pt idx="997">
                  <c:v>323.99940783167909</c:v>
                </c:pt>
                <c:pt idx="998">
                  <c:v>323.99941047816662</c:v>
                </c:pt>
                <c:pt idx="999">
                  <c:v>323.99941295016561</c:v>
                </c:pt>
              </c:numCache>
            </c:numRef>
          </c:yVal>
          <c:smooth val="0"/>
          <c:extLst>
            <c:ext xmlns:c16="http://schemas.microsoft.com/office/drawing/2014/chart" uri="{C3380CC4-5D6E-409C-BE32-E72D297353CC}">
              <c16:uniqueId val="{00000001-5CBB-4B1A-998D-EA4DE416462E}"/>
            </c:ext>
          </c:extLst>
        </c:ser>
        <c:ser>
          <c:idx val="1"/>
          <c:order val="1"/>
          <c:tx>
            <c:v>Y</c:v>
          </c:tx>
          <c:spPr>
            <a:ln w="19050" cap="rnd">
              <a:solidFill>
                <a:schemeClr val="bg1">
                  <a:lumMod val="75000"/>
                </a:schemeClr>
              </a:solidFill>
              <a:round/>
            </a:ln>
            <a:effectLst/>
          </c:spPr>
          <c:marker>
            <c:symbol val="none"/>
          </c:marker>
          <c:xVal>
            <c:numRef>
              <c:f>ploss_contour!$H$3:$H$1002</c:f>
              <c:numCache>
                <c:formatCode>0.00E+00</c:formatCode>
                <c:ptCount val="1000"/>
                <c:pt idx="0">
                  <c:v>-205.14456732924</c:v>
                </c:pt>
                <c:pt idx="1">
                  <c:v>-204.65557947863101</c:v>
                </c:pt>
                <c:pt idx="2">
                  <c:v>-204.166591401814</c:v>
                </c:pt>
                <c:pt idx="3">
                  <c:v>-203.67760332499398</c:v>
                </c:pt>
                <c:pt idx="4">
                  <c:v>-203.18861524817601</c:v>
                </c:pt>
                <c:pt idx="5">
                  <c:v>-202.69962717135601</c:v>
                </c:pt>
                <c:pt idx="6">
                  <c:v>-202.21063909453699</c:v>
                </c:pt>
                <c:pt idx="7">
                  <c:v>-201.72165101771799</c:v>
                </c:pt>
                <c:pt idx="8">
                  <c:v>-201.23266294090001</c:v>
                </c:pt>
                <c:pt idx="9">
                  <c:v>-200.74367486407903</c:v>
                </c:pt>
                <c:pt idx="10">
                  <c:v>-200.25468678726099</c:v>
                </c:pt>
                <c:pt idx="11">
                  <c:v>-199.76569871044401</c:v>
                </c:pt>
                <c:pt idx="12">
                  <c:v>-199.276710633622</c:v>
                </c:pt>
                <c:pt idx="13">
                  <c:v>-198.78772255680499</c:v>
                </c:pt>
                <c:pt idx="14">
                  <c:v>-198.298734479986</c:v>
                </c:pt>
                <c:pt idx="15">
                  <c:v>-197.809746403166</c:v>
                </c:pt>
                <c:pt idx="16">
                  <c:v>-197.32075832634598</c:v>
                </c:pt>
                <c:pt idx="17">
                  <c:v>-196.83177024952801</c:v>
                </c:pt>
                <c:pt idx="18">
                  <c:v>-196.342782290645</c:v>
                </c:pt>
                <c:pt idx="19">
                  <c:v>-195.85379421362899</c:v>
                </c:pt>
                <c:pt idx="20">
                  <c:v>-195.36480613661399</c:v>
                </c:pt>
                <c:pt idx="21">
                  <c:v>-194.875818059594</c:v>
                </c:pt>
                <c:pt idx="22">
                  <c:v>-194.386829982574</c:v>
                </c:pt>
                <c:pt idx="23">
                  <c:v>-193.89784190555702</c:v>
                </c:pt>
                <c:pt idx="24">
                  <c:v>-193.40885382854</c:v>
                </c:pt>
                <c:pt idx="25">
                  <c:v>-192.919865751521</c:v>
                </c:pt>
                <c:pt idx="26">
                  <c:v>-192.43087767450501</c:v>
                </c:pt>
                <c:pt idx="27">
                  <c:v>-191.94188959748502</c:v>
                </c:pt>
                <c:pt idx="28">
                  <c:v>-191.45290152047102</c:v>
                </c:pt>
                <c:pt idx="29">
                  <c:v>-190.96391344345102</c:v>
                </c:pt>
                <c:pt idx="30">
                  <c:v>-190.47492536643401</c:v>
                </c:pt>
                <c:pt idx="31">
                  <c:v>-189.98593728941702</c:v>
                </c:pt>
                <c:pt idx="32">
                  <c:v>-189.49694921240001</c:v>
                </c:pt>
                <c:pt idx="33">
                  <c:v>-189.00796113538098</c:v>
                </c:pt>
                <c:pt idx="34">
                  <c:v>-188.518973058364</c:v>
                </c:pt>
                <c:pt idx="35">
                  <c:v>-188.02998498134599</c:v>
                </c:pt>
                <c:pt idx="36">
                  <c:v>-187.54099690084999</c:v>
                </c:pt>
                <c:pt idx="37">
                  <c:v>-187.05200882383099</c:v>
                </c:pt>
                <c:pt idx="38">
                  <c:v>-186.56302074681599</c:v>
                </c:pt>
                <c:pt idx="39">
                  <c:v>-186.07403266979898</c:v>
                </c:pt>
                <c:pt idx="40">
                  <c:v>-185.58504459277799</c:v>
                </c:pt>
                <c:pt idx="41">
                  <c:v>-185.096056515763</c:v>
                </c:pt>
                <c:pt idx="42">
                  <c:v>-184.60706843874499</c:v>
                </c:pt>
                <c:pt idx="43">
                  <c:v>-184.118080361729</c:v>
                </c:pt>
                <c:pt idx="44">
                  <c:v>-183.62909228471</c:v>
                </c:pt>
                <c:pt idx="45">
                  <c:v>-183.140104207691</c:v>
                </c:pt>
                <c:pt idx="46">
                  <c:v>-182.651116130676</c:v>
                </c:pt>
                <c:pt idx="47">
                  <c:v>-182.16212805365601</c:v>
                </c:pt>
                <c:pt idx="48">
                  <c:v>-181.67313997663899</c:v>
                </c:pt>
                <c:pt idx="49">
                  <c:v>-181.18415189962002</c:v>
                </c:pt>
                <c:pt idx="50">
                  <c:v>-180.69516382260301</c:v>
                </c:pt>
                <c:pt idx="51">
                  <c:v>-180.206175745585</c:v>
                </c:pt>
                <c:pt idx="52">
                  <c:v>-179.71718766856702</c:v>
                </c:pt>
                <c:pt idx="53">
                  <c:v>-179.22819958699901</c:v>
                </c:pt>
                <c:pt idx="54">
                  <c:v>-178.739211509982</c:v>
                </c:pt>
                <c:pt idx="55">
                  <c:v>-178.25022343296899</c:v>
                </c:pt>
                <c:pt idx="56">
                  <c:v>-177.76123535595002</c:v>
                </c:pt>
                <c:pt idx="57">
                  <c:v>-177.27224727893901</c:v>
                </c:pt>
                <c:pt idx="58">
                  <c:v>-176.78325920192199</c:v>
                </c:pt>
                <c:pt idx="59">
                  <c:v>-176.294271124902</c:v>
                </c:pt>
                <c:pt idx="60">
                  <c:v>-175.80528304788601</c:v>
                </c:pt>
                <c:pt idx="61">
                  <c:v>-175.31629497087701</c:v>
                </c:pt>
                <c:pt idx="62">
                  <c:v>-174.827306893855</c:v>
                </c:pt>
                <c:pt idx="63">
                  <c:v>-174.33831881684199</c:v>
                </c:pt>
                <c:pt idx="64">
                  <c:v>-173.84933073982501</c:v>
                </c:pt>
                <c:pt idx="65">
                  <c:v>-173.36034266280899</c:v>
                </c:pt>
                <c:pt idx="66">
                  <c:v>-172.871354585793</c:v>
                </c:pt>
                <c:pt idx="67">
                  <c:v>-172.38236650878</c:v>
                </c:pt>
                <c:pt idx="68">
                  <c:v>-171.89337843176</c:v>
                </c:pt>
                <c:pt idx="69">
                  <c:v>-171.40439035474699</c:v>
                </c:pt>
                <c:pt idx="70">
                  <c:v>-170.915402277731</c:v>
                </c:pt>
                <c:pt idx="71">
                  <c:v>-170.42641409607302</c:v>
                </c:pt>
                <c:pt idx="72">
                  <c:v>-169.93742601925499</c:v>
                </c:pt>
                <c:pt idx="73">
                  <c:v>-169.44843794243499</c:v>
                </c:pt>
                <c:pt idx="74">
                  <c:v>-168.95944986561702</c:v>
                </c:pt>
                <c:pt idx="75">
                  <c:v>-168.47046178879899</c:v>
                </c:pt>
                <c:pt idx="76">
                  <c:v>-167.981473711978</c:v>
                </c:pt>
                <c:pt idx="77">
                  <c:v>-167.492485635159</c:v>
                </c:pt>
                <c:pt idx="78">
                  <c:v>-167.00349755834</c:v>
                </c:pt>
                <c:pt idx="79">
                  <c:v>-166.514509481521</c:v>
                </c:pt>
                <c:pt idx="80">
                  <c:v>-166.025521404702</c:v>
                </c:pt>
                <c:pt idx="81">
                  <c:v>-165.53653332788201</c:v>
                </c:pt>
                <c:pt idx="82">
                  <c:v>-165.04754525106398</c:v>
                </c:pt>
                <c:pt idx="83">
                  <c:v>-164.55855717424299</c:v>
                </c:pt>
                <c:pt idx="84">
                  <c:v>-164.06956909742502</c:v>
                </c:pt>
                <c:pt idx="85">
                  <c:v>-163.58058102060599</c:v>
                </c:pt>
                <c:pt idx="86">
                  <c:v>-163.09159294378699</c:v>
                </c:pt>
                <c:pt idx="87">
                  <c:v>-162.60260486610599</c:v>
                </c:pt>
                <c:pt idx="88">
                  <c:v>-162.11361678928299</c:v>
                </c:pt>
                <c:pt idx="89">
                  <c:v>-161.624628712462</c:v>
                </c:pt>
                <c:pt idx="90">
                  <c:v>-161.13564063564002</c:v>
                </c:pt>
                <c:pt idx="91">
                  <c:v>-160.646652558818</c:v>
                </c:pt>
                <c:pt idx="92">
                  <c:v>-160.15766448199599</c:v>
                </c:pt>
                <c:pt idx="93">
                  <c:v>-159.66867640517398</c:v>
                </c:pt>
                <c:pt idx="94">
                  <c:v>-159.179688328352</c:v>
                </c:pt>
                <c:pt idx="95">
                  <c:v>-158.69070025152902</c:v>
                </c:pt>
                <c:pt idx="96">
                  <c:v>-158.20171217470599</c:v>
                </c:pt>
                <c:pt idx="97">
                  <c:v>-157.712724097885</c:v>
                </c:pt>
                <c:pt idx="98">
                  <c:v>-157.223736021062</c:v>
                </c:pt>
                <c:pt idx="99">
                  <c:v>-156.73474794424101</c:v>
                </c:pt>
                <c:pt idx="100">
                  <c:v>-156.245759867418</c:v>
                </c:pt>
                <c:pt idx="101">
                  <c:v>-155.756771790595</c:v>
                </c:pt>
                <c:pt idx="102">
                  <c:v>-155.26778371377301</c:v>
                </c:pt>
                <c:pt idx="103">
                  <c:v>-154.778795643363</c:v>
                </c:pt>
                <c:pt idx="104">
                  <c:v>-154.28980756652399</c:v>
                </c:pt>
                <c:pt idx="105">
                  <c:v>-153.80081948968498</c:v>
                </c:pt>
                <c:pt idx="106">
                  <c:v>-153.311831412847</c:v>
                </c:pt>
                <c:pt idx="107">
                  <c:v>-152.82284333600802</c:v>
                </c:pt>
                <c:pt idx="108">
                  <c:v>-152.33385525916702</c:v>
                </c:pt>
                <c:pt idx="109">
                  <c:v>-151.84486718232702</c:v>
                </c:pt>
                <c:pt idx="110">
                  <c:v>-151.35587910548901</c:v>
                </c:pt>
                <c:pt idx="111">
                  <c:v>-150.86689102865</c:v>
                </c:pt>
                <c:pt idx="112">
                  <c:v>-150.377902951811</c:v>
                </c:pt>
                <c:pt idx="113">
                  <c:v>-149.88891487497199</c:v>
                </c:pt>
                <c:pt idx="114">
                  <c:v>-149.39992679813298</c:v>
                </c:pt>
                <c:pt idx="115">
                  <c:v>-148.910938721294</c:v>
                </c:pt>
                <c:pt idx="116">
                  <c:v>-148.42195064445499</c:v>
                </c:pt>
                <c:pt idx="117">
                  <c:v>-147.932962567613</c:v>
                </c:pt>
                <c:pt idx="118">
                  <c:v>-147.44397449077601</c:v>
                </c:pt>
                <c:pt idx="119">
                  <c:v>-146.95498641393701</c:v>
                </c:pt>
                <c:pt idx="120">
                  <c:v>-146.46599833709502</c:v>
                </c:pt>
                <c:pt idx="121">
                  <c:v>-145.977010260257</c:v>
                </c:pt>
                <c:pt idx="122">
                  <c:v>-145.48802218341899</c:v>
                </c:pt>
                <c:pt idx="123">
                  <c:v>-144.99903410657998</c:v>
                </c:pt>
                <c:pt idx="124">
                  <c:v>-144.51004602973998</c:v>
                </c:pt>
                <c:pt idx="125">
                  <c:v>-144.02105795289998</c:v>
                </c:pt>
                <c:pt idx="126">
                  <c:v>-143.532069876061</c:v>
                </c:pt>
                <c:pt idx="127">
                  <c:v>-143.04308181025399</c:v>
                </c:pt>
                <c:pt idx="128">
                  <c:v>-142.55409373338199</c:v>
                </c:pt>
                <c:pt idx="129">
                  <c:v>-142.065105656512</c:v>
                </c:pt>
                <c:pt idx="130">
                  <c:v>-141.57611757964099</c:v>
                </c:pt>
                <c:pt idx="131">
                  <c:v>-141.08712950277001</c:v>
                </c:pt>
                <c:pt idx="132">
                  <c:v>-140.59814142589698</c:v>
                </c:pt>
                <c:pt idx="133">
                  <c:v>-140.10915334902799</c:v>
                </c:pt>
                <c:pt idx="134">
                  <c:v>-139.620165272159</c:v>
                </c:pt>
                <c:pt idx="135">
                  <c:v>-139.131177195286</c:v>
                </c:pt>
                <c:pt idx="136">
                  <c:v>-138.642189118414</c:v>
                </c:pt>
                <c:pt idx="137">
                  <c:v>-138.15320104154398</c:v>
                </c:pt>
                <c:pt idx="138">
                  <c:v>-137.664212964673</c:v>
                </c:pt>
                <c:pt idx="139">
                  <c:v>-137.175224898549</c:v>
                </c:pt>
                <c:pt idx="140">
                  <c:v>-136.68623682165</c:v>
                </c:pt>
                <c:pt idx="141">
                  <c:v>-136.197248744749</c:v>
                </c:pt>
                <c:pt idx="142">
                  <c:v>-135.70826066785099</c:v>
                </c:pt>
                <c:pt idx="143">
                  <c:v>-135.219272590949</c:v>
                </c:pt>
                <c:pt idx="144">
                  <c:v>-134.73028451405099</c:v>
                </c:pt>
                <c:pt idx="145">
                  <c:v>-134.24129643715199</c:v>
                </c:pt>
                <c:pt idx="146">
                  <c:v>-133.75230836025202</c:v>
                </c:pt>
                <c:pt idx="147">
                  <c:v>-133.26332028335301</c:v>
                </c:pt>
                <c:pt idx="148">
                  <c:v>-132.77433220645298</c:v>
                </c:pt>
                <c:pt idx="149">
                  <c:v>-132.28534412955202</c:v>
                </c:pt>
                <c:pt idx="150">
                  <c:v>-131.796356052655</c:v>
                </c:pt>
                <c:pt idx="151">
                  <c:v>-131.307367954624</c:v>
                </c:pt>
                <c:pt idx="152">
                  <c:v>-130.818379877772</c:v>
                </c:pt>
                <c:pt idx="153">
                  <c:v>-130.32939180092401</c:v>
                </c:pt>
                <c:pt idx="154">
                  <c:v>-129.84040372407298</c:v>
                </c:pt>
                <c:pt idx="155">
                  <c:v>-129.35141564722099</c:v>
                </c:pt>
                <c:pt idx="156">
                  <c:v>-128.862427570373</c:v>
                </c:pt>
                <c:pt idx="157">
                  <c:v>-128.373439493522</c:v>
                </c:pt>
                <c:pt idx="158">
                  <c:v>-127.88445141667201</c:v>
                </c:pt>
                <c:pt idx="159">
                  <c:v>-127.39546333982199</c:v>
                </c:pt>
                <c:pt idx="160">
                  <c:v>-126.90647526296999</c:v>
                </c:pt>
                <c:pt idx="161">
                  <c:v>-126.41748718612</c:v>
                </c:pt>
                <c:pt idx="162">
                  <c:v>-125.92849910927001</c:v>
                </c:pt>
                <c:pt idx="163">
                  <c:v>-125.43951103241999</c:v>
                </c:pt>
                <c:pt idx="164">
                  <c:v>-124.950522955569</c:v>
                </c:pt>
                <c:pt idx="165">
                  <c:v>-124.461534878718</c:v>
                </c:pt>
                <c:pt idx="166">
                  <c:v>-123.972546801869</c:v>
                </c:pt>
                <c:pt idx="167">
                  <c:v>-123.48355872067</c:v>
                </c:pt>
                <c:pt idx="168">
                  <c:v>-122.99457064382601</c:v>
                </c:pt>
                <c:pt idx="169">
                  <c:v>-122.505582566981</c:v>
                </c:pt>
                <c:pt idx="170">
                  <c:v>-122.01659449013599</c:v>
                </c:pt>
                <c:pt idx="171">
                  <c:v>-121.52760641329199</c:v>
                </c:pt>
                <c:pt idx="172">
                  <c:v>-121.03861833644899</c:v>
                </c:pt>
                <c:pt idx="173">
                  <c:v>-120.549630259604</c:v>
                </c:pt>
                <c:pt idx="174">
                  <c:v>-120.060642182762</c:v>
                </c:pt>
                <c:pt idx="175">
                  <c:v>-119.571654105916</c:v>
                </c:pt>
                <c:pt idx="176">
                  <c:v>-119.08266602907399</c:v>
                </c:pt>
                <c:pt idx="177">
                  <c:v>-118.59367795222801</c:v>
                </c:pt>
                <c:pt idx="178">
                  <c:v>-118.104689875384</c:v>
                </c:pt>
                <c:pt idx="179">
                  <c:v>-117.615701798541</c:v>
                </c:pt>
                <c:pt idx="180">
                  <c:v>-117.12671372169601</c:v>
                </c:pt>
                <c:pt idx="181">
                  <c:v>-116.63772564485301</c:v>
                </c:pt>
                <c:pt idx="182">
                  <c:v>-116.148737566972</c:v>
                </c:pt>
                <c:pt idx="183">
                  <c:v>-115.659749490124</c:v>
                </c:pt>
                <c:pt idx="184">
                  <c:v>-115.17076141327901</c:v>
                </c:pt>
                <c:pt idx="185">
                  <c:v>-114.68177333643199</c:v>
                </c:pt>
                <c:pt idx="186">
                  <c:v>-114.19278525958499</c:v>
                </c:pt>
                <c:pt idx="187">
                  <c:v>-113.703797182739</c:v>
                </c:pt>
                <c:pt idx="188">
                  <c:v>-113.214809105892</c:v>
                </c:pt>
                <c:pt idx="189">
                  <c:v>-112.72582102904501</c:v>
                </c:pt>
                <c:pt idx="190">
                  <c:v>-112.23683295219999</c:v>
                </c:pt>
                <c:pt idx="191">
                  <c:v>-111.74784487535399</c:v>
                </c:pt>
                <c:pt idx="192">
                  <c:v>-111.258856798507</c:v>
                </c:pt>
                <c:pt idx="193">
                  <c:v>-110.769868721661</c:v>
                </c:pt>
                <c:pt idx="194">
                  <c:v>-110.280880644814</c:v>
                </c:pt>
                <c:pt idx="195">
                  <c:v>-109.79189256796799</c:v>
                </c:pt>
                <c:pt idx="196">
                  <c:v>-109.30290449112199</c:v>
                </c:pt>
                <c:pt idx="197">
                  <c:v>-108.813916414274</c:v>
                </c:pt>
                <c:pt idx="198">
                  <c:v>-108.324928335645</c:v>
                </c:pt>
                <c:pt idx="199">
                  <c:v>-107.835940258799</c:v>
                </c:pt>
                <c:pt idx="200">
                  <c:v>-107.346952181953</c:v>
                </c:pt>
                <c:pt idx="201">
                  <c:v>-106.857964105107</c:v>
                </c:pt>
                <c:pt idx="202">
                  <c:v>-106.36897602826099</c:v>
                </c:pt>
                <c:pt idx="203">
                  <c:v>-105.87998795141399</c:v>
                </c:pt>
                <c:pt idx="204">
                  <c:v>-105.390999874567</c:v>
                </c:pt>
                <c:pt idx="205">
                  <c:v>-104.902011797721</c:v>
                </c:pt>
                <c:pt idx="206">
                  <c:v>-104.41302372087399</c:v>
                </c:pt>
                <c:pt idx="207">
                  <c:v>-103.924035644028</c:v>
                </c:pt>
                <c:pt idx="208">
                  <c:v>-103.435047567182</c:v>
                </c:pt>
                <c:pt idx="209">
                  <c:v>-102.946059490336</c:v>
                </c:pt>
                <c:pt idx="210">
                  <c:v>-102.45707141349</c:v>
                </c:pt>
                <c:pt idx="211">
                  <c:v>-101.96808333664301</c:v>
                </c:pt>
                <c:pt idx="212">
                  <c:v>-101.47909525979699</c:v>
                </c:pt>
                <c:pt idx="213">
                  <c:v>-100.99010718295</c:v>
                </c:pt>
                <c:pt idx="214">
                  <c:v>-100.501119119994</c:v>
                </c:pt>
                <c:pt idx="215">
                  <c:v>-100.01213104309601</c:v>
                </c:pt>
                <c:pt idx="216">
                  <c:v>-99.523142966201192</c:v>
                </c:pt>
                <c:pt idx="217">
                  <c:v>-99.034154889303892</c:v>
                </c:pt>
                <c:pt idx="218">
                  <c:v>-98.545166812407203</c:v>
                </c:pt>
                <c:pt idx="219">
                  <c:v>-98.056178735509903</c:v>
                </c:pt>
                <c:pt idx="220">
                  <c:v>-97.567190658613697</c:v>
                </c:pt>
                <c:pt idx="221">
                  <c:v>-97.078202581716894</c:v>
                </c:pt>
                <c:pt idx="222">
                  <c:v>-96.589214504820092</c:v>
                </c:pt>
                <c:pt idx="223">
                  <c:v>-96.100226427922905</c:v>
                </c:pt>
                <c:pt idx="224">
                  <c:v>-95.6112383510266</c:v>
                </c:pt>
                <c:pt idx="225">
                  <c:v>-95.122250257957603</c:v>
                </c:pt>
                <c:pt idx="226">
                  <c:v>-94.633262181111803</c:v>
                </c:pt>
                <c:pt idx="227">
                  <c:v>-94.144274104266401</c:v>
                </c:pt>
                <c:pt idx="228">
                  <c:v>-93.655286027420189</c:v>
                </c:pt>
                <c:pt idx="229">
                  <c:v>-93.166297950574105</c:v>
                </c:pt>
                <c:pt idx="230">
                  <c:v>-92.677309873728703</c:v>
                </c:pt>
                <c:pt idx="231">
                  <c:v>-92.188321796882903</c:v>
                </c:pt>
                <c:pt idx="232">
                  <c:v>-91.699333720037089</c:v>
                </c:pt>
                <c:pt idx="233">
                  <c:v>-91.210345643191303</c:v>
                </c:pt>
                <c:pt idx="234">
                  <c:v>-90.721357566346299</c:v>
                </c:pt>
                <c:pt idx="235">
                  <c:v>-90.232369489500101</c:v>
                </c:pt>
                <c:pt idx="236">
                  <c:v>-89.743381412653889</c:v>
                </c:pt>
                <c:pt idx="237">
                  <c:v>-89.254393347281805</c:v>
                </c:pt>
                <c:pt idx="238">
                  <c:v>-88.765405270388101</c:v>
                </c:pt>
                <c:pt idx="239">
                  <c:v>-88.2764171934963</c:v>
                </c:pt>
                <c:pt idx="240">
                  <c:v>-87.787429116602297</c:v>
                </c:pt>
                <c:pt idx="241">
                  <c:v>-87.298441039709999</c:v>
                </c:pt>
                <c:pt idx="242">
                  <c:v>-86.809452962815911</c:v>
                </c:pt>
                <c:pt idx="243">
                  <c:v>-86.320464885922689</c:v>
                </c:pt>
                <c:pt idx="244">
                  <c:v>-85.8314768090287</c:v>
                </c:pt>
                <c:pt idx="245">
                  <c:v>-85.342488732137298</c:v>
                </c:pt>
                <c:pt idx="246">
                  <c:v>-84.853500655243309</c:v>
                </c:pt>
                <c:pt idx="247">
                  <c:v>-84.364512578349704</c:v>
                </c:pt>
                <c:pt idx="248">
                  <c:v>-83.8755244533818</c:v>
                </c:pt>
                <c:pt idx="249">
                  <c:v>-83.386536376674798</c:v>
                </c:pt>
                <c:pt idx="250">
                  <c:v>-82.89754829996771</c:v>
                </c:pt>
                <c:pt idx="251">
                  <c:v>-82.408560223260494</c:v>
                </c:pt>
                <c:pt idx="252">
                  <c:v>-81.919572146553094</c:v>
                </c:pt>
                <c:pt idx="253">
                  <c:v>-81.430584069846006</c:v>
                </c:pt>
                <c:pt idx="254">
                  <c:v>-80.94159599313889</c:v>
                </c:pt>
                <c:pt idx="255">
                  <c:v>-80.452607916431603</c:v>
                </c:pt>
                <c:pt idx="256">
                  <c:v>-79.963619839724402</c:v>
                </c:pt>
                <c:pt idx="257">
                  <c:v>-79.474631763017499</c:v>
                </c:pt>
                <c:pt idx="258">
                  <c:v>-78.985643686310098</c:v>
                </c:pt>
                <c:pt idx="259">
                  <c:v>-78.496655584858303</c:v>
                </c:pt>
                <c:pt idx="260">
                  <c:v>-78.007667508245902</c:v>
                </c:pt>
                <c:pt idx="261">
                  <c:v>-77.518679431633601</c:v>
                </c:pt>
                <c:pt idx="262">
                  <c:v>-77.029691355021299</c:v>
                </c:pt>
                <c:pt idx="263">
                  <c:v>-76.540703278409012</c:v>
                </c:pt>
                <c:pt idx="264">
                  <c:v>-76.051715201796597</c:v>
                </c:pt>
                <c:pt idx="265">
                  <c:v>-75.56272712518431</c:v>
                </c:pt>
                <c:pt idx="266">
                  <c:v>-75.073739048571994</c:v>
                </c:pt>
                <c:pt idx="267">
                  <c:v>-74.584750971959693</c:v>
                </c:pt>
                <c:pt idx="268">
                  <c:v>-74.095762895347406</c:v>
                </c:pt>
                <c:pt idx="269">
                  <c:v>-73.60677481873509</c:v>
                </c:pt>
                <c:pt idx="270">
                  <c:v>-73.117786742122703</c:v>
                </c:pt>
                <c:pt idx="271">
                  <c:v>-72.628798665510402</c:v>
                </c:pt>
                <c:pt idx="272">
                  <c:v>-72.139810587754596</c:v>
                </c:pt>
                <c:pt idx="273">
                  <c:v>-71.6508225111467</c:v>
                </c:pt>
                <c:pt idx="274">
                  <c:v>-71.161834434538804</c:v>
                </c:pt>
                <c:pt idx="275">
                  <c:v>-70.672846357931007</c:v>
                </c:pt>
                <c:pt idx="276">
                  <c:v>-70.183858281323111</c:v>
                </c:pt>
                <c:pt idx="277">
                  <c:v>-69.694870204715201</c:v>
                </c:pt>
                <c:pt idx="278">
                  <c:v>-69.20588212810739</c:v>
                </c:pt>
                <c:pt idx="279">
                  <c:v>-68.716894051499409</c:v>
                </c:pt>
                <c:pt idx="280">
                  <c:v>-68.227905974891513</c:v>
                </c:pt>
                <c:pt idx="281">
                  <c:v>-67.738917898283688</c:v>
                </c:pt>
                <c:pt idx="282">
                  <c:v>-67.249929821675792</c:v>
                </c:pt>
                <c:pt idx="283">
                  <c:v>-66.760941745067996</c:v>
                </c:pt>
                <c:pt idx="284">
                  <c:v>-66.271953665590999</c:v>
                </c:pt>
                <c:pt idx="285">
                  <c:v>-65.78296558899541</c:v>
                </c:pt>
                <c:pt idx="286">
                  <c:v>-65.293977512399508</c:v>
                </c:pt>
                <c:pt idx="287">
                  <c:v>-64.804989435803904</c:v>
                </c:pt>
                <c:pt idx="288">
                  <c:v>-64.316001359207988</c:v>
                </c:pt>
                <c:pt idx="289">
                  <c:v>-63.827013282612505</c:v>
                </c:pt>
                <c:pt idx="290">
                  <c:v>-63.338025206016695</c:v>
                </c:pt>
                <c:pt idx="291">
                  <c:v>-62.849037129420807</c:v>
                </c:pt>
                <c:pt idx="292">
                  <c:v>-62.360049052825204</c:v>
                </c:pt>
                <c:pt idx="293">
                  <c:v>-61.871060976229295</c:v>
                </c:pt>
                <c:pt idx="294">
                  <c:v>-61.382072899633599</c:v>
                </c:pt>
                <c:pt idx="295">
                  <c:v>-60.893084823038002</c:v>
                </c:pt>
                <c:pt idx="296">
                  <c:v>-60.4040967464422</c:v>
                </c:pt>
                <c:pt idx="297">
                  <c:v>-59.915108669846404</c:v>
                </c:pt>
                <c:pt idx="298">
                  <c:v>-59.426120593250701</c:v>
                </c:pt>
                <c:pt idx="299">
                  <c:v>-58.9371326282808</c:v>
                </c:pt>
                <c:pt idx="300">
                  <c:v>-58.448144551055798</c:v>
                </c:pt>
                <c:pt idx="301">
                  <c:v>-57.959156473829999</c:v>
                </c:pt>
                <c:pt idx="302">
                  <c:v>-57.470168396604301</c:v>
                </c:pt>
                <c:pt idx="303">
                  <c:v>-56.981180319377899</c:v>
                </c:pt>
                <c:pt idx="304">
                  <c:v>-56.492192242152804</c:v>
                </c:pt>
                <c:pt idx="305">
                  <c:v>-56.003204164925897</c:v>
                </c:pt>
                <c:pt idx="306">
                  <c:v>-55.514216087699502</c:v>
                </c:pt>
                <c:pt idx="307">
                  <c:v>-55.025228010474997</c:v>
                </c:pt>
                <c:pt idx="308">
                  <c:v>-54.536239933248702</c:v>
                </c:pt>
                <c:pt idx="309">
                  <c:v>-54.047251856024701</c:v>
                </c:pt>
                <c:pt idx="310">
                  <c:v>-53.558263778798405</c:v>
                </c:pt>
                <c:pt idx="311">
                  <c:v>-53.069275701571499</c:v>
                </c:pt>
                <c:pt idx="312">
                  <c:v>-52.580287624347001</c:v>
                </c:pt>
                <c:pt idx="313">
                  <c:v>-52.091299547121203</c:v>
                </c:pt>
                <c:pt idx="314">
                  <c:v>-51.602311469896001</c:v>
                </c:pt>
                <c:pt idx="315">
                  <c:v>-51.1154028764605</c:v>
                </c:pt>
                <c:pt idx="316">
                  <c:v>-50.641234133589904</c:v>
                </c:pt>
                <c:pt idx="317">
                  <c:v>-50.1923748490184</c:v>
                </c:pt>
                <c:pt idx="318">
                  <c:v>-49.780723804867499</c:v>
                </c:pt>
                <c:pt idx="319">
                  <c:v>-49.4171934250747</c:v>
                </c:pt>
                <c:pt idx="320">
                  <c:v>-49.111420535021004</c:v>
                </c:pt>
                <c:pt idx="321">
                  <c:v>-48.871510826980696</c:v>
                </c:pt>
                <c:pt idx="322">
                  <c:v>-48.703301571553901</c:v>
                </c:pt>
                <c:pt idx="323">
                  <c:v>-48.564421455302401</c:v>
                </c:pt>
                <c:pt idx="324">
                  <c:v>-48.425541339046298</c:v>
                </c:pt>
                <c:pt idx="325">
                  <c:v>-48.2866612227863</c:v>
                </c:pt>
                <c:pt idx="326">
                  <c:v>-48.147781106523404</c:v>
                </c:pt>
                <c:pt idx="327">
                  <c:v>-48.008900990255505</c:v>
                </c:pt>
                <c:pt idx="328">
                  <c:v>-47.8700208739846</c:v>
                </c:pt>
                <c:pt idx="329">
                  <c:v>-47.731140757709802</c:v>
                </c:pt>
                <c:pt idx="330">
                  <c:v>-47.5922606414318</c:v>
                </c:pt>
                <c:pt idx="331">
                  <c:v>-47.453380525148695</c:v>
                </c:pt>
                <c:pt idx="332">
                  <c:v>-47.314500408862799</c:v>
                </c:pt>
                <c:pt idx="333">
                  <c:v>-47.1756202869704</c:v>
                </c:pt>
                <c:pt idx="334">
                  <c:v>-47.036740170505198</c:v>
                </c:pt>
                <c:pt idx="335">
                  <c:v>-46.897860054037501</c:v>
                </c:pt>
                <c:pt idx="336">
                  <c:v>-46.758979937565698</c:v>
                </c:pt>
                <c:pt idx="337">
                  <c:v>-46.620099821092701</c:v>
                </c:pt>
                <c:pt idx="338">
                  <c:v>-46.481219704615597</c:v>
                </c:pt>
                <c:pt idx="339">
                  <c:v>-46.342339588135097</c:v>
                </c:pt>
                <c:pt idx="340">
                  <c:v>-46.203459471652799</c:v>
                </c:pt>
                <c:pt idx="341">
                  <c:v>-46.064579355167595</c:v>
                </c:pt>
                <c:pt idx="342">
                  <c:v>-45.925699238679201</c:v>
                </c:pt>
                <c:pt idx="343">
                  <c:v>-45.786819123026497</c:v>
                </c:pt>
                <c:pt idx="344">
                  <c:v>-45.647939006550097</c:v>
                </c:pt>
                <c:pt idx="345">
                  <c:v>-45.509058890070598</c:v>
                </c:pt>
                <c:pt idx="346">
                  <c:v>-45.370178773587902</c:v>
                </c:pt>
                <c:pt idx="347">
                  <c:v>-45.231298657102698</c:v>
                </c:pt>
                <c:pt idx="348">
                  <c:v>-45.092418540613501</c:v>
                </c:pt>
                <c:pt idx="349">
                  <c:v>-44.953538424121604</c:v>
                </c:pt>
                <c:pt idx="350">
                  <c:v>-44.814658307627298</c:v>
                </c:pt>
                <c:pt idx="351">
                  <c:v>-44.675778191128899</c:v>
                </c:pt>
                <c:pt idx="352">
                  <c:v>-44.536898074628098</c:v>
                </c:pt>
                <c:pt idx="353">
                  <c:v>-44.3980179581241</c:v>
                </c:pt>
                <c:pt idx="354">
                  <c:v>-44.259137841616194</c:v>
                </c:pt>
                <c:pt idx="355">
                  <c:v>-44.1202577251062</c:v>
                </c:pt>
                <c:pt idx="356">
                  <c:v>-43.981377611563694</c:v>
                </c:pt>
                <c:pt idx="357">
                  <c:v>-43.842497495093895</c:v>
                </c:pt>
                <c:pt idx="358">
                  <c:v>-43.703617378621502</c:v>
                </c:pt>
                <c:pt idx="359">
                  <c:v>-43.564737262145606</c:v>
                </c:pt>
                <c:pt idx="360">
                  <c:v>-43.4258571456662</c:v>
                </c:pt>
                <c:pt idx="361">
                  <c:v>-43.286977029183902</c:v>
                </c:pt>
                <c:pt idx="362">
                  <c:v>-43.1480969126983</c:v>
                </c:pt>
                <c:pt idx="363">
                  <c:v>-43.009216796209301</c:v>
                </c:pt>
                <c:pt idx="364">
                  <c:v>-42.870336679717099</c:v>
                </c:pt>
                <c:pt idx="365">
                  <c:v>-42.731456563220902</c:v>
                </c:pt>
                <c:pt idx="366">
                  <c:v>-42.592576446722404</c:v>
                </c:pt>
                <c:pt idx="367">
                  <c:v>-42.453696330220303</c:v>
                </c:pt>
                <c:pt idx="368">
                  <c:v>-42.314816213715005</c:v>
                </c:pt>
                <c:pt idx="369">
                  <c:v>-42.175936089155599</c:v>
                </c:pt>
                <c:pt idx="370">
                  <c:v>-42.037055972538802</c:v>
                </c:pt>
                <c:pt idx="371">
                  <c:v>-41.898175855919298</c:v>
                </c:pt>
                <c:pt idx="372">
                  <c:v>-41.759295739297094</c:v>
                </c:pt>
                <c:pt idx="373">
                  <c:v>-41.620415622671899</c:v>
                </c:pt>
                <c:pt idx="374">
                  <c:v>-41.481535506043301</c:v>
                </c:pt>
                <c:pt idx="375">
                  <c:v>-41.342655389411703</c:v>
                </c:pt>
                <c:pt idx="376">
                  <c:v>-41.203775272777598</c:v>
                </c:pt>
                <c:pt idx="377">
                  <c:v>-41.064895156140096</c:v>
                </c:pt>
                <c:pt idx="378">
                  <c:v>-40.926015039500697</c:v>
                </c:pt>
                <c:pt idx="379">
                  <c:v>-40.787134922857803</c:v>
                </c:pt>
                <c:pt idx="380">
                  <c:v>-40.648254806211703</c:v>
                </c:pt>
                <c:pt idx="381">
                  <c:v>-40.509374689563103</c:v>
                </c:pt>
                <c:pt idx="382">
                  <c:v>-40.370494574012497</c:v>
                </c:pt>
                <c:pt idx="383">
                  <c:v>-40.231614457368302</c:v>
                </c:pt>
                <c:pt idx="384">
                  <c:v>-40.092734340720995</c:v>
                </c:pt>
                <c:pt idx="385">
                  <c:v>-39.953854224070703</c:v>
                </c:pt>
                <c:pt idx="386">
                  <c:v>-39.814974107417299</c:v>
                </c:pt>
                <c:pt idx="387">
                  <c:v>-39.676093990760698</c:v>
                </c:pt>
                <c:pt idx="388">
                  <c:v>-39.537213874101397</c:v>
                </c:pt>
                <c:pt idx="389">
                  <c:v>-39.398333757438799</c:v>
                </c:pt>
                <c:pt idx="390">
                  <c:v>-39.259453640774197</c:v>
                </c:pt>
                <c:pt idx="391">
                  <c:v>-39.120573524106099</c:v>
                </c:pt>
                <c:pt idx="392">
                  <c:v>-38.981693407434904</c:v>
                </c:pt>
                <c:pt idx="393">
                  <c:v>-38.8428132907598</c:v>
                </c:pt>
                <c:pt idx="394">
                  <c:v>-38.703933174083296</c:v>
                </c:pt>
                <c:pt idx="395">
                  <c:v>-38.563216096153603</c:v>
                </c:pt>
                <c:pt idx="396">
                  <c:v>-38.416841666264304</c:v>
                </c:pt>
                <c:pt idx="397">
                  <c:v>-38.264800964707305</c:v>
                </c:pt>
                <c:pt idx="398">
                  <c:v>-38.107168026618005</c:v>
                </c:pt>
                <c:pt idx="399">
                  <c:v>-37.943974744237195</c:v>
                </c:pt>
                <c:pt idx="400">
                  <c:v>-37.775211235571895</c:v>
                </c:pt>
                <c:pt idx="401">
                  <c:v>-37.600826246602203</c:v>
                </c:pt>
                <c:pt idx="402">
                  <c:v>-37.420986122568202</c:v>
                </c:pt>
                <c:pt idx="403">
                  <c:v>-37.235600125801597</c:v>
                </c:pt>
                <c:pt idx="404">
                  <c:v>-37.044718212339994</c:v>
                </c:pt>
                <c:pt idx="405">
                  <c:v>-36.8484210772124</c:v>
                </c:pt>
                <c:pt idx="406">
                  <c:v>-36.646747704889599</c:v>
                </c:pt>
                <c:pt idx="407">
                  <c:v>-36.439696985288805</c:v>
                </c:pt>
                <c:pt idx="408">
                  <c:v>-36.227229319664502</c:v>
                </c:pt>
                <c:pt idx="409">
                  <c:v>-36.009494446902195</c:v>
                </c:pt>
                <c:pt idx="410">
                  <c:v>-35.786431504348201</c:v>
                </c:pt>
                <c:pt idx="411">
                  <c:v>-35.558081168787396</c:v>
                </c:pt>
                <c:pt idx="412">
                  <c:v>-35.324531969817201</c:v>
                </c:pt>
                <c:pt idx="413">
                  <c:v>-35.085831453784095</c:v>
                </c:pt>
                <c:pt idx="414">
                  <c:v>-34.8419863029712</c:v>
                </c:pt>
                <c:pt idx="415">
                  <c:v>-34.592962488377104</c:v>
                </c:pt>
                <c:pt idx="416">
                  <c:v>-34.338897200381197</c:v>
                </c:pt>
                <c:pt idx="417">
                  <c:v>-34.0797617547436</c:v>
                </c:pt>
                <c:pt idx="418">
                  <c:v>-33.815586218894801</c:v>
                </c:pt>
                <c:pt idx="419">
                  <c:v>-33.546465727882897</c:v>
                </c:pt>
                <c:pt idx="420">
                  <c:v>-33.272454359553997</c:v>
                </c:pt>
                <c:pt idx="421">
                  <c:v>-32.993566592179</c:v>
                </c:pt>
                <c:pt idx="422">
                  <c:v>-32.709778777028795</c:v>
                </c:pt>
                <c:pt idx="423">
                  <c:v>-32.421212232911301</c:v>
                </c:pt>
                <c:pt idx="424">
                  <c:v>-32.127869193599906</c:v>
                </c:pt>
                <c:pt idx="425">
                  <c:v>-31.8297709588327</c:v>
                </c:pt>
                <c:pt idx="426">
                  <c:v>-31.527016446390199</c:v>
                </c:pt>
                <c:pt idx="427">
                  <c:v>-31.2196652401704</c:v>
                </c:pt>
                <c:pt idx="428">
                  <c:v>-30.907740199687201</c:v>
                </c:pt>
                <c:pt idx="429">
                  <c:v>-30.591229987083899</c:v>
                </c:pt>
                <c:pt idx="430">
                  <c:v>-30.270227082200901</c:v>
                </c:pt>
                <c:pt idx="431">
                  <c:v>-29.944786979150003</c:v>
                </c:pt>
                <c:pt idx="432">
                  <c:v>-29.614920565921999</c:v>
                </c:pt>
                <c:pt idx="433">
                  <c:v>-29.280715038864098</c:v>
                </c:pt>
                <c:pt idx="434">
                  <c:v>-28.942231929940498</c:v>
                </c:pt>
                <c:pt idx="435">
                  <c:v>-28.599507471423198</c:v>
                </c:pt>
                <c:pt idx="436">
                  <c:v>-28.2525529921658</c:v>
                </c:pt>
                <c:pt idx="437">
                  <c:v>-27.9014500737498</c:v>
                </c:pt>
                <c:pt idx="438">
                  <c:v>-27.546253517655199</c:v>
                </c:pt>
                <c:pt idx="439">
                  <c:v>-27.186981107165298</c:v>
                </c:pt>
                <c:pt idx="440">
                  <c:v>-26.823724712306699</c:v>
                </c:pt>
                <c:pt idx="441">
                  <c:v>-26.4565507885358</c:v>
                </c:pt>
                <c:pt idx="442">
                  <c:v>-26.0855014130494</c:v>
                </c:pt>
                <c:pt idx="443">
                  <c:v>-25.7105953475624</c:v>
                </c:pt>
                <c:pt idx="444">
                  <c:v>-25.3319074371746</c:v>
                </c:pt>
                <c:pt idx="445">
                  <c:v>-24.949510054706</c:v>
                </c:pt>
                <c:pt idx="446">
                  <c:v>-24.5634175747476</c:v>
                </c:pt>
                <c:pt idx="447">
                  <c:v>-24.173724669877</c:v>
                </c:pt>
                <c:pt idx="448">
                  <c:v>-23.7805017512602</c:v>
                </c:pt>
                <c:pt idx="449">
                  <c:v>-23.383796612724097</c:v>
                </c:pt>
                <c:pt idx="450">
                  <c:v>-22.983636062249701</c:v>
                </c:pt>
                <c:pt idx="451">
                  <c:v>-22.5801404616324</c:v>
                </c:pt>
                <c:pt idx="452">
                  <c:v>-22.173317210824798</c:v>
                </c:pt>
                <c:pt idx="453">
                  <c:v>-21.763138890272899</c:v>
                </c:pt>
                <c:pt idx="454">
                  <c:v>-21.349783530986699</c:v>
                </c:pt>
                <c:pt idx="455">
                  <c:v>-20.933358730966901</c:v>
                </c:pt>
                <c:pt idx="456">
                  <c:v>-20.513900928461702</c:v>
                </c:pt>
                <c:pt idx="457">
                  <c:v>-20.091374658978598</c:v>
                </c:pt>
                <c:pt idx="458">
                  <c:v>-19.665844481009501</c:v>
                </c:pt>
                <c:pt idx="459">
                  <c:v>-19.2375053926182</c:v>
                </c:pt>
                <c:pt idx="460">
                  <c:v>-18.8062356140125</c:v>
                </c:pt>
                <c:pt idx="461">
                  <c:v>-18.3722202068797</c:v>
                </c:pt>
                <c:pt idx="462">
                  <c:v>-17.935569249180901</c:v>
                </c:pt>
                <c:pt idx="463">
                  <c:v>-17.496324106152603</c:v>
                </c:pt>
                <c:pt idx="464">
                  <c:v>-17.054463663812001</c:v>
                </c:pt>
                <c:pt idx="465">
                  <c:v>-16.610034802665901</c:v>
                </c:pt>
                <c:pt idx="466">
                  <c:v>-16.163256102734998</c:v>
                </c:pt>
                <c:pt idx="467">
                  <c:v>-15.7140059629844</c:v>
                </c:pt>
                <c:pt idx="468">
                  <c:v>-15.2624596263434</c:v>
                </c:pt>
                <c:pt idx="469">
                  <c:v>-14.808723153629201</c:v>
                </c:pt>
                <c:pt idx="470">
                  <c:v>-14.352845054941801</c:v>
                </c:pt>
                <c:pt idx="471">
                  <c:v>-13.894826658339801</c:v>
                </c:pt>
                <c:pt idx="472">
                  <c:v>-13.434690283641601</c:v>
                </c:pt>
                <c:pt idx="473">
                  <c:v>-12.972662350897401</c:v>
                </c:pt>
                <c:pt idx="474">
                  <c:v>-12.5086872680057</c:v>
                </c:pt>
                <c:pt idx="475">
                  <c:v>-12.0428769548842</c:v>
                </c:pt>
                <c:pt idx="476">
                  <c:v>-11.575318003245599</c:v>
                </c:pt>
                <c:pt idx="477">
                  <c:v>-11.1060738396774</c:v>
                </c:pt>
                <c:pt idx="478">
                  <c:v>-10.6351870286551</c:v>
                </c:pt>
                <c:pt idx="479">
                  <c:v>-10.1627057090531</c:v>
                </c:pt>
                <c:pt idx="480">
                  <c:v>-9.6887757480636001</c:v>
                </c:pt>
                <c:pt idx="481">
                  <c:v>-9.21338449436929</c:v>
                </c:pt>
                <c:pt idx="482">
                  <c:v>-8.7366408566033407</c:v>
                </c:pt>
                <c:pt idx="483">
                  <c:v>-8.258630534480119</c:v>
                </c:pt>
                <c:pt idx="484">
                  <c:v>-7.7794196277143106</c:v>
                </c:pt>
                <c:pt idx="485">
                  <c:v>-7.2990582324188003</c:v>
                </c:pt>
                <c:pt idx="486">
                  <c:v>-6.8175957318678506</c:v>
                </c:pt>
                <c:pt idx="487">
                  <c:v>-6.3351710359515803</c:v>
                </c:pt>
                <c:pt idx="488">
                  <c:v>-5.8517852937495096</c:v>
                </c:pt>
                <c:pt idx="489">
                  <c:v>-5.3675401369450197</c:v>
                </c:pt>
                <c:pt idx="490">
                  <c:v>-4.8825183447482496</c:v>
                </c:pt>
                <c:pt idx="491">
                  <c:v>-4.3967882069287301</c:v>
                </c:pt>
                <c:pt idx="492">
                  <c:v>-3.9104076080617203</c:v>
                </c:pt>
                <c:pt idx="493">
                  <c:v>-3.4234299821907301</c:v>
                </c:pt>
                <c:pt idx="494">
                  <c:v>-2.9359692467752598</c:v>
                </c:pt>
                <c:pt idx="495">
                  <c:v>-2.4480724946674197</c:v>
                </c:pt>
                <c:pt idx="496">
                  <c:v>-1.9598163621464599</c:v>
                </c:pt>
                <c:pt idx="497">
                  <c:v>-1.47127364564</c:v>
                </c:pt>
                <c:pt idx="498">
                  <c:v>-0.98251515775724796</c:v>
                </c:pt>
                <c:pt idx="499">
                  <c:v>-0.49361162998755803</c:v>
                </c:pt>
                <c:pt idx="500">
                  <c:v>-4.63565934086847E-3</c:v>
                </c:pt>
                <c:pt idx="501">
                  <c:v>0.48434182741114495</c:v>
                </c:pt>
                <c:pt idx="502">
                  <c:v>0.973247082154864</c:v>
                </c:pt>
                <c:pt idx="503">
                  <c:v>1.46200852535182</c:v>
                </c:pt>
                <c:pt idx="504">
                  <c:v>1.9505559687768501</c:v>
                </c:pt>
                <c:pt idx="505">
                  <c:v>2.4388186521892101</c:v>
                </c:pt>
                <c:pt idx="506">
                  <c:v>2.9267233142670599</c:v>
                </c:pt>
                <c:pt idx="507">
                  <c:v>3.41419228324136</c:v>
                </c:pt>
                <c:pt idx="508">
                  <c:v>3.9011745084359202</c:v>
                </c:pt>
                <c:pt idx="509">
                  <c:v>4.3875684915758297</c:v>
                </c:pt>
                <c:pt idx="510">
                  <c:v>4.8733145004161296</c:v>
                </c:pt>
                <c:pt idx="511">
                  <c:v>5.3583506428294498</c:v>
                </c:pt>
                <c:pt idx="512">
                  <c:v>5.84260783024249</c:v>
                </c:pt>
                <c:pt idx="513">
                  <c:v>6.3260070456354098</c:v>
                </c:pt>
                <c:pt idx="514">
                  <c:v>6.8084565042829492</c:v>
                </c:pt>
                <c:pt idx="515">
                  <c:v>7.2899313724965493</c:v>
                </c:pt>
                <c:pt idx="516">
                  <c:v>7.7703164609628299</c:v>
                </c:pt>
                <c:pt idx="517">
                  <c:v>8.2495543740140498</c:v>
                </c:pt>
                <c:pt idx="518">
                  <c:v>8.7275888304776714</c:v>
                </c:pt>
                <c:pt idx="519">
                  <c:v>9.2043526546164802</c:v>
                </c:pt>
                <c:pt idx="520">
                  <c:v>9.6797653277667095</c:v>
                </c:pt>
                <c:pt idx="521">
                  <c:v>10.153730553399299</c:v>
                </c:pt>
                <c:pt idx="522">
                  <c:v>10.626260295583201</c:v>
                </c:pt>
                <c:pt idx="523">
                  <c:v>11.097174236881699</c:v>
                </c:pt>
                <c:pt idx="524">
                  <c:v>11.566439540678399</c:v>
                </c:pt>
                <c:pt idx="525">
                  <c:v>12.0340285372657</c:v>
                </c:pt>
                <c:pt idx="526">
                  <c:v>12.4998824889094</c:v>
                </c:pt>
                <c:pt idx="527">
                  <c:v>12.963905783691001</c:v>
                </c:pt>
                <c:pt idx="528">
                  <c:v>13.425959891819799</c:v>
                </c:pt>
                <c:pt idx="529">
                  <c:v>13.886106921906</c:v>
                </c:pt>
                <c:pt idx="530">
                  <c:v>14.3441676725192</c:v>
                </c:pt>
                <c:pt idx="531">
                  <c:v>14.800095912046901</c:v>
                </c:pt>
                <c:pt idx="532">
                  <c:v>15.253876380489899</c:v>
                </c:pt>
                <c:pt idx="533">
                  <c:v>15.7054545573708</c:v>
                </c:pt>
                <c:pt idx="534">
                  <c:v>16.154733701905798</c:v>
                </c:pt>
                <c:pt idx="535">
                  <c:v>16.601572048062103</c:v>
                </c:pt>
                <c:pt idx="536">
                  <c:v>17.045988838652001</c:v>
                </c:pt>
                <c:pt idx="537">
                  <c:v>17.4879096859177</c:v>
                </c:pt>
                <c:pt idx="538">
                  <c:v>17.927249024695701</c:v>
                </c:pt>
                <c:pt idx="539">
                  <c:v>18.363964556772999</c:v>
                </c:pt>
                <c:pt idx="540">
                  <c:v>18.797998213954898</c:v>
                </c:pt>
                <c:pt idx="541">
                  <c:v>19.229274686248701</c:v>
                </c:pt>
                <c:pt idx="542">
                  <c:v>19.657699962874897</c:v>
                </c:pt>
                <c:pt idx="543">
                  <c:v>20.083255704294302</c:v>
                </c:pt>
                <c:pt idx="544">
                  <c:v>20.505849102661198</c:v>
                </c:pt>
                <c:pt idx="545">
                  <c:v>20.9254144688243</c:v>
                </c:pt>
                <c:pt idx="546">
                  <c:v>21.3419158603946</c:v>
                </c:pt>
                <c:pt idx="547">
                  <c:v>21.7552995390521</c:v>
                </c:pt>
                <c:pt idx="548">
                  <c:v>22.165492989375299</c:v>
                </c:pt>
                <c:pt idx="549">
                  <c:v>22.572403976721198</c:v>
                </c:pt>
                <c:pt idx="550">
                  <c:v>22.976022033743803</c:v>
                </c:pt>
                <c:pt idx="551">
                  <c:v>23.376248036435303</c:v>
                </c:pt>
                <c:pt idx="552">
                  <c:v>23.7730144525691</c:v>
                </c:pt>
                <c:pt idx="553">
                  <c:v>24.1663017252618</c:v>
                </c:pt>
                <c:pt idx="554">
                  <c:v>24.556065069986698</c:v>
                </c:pt>
                <c:pt idx="555">
                  <c:v>24.942231877435599</c:v>
                </c:pt>
                <c:pt idx="556">
                  <c:v>25.324699010907601</c:v>
                </c:pt>
                <c:pt idx="557">
                  <c:v>25.703457747158399</c:v>
                </c:pt>
                <c:pt idx="558">
                  <c:v>26.078437560663598</c:v>
                </c:pt>
                <c:pt idx="559">
                  <c:v>26.449554463578</c:v>
                </c:pt>
                <c:pt idx="560">
                  <c:v>26.8167992679621</c:v>
                </c:pt>
                <c:pt idx="561">
                  <c:v>27.1801337996055</c:v>
                </c:pt>
                <c:pt idx="562">
                  <c:v>27.5394889901754</c:v>
                </c:pt>
                <c:pt idx="563">
                  <c:v>27.894762960606698</c:v>
                </c:pt>
                <c:pt idx="564">
                  <c:v>28.245942694204</c:v>
                </c:pt>
                <c:pt idx="565">
                  <c:v>28.592978942710502</c:v>
                </c:pt>
                <c:pt idx="566">
                  <c:v>28.935776920292099</c:v>
                </c:pt>
                <c:pt idx="567">
                  <c:v>29.274336947953199</c:v>
                </c:pt>
                <c:pt idx="568">
                  <c:v>29.608627473825599</c:v>
                </c:pt>
                <c:pt idx="569">
                  <c:v>29.938584148006701</c:v>
                </c:pt>
                <c:pt idx="570">
                  <c:v>30.264108936659099</c:v>
                </c:pt>
                <c:pt idx="571">
                  <c:v>30.585195219618498</c:v>
                </c:pt>
                <c:pt idx="572">
                  <c:v>30.901795824161301</c:v>
                </c:pt>
                <c:pt idx="573">
                  <c:v>31.213798947690798</c:v>
                </c:pt>
                <c:pt idx="574">
                  <c:v>31.521231653538401</c:v>
                </c:pt>
                <c:pt idx="575">
                  <c:v>31.8240776590495</c:v>
                </c:pt>
                <c:pt idx="576">
                  <c:v>32.1222743077142</c:v>
                </c:pt>
                <c:pt idx="577">
                  <c:v>32.415709456754506</c:v>
                </c:pt>
                <c:pt idx="578">
                  <c:v>32.704361017900098</c:v>
                </c:pt>
                <c:pt idx="579">
                  <c:v>32.988246688633097</c:v>
                </c:pt>
                <c:pt idx="580">
                  <c:v>33.267218012090602</c:v>
                </c:pt>
                <c:pt idx="581">
                  <c:v>33.541315890588201</c:v>
                </c:pt>
                <c:pt idx="582">
                  <c:v>33.810532918293895</c:v>
                </c:pt>
                <c:pt idx="583">
                  <c:v>34.074812140184001</c:v>
                </c:pt>
                <c:pt idx="584">
                  <c:v>34.334045853116599</c:v>
                </c:pt>
                <c:pt idx="585">
                  <c:v>34.588199608303903</c:v>
                </c:pt>
                <c:pt idx="586">
                  <c:v>34.837327640893001</c:v>
                </c:pt>
                <c:pt idx="587">
                  <c:v>35.0812621188634</c:v>
                </c:pt>
                <c:pt idx="588">
                  <c:v>35.320054160499701</c:v>
                </c:pt>
                <c:pt idx="589">
                  <c:v>35.553703962940496</c:v>
                </c:pt>
                <c:pt idx="590">
                  <c:v>35.782161611580101</c:v>
                </c:pt>
                <c:pt idx="591">
                  <c:v>36.005327888341</c:v>
                </c:pt>
                <c:pt idx="592">
                  <c:v>36.223153340621302</c:v>
                </c:pt>
                <c:pt idx="593">
                  <c:v>36.435729193214499</c:v>
                </c:pt>
                <c:pt idx="594">
                  <c:v>36.642876705982204</c:v>
                </c:pt>
                <c:pt idx="595">
                  <c:v>36.844647463285206</c:v>
                </c:pt>
                <c:pt idx="596">
                  <c:v>37.0410483755782</c:v>
                </c:pt>
                <c:pt idx="597">
                  <c:v>37.232039762789704</c:v>
                </c:pt>
                <c:pt idx="598">
                  <c:v>37.417533421514001</c:v>
                </c:pt>
                <c:pt idx="599">
                  <c:v>37.597469663300096</c:v>
                </c:pt>
                <c:pt idx="600">
                  <c:v>37.771968120102301</c:v>
                </c:pt>
                <c:pt idx="601">
                  <c:v>37.940832053967803</c:v>
                </c:pt>
                <c:pt idx="602">
                  <c:v>38.104125855120898</c:v>
                </c:pt>
                <c:pt idx="603">
                  <c:v>38.261865646670003</c:v>
                </c:pt>
                <c:pt idx="604">
                  <c:v>38.414018994504595</c:v>
                </c:pt>
                <c:pt idx="605">
                  <c:v>38.560504656014999</c:v>
                </c:pt>
                <c:pt idx="606">
                  <c:v>38.701299974713997</c:v>
                </c:pt>
                <c:pt idx="607">
                  <c:v>38.840180091497899</c:v>
                </c:pt>
                <c:pt idx="608">
                  <c:v>38.979060208279797</c:v>
                </c:pt>
                <c:pt idx="609">
                  <c:v>39.117940325058399</c:v>
                </c:pt>
                <c:pt idx="610">
                  <c:v>39.256820441835899</c:v>
                </c:pt>
                <c:pt idx="611">
                  <c:v>39.3957005586091</c:v>
                </c:pt>
                <c:pt idx="612">
                  <c:v>39.5345806753812</c:v>
                </c:pt>
                <c:pt idx="613">
                  <c:v>39.673460792150799</c:v>
                </c:pt>
                <c:pt idx="614">
                  <c:v>39.812340908918102</c:v>
                </c:pt>
                <c:pt idx="615">
                  <c:v>39.951221025682401</c:v>
                </c:pt>
                <c:pt idx="616">
                  <c:v>40.090101142444695</c:v>
                </c:pt>
                <c:pt idx="617">
                  <c:v>40.2289812592049</c:v>
                </c:pt>
                <c:pt idx="618">
                  <c:v>40.3678613759622</c:v>
                </c:pt>
                <c:pt idx="619">
                  <c:v>40.506741492717303</c:v>
                </c:pt>
                <c:pt idx="620">
                  <c:v>40.645621609469103</c:v>
                </c:pt>
                <c:pt idx="621">
                  <c:v>40.784501726218799</c:v>
                </c:pt>
                <c:pt idx="622">
                  <c:v>40.923381842966101</c:v>
                </c:pt>
                <c:pt idx="623">
                  <c:v>41.062261959710803</c:v>
                </c:pt>
                <c:pt idx="624">
                  <c:v>41.201142076453003</c:v>
                </c:pt>
                <c:pt idx="625">
                  <c:v>41.340022193193199</c:v>
                </c:pt>
                <c:pt idx="626">
                  <c:v>41.478902309930099</c:v>
                </c:pt>
                <c:pt idx="627">
                  <c:v>41.617782426665002</c:v>
                </c:pt>
                <c:pt idx="628">
                  <c:v>41.756662543397404</c:v>
                </c:pt>
                <c:pt idx="629">
                  <c:v>41.895542660127397</c:v>
                </c:pt>
                <c:pt idx="630">
                  <c:v>42.034422776854996</c:v>
                </c:pt>
                <c:pt idx="631">
                  <c:v>42.173302893580498</c:v>
                </c:pt>
                <c:pt idx="632">
                  <c:v>42.312183010302903</c:v>
                </c:pt>
                <c:pt idx="633">
                  <c:v>42.451063142025497</c:v>
                </c:pt>
                <c:pt idx="634">
                  <c:v>42.589943258602794</c:v>
                </c:pt>
                <c:pt idx="635">
                  <c:v>42.728823375177605</c:v>
                </c:pt>
                <c:pt idx="636">
                  <c:v>42.8677034917486</c:v>
                </c:pt>
                <c:pt idx="637">
                  <c:v>43.006583608317101</c:v>
                </c:pt>
                <c:pt idx="638">
                  <c:v>43.145463724881999</c:v>
                </c:pt>
                <c:pt idx="639">
                  <c:v>43.284343841444297</c:v>
                </c:pt>
                <c:pt idx="640">
                  <c:v>43.423223958003</c:v>
                </c:pt>
                <c:pt idx="641">
                  <c:v>43.5621040745595</c:v>
                </c:pt>
                <c:pt idx="642">
                  <c:v>43.700984191111701</c:v>
                </c:pt>
                <c:pt idx="643">
                  <c:v>43.839864307662104</c:v>
                </c:pt>
                <c:pt idx="644">
                  <c:v>43.9787444242085</c:v>
                </c:pt>
                <c:pt idx="645">
                  <c:v>44.117624540751905</c:v>
                </c:pt>
                <c:pt idx="646">
                  <c:v>44.256504657291799</c:v>
                </c:pt>
                <c:pt idx="647">
                  <c:v>44.395384773828901</c:v>
                </c:pt>
                <c:pt idx="648">
                  <c:v>44.534264890362401</c:v>
                </c:pt>
                <c:pt idx="649">
                  <c:v>44.6731450068946</c:v>
                </c:pt>
                <c:pt idx="650">
                  <c:v>44.812025123421797</c:v>
                </c:pt>
                <c:pt idx="651">
                  <c:v>44.950905239947105</c:v>
                </c:pt>
                <c:pt idx="652">
                  <c:v>45.0897853564692</c:v>
                </c:pt>
                <c:pt idx="653">
                  <c:v>45.2286654703517</c:v>
                </c:pt>
                <c:pt idx="654">
                  <c:v>45.367545586897499</c:v>
                </c:pt>
                <c:pt idx="655">
                  <c:v>45.506425703441501</c:v>
                </c:pt>
                <c:pt idx="656">
                  <c:v>45.645305819981402</c:v>
                </c:pt>
                <c:pt idx="657">
                  <c:v>45.784185936518597</c:v>
                </c:pt>
                <c:pt idx="658">
                  <c:v>45.923066053052899</c:v>
                </c:pt>
                <c:pt idx="659">
                  <c:v>46.061946169585198</c:v>
                </c:pt>
                <c:pt idx="660">
                  <c:v>46.200826286113298</c:v>
                </c:pt>
                <c:pt idx="661">
                  <c:v>46.339706402639699</c:v>
                </c:pt>
                <c:pt idx="662">
                  <c:v>46.478586519161595</c:v>
                </c:pt>
                <c:pt idx="663">
                  <c:v>46.6174666386258</c:v>
                </c:pt>
                <c:pt idx="664">
                  <c:v>46.756346755097901</c:v>
                </c:pt>
                <c:pt idx="665">
                  <c:v>46.895226871565697</c:v>
                </c:pt>
                <c:pt idx="666">
                  <c:v>47.034106988031397</c:v>
                </c:pt>
                <c:pt idx="667">
                  <c:v>47.172987104493302</c:v>
                </c:pt>
                <c:pt idx="668">
                  <c:v>47.311867220952799</c:v>
                </c:pt>
                <c:pt idx="669">
                  <c:v>47.450747337409702</c:v>
                </c:pt>
                <c:pt idx="670">
                  <c:v>47.5896274538634</c:v>
                </c:pt>
                <c:pt idx="671">
                  <c:v>47.728507570312502</c:v>
                </c:pt>
                <c:pt idx="672">
                  <c:v>47.867387686760203</c:v>
                </c:pt>
                <c:pt idx="673">
                  <c:v>48.006267831483001</c:v>
                </c:pt>
                <c:pt idx="674">
                  <c:v>48.145147947394804</c:v>
                </c:pt>
                <c:pt idx="675">
                  <c:v>48.284028063300198</c:v>
                </c:pt>
                <c:pt idx="676">
                  <c:v>48.422908179202203</c:v>
                </c:pt>
                <c:pt idx="677">
                  <c:v>48.561788295098097</c:v>
                </c:pt>
                <c:pt idx="678">
                  <c:v>48.729997507874103</c:v>
                </c:pt>
                <c:pt idx="679">
                  <c:v>48.969907215915498</c:v>
                </c:pt>
                <c:pt idx="680">
                  <c:v>49.275680108149501</c:v>
                </c:pt>
                <c:pt idx="681">
                  <c:v>49.639210485763897</c:v>
                </c:pt>
                <c:pt idx="682">
                  <c:v>50.050861529915501</c:v>
                </c:pt>
                <c:pt idx="683">
                  <c:v>50.499720814487503</c:v>
                </c:pt>
                <c:pt idx="684">
                  <c:v>50.973889557358397</c:v>
                </c:pt>
                <c:pt idx="685">
                  <c:v>51.454472760000002</c:v>
                </c:pt>
                <c:pt idx="686">
                  <c:v>51.949786130899199</c:v>
                </c:pt>
                <c:pt idx="687">
                  <c:v>52.438774207518804</c:v>
                </c:pt>
                <c:pt idx="688">
                  <c:v>52.927762284138801</c:v>
                </c:pt>
                <c:pt idx="689">
                  <c:v>53.416750360760105</c:v>
                </c:pt>
                <c:pt idx="690">
                  <c:v>53.905738437380101</c:v>
                </c:pt>
                <c:pt idx="691">
                  <c:v>54.394726514000197</c:v>
                </c:pt>
                <c:pt idx="692">
                  <c:v>54.883714590621899</c:v>
                </c:pt>
                <c:pt idx="693">
                  <c:v>55.372702667241398</c:v>
                </c:pt>
                <c:pt idx="694">
                  <c:v>55.861690743862802</c:v>
                </c:pt>
                <c:pt idx="695">
                  <c:v>56.350678820481896</c:v>
                </c:pt>
                <c:pt idx="696">
                  <c:v>56.839666897102802</c:v>
                </c:pt>
                <c:pt idx="697">
                  <c:v>57.328654973722401</c:v>
                </c:pt>
                <c:pt idx="698">
                  <c:v>57.8176430503432</c:v>
                </c:pt>
                <c:pt idx="699">
                  <c:v>58.306631126964497</c:v>
                </c:pt>
                <c:pt idx="700">
                  <c:v>58.795619203584494</c:v>
                </c:pt>
                <c:pt idx="701">
                  <c:v>59.284607280204803</c:v>
                </c:pt>
                <c:pt idx="702">
                  <c:v>59.773595356825602</c:v>
                </c:pt>
                <c:pt idx="703">
                  <c:v>60.262583433446004</c:v>
                </c:pt>
                <c:pt idx="704">
                  <c:v>60.751571510067095</c:v>
                </c:pt>
                <c:pt idx="705">
                  <c:v>61.240559586686501</c:v>
                </c:pt>
                <c:pt idx="706">
                  <c:v>61.729547663307301</c:v>
                </c:pt>
                <c:pt idx="707">
                  <c:v>62.2185357399281</c:v>
                </c:pt>
                <c:pt idx="708">
                  <c:v>62.707523816547898</c:v>
                </c:pt>
                <c:pt idx="709">
                  <c:v>63.196511893168704</c:v>
                </c:pt>
                <c:pt idx="710">
                  <c:v>63.685499969788395</c:v>
                </c:pt>
                <c:pt idx="711">
                  <c:v>64.174488046409195</c:v>
                </c:pt>
                <c:pt idx="712">
                  <c:v>64.663476123030307</c:v>
                </c:pt>
                <c:pt idx="713">
                  <c:v>65.152464199650396</c:v>
                </c:pt>
                <c:pt idx="714">
                  <c:v>65.64145227627121</c:v>
                </c:pt>
                <c:pt idx="715">
                  <c:v>66.130440352891299</c:v>
                </c:pt>
                <c:pt idx="716">
                  <c:v>66.619428429512098</c:v>
                </c:pt>
                <c:pt idx="717">
                  <c:v>67.108416506132812</c:v>
                </c:pt>
                <c:pt idx="718">
                  <c:v>67.597404582753001</c:v>
                </c:pt>
                <c:pt idx="719">
                  <c:v>68.086392659372905</c:v>
                </c:pt>
                <c:pt idx="720">
                  <c:v>68.575380735994202</c:v>
                </c:pt>
                <c:pt idx="721">
                  <c:v>69.064368812614291</c:v>
                </c:pt>
                <c:pt idx="722">
                  <c:v>69.553356889234195</c:v>
                </c:pt>
                <c:pt idx="723">
                  <c:v>70.042344965854994</c:v>
                </c:pt>
                <c:pt idx="724">
                  <c:v>70.531333042474898</c:v>
                </c:pt>
                <c:pt idx="725">
                  <c:v>71.020321119095897</c:v>
                </c:pt>
                <c:pt idx="726">
                  <c:v>71.509309195715801</c:v>
                </c:pt>
                <c:pt idx="727">
                  <c:v>71.998297272336998</c:v>
                </c:pt>
                <c:pt idx="728">
                  <c:v>72.487285348957201</c:v>
                </c:pt>
                <c:pt idx="729">
                  <c:v>72.976273425577901</c:v>
                </c:pt>
                <c:pt idx="730">
                  <c:v>73.465261502198103</c:v>
                </c:pt>
                <c:pt idx="731">
                  <c:v>73.954249578818803</c:v>
                </c:pt>
                <c:pt idx="732">
                  <c:v>74.443237655439006</c:v>
                </c:pt>
                <c:pt idx="733">
                  <c:v>74.932225732059592</c:v>
                </c:pt>
                <c:pt idx="734">
                  <c:v>75.421213808680093</c:v>
                </c:pt>
                <c:pt idx="735">
                  <c:v>75.910201885300296</c:v>
                </c:pt>
                <c:pt idx="736">
                  <c:v>76.399189961920698</c:v>
                </c:pt>
                <c:pt idx="737">
                  <c:v>76.888178038541199</c:v>
                </c:pt>
                <c:pt idx="738">
                  <c:v>77.377166115161202</c:v>
                </c:pt>
                <c:pt idx="739">
                  <c:v>77.866154191781405</c:v>
                </c:pt>
                <c:pt idx="740">
                  <c:v>78.355142268402304</c:v>
                </c:pt>
                <c:pt idx="741">
                  <c:v>78.844130345023501</c:v>
                </c:pt>
                <c:pt idx="742">
                  <c:v>79.333118421643803</c:v>
                </c:pt>
                <c:pt idx="743">
                  <c:v>79.82210649826429</c:v>
                </c:pt>
                <c:pt idx="744">
                  <c:v>80.311094574884507</c:v>
                </c:pt>
                <c:pt idx="745">
                  <c:v>80.800082651504994</c:v>
                </c:pt>
                <c:pt idx="746">
                  <c:v>81.289070728124997</c:v>
                </c:pt>
                <c:pt idx="747">
                  <c:v>81.778058804745598</c:v>
                </c:pt>
                <c:pt idx="748">
                  <c:v>82.267046881366511</c:v>
                </c:pt>
                <c:pt idx="749">
                  <c:v>82.7560349579865</c:v>
                </c:pt>
                <c:pt idx="750">
                  <c:v>83.245023034607101</c:v>
                </c:pt>
                <c:pt idx="751">
                  <c:v>83.734011111227403</c:v>
                </c:pt>
                <c:pt idx="752">
                  <c:v>84.222999187847705</c:v>
                </c:pt>
                <c:pt idx="753">
                  <c:v>84.711987264468604</c:v>
                </c:pt>
                <c:pt idx="754">
                  <c:v>85.200975341089006</c:v>
                </c:pt>
                <c:pt idx="755">
                  <c:v>85.689963417709308</c:v>
                </c:pt>
                <c:pt idx="756">
                  <c:v>86.178951494329993</c:v>
                </c:pt>
                <c:pt idx="757">
                  <c:v>86.667939570950608</c:v>
                </c:pt>
                <c:pt idx="758">
                  <c:v>87.156927647570896</c:v>
                </c:pt>
                <c:pt idx="759">
                  <c:v>87.645915724191198</c:v>
                </c:pt>
                <c:pt idx="760">
                  <c:v>88.134903800811898</c:v>
                </c:pt>
                <c:pt idx="761">
                  <c:v>88.623891877432399</c:v>
                </c:pt>
                <c:pt idx="762">
                  <c:v>89.112879954052801</c:v>
                </c:pt>
                <c:pt idx="763">
                  <c:v>89.60186803067289</c:v>
                </c:pt>
                <c:pt idx="764">
                  <c:v>90.090856107293604</c:v>
                </c:pt>
                <c:pt idx="765">
                  <c:v>90.579844183913906</c:v>
                </c:pt>
                <c:pt idx="766">
                  <c:v>91.068832260534407</c:v>
                </c:pt>
                <c:pt idx="767">
                  <c:v>91.557820337154894</c:v>
                </c:pt>
                <c:pt idx="768">
                  <c:v>92.046808413775196</c:v>
                </c:pt>
                <c:pt idx="769">
                  <c:v>92.535796490395512</c:v>
                </c:pt>
                <c:pt idx="770">
                  <c:v>93.0247845670158</c:v>
                </c:pt>
                <c:pt idx="771">
                  <c:v>93.513772643636202</c:v>
                </c:pt>
                <c:pt idx="772">
                  <c:v>94.002760720256305</c:v>
                </c:pt>
                <c:pt idx="773">
                  <c:v>94.491748796877104</c:v>
                </c:pt>
                <c:pt idx="774">
                  <c:v>94.9807368734986</c:v>
                </c:pt>
                <c:pt idx="775">
                  <c:v>95.469724950118291</c:v>
                </c:pt>
                <c:pt idx="776">
                  <c:v>95.958713026738096</c:v>
                </c:pt>
                <c:pt idx="777">
                  <c:v>96.447701103358497</c:v>
                </c:pt>
                <c:pt idx="778">
                  <c:v>96.936689179979297</c:v>
                </c:pt>
                <c:pt idx="779">
                  <c:v>97.4256772565994</c:v>
                </c:pt>
                <c:pt idx="780">
                  <c:v>97.914665333219503</c:v>
                </c:pt>
                <c:pt idx="781">
                  <c:v>98.403653409840601</c:v>
                </c:pt>
                <c:pt idx="782">
                  <c:v>98.8926414864614</c:v>
                </c:pt>
                <c:pt idx="783">
                  <c:v>99.381629563081205</c:v>
                </c:pt>
                <c:pt idx="784">
                  <c:v>99.870617639701891</c:v>
                </c:pt>
                <c:pt idx="785">
                  <c:v>100.359605716321</c:v>
                </c:pt>
                <c:pt idx="786">
                  <c:v>100.848593792942</c:v>
                </c:pt>
                <c:pt idx="787">
                  <c:v>101.337581869563</c:v>
                </c:pt>
                <c:pt idx="788">
                  <c:v>101.826569946183</c:v>
                </c:pt>
                <c:pt idx="789">
                  <c:v>102.315558022804</c:v>
                </c:pt>
                <c:pt idx="790">
                  <c:v>102.80454609942501</c:v>
                </c:pt>
                <c:pt idx="791">
                  <c:v>103.29353417604401</c:v>
                </c:pt>
                <c:pt idx="792">
                  <c:v>103.782522252666</c:v>
                </c:pt>
                <c:pt idx="793">
                  <c:v>104.271510329286</c:v>
                </c:pt>
                <c:pt idx="794">
                  <c:v>104.76049840590599</c:v>
                </c:pt>
                <c:pt idx="795">
                  <c:v>105.249486482526</c:v>
                </c:pt>
                <c:pt idx="796">
                  <c:v>105.73847455914701</c:v>
                </c:pt>
                <c:pt idx="797">
                  <c:v>106.22746263576801</c:v>
                </c:pt>
                <c:pt idx="798">
                  <c:v>106.716450712388</c:v>
                </c:pt>
                <c:pt idx="799">
                  <c:v>107.205438789008</c:v>
                </c:pt>
                <c:pt idx="800">
                  <c:v>107.694426865629</c:v>
                </c:pt>
                <c:pt idx="801">
                  <c:v>108.18341494225001</c:v>
                </c:pt>
                <c:pt idx="802">
                  <c:v>108.67240301886901</c:v>
                </c:pt>
                <c:pt idx="803">
                  <c:v>109.161391095491</c:v>
                </c:pt>
                <c:pt idx="804">
                  <c:v>109.65037917210999</c:v>
                </c:pt>
                <c:pt idx="805">
                  <c:v>110.13936724873099</c:v>
                </c:pt>
                <c:pt idx="806">
                  <c:v>110.628355325351</c:v>
                </c:pt>
                <c:pt idx="807">
                  <c:v>111.11734340197201</c:v>
                </c:pt>
                <c:pt idx="808">
                  <c:v>111.606331478591</c:v>
                </c:pt>
                <c:pt idx="809">
                  <c:v>112.095319555213</c:v>
                </c:pt>
                <c:pt idx="810">
                  <c:v>112.584307631833</c:v>
                </c:pt>
                <c:pt idx="811">
                  <c:v>113.07329570845299</c:v>
                </c:pt>
                <c:pt idx="812">
                  <c:v>113.56228378507301</c:v>
                </c:pt>
                <c:pt idx="813">
                  <c:v>114.051271861695</c:v>
                </c:pt>
                <c:pt idx="814">
                  <c:v>114.54025993831399</c:v>
                </c:pt>
                <c:pt idx="815">
                  <c:v>115.02924801493499</c:v>
                </c:pt>
                <c:pt idx="816">
                  <c:v>115.518236091555</c:v>
                </c:pt>
                <c:pt idx="817">
                  <c:v>116.00722416817601</c:v>
                </c:pt>
                <c:pt idx="818">
                  <c:v>116.49621224479701</c:v>
                </c:pt>
                <c:pt idx="819">
                  <c:v>116.985200321417</c:v>
                </c:pt>
                <c:pt idx="820">
                  <c:v>117.474188398037</c:v>
                </c:pt>
                <c:pt idx="821">
                  <c:v>117.963176474658</c:v>
                </c:pt>
                <c:pt idx="822">
                  <c:v>118.45216455127699</c:v>
                </c:pt>
                <c:pt idx="823">
                  <c:v>118.941152627899</c:v>
                </c:pt>
                <c:pt idx="824">
                  <c:v>119.430140704519</c:v>
                </c:pt>
                <c:pt idx="825">
                  <c:v>119.91912878113899</c:v>
                </c:pt>
                <c:pt idx="826">
                  <c:v>120.408116857761</c:v>
                </c:pt>
                <c:pt idx="827">
                  <c:v>120.89710493438099</c:v>
                </c:pt>
                <c:pt idx="828">
                  <c:v>121.386093011002</c:v>
                </c:pt>
                <c:pt idx="829">
                  <c:v>121.87508108762201</c:v>
                </c:pt>
                <c:pt idx="830">
                  <c:v>122.364069164241</c:v>
                </c:pt>
                <c:pt idx="831">
                  <c:v>122.853057240863</c:v>
                </c:pt>
                <c:pt idx="832">
                  <c:v>123.34204531748399</c:v>
                </c:pt>
                <c:pt idx="833">
                  <c:v>123.83103339410401</c:v>
                </c:pt>
                <c:pt idx="834">
                  <c:v>124.32002147072501</c:v>
                </c:pt>
                <c:pt idx="835">
                  <c:v>124.809009547344</c:v>
                </c:pt>
                <c:pt idx="836">
                  <c:v>125.29799762396401</c:v>
                </c:pt>
                <c:pt idx="837">
                  <c:v>125.78698570058499</c:v>
                </c:pt>
                <c:pt idx="838">
                  <c:v>126.275973777206</c:v>
                </c:pt>
                <c:pt idx="839">
                  <c:v>126.76496185382499</c:v>
                </c:pt>
                <c:pt idx="840">
                  <c:v>127.253949930446</c:v>
                </c:pt>
                <c:pt idx="841">
                  <c:v>127.74293800706802</c:v>
                </c:pt>
                <c:pt idx="842">
                  <c:v>128.231926083687</c:v>
                </c:pt>
                <c:pt idx="843">
                  <c:v>128.72091416030801</c:v>
                </c:pt>
                <c:pt idx="844">
                  <c:v>129.209902236928</c:v>
                </c:pt>
                <c:pt idx="845">
                  <c:v>129.69889031354901</c:v>
                </c:pt>
                <c:pt idx="846">
                  <c:v>130.18787839016898</c:v>
                </c:pt>
                <c:pt idx="847">
                  <c:v>130.67686646678899</c:v>
                </c:pt>
                <c:pt idx="848">
                  <c:v>131.16585454341001</c:v>
                </c:pt>
                <c:pt idx="849">
                  <c:v>131.65484262003</c:v>
                </c:pt>
                <c:pt idx="850">
                  <c:v>132.14383069665101</c:v>
                </c:pt>
                <c:pt idx="851">
                  <c:v>132.632818773271</c:v>
                </c:pt>
                <c:pt idx="852">
                  <c:v>133.12180684989201</c:v>
                </c:pt>
                <c:pt idx="853">
                  <c:v>133.61079492651101</c:v>
                </c:pt>
                <c:pt idx="854">
                  <c:v>134.09978300313199</c:v>
                </c:pt>
                <c:pt idx="855">
                  <c:v>134.588771079753</c:v>
                </c:pt>
                <c:pt idx="856">
                  <c:v>135.07775915637299</c:v>
                </c:pt>
                <c:pt idx="857">
                  <c:v>135.566747232994</c:v>
                </c:pt>
                <c:pt idx="858">
                  <c:v>136.05573530961402</c:v>
                </c:pt>
                <c:pt idx="859">
                  <c:v>136.54472338623501</c:v>
                </c:pt>
                <c:pt idx="860">
                  <c:v>137.03371146285602</c:v>
                </c:pt>
                <c:pt idx="861">
                  <c:v>137.52269953947498</c:v>
                </c:pt>
                <c:pt idx="862">
                  <c:v>138.011687616096</c:v>
                </c:pt>
                <c:pt idx="863">
                  <c:v>138.50067569271602</c:v>
                </c:pt>
                <c:pt idx="864">
                  <c:v>138.98966376933799</c:v>
                </c:pt>
                <c:pt idx="865">
                  <c:v>139.47865184595801</c:v>
                </c:pt>
                <c:pt idx="866">
                  <c:v>139.967639922579</c:v>
                </c:pt>
                <c:pt idx="867">
                  <c:v>140.45662799919799</c:v>
                </c:pt>
                <c:pt idx="868">
                  <c:v>140.94561607581798</c:v>
                </c:pt>
                <c:pt idx="869">
                  <c:v>141.43460415243899</c:v>
                </c:pt>
                <c:pt idx="870">
                  <c:v>141.92359222905901</c:v>
                </c:pt>
                <c:pt idx="871">
                  <c:v>142.412580305679</c:v>
                </c:pt>
                <c:pt idx="872">
                  <c:v>142.90156838230101</c:v>
                </c:pt>
                <c:pt idx="873">
                  <c:v>143.39055645891997</c:v>
                </c:pt>
                <c:pt idx="874">
                  <c:v>143.87954453553999</c:v>
                </c:pt>
                <c:pt idx="875">
                  <c:v>144.368532612161</c:v>
                </c:pt>
                <c:pt idx="876">
                  <c:v>144.85752068878099</c:v>
                </c:pt>
                <c:pt idx="877">
                  <c:v>145.34650876540201</c:v>
                </c:pt>
                <c:pt idx="878">
                  <c:v>145.835496842022</c:v>
                </c:pt>
                <c:pt idx="879">
                  <c:v>146.324484918645</c:v>
                </c:pt>
                <c:pt idx="880">
                  <c:v>146.813472995262</c:v>
                </c:pt>
                <c:pt idx="881">
                  <c:v>147.30246107188398</c:v>
                </c:pt>
                <c:pt idx="882">
                  <c:v>147.791449148505</c:v>
                </c:pt>
                <c:pt idx="883">
                  <c:v>148.28043722512498</c:v>
                </c:pt>
                <c:pt idx="884">
                  <c:v>148.769425301746</c:v>
                </c:pt>
                <c:pt idx="885">
                  <c:v>149.25841337836701</c:v>
                </c:pt>
                <c:pt idx="886">
                  <c:v>149.747401454986</c:v>
                </c:pt>
                <c:pt idx="887">
                  <c:v>150.23638953160702</c:v>
                </c:pt>
                <c:pt idx="888">
                  <c:v>150.725377608228</c:v>
                </c:pt>
                <c:pt idx="889">
                  <c:v>151.21436568484799</c:v>
                </c:pt>
                <c:pt idx="890">
                  <c:v>151.70335376146801</c:v>
                </c:pt>
                <c:pt idx="891">
                  <c:v>152.192341838088</c:v>
                </c:pt>
                <c:pt idx="892">
                  <c:v>152.68132991471001</c:v>
                </c:pt>
                <c:pt idx="893">
                  <c:v>153.17031799133099</c:v>
                </c:pt>
                <c:pt idx="894">
                  <c:v>153.65930606794899</c:v>
                </c:pt>
                <c:pt idx="895">
                  <c:v>154.14829414457202</c:v>
                </c:pt>
                <c:pt idx="896">
                  <c:v>154.63728222119201</c:v>
                </c:pt>
                <c:pt idx="897">
                  <c:v>155.12627029780901</c:v>
                </c:pt>
                <c:pt idx="898">
                  <c:v>155.61525837443298</c:v>
                </c:pt>
                <c:pt idx="899">
                  <c:v>156.10424645105201</c:v>
                </c:pt>
                <c:pt idx="900">
                  <c:v>156.593234527672</c:v>
                </c:pt>
                <c:pt idx="901">
                  <c:v>157.08222260429301</c:v>
                </c:pt>
                <c:pt idx="902">
                  <c:v>157.571210680913</c:v>
                </c:pt>
                <c:pt idx="903">
                  <c:v>158.06019875753299</c:v>
                </c:pt>
                <c:pt idx="904">
                  <c:v>158.54918683415499</c:v>
                </c:pt>
                <c:pt idx="905">
                  <c:v>159.03817491077498</c:v>
                </c:pt>
                <c:pt idx="906">
                  <c:v>159.527162987396</c:v>
                </c:pt>
                <c:pt idx="907">
                  <c:v>160.01615106401601</c:v>
                </c:pt>
                <c:pt idx="908">
                  <c:v>160.505139140636</c:v>
                </c:pt>
                <c:pt idx="909">
                  <c:v>160.99412721725599</c:v>
                </c:pt>
                <c:pt idx="910">
                  <c:v>161.483115293878</c:v>
                </c:pt>
                <c:pt idx="911">
                  <c:v>161.97210337049799</c:v>
                </c:pt>
                <c:pt idx="912">
                  <c:v>162.46109144711801</c:v>
                </c:pt>
                <c:pt idx="913">
                  <c:v>162.95007952373899</c:v>
                </c:pt>
                <c:pt idx="914">
                  <c:v>163.43906760036</c:v>
                </c:pt>
                <c:pt idx="915">
                  <c:v>163.92805567697999</c:v>
                </c:pt>
                <c:pt idx="916">
                  <c:v>164.41704375360001</c:v>
                </c:pt>
                <c:pt idx="917">
                  <c:v>164.90603183021901</c:v>
                </c:pt>
                <c:pt idx="918">
                  <c:v>165.39501990684198</c:v>
                </c:pt>
                <c:pt idx="919">
                  <c:v>165.884007983462</c:v>
                </c:pt>
                <c:pt idx="920">
                  <c:v>166.37299606008199</c:v>
                </c:pt>
                <c:pt idx="921">
                  <c:v>166.861984136703</c:v>
                </c:pt>
                <c:pt idx="922">
                  <c:v>167.35097221332401</c:v>
                </c:pt>
                <c:pt idx="923">
                  <c:v>167.839960289944</c:v>
                </c:pt>
                <c:pt idx="924">
                  <c:v>168.32894836656502</c:v>
                </c:pt>
                <c:pt idx="925">
                  <c:v>168.81793644318498</c:v>
                </c:pt>
                <c:pt idx="926">
                  <c:v>169.30692451980499</c:v>
                </c:pt>
                <c:pt idx="927">
                  <c:v>169.79591259642501</c:v>
                </c:pt>
                <c:pt idx="928">
                  <c:v>170.284900673045</c:v>
                </c:pt>
                <c:pt idx="929">
                  <c:v>170.77388874966502</c:v>
                </c:pt>
                <c:pt idx="930">
                  <c:v>171.262876826286</c:v>
                </c:pt>
                <c:pt idx="931">
                  <c:v>171.75186490290702</c:v>
                </c:pt>
                <c:pt idx="932">
                  <c:v>172.24085297952698</c:v>
                </c:pt>
                <c:pt idx="933">
                  <c:v>172.729841056147</c:v>
                </c:pt>
                <c:pt idx="934">
                  <c:v>173.218829132769</c:v>
                </c:pt>
                <c:pt idx="935">
                  <c:v>173.707817209388</c:v>
                </c:pt>
                <c:pt idx="936">
                  <c:v>174.19680528601</c:v>
                </c:pt>
                <c:pt idx="937">
                  <c:v>174.68579336262798</c:v>
                </c:pt>
                <c:pt idx="938">
                  <c:v>175.17478143925001</c:v>
                </c:pt>
                <c:pt idx="939">
                  <c:v>175.663769515871</c:v>
                </c:pt>
                <c:pt idx="940">
                  <c:v>176.15275759248999</c:v>
                </c:pt>
                <c:pt idx="941">
                  <c:v>176.641745669111</c:v>
                </c:pt>
                <c:pt idx="942">
                  <c:v>177.13073374573199</c:v>
                </c:pt>
                <c:pt idx="943">
                  <c:v>177.61972182235201</c:v>
                </c:pt>
                <c:pt idx="944">
                  <c:v>178.10870989897202</c:v>
                </c:pt>
                <c:pt idx="945">
                  <c:v>178.59769797559301</c:v>
                </c:pt>
                <c:pt idx="946">
                  <c:v>179.08668605221402</c:v>
                </c:pt>
                <c:pt idx="947">
                  <c:v>179.57567412883398</c:v>
                </c:pt>
                <c:pt idx="948">
                  <c:v>180.064662205454</c:v>
                </c:pt>
                <c:pt idx="949">
                  <c:v>180.55365028207501</c:v>
                </c:pt>
                <c:pt idx="950">
                  <c:v>181.042638358695</c:v>
                </c:pt>
                <c:pt idx="951">
                  <c:v>181.53162643531502</c:v>
                </c:pt>
                <c:pt idx="952">
                  <c:v>182.020614511936</c:v>
                </c:pt>
                <c:pt idx="953">
                  <c:v>182.509602588555</c:v>
                </c:pt>
                <c:pt idx="954">
                  <c:v>182.99859066517701</c:v>
                </c:pt>
                <c:pt idx="955">
                  <c:v>183.48757874179799</c:v>
                </c:pt>
                <c:pt idx="956">
                  <c:v>183.97656681841701</c:v>
                </c:pt>
                <c:pt idx="957">
                  <c:v>184.465554895038</c:v>
                </c:pt>
                <c:pt idx="958">
                  <c:v>184.95454297165901</c:v>
                </c:pt>
                <c:pt idx="959">
                  <c:v>185.443531048279</c:v>
                </c:pt>
                <c:pt idx="960">
                  <c:v>185.93251912490001</c:v>
                </c:pt>
                <c:pt idx="961">
                  <c:v>186.42150720152</c:v>
                </c:pt>
                <c:pt idx="962">
                  <c:v>186.91049527814098</c:v>
                </c:pt>
                <c:pt idx="963">
                  <c:v>187.399483354761</c:v>
                </c:pt>
                <c:pt idx="964">
                  <c:v>187.88847143138099</c:v>
                </c:pt>
                <c:pt idx="965">
                  <c:v>188.377459508002</c:v>
                </c:pt>
                <c:pt idx="966">
                  <c:v>188.86644758462202</c:v>
                </c:pt>
                <c:pt idx="967">
                  <c:v>189.35543566124198</c:v>
                </c:pt>
                <c:pt idx="968">
                  <c:v>189.844423737863</c:v>
                </c:pt>
                <c:pt idx="969">
                  <c:v>190.33341181448299</c:v>
                </c:pt>
                <c:pt idx="970">
                  <c:v>190.822399891104</c:v>
                </c:pt>
                <c:pt idx="971">
                  <c:v>191.31138796772402</c:v>
                </c:pt>
                <c:pt idx="972">
                  <c:v>191.800376044345</c:v>
                </c:pt>
                <c:pt idx="973">
                  <c:v>192.28936412096502</c:v>
                </c:pt>
                <c:pt idx="974">
                  <c:v>192.77835219758498</c:v>
                </c:pt>
                <c:pt idx="975">
                  <c:v>193.26734027420699</c:v>
                </c:pt>
                <c:pt idx="976">
                  <c:v>193.756328350827</c:v>
                </c:pt>
                <c:pt idx="977">
                  <c:v>194.24531642744799</c:v>
                </c:pt>
                <c:pt idx="978">
                  <c:v>194.73430450406701</c:v>
                </c:pt>
                <c:pt idx="979">
                  <c:v>195.223292580688</c:v>
                </c:pt>
                <c:pt idx="980">
                  <c:v>195.71228065730901</c:v>
                </c:pt>
                <c:pt idx="981">
                  <c:v>196.20126873392903</c:v>
                </c:pt>
                <c:pt idx="982">
                  <c:v>196.69025681054998</c:v>
                </c:pt>
                <c:pt idx="983">
                  <c:v>197.179244887171</c:v>
                </c:pt>
                <c:pt idx="984">
                  <c:v>197.66823296379098</c:v>
                </c:pt>
                <c:pt idx="985">
                  <c:v>198.157221040411</c:v>
                </c:pt>
                <c:pt idx="986">
                  <c:v>198.64620911703099</c:v>
                </c:pt>
                <c:pt idx="987">
                  <c:v>199.135197193652</c:v>
                </c:pt>
                <c:pt idx="988">
                  <c:v>199.62418527027302</c:v>
                </c:pt>
                <c:pt idx="989">
                  <c:v>200.11317334689198</c:v>
                </c:pt>
                <c:pt idx="990">
                  <c:v>200.602161423513</c:v>
                </c:pt>
                <c:pt idx="991">
                  <c:v>201.09114950013299</c:v>
                </c:pt>
                <c:pt idx="992">
                  <c:v>201.580137576754</c:v>
                </c:pt>
                <c:pt idx="993">
                  <c:v>202.06912565337501</c:v>
                </c:pt>
                <c:pt idx="994">
                  <c:v>202.558113729995</c:v>
                </c:pt>
                <c:pt idx="995">
                  <c:v>203.04710180661601</c:v>
                </c:pt>
                <c:pt idx="996">
                  <c:v>203.53608988323597</c:v>
                </c:pt>
                <c:pt idx="997">
                  <c:v>204.025077959855</c:v>
                </c:pt>
                <c:pt idx="998">
                  <c:v>204.51406603647601</c:v>
                </c:pt>
              </c:numCache>
            </c:numRef>
          </c:xVal>
          <c:yVal>
            <c:numRef>
              <c:f>ploss_contour!$I$3:$I$1002</c:f>
              <c:numCache>
                <c:formatCode>0.00E+00</c:formatCode>
                <c:ptCount val="1000"/>
                <c:pt idx="0">
                  <c:v>38.522259021079101</c:v>
                </c:pt>
                <c:pt idx="1">
                  <c:v>38.522259063470699</c:v>
                </c:pt>
                <c:pt idx="2">
                  <c:v>38.522259063471097</c:v>
                </c:pt>
                <c:pt idx="3">
                  <c:v>38.522259063470798</c:v>
                </c:pt>
                <c:pt idx="4">
                  <c:v>38.522259063471097</c:v>
                </c:pt>
                <c:pt idx="5">
                  <c:v>38.522259063470798</c:v>
                </c:pt>
                <c:pt idx="6">
                  <c:v>38.522259063470898</c:v>
                </c:pt>
                <c:pt idx="7">
                  <c:v>38.522259063470798</c:v>
                </c:pt>
                <c:pt idx="8">
                  <c:v>38.522259063471097</c:v>
                </c:pt>
                <c:pt idx="9">
                  <c:v>38.522259063470798</c:v>
                </c:pt>
                <c:pt idx="10">
                  <c:v>38.522259063470898</c:v>
                </c:pt>
                <c:pt idx="11">
                  <c:v>38.522259063471196</c:v>
                </c:pt>
                <c:pt idx="12">
                  <c:v>38.522259063470798</c:v>
                </c:pt>
                <c:pt idx="13">
                  <c:v>38.522259063471097</c:v>
                </c:pt>
                <c:pt idx="14">
                  <c:v>38.522259063471097</c:v>
                </c:pt>
                <c:pt idx="15">
                  <c:v>38.522259063470898</c:v>
                </c:pt>
                <c:pt idx="16">
                  <c:v>38.522259063470798</c:v>
                </c:pt>
                <c:pt idx="17">
                  <c:v>38.522259063471097</c:v>
                </c:pt>
                <c:pt idx="18">
                  <c:v>38.522259086941702</c:v>
                </c:pt>
                <c:pt idx="19">
                  <c:v>38.522259086941901</c:v>
                </c:pt>
                <c:pt idx="20">
                  <c:v>38.522259086942498</c:v>
                </c:pt>
                <c:pt idx="21">
                  <c:v>38.522259086941901</c:v>
                </c:pt>
                <c:pt idx="22">
                  <c:v>38.522259086941702</c:v>
                </c:pt>
                <c:pt idx="23">
                  <c:v>38.522259086941702</c:v>
                </c:pt>
                <c:pt idx="24">
                  <c:v>38.522259086941901</c:v>
                </c:pt>
                <c:pt idx="25">
                  <c:v>38.522259086941702</c:v>
                </c:pt>
                <c:pt idx="26">
                  <c:v>38.522259086941901</c:v>
                </c:pt>
                <c:pt idx="27">
                  <c:v>38.522259086941403</c:v>
                </c:pt>
                <c:pt idx="28">
                  <c:v>38.522259086942199</c:v>
                </c:pt>
                <c:pt idx="29">
                  <c:v>38.522259086941702</c:v>
                </c:pt>
                <c:pt idx="30">
                  <c:v>38.522259086941901</c:v>
                </c:pt>
                <c:pt idx="31">
                  <c:v>38.522259086941901</c:v>
                </c:pt>
                <c:pt idx="32">
                  <c:v>38.522259086942199</c:v>
                </c:pt>
                <c:pt idx="33">
                  <c:v>38.522259086941901</c:v>
                </c:pt>
                <c:pt idx="34">
                  <c:v>38.522259086941901</c:v>
                </c:pt>
                <c:pt idx="35">
                  <c:v>38.522259086941901</c:v>
                </c:pt>
                <c:pt idx="36">
                  <c:v>38.522259086941901</c:v>
                </c:pt>
                <c:pt idx="37">
                  <c:v>38.522259086941702</c:v>
                </c:pt>
                <c:pt idx="38">
                  <c:v>38.522259086942199</c:v>
                </c:pt>
                <c:pt idx="39">
                  <c:v>38.522259086942199</c:v>
                </c:pt>
                <c:pt idx="40">
                  <c:v>38.522259086941702</c:v>
                </c:pt>
                <c:pt idx="41">
                  <c:v>38.522259086942199</c:v>
                </c:pt>
                <c:pt idx="42">
                  <c:v>38.522259086942199</c:v>
                </c:pt>
                <c:pt idx="43">
                  <c:v>38.522259086942498</c:v>
                </c:pt>
                <c:pt idx="44">
                  <c:v>38.522259086942199</c:v>
                </c:pt>
                <c:pt idx="45">
                  <c:v>38.522259086941901</c:v>
                </c:pt>
                <c:pt idx="46">
                  <c:v>38.522259086942498</c:v>
                </c:pt>
                <c:pt idx="47">
                  <c:v>38.522259086941901</c:v>
                </c:pt>
                <c:pt idx="48">
                  <c:v>38.522259086942199</c:v>
                </c:pt>
                <c:pt idx="49">
                  <c:v>38.522259086941901</c:v>
                </c:pt>
                <c:pt idx="50">
                  <c:v>38.522259086941901</c:v>
                </c:pt>
                <c:pt idx="51">
                  <c:v>38.522259086941901</c:v>
                </c:pt>
                <c:pt idx="52">
                  <c:v>38.522259086941901</c:v>
                </c:pt>
                <c:pt idx="53">
                  <c:v>38.522259086710896</c:v>
                </c:pt>
                <c:pt idx="54">
                  <c:v>38.522259086710598</c:v>
                </c:pt>
                <c:pt idx="55">
                  <c:v>38.522259086711195</c:v>
                </c:pt>
                <c:pt idx="56">
                  <c:v>38.522259086710697</c:v>
                </c:pt>
                <c:pt idx="57">
                  <c:v>38.5222590867115</c:v>
                </c:pt>
                <c:pt idx="58">
                  <c:v>38.522259086711195</c:v>
                </c:pt>
                <c:pt idx="59">
                  <c:v>38.522259086710399</c:v>
                </c:pt>
                <c:pt idx="60">
                  <c:v>38.522259086710399</c:v>
                </c:pt>
                <c:pt idx="61">
                  <c:v>38.522259086711799</c:v>
                </c:pt>
                <c:pt idx="62">
                  <c:v>38.522259086710399</c:v>
                </c:pt>
                <c:pt idx="63">
                  <c:v>38.522259086710896</c:v>
                </c:pt>
                <c:pt idx="64">
                  <c:v>38.522259086710598</c:v>
                </c:pt>
                <c:pt idx="65">
                  <c:v>38.522259086710697</c:v>
                </c:pt>
                <c:pt idx="66">
                  <c:v>38.522259086710697</c:v>
                </c:pt>
                <c:pt idx="67">
                  <c:v>38.522259086711195</c:v>
                </c:pt>
                <c:pt idx="68">
                  <c:v>38.522259086710399</c:v>
                </c:pt>
                <c:pt idx="69">
                  <c:v>38.522259086710896</c:v>
                </c:pt>
                <c:pt idx="70">
                  <c:v>38.522259086710896</c:v>
                </c:pt>
                <c:pt idx="71">
                  <c:v>38.522259063474998</c:v>
                </c:pt>
                <c:pt idx="72">
                  <c:v>38.522259063475296</c:v>
                </c:pt>
                <c:pt idx="73">
                  <c:v>38.522259063474998</c:v>
                </c:pt>
                <c:pt idx="74">
                  <c:v>38.522259063475296</c:v>
                </c:pt>
                <c:pt idx="75">
                  <c:v>38.522259063475502</c:v>
                </c:pt>
                <c:pt idx="76">
                  <c:v>38.522259063474998</c:v>
                </c:pt>
                <c:pt idx="77">
                  <c:v>38.522259063475204</c:v>
                </c:pt>
                <c:pt idx="78">
                  <c:v>38.522259063475204</c:v>
                </c:pt>
                <c:pt idx="79">
                  <c:v>38.522259063475204</c:v>
                </c:pt>
                <c:pt idx="80">
                  <c:v>38.522259063475296</c:v>
                </c:pt>
                <c:pt idx="81">
                  <c:v>38.522259063474998</c:v>
                </c:pt>
                <c:pt idx="82">
                  <c:v>38.522259063475204</c:v>
                </c:pt>
                <c:pt idx="83">
                  <c:v>38.522259063474905</c:v>
                </c:pt>
                <c:pt idx="84">
                  <c:v>38.522259063475204</c:v>
                </c:pt>
                <c:pt idx="85">
                  <c:v>38.522259063475204</c:v>
                </c:pt>
                <c:pt idx="86">
                  <c:v>38.522259063474998</c:v>
                </c:pt>
                <c:pt idx="87">
                  <c:v>38.522259063840295</c:v>
                </c:pt>
                <c:pt idx="88">
                  <c:v>38.522259063840295</c:v>
                </c:pt>
                <c:pt idx="89">
                  <c:v>38.5222590638406</c:v>
                </c:pt>
                <c:pt idx="90">
                  <c:v>38.5222590638406</c:v>
                </c:pt>
                <c:pt idx="91">
                  <c:v>38.5222590638406</c:v>
                </c:pt>
                <c:pt idx="92">
                  <c:v>38.5222590638406</c:v>
                </c:pt>
                <c:pt idx="93">
                  <c:v>38.5222590638406</c:v>
                </c:pt>
                <c:pt idx="94">
                  <c:v>38.5222590638407</c:v>
                </c:pt>
                <c:pt idx="95">
                  <c:v>38.5222590638406</c:v>
                </c:pt>
                <c:pt idx="96">
                  <c:v>38.522259063840401</c:v>
                </c:pt>
                <c:pt idx="97">
                  <c:v>38.5222590638407</c:v>
                </c:pt>
                <c:pt idx="98">
                  <c:v>38.522259063840401</c:v>
                </c:pt>
                <c:pt idx="99">
                  <c:v>38.5222590638407</c:v>
                </c:pt>
                <c:pt idx="100">
                  <c:v>38.522259063840401</c:v>
                </c:pt>
                <c:pt idx="101">
                  <c:v>38.522259063840401</c:v>
                </c:pt>
                <c:pt idx="102">
                  <c:v>38.522259063840401</c:v>
                </c:pt>
                <c:pt idx="103">
                  <c:v>38.522259065852502</c:v>
                </c:pt>
                <c:pt idx="104">
                  <c:v>38.522259065852502</c:v>
                </c:pt>
                <c:pt idx="105">
                  <c:v>38.522259065852502</c:v>
                </c:pt>
                <c:pt idx="106">
                  <c:v>38.522259065853</c:v>
                </c:pt>
                <c:pt idx="107">
                  <c:v>38.522259065852801</c:v>
                </c:pt>
                <c:pt idx="108">
                  <c:v>38.522259065852502</c:v>
                </c:pt>
                <c:pt idx="109">
                  <c:v>38.522259065852204</c:v>
                </c:pt>
                <c:pt idx="110">
                  <c:v>38.522259065852502</c:v>
                </c:pt>
                <c:pt idx="111">
                  <c:v>38.522259065852701</c:v>
                </c:pt>
                <c:pt idx="112">
                  <c:v>38.522259065852801</c:v>
                </c:pt>
                <c:pt idx="113">
                  <c:v>38.522259065852801</c:v>
                </c:pt>
                <c:pt idx="114">
                  <c:v>38.522259065852801</c:v>
                </c:pt>
                <c:pt idx="115">
                  <c:v>38.522259065852801</c:v>
                </c:pt>
                <c:pt idx="116">
                  <c:v>38.522259065852801</c:v>
                </c:pt>
                <c:pt idx="117">
                  <c:v>38.522259065852296</c:v>
                </c:pt>
                <c:pt idx="118">
                  <c:v>38.522259065852801</c:v>
                </c:pt>
                <c:pt idx="119">
                  <c:v>38.522259065852801</c:v>
                </c:pt>
                <c:pt idx="120">
                  <c:v>38.522259065852204</c:v>
                </c:pt>
                <c:pt idx="121">
                  <c:v>38.522259065852502</c:v>
                </c:pt>
                <c:pt idx="122">
                  <c:v>38.522259065852801</c:v>
                </c:pt>
                <c:pt idx="123">
                  <c:v>38.522259065852801</c:v>
                </c:pt>
                <c:pt idx="124">
                  <c:v>38.522259065852502</c:v>
                </c:pt>
                <c:pt idx="125">
                  <c:v>38.522259065852502</c:v>
                </c:pt>
                <c:pt idx="126">
                  <c:v>38.522259065852502</c:v>
                </c:pt>
                <c:pt idx="127">
                  <c:v>38.522259069605298</c:v>
                </c:pt>
                <c:pt idx="128">
                  <c:v>38.522259069605198</c:v>
                </c:pt>
                <c:pt idx="129">
                  <c:v>38.522259069605198</c:v>
                </c:pt>
                <c:pt idx="130">
                  <c:v>38.522259069605198</c:v>
                </c:pt>
                <c:pt idx="131">
                  <c:v>38.522259069605198</c:v>
                </c:pt>
                <c:pt idx="132">
                  <c:v>38.522259069604601</c:v>
                </c:pt>
                <c:pt idx="133">
                  <c:v>38.522259069605298</c:v>
                </c:pt>
                <c:pt idx="134">
                  <c:v>38.522259069605703</c:v>
                </c:pt>
                <c:pt idx="135">
                  <c:v>38.522259069605198</c:v>
                </c:pt>
                <c:pt idx="136">
                  <c:v>38.522259069604999</c:v>
                </c:pt>
                <c:pt idx="137">
                  <c:v>38.522259069605298</c:v>
                </c:pt>
                <c:pt idx="138">
                  <c:v>38.522259069605298</c:v>
                </c:pt>
                <c:pt idx="139">
                  <c:v>38.5222590729758</c:v>
                </c:pt>
                <c:pt idx="140">
                  <c:v>38.522259072976006</c:v>
                </c:pt>
                <c:pt idx="141">
                  <c:v>38.522259072975601</c:v>
                </c:pt>
                <c:pt idx="142">
                  <c:v>38.522259072976006</c:v>
                </c:pt>
                <c:pt idx="143">
                  <c:v>38.522259072975196</c:v>
                </c:pt>
                <c:pt idx="144">
                  <c:v>38.5222590729758</c:v>
                </c:pt>
                <c:pt idx="145">
                  <c:v>38.5222590729758</c:v>
                </c:pt>
                <c:pt idx="146">
                  <c:v>38.5222590729758</c:v>
                </c:pt>
                <c:pt idx="147">
                  <c:v>38.522259072975899</c:v>
                </c:pt>
                <c:pt idx="148">
                  <c:v>38.522259072975601</c:v>
                </c:pt>
                <c:pt idx="149">
                  <c:v>38.522259072975402</c:v>
                </c:pt>
                <c:pt idx="150">
                  <c:v>38.522259072975899</c:v>
                </c:pt>
                <c:pt idx="151">
                  <c:v>38.522259067166601</c:v>
                </c:pt>
                <c:pt idx="152">
                  <c:v>38.522259067166104</c:v>
                </c:pt>
                <c:pt idx="153">
                  <c:v>38.522259067166601</c:v>
                </c:pt>
                <c:pt idx="154">
                  <c:v>38.522259067166495</c:v>
                </c:pt>
                <c:pt idx="155">
                  <c:v>38.522259067166104</c:v>
                </c:pt>
                <c:pt idx="156">
                  <c:v>38.522259067166601</c:v>
                </c:pt>
                <c:pt idx="157">
                  <c:v>38.522259067166601</c:v>
                </c:pt>
                <c:pt idx="158">
                  <c:v>38.522259067166601</c:v>
                </c:pt>
                <c:pt idx="159">
                  <c:v>38.522259067166601</c:v>
                </c:pt>
                <c:pt idx="160">
                  <c:v>38.522259067166303</c:v>
                </c:pt>
                <c:pt idx="161">
                  <c:v>38.522259067166303</c:v>
                </c:pt>
                <c:pt idx="162">
                  <c:v>38.522259067166495</c:v>
                </c:pt>
                <c:pt idx="163">
                  <c:v>38.522259067166601</c:v>
                </c:pt>
                <c:pt idx="164">
                  <c:v>38.522259067166495</c:v>
                </c:pt>
                <c:pt idx="165">
                  <c:v>38.522259067166104</c:v>
                </c:pt>
                <c:pt idx="166">
                  <c:v>38.522259067166495</c:v>
                </c:pt>
                <c:pt idx="167">
                  <c:v>38.522259066426301</c:v>
                </c:pt>
                <c:pt idx="168">
                  <c:v>38.522259066426301</c:v>
                </c:pt>
                <c:pt idx="169">
                  <c:v>38.522259066426301</c:v>
                </c:pt>
                <c:pt idx="170">
                  <c:v>38.522259066426003</c:v>
                </c:pt>
                <c:pt idx="171">
                  <c:v>38.522259066426003</c:v>
                </c:pt>
                <c:pt idx="172">
                  <c:v>38.522259066426301</c:v>
                </c:pt>
                <c:pt idx="173">
                  <c:v>38.522259066425796</c:v>
                </c:pt>
                <c:pt idx="174">
                  <c:v>38.5222590664264</c:v>
                </c:pt>
                <c:pt idx="175">
                  <c:v>38.522259066426095</c:v>
                </c:pt>
                <c:pt idx="176">
                  <c:v>38.522259066426606</c:v>
                </c:pt>
                <c:pt idx="177">
                  <c:v>38.522259066426003</c:v>
                </c:pt>
                <c:pt idx="178">
                  <c:v>38.522259066426003</c:v>
                </c:pt>
                <c:pt idx="179">
                  <c:v>38.5222590664264</c:v>
                </c:pt>
                <c:pt idx="180">
                  <c:v>38.522259066426095</c:v>
                </c:pt>
                <c:pt idx="181">
                  <c:v>38.522259066426301</c:v>
                </c:pt>
                <c:pt idx="182">
                  <c:v>38.522259066698304</c:v>
                </c:pt>
                <c:pt idx="183">
                  <c:v>38.522259066697899</c:v>
                </c:pt>
                <c:pt idx="184">
                  <c:v>38.522259066698197</c:v>
                </c:pt>
                <c:pt idx="185">
                  <c:v>38.522259066697998</c:v>
                </c:pt>
                <c:pt idx="186">
                  <c:v>38.522259066697998</c:v>
                </c:pt>
                <c:pt idx="187">
                  <c:v>38.522259066697998</c:v>
                </c:pt>
                <c:pt idx="188">
                  <c:v>38.522259066697899</c:v>
                </c:pt>
                <c:pt idx="189">
                  <c:v>38.5222590666977</c:v>
                </c:pt>
                <c:pt idx="190">
                  <c:v>38.522259066697998</c:v>
                </c:pt>
                <c:pt idx="191">
                  <c:v>38.522259066698197</c:v>
                </c:pt>
                <c:pt idx="192">
                  <c:v>38.522259066697806</c:v>
                </c:pt>
                <c:pt idx="193">
                  <c:v>38.522259066698197</c:v>
                </c:pt>
                <c:pt idx="194">
                  <c:v>38.522259066697998</c:v>
                </c:pt>
                <c:pt idx="195">
                  <c:v>38.522259066698197</c:v>
                </c:pt>
                <c:pt idx="196">
                  <c:v>38.522259066697998</c:v>
                </c:pt>
                <c:pt idx="197">
                  <c:v>38.522259066697501</c:v>
                </c:pt>
                <c:pt idx="198">
                  <c:v>38.5222590666977</c:v>
                </c:pt>
                <c:pt idx="199">
                  <c:v>38.522259066697998</c:v>
                </c:pt>
                <c:pt idx="200">
                  <c:v>38.522259066698197</c:v>
                </c:pt>
                <c:pt idx="201">
                  <c:v>38.522259066697998</c:v>
                </c:pt>
                <c:pt idx="202">
                  <c:v>38.522259066698197</c:v>
                </c:pt>
                <c:pt idx="203">
                  <c:v>38.522259066698197</c:v>
                </c:pt>
                <c:pt idx="204">
                  <c:v>38.522259066697899</c:v>
                </c:pt>
                <c:pt idx="205">
                  <c:v>38.522259066697899</c:v>
                </c:pt>
                <c:pt idx="206">
                  <c:v>38.522259066697806</c:v>
                </c:pt>
                <c:pt idx="207">
                  <c:v>38.5222590666977</c:v>
                </c:pt>
                <c:pt idx="208">
                  <c:v>38.522259066698197</c:v>
                </c:pt>
                <c:pt idx="209">
                  <c:v>38.522259066697998</c:v>
                </c:pt>
                <c:pt idx="210">
                  <c:v>38.522259066698197</c:v>
                </c:pt>
                <c:pt idx="211">
                  <c:v>38.522259066698197</c:v>
                </c:pt>
                <c:pt idx="212">
                  <c:v>38.522259066698197</c:v>
                </c:pt>
                <c:pt idx="213">
                  <c:v>38.522259066697806</c:v>
                </c:pt>
                <c:pt idx="214">
                  <c:v>38.5222590726517</c:v>
                </c:pt>
                <c:pt idx="215">
                  <c:v>38.522259072651501</c:v>
                </c:pt>
                <c:pt idx="216">
                  <c:v>38.522259072651899</c:v>
                </c:pt>
                <c:pt idx="217">
                  <c:v>38.5222590726517</c:v>
                </c:pt>
                <c:pt idx="218">
                  <c:v>38.5222590726517</c:v>
                </c:pt>
                <c:pt idx="219">
                  <c:v>38.522259072651501</c:v>
                </c:pt>
                <c:pt idx="220">
                  <c:v>38.5222590726517</c:v>
                </c:pt>
                <c:pt idx="221">
                  <c:v>38.5222590726517</c:v>
                </c:pt>
                <c:pt idx="222">
                  <c:v>38.5222590726517</c:v>
                </c:pt>
                <c:pt idx="223">
                  <c:v>38.522259072651501</c:v>
                </c:pt>
                <c:pt idx="224">
                  <c:v>38.5222590726517</c:v>
                </c:pt>
                <c:pt idx="225">
                  <c:v>38.522259066628806</c:v>
                </c:pt>
                <c:pt idx="226">
                  <c:v>38.522259066628806</c:v>
                </c:pt>
                <c:pt idx="227">
                  <c:v>38.522259066628898</c:v>
                </c:pt>
                <c:pt idx="228">
                  <c:v>38.522259066628806</c:v>
                </c:pt>
                <c:pt idx="229">
                  <c:v>38.5222590666286</c:v>
                </c:pt>
                <c:pt idx="230">
                  <c:v>38.522259066628806</c:v>
                </c:pt>
                <c:pt idx="231">
                  <c:v>38.522259066628806</c:v>
                </c:pt>
                <c:pt idx="232">
                  <c:v>38.522259066628806</c:v>
                </c:pt>
                <c:pt idx="233">
                  <c:v>38.522259066628806</c:v>
                </c:pt>
                <c:pt idx="234">
                  <c:v>38.522259066629104</c:v>
                </c:pt>
                <c:pt idx="235">
                  <c:v>38.522259066628898</c:v>
                </c:pt>
                <c:pt idx="236">
                  <c:v>38.522259066628806</c:v>
                </c:pt>
                <c:pt idx="237">
                  <c:v>38.522259072226404</c:v>
                </c:pt>
                <c:pt idx="238">
                  <c:v>38.522259072226198</c:v>
                </c:pt>
                <c:pt idx="239">
                  <c:v>38.522259072226795</c:v>
                </c:pt>
                <c:pt idx="240">
                  <c:v>38.522259072226404</c:v>
                </c:pt>
                <c:pt idx="241">
                  <c:v>38.522259072226795</c:v>
                </c:pt>
                <c:pt idx="242">
                  <c:v>38.522259072226404</c:v>
                </c:pt>
                <c:pt idx="243">
                  <c:v>38.522259072226404</c:v>
                </c:pt>
                <c:pt idx="244">
                  <c:v>38.522259072225999</c:v>
                </c:pt>
                <c:pt idx="245">
                  <c:v>38.522259072226795</c:v>
                </c:pt>
                <c:pt idx="246">
                  <c:v>38.522259072226404</c:v>
                </c:pt>
                <c:pt idx="247">
                  <c:v>38.522259072226198</c:v>
                </c:pt>
                <c:pt idx="248">
                  <c:v>38.522259050248195</c:v>
                </c:pt>
                <c:pt idx="249">
                  <c:v>38.522259050248302</c:v>
                </c:pt>
                <c:pt idx="250">
                  <c:v>38.522259050248302</c:v>
                </c:pt>
                <c:pt idx="251">
                  <c:v>38.522259050248302</c:v>
                </c:pt>
                <c:pt idx="252">
                  <c:v>38.522259050248195</c:v>
                </c:pt>
                <c:pt idx="253">
                  <c:v>38.522259050248195</c:v>
                </c:pt>
                <c:pt idx="254">
                  <c:v>38.522259050248302</c:v>
                </c:pt>
                <c:pt idx="255">
                  <c:v>38.522259050248195</c:v>
                </c:pt>
                <c:pt idx="256">
                  <c:v>38.522259050248195</c:v>
                </c:pt>
                <c:pt idx="257">
                  <c:v>38.522259050248302</c:v>
                </c:pt>
                <c:pt idx="258">
                  <c:v>38.522259050248195</c:v>
                </c:pt>
                <c:pt idx="259">
                  <c:v>38.522259039039199</c:v>
                </c:pt>
                <c:pt idx="260">
                  <c:v>38.522259039039199</c:v>
                </c:pt>
                <c:pt idx="261">
                  <c:v>38.522259039039199</c:v>
                </c:pt>
                <c:pt idx="262">
                  <c:v>38.522259039039199</c:v>
                </c:pt>
                <c:pt idx="263">
                  <c:v>38.522259039039199</c:v>
                </c:pt>
                <c:pt idx="264">
                  <c:v>38.522259039039199</c:v>
                </c:pt>
                <c:pt idx="265">
                  <c:v>38.522259039039199</c:v>
                </c:pt>
                <c:pt idx="266">
                  <c:v>38.522259039039199</c:v>
                </c:pt>
                <c:pt idx="267">
                  <c:v>38.522259039039199</c:v>
                </c:pt>
                <c:pt idx="268">
                  <c:v>38.522259039039199</c:v>
                </c:pt>
                <c:pt idx="269">
                  <c:v>38.522259039039199</c:v>
                </c:pt>
                <c:pt idx="270">
                  <c:v>38.522259039039199</c:v>
                </c:pt>
                <c:pt idx="271">
                  <c:v>38.522259039039199</c:v>
                </c:pt>
                <c:pt idx="272">
                  <c:v>38.522259038514903</c:v>
                </c:pt>
                <c:pt idx="273">
                  <c:v>38.522259038514903</c:v>
                </c:pt>
                <c:pt idx="274">
                  <c:v>38.522259038514903</c:v>
                </c:pt>
                <c:pt idx="275">
                  <c:v>38.522259038514903</c:v>
                </c:pt>
                <c:pt idx="276">
                  <c:v>38.522259038514903</c:v>
                </c:pt>
                <c:pt idx="277">
                  <c:v>38.522259038514903</c:v>
                </c:pt>
                <c:pt idx="278">
                  <c:v>38.522259038515003</c:v>
                </c:pt>
                <c:pt idx="279">
                  <c:v>38.522259038514903</c:v>
                </c:pt>
                <c:pt idx="280">
                  <c:v>38.522259038514903</c:v>
                </c:pt>
                <c:pt idx="281">
                  <c:v>38.522259038514903</c:v>
                </c:pt>
                <c:pt idx="282">
                  <c:v>38.522259038514903</c:v>
                </c:pt>
                <c:pt idx="283">
                  <c:v>38.522259038514903</c:v>
                </c:pt>
                <c:pt idx="284">
                  <c:v>38.5222590370809</c:v>
                </c:pt>
                <c:pt idx="285">
                  <c:v>38.522259037081</c:v>
                </c:pt>
                <c:pt idx="286">
                  <c:v>38.5222590370809</c:v>
                </c:pt>
                <c:pt idx="287">
                  <c:v>38.522259037081</c:v>
                </c:pt>
                <c:pt idx="288">
                  <c:v>38.5222590370809</c:v>
                </c:pt>
                <c:pt idx="289">
                  <c:v>38.522259037081</c:v>
                </c:pt>
                <c:pt idx="290">
                  <c:v>38.5222590370809</c:v>
                </c:pt>
                <c:pt idx="291">
                  <c:v>38.5222590370809</c:v>
                </c:pt>
                <c:pt idx="292">
                  <c:v>38.5222590370809</c:v>
                </c:pt>
                <c:pt idx="293">
                  <c:v>38.5222590370809</c:v>
                </c:pt>
                <c:pt idx="294">
                  <c:v>38.5222590370809</c:v>
                </c:pt>
                <c:pt idx="295">
                  <c:v>38.522259037081</c:v>
                </c:pt>
                <c:pt idx="296">
                  <c:v>38.522259037081</c:v>
                </c:pt>
                <c:pt idx="297">
                  <c:v>38.5222590370809</c:v>
                </c:pt>
                <c:pt idx="298">
                  <c:v>38.5222590370809</c:v>
                </c:pt>
                <c:pt idx="299">
                  <c:v>38.522259111525997</c:v>
                </c:pt>
                <c:pt idx="300">
                  <c:v>38.522259111526402</c:v>
                </c:pt>
                <c:pt idx="301">
                  <c:v>38.522259111526402</c:v>
                </c:pt>
                <c:pt idx="302">
                  <c:v>38.522259111526402</c:v>
                </c:pt>
                <c:pt idx="303">
                  <c:v>38.522259111525997</c:v>
                </c:pt>
                <c:pt idx="304">
                  <c:v>38.522259111526402</c:v>
                </c:pt>
                <c:pt idx="305">
                  <c:v>38.5222591115255</c:v>
                </c:pt>
                <c:pt idx="306">
                  <c:v>38.522259111525095</c:v>
                </c:pt>
                <c:pt idx="307">
                  <c:v>38.522259111525997</c:v>
                </c:pt>
                <c:pt idx="308">
                  <c:v>38.522259111525599</c:v>
                </c:pt>
                <c:pt idx="309">
                  <c:v>38.5222591115268</c:v>
                </c:pt>
                <c:pt idx="310">
                  <c:v>38.522259111526402</c:v>
                </c:pt>
                <c:pt idx="311">
                  <c:v>38.522259111525599</c:v>
                </c:pt>
                <c:pt idx="312">
                  <c:v>38.522259111526402</c:v>
                </c:pt>
                <c:pt idx="313">
                  <c:v>38.522259111526402</c:v>
                </c:pt>
                <c:pt idx="314">
                  <c:v>38.5222591115268</c:v>
                </c:pt>
                <c:pt idx="315">
                  <c:v>38.561002586864404</c:v>
                </c:pt>
                <c:pt idx="316">
                  <c:v>38.678239222645693</c:v>
                </c:pt>
                <c:pt idx="317">
                  <c:v>38.870867798248199</c:v>
                </c:pt>
                <c:pt idx="318">
                  <c:v>39.133781935057698</c:v>
                </c:pt>
                <c:pt idx="319">
                  <c:v>39.460012053142698</c:v>
                </c:pt>
                <c:pt idx="320">
                  <c:v>39.840910156558195</c:v>
                </c:pt>
                <c:pt idx="321">
                  <c:v>40.266379024365001</c:v>
                </c:pt>
                <c:pt idx="322">
                  <c:v>40.7249887785566</c:v>
                </c:pt>
                <c:pt idx="323">
                  <c:v>41.193840197455899</c:v>
                </c:pt>
                <c:pt idx="324">
                  <c:v>41.6626916163667</c:v>
                </c:pt>
                <c:pt idx="325">
                  <c:v>42.131543035289596</c:v>
                </c:pt>
                <c:pt idx="326">
                  <c:v>42.600394454225402</c:v>
                </c:pt>
                <c:pt idx="327">
                  <c:v>43.0692458731722</c:v>
                </c:pt>
                <c:pt idx="328">
                  <c:v>43.538097292131802</c:v>
                </c:pt>
                <c:pt idx="329">
                  <c:v>44.006948711103405</c:v>
                </c:pt>
                <c:pt idx="330">
                  <c:v>44.475800130087698</c:v>
                </c:pt>
                <c:pt idx="331">
                  <c:v>44.944651549082899</c:v>
                </c:pt>
                <c:pt idx="332">
                  <c:v>45.413502968091201</c:v>
                </c:pt>
                <c:pt idx="333">
                  <c:v>45.8823543830419</c:v>
                </c:pt>
                <c:pt idx="334">
                  <c:v>46.351205801905699</c:v>
                </c:pt>
                <c:pt idx="335">
                  <c:v>46.820057220779994</c:v>
                </c:pt>
                <c:pt idx="336">
                  <c:v>47.288908639663099</c:v>
                </c:pt>
                <c:pt idx="337">
                  <c:v>47.757760058557999</c:v>
                </c:pt>
                <c:pt idx="338">
                  <c:v>48.226611477461603</c:v>
                </c:pt>
                <c:pt idx="339">
                  <c:v>48.6954628963747</c:v>
                </c:pt>
                <c:pt idx="340">
                  <c:v>49.164314315299194</c:v>
                </c:pt>
                <c:pt idx="341">
                  <c:v>49.6331657342336</c:v>
                </c:pt>
                <c:pt idx="342">
                  <c:v>50.102017153177599</c:v>
                </c:pt>
                <c:pt idx="343">
                  <c:v>50.5708685749564</c:v>
                </c:pt>
                <c:pt idx="344">
                  <c:v>51.039719993998794</c:v>
                </c:pt>
                <c:pt idx="345">
                  <c:v>51.508571413051399</c:v>
                </c:pt>
                <c:pt idx="346">
                  <c:v>51.977422832114399</c:v>
                </c:pt>
                <c:pt idx="347">
                  <c:v>52.446274251188498</c:v>
                </c:pt>
                <c:pt idx="348">
                  <c:v>52.915125670271699</c:v>
                </c:pt>
                <c:pt idx="349">
                  <c:v>53.383977089365999</c:v>
                </c:pt>
                <c:pt idx="350">
                  <c:v>53.852828508471404</c:v>
                </c:pt>
                <c:pt idx="351">
                  <c:v>54.321679927585905</c:v>
                </c:pt>
                <c:pt idx="352">
                  <c:v>54.790531346711695</c:v>
                </c:pt>
                <c:pt idx="353">
                  <c:v>55.259382765847796</c:v>
                </c:pt>
                <c:pt idx="354">
                  <c:v>55.728234184993205</c:v>
                </c:pt>
                <c:pt idx="355">
                  <c:v>56.197085604150303</c:v>
                </c:pt>
                <c:pt idx="356">
                  <c:v>56.665937029949099</c:v>
                </c:pt>
                <c:pt idx="357">
                  <c:v>57.134788449274701</c:v>
                </c:pt>
                <c:pt idx="358">
                  <c:v>57.603639868612596</c:v>
                </c:pt>
                <c:pt idx="359">
                  <c:v>58.072491287961697</c:v>
                </c:pt>
                <c:pt idx="360">
                  <c:v>58.541342707321895</c:v>
                </c:pt>
                <c:pt idx="361">
                  <c:v>59.010194126694103</c:v>
                </c:pt>
                <c:pt idx="362">
                  <c:v>59.479045546077799</c:v>
                </c:pt>
                <c:pt idx="363">
                  <c:v>59.947896965472601</c:v>
                </c:pt>
                <c:pt idx="364">
                  <c:v>60.416748384879199</c:v>
                </c:pt>
                <c:pt idx="365">
                  <c:v>60.885599804296099</c:v>
                </c:pt>
                <c:pt idx="366">
                  <c:v>61.354451223725903</c:v>
                </c:pt>
                <c:pt idx="367">
                  <c:v>61.823302643166699</c:v>
                </c:pt>
                <c:pt idx="368">
                  <c:v>62.292154062619097</c:v>
                </c:pt>
                <c:pt idx="369">
                  <c:v>62.761005473250002</c:v>
                </c:pt>
                <c:pt idx="370">
                  <c:v>63.229856892536297</c:v>
                </c:pt>
                <c:pt idx="371">
                  <c:v>63.698708311832306</c:v>
                </c:pt>
                <c:pt idx="372">
                  <c:v>64.167559731138496</c:v>
                </c:pt>
                <c:pt idx="373">
                  <c:v>64.636411150454194</c:v>
                </c:pt>
                <c:pt idx="374">
                  <c:v>65.105262569778688</c:v>
                </c:pt>
                <c:pt idx="375">
                  <c:v>65.574113989112703</c:v>
                </c:pt>
                <c:pt idx="376">
                  <c:v>66.042965408456993</c:v>
                </c:pt>
                <c:pt idx="377">
                  <c:v>66.511816827810094</c:v>
                </c:pt>
                <c:pt idx="378">
                  <c:v>66.980668247174492</c:v>
                </c:pt>
                <c:pt idx="379">
                  <c:v>67.449519666547587</c:v>
                </c:pt>
                <c:pt idx="380">
                  <c:v>67.918371085929792</c:v>
                </c:pt>
                <c:pt idx="381">
                  <c:v>68.387222505322299</c:v>
                </c:pt>
                <c:pt idx="382">
                  <c:v>68.85607393005121</c:v>
                </c:pt>
                <c:pt idx="383">
                  <c:v>69.324925349544699</c:v>
                </c:pt>
                <c:pt idx="384">
                  <c:v>69.793776769047994</c:v>
                </c:pt>
                <c:pt idx="385">
                  <c:v>70.262628188561393</c:v>
                </c:pt>
                <c:pt idx="386">
                  <c:v>70.731479608084697</c:v>
                </c:pt>
                <c:pt idx="387">
                  <c:v>71.200331027617594</c:v>
                </c:pt>
                <c:pt idx="388">
                  <c:v>71.669182447161006</c:v>
                </c:pt>
                <c:pt idx="389">
                  <c:v>72.138033866713798</c:v>
                </c:pt>
                <c:pt idx="390">
                  <c:v>72.606885286278498</c:v>
                </c:pt>
                <c:pt idx="391">
                  <c:v>73.075736705852407</c:v>
                </c:pt>
                <c:pt idx="392">
                  <c:v>73.544588125436007</c:v>
                </c:pt>
                <c:pt idx="393">
                  <c:v>74.013439545027893</c:v>
                </c:pt>
                <c:pt idx="394">
                  <c:v>74.482290964632895</c:v>
                </c:pt>
                <c:pt idx="395">
                  <c:v>74.950709718399096</c:v>
                </c:pt>
                <c:pt idx="396">
                  <c:v>75.417242942333601</c:v>
                </c:pt>
                <c:pt idx="397">
                  <c:v>75.881922186003706</c:v>
                </c:pt>
                <c:pt idx="398">
                  <c:v>76.344787158650604</c:v>
                </c:pt>
                <c:pt idx="399">
                  <c:v>76.805789708341393</c:v>
                </c:pt>
                <c:pt idx="400">
                  <c:v>77.264791468775798</c:v>
                </c:pt>
                <c:pt idx="401">
                  <c:v>77.721561556670395</c:v>
                </c:pt>
                <c:pt idx="402">
                  <c:v>78.176334693137008</c:v>
                </c:pt>
                <c:pt idx="403">
                  <c:v>78.628791449707805</c:v>
                </c:pt>
                <c:pt idx="404">
                  <c:v>79.078912987149508</c:v>
                </c:pt>
                <c:pt idx="405">
                  <c:v>79.526748695242304</c:v>
                </c:pt>
                <c:pt idx="406">
                  <c:v>79.972256835448704</c:v>
                </c:pt>
                <c:pt idx="407">
                  <c:v>80.415304651473491</c:v>
                </c:pt>
                <c:pt idx="408">
                  <c:v>80.855668543722203</c:v>
                </c:pt>
                <c:pt idx="409">
                  <c:v>81.293559698516802</c:v>
                </c:pt>
                <c:pt idx="410">
                  <c:v>81.728685336690603</c:v>
                </c:pt>
                <c:pt idx="411">
                  <c:v>82.161003184275103</c:v>
                </c:pt>
                <c:pt idx="412">
                  <c:v>82.590584156509109</c:v>
                </c:pt>
                <c:pt idx="413">
                  <c:v>83.017399742189198</c:v>
                </c:pt>
                <c:pt idx="414">
                  <c:v>83.441318126888405</c:v>
                </c:pt>
                <c:pt idx="415">
                  <c:v>83.862100297209295</c:v>
                </c:pt>
                <c:pt idx="416">
                  <c:v>84.279938359556994</c:v>
                </c:pt>
                <c:pt idx="417">
                  <c:v>84.694603069752603</c:v>
                </c:pt>
                <c:pt idx="418">
                  <c:v>85.106010920240095</c:v>
                </c:pt>
                <c:pt idx="419">
                  <c:v>85.514247318540498</c:v>
                </c:pt>
                <c:pt idx="420">
                  <c:v>85.919292490667303</c:v>
                </c:pt>
                <c:pt idx="421">
                  <c:v>86.3210205970027</c:v>
                </c:pt>
                <c:pt idx="422">
                  <c:v>86.719198934426004</c:v>
                </c:pt>
                <c:pt idx="423">
                  <c:v>87.113982300271203</c:v>
                </c:pt>
                <c:pt idx="424">
                  <c:v>87.505204207073305</c:v>
                </c:pt>
                <c:pt idx="425">
                  <c:v>87.892745559156111</c:v>
                </c:pt>
                <c:pt idx="426">
                  <c:v>88.276701289081601</c:v>
                </c:pt>
                <c:pt idx="427">
                  <c:v>88.65705939013931</c:v>
                </c:pt>
                <c:pt idx="428">
                  <c:v>89.03370310848139</c:v>
                </c:pt>
                <c:pt idx="429">
                  <c:v>89.406413119567404</c:v>
                </c:pt>
                <c:pt idx="430">
                  <c:v>89.775277579848094</c:v>
                </c:pt>
                <c:pt idx="431">
                  <c:v>90.140243013813006</c:v>
                </c:pt>
                <c:pt idx="432">
                  <c:v>90.501148335179096</c:v>
                </c:pt>
                <c:pt idx="433">
                  <c:v>90.858068898909195</c:v>
                </c:pt>
                <c:pt idx="434">
                  <c:v>91.210996226525111</c:v>
                </c:pt>
                <c:pt idx="435">
                  <c:v>91.559834477143099</c:v>
                </c:pt>
                <c:pt idx="436">
                  <c:v>91.904396865868691</c:v>
                </c:pt>
                <c:pt idx="437">
                  <c:v>92.244738057930007</c:v>
                </c:pt>
                <c:pt idx="438">
                  <c:v>92.580819923657401</c:v>
                </c:pt>
                <c:pt idx="439">
                  <c:v>92.912468799249993</c:v>
                </c:pt>
                <c:pt idx="440">
                  <c:v>93.239775941443696</c:v>
                </c:pt>
                <c:pt idx="441">
                  <c:v>93.562743350727601</c:v>
                </c:pt>
                <c:pt idx="442">
                  <c:v>93.881282068617395</c:v>
                </c:pt>
                <c:pt idx="443">
                  <c:v>94.195210528646797</c:v>
                </c:pt>
                <c:pt idx="444">
                  <c:v>94.504555616244005</c:v>
                </c:pt>
                <c:pt idx="445">
                  <c:v>94.809336778791703</c:v>
                </c:pt>
                <c:pt idx="446">
                  <c:v>95.109345230200105</c:v>
                </c:pt>
                <c:pt idx="447">
                  <c:v>95.404684840777605</c:v>
                </c:pt>
                <c:pt idx="448">
                  <c:v>95.695367179911699</c:v>
                </c:pt>
                <c:pt idx="449">
                  <c:v>95.981311901948501</c:v>
                </c:pt>
                <c:pt idx="450">
                  <c:v>96.262347192283798</c:v>
                </c:pt>
                <c:pt idx="451">
                  <c:v>96.538717190966793</c:v>
                </c:pt>
                <c:pt idx="452">
                  <c:v>96.810124132882805</c:v>
                </c:pt>
                <c:pt idx="453">
                  <c:v>97.076122585960604</c:v>
                </c:pt>
                <c:pt idx="454">
                  <c:v>97.337221000106496</c:v>
                </c:pt>
                <c:pt idx="455">
                  <c:v>97.593615288389401</c:v>
                </c:pt>
                <c:pt idx="456">
                  <c:v>97.845159980736895</c:v>
                </c:pt>
                <c:pt idx="457">
                  <c:v>98.091336768253797</c:v>
                </c:pt>
                <c:pt idx="458">
                  <c:v>98.332109264873694</c:v>
                </c:pt>
                <c:pt idx="459">
                  <c:v>98.568122444284</c:v>
                </c:pt>
                <c:pt idx="460">
                  <c:v>98.798379022829891</c:v>
                </c:pt>
                <c:pt idx="461">
                  <c:v>99.023476028196811</c:v>
                </c:pt>
                <c:pt idx="462">
                  <c:v>99.243640419436105</c:v>
                </c:pt>
                <c:pt idx="463">
                  <c:v>99.458730520798198</c:v>
                </c:pt>
                <c:pt idx="464">
                  <c:v>99.668237700740406</c:v>
                </c:pt>
                <c:pt idx="465">
                  <c:v>99.872012489475708</c:v>
                </c:pt>
                <c:pt idx="466">
                  <c:v>100.07091463166901</c:v>
                </c:pt>
                <c:pt idx="467">
                  <c:v>100.263811862344</c:v>
                </c:pt>
                <c:pt idx="468">
                  <c:v>100.45131615208101</c:v>
                </c:pt>
                <c:pt idx="469">
                  <c:v>100.633654429027</c:v>
                </c:pt>
                <c:pt idx="470">
                  <c:v>100.81070307173199</c:v>
                </c:pt>
                <c:pt idx="471">
                  <c:v>100.98201878051</c:v>
                </c:pt>
                <c:pt idx="472">
                  <c:v>101.14729188782</c:v>
                </c:pt>
                <c:pt idx="473">
                  <c:v>101.30753821784499</c:v>
                </c:pt>
                <c:pt idx="474">
                  <c:v>101.46181012562</c:v>
                </c:pt>
                <c:pt idx="475">
                  <c:v>101.610462188394</c:v>
                </c:pt>
                <c:pt idx="476">
                  <c:v>101.75364925750401</c:v>
                </c:pt>
                <c:pt idx="477">
                  <c:v>101.89131606476199</c:v>
                </c:pt>
                <c:pt idx="478">
                  <c:v>102.02318640562399</c:v>
                </c:pt>
                <c:pt idx="479">
                  <c:v>102.149007045952</c:v>
                </c:pt>
                <c:pt idx="480">
                  <c:v>102.269566313753</c:v>
                </c:pt>
                <c:pt idx="481">
                  <c:v>102.38395914791199</c:v>
                </c:pt>
                <c:pt idx="482">
                  <c:v>102.49258451906699</c:v>
                </c:pt>
                <c:pt idx="483">
                  <c:v>102.595619622982</c:v>
                </c:pt>
                <c:pt idx="484">
                  <c:v>102.693020455805</c:v>
                </c:pt>
                <c:pt idx="485">
                  <c:v>102.78452254606201</c:v>
                </c:pt>
                <c:pt idx="486">
                  <c:v>102.86980540055799</c:v>
                </c:pt>
                <c:pt idx="487">
                  <c:v>102.949798291566</c:v>
                </c:pt>
                <c:pt idx="488">
                  <c:v>103.023501302835</c:v>
                </c:pt>
                <c:pt idx="489">
                  <c:v>103.09132960954901</c:v>
                </c:pt>
                <c:pt idx="490">
                  <c:v>103.153469384652</c:v>
                </c:pt>
                <c:pt idx="491">
                  <c:v>103.209890121604</c:v>
                </c:pt>
                <c:pt idx="492">
                  <c:v>103.260356292753</c:v>
                </c:pt>
                <c:pt idx="493">
                  <c:v>103.304492990681</c:v>
                </c:pt>
                <c:pt idx="494">
                  <c:v>103.343209454822</c:v>
                </c:pt>
                <c:pt idx="495">
                  <c:v>103.37576174271</c:v>
                </c:pt>
                <c:pt idx="496">
                  <c:v>103.402379702213</c:v>
                </c:pt>
                <c:pt idx="497">
                  <c:v>103.423177463719</c:v>
                </c:pt>
                <c:pt idx="498">
                  <c:v>103.438150993305</c:v>
                </c:pt>
                <c:pt idx="499">
                  <c:v>103.44717567595799</c:v>
                </c:pt>
                <c:pt idx="500">
                  <c:v>103.45000393225901</c:v>
                </c:pt>
                <c:pt idx="501">
                  <c:v>103.44728839263099</c:v>
                </c:pt>
                <c:pt idx="502">
                  <c:v>103.43837861225599</c:v>
                </c:pt>
                <c:pt idx="503">
                  <c:v>103.423515867323</c:v>
                </c:pt>
                <c:pt idx="504">
                  <c:v>103.40282811889601</c:v>
                </c:pt>
                <c:pt idx="505">
                  <c:v>103.37632242983399</c:v>
                </c:pt>
                <c:pt idx="506">
                  <c:v>103.343885917601</c:v>
                </c:pt>
                <c:pt idx="507">
                  <c:v>103.305286786656</c:v>
                </c:pt>
                <c:pt idx="508">
                  <c:v>103.261163145975</c:v>
                </c:pt>
                <c:pt idx="509">
                  <c:v>103.210843309616</c:v>
                </c:pt>
                <c:pt idx="510">
                  <c:v>103.15458238009199</c:v>
                </c:pt>
                <c:pt idx="511">
                  <c:v>103.092555348169</c:v>
                </c:pt>
                <c:pt idx="512">
                  <c:v>103.024787905385</c:v>
                </c:pt>
                <c:pt idx="513">
                  <c:v>102.95115148828999</c:v>
                </c:pt>
                <c:pt idx="514">
                  <c:v>102.87135822945501</c:v>
                </c:pt>
                <c:pt idx="515">
                  <c:v>102.786094762047</c:v>
                </c:pt>
                <c:pt idx="516">
                  <c:v>102.69473975878</c:v>
                </c:pt>
                <c:pt idx="517">
                  <c:v>102.59750551537799</c:v>
                </c:pt>
                <c:pt idx="518">
                  <c:v>102.494585698124</c:v>
                </c:pt>
                <c:pt idx="519">
                  <c:v>102.386018160215</c:v>
                </c:pt>
                <c:pt idx="520">
                  <c:v>102.271685586416</c:v>
                </c:pt>
                <c:pt idx="521">
                  <c:v>102.15131625070801</c:v>
                </c:pt>
                <c:pt idx="522">
                  <c:v>102.025734022427</c:v>
                </c:pt>
                <c:pt idx="523">
                  <c:v>101.893954550204</c:v>
                </c:pt>
                <c:pt idx="524">
                  <c:v>101.75633003168801</c:v>
                </c:pt>
                <c:pt idx="525">
                  <c:v>101.613231360626</c:v>
                </c:pt>
                <c:pt idx="526">
                  <c:v>101.464743588676</c:v>
                </c:pt>
                <c:pt idx="527">
                  <c:v>101.310656412166</c:v>
                </c:pt>
                <c:pt idx="528">
                  <c:v>101.15045444335099</c:v>
                </c:pt>
                <c:pt idx="529">
                  <c:v>100.98516300204</c:v>
                </c:pt>
                <c:pt idx="530">
                  <c:v>100.81396167243099</c:v>
                </c:pt>
                <c:pt idx="531">
                  <c:v>100.63704844454099</c:v>
                </c:pt>
                <c:pt idx="532">
                  <c:v>100.454819595911</c:v>
                </c:pt>
                <c:pt idx="533">
                  <c:v>100.26737147086399</c:v>
                </c:pt>
                <c:pt idx="534">
                  <c:v>100.07451267131599</c:v>
                </c:pt>
                <c:pt idx="535">
                  <c:v>99.875775944508305</c:v>
                </c:pt>
                <c:pt idx="536">
                  <c:v>99.671748589381011</c:v>
                </c:pt>
                <c:pt idx="537">
                  <c:v>99.462418364819399</c:v>
                </c:pt>
                <c:pt idx="538">
                  <c:v>99.247679029091501</c:v>
                </c:pt>
                <c:pt idx="539">
                  <c:v>99.027691249437495</c:v>
                </c:pt>
                <c:pt idx="540">
                  <c:v>98.802517761458688</c:v>
                </c:pt>
                <c:pt idx="541">
                  <c:v>98.572124069787009</c:v>
                </c:pt>
                <c:pt idx="542">
                  <c:v>98.336379220365004</c:v>
                </c:pt>
                <c:pt idx="543">
                  <c:v>98.095559133690202</c:v>
                </c:pt>
                <c:pt idx="544">
                  <c:v>97.849537934592007</c:v>
                </c:pt>
                <c:pt idx="545">
                  <c:v>97.598336489037692</c:v>
                </c:pt>
                <c:pt idx="546">
                  <c:v>97.342123704930003</c:v>
                </c:pt>
                <c:pt idx="547">
                  <c:v>97.080971181046692</c:v>
                </c:pt>
                <c:pt idx="548">
                  <c:v>96.814856100339199</c:v>
                </c:pt>
                <c:pt idx="549">
                  <c:v>96.543664118391504</c:v>
                </c:pt>
                <c:pt idx="550">
                  <c:v>96.267647439235105</c:v>
                </c:pt>
                <c:pt idx="551">
                  <c:v>95.986707604334796</c:v>
                </c:pt>
                <c:pt idx="552">
                  <c:v>95.700839820886301</c:v>
                </c:pt>
                <c:pt idx="553">
                  <c:v>95.410239725733803</c:v>
                </c:pt>
                <c:pt idx="554">
                  <c:v>95.114997506572195</c:v>
                </c:pt>
                <c:pt idx="555">
                  <c:v>94.815094755833087</c:v>
                </c:pt>
                <c:pt idx="556">
                  <c:v>94.510401253533104</c:v>
                </c:pt>
                <c:pt idx="557">
                  <c:v>94.201141241997902</c:v>
                </c:pt>
                <c:pt idx="558">
                  <c:v>93.8873044184881</c:v>
                </c:pt>
                <c:pt idx="559">
                  <c:v>93.568833477169406</c:v>
                </c:pt>
                <c:pt idx="560">
                  <c:v>93.245939988203304</c:v>
                </c:pt>
                <c:pt idx="561">
                  <c:v>92.918724886940694</c:v>
                </c:pt>
                <c:pt idx="562">
                  <c:v>92.587178217147908</c:v>
                </c:pt>
                <c:pt idx="563">
                  <c:v>92.251178952157801</c:v>
                </c:pt>
                <c:pt idx="564">
                  <c:v>91.910913301946607</c:v>
                </c:pt>
                <c:pt idx="565">
                  <c:v>91.566438623185789</c:v>
                </c:pt>
                <c:pt idx="566">
                  <c:v>91.217659681333089</c:v>
                </c:pt>
                <c:pt idx="567">
                  <c:v>90.864797805674499</c:v>
                </c:pt>
                <c:pt idx="568">
                  <c:v>90.507962324270395</c:v>
                </c:pt>
                <c:pt idx="569">
                  <c:v>90.147153482612808</c:v>
                </c:pt>
                <c:pt idx="570">
                  <c:v>89.782265394171304</c:v>
                </c:pt>
                <c:pt idx="571">
                  <c:v>89.413471603499801</c:v>
                </c:pt>
                <c:pt idx="572">
                  <c:v>89.040847721449296</c:v>
                </c:pt>
                <c:pt idx="573">
                  <c:v>88.664251089162804</c:v>
                </c:pt>
                <c:pt idx="574">
                  <c:v>88.283946754623798</c:v>
                </c:pt>
                <c:pt idx="575">
                  <c:v>87.900069766472896</c:v>
                </c:pt>
                <c:pt idx="576">
                  <c:v>87.512622847471803</c:v>
                </c:pt>
                <c:pt idx="577">
                  <c:v>87.121474075765605</c:v>
                </c:pt>
                <c:pt idx="578">
                  <c:v>86.726741150543802</c:v>
                </c:pt>
                <c:pt idx="579">
                  <c:v>86.328644964229298</c:v>
                </c:pt>
                <c:pt idx="580">
                  <c:v>85.926957082719994</c:v>
                </c:pt>
                <c:pt idx="581">
                  <c:v>85.521957272599707</c:v>
                </c:pt>
                <c:pt idx="582">
                  <c:v>85.113789922684703</c:v>
                </c:pt>
                <c:pt idx="583">
                  <c:v>84.702466632917805</c:v>
                </c:pt>
                <c:pt idx="584">
                  <c:v>84.287868888484496</c:v>
                </c:pt>
                <c:pt idx="585">
                  <c:v>83.870069544846402</c:v>
                </c:pt>
                <c:pt idx="586">
                  <c:v>83.449363583826099</c:v>
                </c:pt>
                <c:pt idx="587">
                  <c:v>83.025480450195801</c:v>
                </c:pt>
                <c:pt idx="588">
                  <c:v>82.598703132914807</c:v>
                </c:pt>
                <c:pt idx="589">
                  <c:v>82.169180551268099</c:v>
                </c:pt>
                <c:pt idx="590">
                  <c:v>81.736934847867204</c:v>
                </c:pt>
                <c:pt idx="591">
                  <c:v>81.3018684357843</c:v>
                </c:pt>
                <c:pt idx="592">
                  <c:v>80.864001574195996</c:v>
                </c:pt>
                <c:pt idx="593">
                  <c:v>80.423701788229096</c:v>
                </c:pt>
                <c:pt idx="594">
                  <c:v>79.980690628391798</c:v>
                </c:pt>
                <c:pt idx="595">
                  <c:v>79.535218039566601</c:v>
                </c:pt>
                <c:pt idx="596">
                  <c:v>79.0874292045891</c:v>
                </c:pt>
                <c:pt idx="597">
                  <c:v>78.63736420328641</c:v>
                </c:pt>
                <c:pt idx="598">
                  <c:v>78.184957741260305</c:v>
                </c:pt>
                <c:pt idx="599">
                  <c:v>77.730208159212495</c:v>
                </c:pt>
                <c:pt idx="600">
                  <c:v>77.2734958084461</c:v>
                </c:pt>
                <c:pt idx="601">
                  <c:v>76.8145223702099</c:v>
                </c:pt>
                <c:pt idx="602">
                  <c:v>76.353546180884393</c:v>
                </c:pt>
                <c:pt idx="603">
                  <c:v>75.8907183439985</c:v>
                </c:pt>
                <c:pt idx="604">
                  <c:v>75.426085752993799</c:v>
                </c:pt>
                <c:pt idx="605">
                  <c:v>74.959594157246798</c:v>
                </c:pt>
                <c:pt idx="606">
                  <c:v>74.491180509439701</c:v>
                </c:pt>
                <c:pt idx="607">
                  <c:v>74.022329090023405</c:v>
                </c:pt>
                <c:pt idx="608">
                  <c:v>73.553477670616502</c:v>
                </c:pt>
                <c:pt idx="609">
                  <c:v>73.084626251216207</c:v>
                </c:pt>
                <c:pt idx="610">
                  <c:v>72.615774831826798</c:v>
                </c:pt>
                <c:pt idx="611">
                  <c:v>72.146923412442305</c:v>
                </c:pt>
                <c:pt idx="612">
                  <c:v>71.6780719930685</c:v>
                </c:pt>
                <c:pt idx="613">
                  <c:v>71.209220573703007</c:v>
                </c:pt>
                <c:pt idx="614">
                  <c:v>70.740369154346098</c:v>
                </c:pt>
                <c:pt idx="615">
                  <c:v>70.271517734996493</c:v>
                </c:pt>
                <c:pt idx="616">
                  <c:v>69.802666315656097</c:v>
                </c:pt>
                <c:pt idx="617">
                  <c:v>69.333814896324498</c:v>
                </c:pt>
                <c:pt idx="618">
                  <c:v>68.864963477000401</c:v>
                </c:pt>
                <c:pt idx="619">
                  <c:v>68.396112057685102</c:v>
                </c:pt>
                <c:pt idx="620">
                  <c:v>67.927260638376708</c:v>
                </c:pt>
                <c:pt idx="621">
                  <c:v>67.458409219077097</c:v>
                </c:pt>
                <c:pt idx="622">
                  <c:v>66.989557799785899</c:v>
                </c:pt>
                <c:pt idx="623">
                  <c:v>66.520706380502702</c:v>
                </c:pt>
                <c:pt idx="624">
                  <c:v>66.051854961227889</c:v>
                </c:pt>
                <c:pt idx="625">
                  <c:v>65.5830035419621</c:v>
                </c:pt>
                <c:pt idx="626">
                  <c:v>65.114152122703302</c:v>
                </c:pt>
                <c:pt idx="627">
                  <c:v>64.645300703453302</c:v>
                </c:pt>
                <c:pt idx="628">
                  <c:v>64.176449284211699</c:v>
                </c:pt>
                <c:pt idx="629">
                  <c:v>63.707597864978496</c:v>
                </c:pt>
                <c:pt idx="630">
                  <c:v>63.238746445753598</c:v>
                </c:pt>
                <c:pt idx="631">
                  <c:v>62.769895026537696</c:v>
                </c:pt>
                <c:pt idx="632">
                  <c:v>62.301043607329099</c:v>
                </c:pt>
                <c:pt idx="633">
                  <c:v>61.8321922032654</c:v>
                </c:pt>
                <c:pt idx="634">
                  <c:v>61.363340783802997</c:v>
                </c:pt>
                <c:pt idx="635">
                  <c:v>60.894489364352097</c:v>
                </c:pt>
                <c:pt idx="636">
                  <c:v>60.425637944911003</c:v>
                </c:pt>
                <c:pt idx="637">
                  <c:v>59.956786525481306</c:v>
                </c:pt>
                <c:pt idx="638">
                  <c:v>59.4879351060614</c:v>
                </c:pt>
                <c:pt idx="639">
                  <c:v>59.019083686652898</c:v>
                </c:pt>
                <c:pt idx="640">
                  <c:v>58.550232267254202</c:v>
                </c:pt>
                <c:pt idx="641">
                  <c:v>58.0813808478675</c:v>
                </c:pt>
                <c:pt idx="642">
                  <c:v>57.612529428489601</c:v>
                </c:pt>
                <c:pt idx="643">
                  <c:v>57.143678009124102</c:v>
                </c:pt>
                <c:pt idx="644">
                  <c:v>56.674826589768003</c:v>
                </c:pt>
                <c:pt idx="645">
                  <c:v>56.205975170422704</c:v>
                </c:pt>
                <c:pt idx="646">
                  <c:v>55.737123751087303</c:v>
                </c:pt>
                <c:pt idx="647">
                  <c:v>55.268272331763001</c:v>
                </c:pt>
                <c:pt idx="648">
                  <c:v>54.799420912448703</c:v>
                </c:pt>
                <c:pt idx="649">
                  <c:v>54.330569493147301</c:v>
                </c:pt>
                <c:pt idx="650">
                  <c:v>53.861718073854</c:v>
                </c:pt>
                <c:pt idx="651">
                  <c:v>53.392866654572899</c:v>
                </c:pt>
                <c:pt idx="652">
                  <c:v>52.9240152353022</c:v>
                </c:pt>
                <c:pt idx="653">
                  <c:v>52.455163808304</c:v>
                </c:pt>
                <c:pt idx="654">
                  <c:v>51.986312389190999</c:v>
                </c:pt>
                <c:pt idx="655">
                  <c:v>51.517460970089004</c:v>
                </c:pt>
                <c:pt idx="656">
                  <c:v>51.048609550995394</c:v>
                </c:pt>
                <c:pt idx="657">
                  <c:v>50.579758131911994</c:v>
                </c:pt>
                <c:pt idx="658">
                  <c:v>50.1109067128383</c:v>
                </c:pt>
                <c:pt idx="659">
                  <c:v>49.642055293775499</c:v>
                </c:pt>
                <c:pt idx="660">
                  <c:v>49.173203874721004</c:v>
                </c:pt>
                <c:pt idx="661">
                  <c:v>48.7043524556778</c:v>
                </c:pt>
                <c:pt idx="662">
                  <c:v>48.235501036642702</c:v>
                </c:pt>
                <c:pt idx="663">
                  <c:v>47.766649618722802</c:v>
                </c:pt>
                <c:pt idx="664">
                  <c:v>47.297798199673394</c:v>
                </c:pt>
                <c:pt idx="665">
                  <c:v>46.828946780633103</c:v>
                </c:pt>
                <c:pt idx="666">
                  <c:v>46.360095361604095</c:v>
                </c:pt>
                <c:pt idx="667">
                  <c:v>45.8912439425849</c:v>
                </c:pt>
                <c:pt idx="668">
                  <c:v>45.422392523576796</c:v>
                </c:pt>
                <c:pt idx="669">
                  <c:v>44.9535411045795</c:v>
                </c:pt>
                <c:pt idx="670">
                  <c:v>44.4846896855925</c:v>
                </c:pt>
                <c:pt idx="671">
                  <c:v>44.015838266614601</c:v>
                </c:pt>
                <c:pt idx="672">
                  <c:v>43.546986847648505</c:v>
                </c:pt>
                <c:pt idx="673">
                  <c:v>43.078135451329899</c:v>
                </c:pt>
                <c:pt idx="674">
                  <c:v>42.609284031742504</c:v>
                </c:pt>
                <c:pt idx="675">
                  <c:v>42.1404326121719</c:v>
                </c:pt>
                <c:pt idx="676">
                  <c:v>41.6715811926206</c:v>
                </c:pt>
                <c:pt idx="677">
                  <c:v>41.202729773086602</c:v>
                </c:pt>
                <c:pt idx="678">
                  <c:v>40.744119983187701</c:v>
                </c:pt>
                <c:pt idx="679">
                  <c:v>40.318651115381499</c:v>
                </c:pt>
                <c:pt idx="680">
                  <c:v>39.937753013627201</c:v>
                </c:pt>
                <c:pt idx="681">
                  <c:v>39.611522893882899</c:v>
                </c:pt>
                <c:pt idx="682">
                  <c:v>39.348608757074501</c:v>
                </c:pt>
                <c:pt idx="683">
                  <c:v>39.155980181473097</c:v>
                </c:pt>
                <c:pt idx="684">
                  <c:v>39.038743545692995</c:v>
                </c:pt>
                <c:pt idx="685">
                  <c:v>39</c:v>
                </c:pt>
                <c:pt idx="686">
                  <c:v>39.000000000000298</c:v>
                </c:pt>
                <c:pt idx="687">
                  <c:v>38.999999999999595</c:v>
                </c:pt>
                <c:pt idx="688">
                  <c:v>38.999999999999297</c:v>
                </c:pt>
                <c:pt idx="689">
                  <c:v>39</c:v>
                </c:pt>
                <c:pt idx="690">
                  <c:v>38.999999999999595</c:v>
                </c:pt>
                <c:pt idx="691">
                  <c:v>38.999999999999297</c:v>
                </c:pt>
                <c:pt idx="692">
                  <c:v>39.000000000000298</c:v>
                </c:pt>
                <c:pt idx="693">
                  <c:v>38.999999999999595</c:v>
                </c:pt>
                <c:pt idx="694">
                  <c:v>39.000000000000298</c:v>
                </c:pt>
                <c:pt idx="695">
                  <c:v>38.999999999999297</c:v>
                </c:pt>
                <c:pt idx="696">
                  <c:v>38.999999999999595</c:v>
                </c:pt>
                <c:pt idx="697">
                  <c:v>38.999999999998998</c:v>
                </c:pt>
                <c:pt idx="698">
                  <c:v>38.999999999999297</c:v>
                </c:pt>
                <c:pt idx="699">
                  <c:v>39</c:v>
                </c:pt>
                <c:pt idx="700">
                  <c:v>38.999999999999595</c:v>
                </c:pt>
                <c:pt idx="701">
                  <c:v>38.999999999999503</c:v>
                </c:pt>
                <c:pt idx="702">
                  <c:v>38.999999999999702</c:v>
                </c:pt>
                <c:pt idx="703">
                  <c:v>38.999999999999702</c:v>
                </c:pt>
                <c:pt idx="704">
                  <c:v>39.000000000000199</c:v>
                </c:pt>
                <c:pt idx="705">
                  <c:v>38.999999999999503</c:v>
                </c:pt>
                <c:pt idx="706">
                  <c:v>38.999999999999702</c:v>
                </c:pt>
                <c:pt idx="707">
                  <c:v>39</c:v>
                </c:pt>
                <c:pt idx="708">
                  <c:v>38.999999999999595</c:v>
                </c:pt>
                <c:pt idx="709">
                  <c:v>38.999999999999702</c:v>
                </c:pt>
                <c:pt idx="710">
                  <c:v>38.999999999999297</c:v>
                </c:pt>
                <c:pt idx="711">
                  <c:v>38.999999999999503</c:v>
                </c:pt>
                <c:pt idx="712">
                  <c:v>39</c:v>
                </c:pt>
                <c:pt idx="713">
                  <c:v>38.999999999999702</c:v>
                </c:pt>
                <c:pt idx="714">
                  <c:v>39</c:v>
                </c:pt>
                <c:pt idx="715">
                  <c:v>38.999999999999702</c:v>
                </c:pt>
                <c:pt idx="716">
                  <c:v>39</c:v>
                </c:pt>
                <c:pt idx="717">
                  <c:v>39.000000000000099</c:v>
                </c:pt>
                <c:pt idx="718">
                  <c:v>39</c:v>
                </c:pt>
                <c:pt idx="719">
                  <c:v>38.999999999999702</c:v>
                </c:pt>
                <c:pt idx="720">
                  <c:v>39.000000000000099</c:v>
                </c:pt>
                <c:pt idx="721">
                  <c:v>39</c:v>
                </c:pt>
                <c:pt idx="722">
                  <c:v>38.999999999999702</c:v>
                </c:pt>
                <c:pt idx="723">
                  <c:v>38.999999999999801</c:v>
                </c:pt>
                <c:pt idx="724">
                  <c:v>38.999999999999503</c:v>
                </c:pt>
                <c:pt idx="725">
                  <c:v>38.999999999999801</c:v>
                </c:pt>
                <c:pt idx="726">
                  <c:v>38.999999999999503</c:v>
                </c:pt>
                <c:pt idx="727">
                  <c:v>38.999999999999901</c:v>
                </c:pt>
                <c:pt idx="728">
                  <c:v>38.999999999999801</c:v>
                </c:pt>
                <c:pt idx="729">
                  <c:v>39</c:v>
                </c:pt>
                <c:pt idx="730">
                  <c:v>38.999999999999801</c:v>
                </c:pt>
                <c:pt idx="731">
                  <c:v>39</c:v>
                </c:pt>
                <c:pt idx="732">
                  <c:v>38.999999999999801</c:v>
                </c:pt>
                <c:pt idx="733">
                  <c:v>38.999999999999901</c:v>
                </c:pt>
                <c:pt idx="734">
                  <c:v>39</c:v>
                </c:pt>
                <c:pt idx="735">
                  <c:v>38.999999999999801</c:v>
                </c:pt>
                <c:pt idx="736">
                  <c:v>38.999999999999801</c:v>
                </c:pt>
                <c:pt idx="737">
                  <c:v>38.999999999999801</c:v>
                </c:pt>
                <c:pt idx="738">
                  <c:v>38.999999999999595</c:v>
                </c:pt>
                <c:pt idx="739">
                  <c:v>38.999999999999503</c:v>
                </c:pt>
                <c:pt idx="740">
                  <c:v>38.999999999999702</c:v>
                </c:pt>
                <c:pt idx="741">
                  <c:v>39.000000000000099</c:v>
                </c:pt>
                <c:pt idx="742">
                  <c:v>39</c:v>
                </c:pt>
                <c:pt idx="743">
                  <c:v>39</c:v>
                </c:pt>
                <c:pt idx="744">
                  <c:v>38.999999999999901</c:v>
                </c:pt>
                <c:pt idx="745">
                  <c:v>38.999999999999901</c:v>
                </c:pt>
                <c:pt idx="746">
                  <c:v>38.999999999999801</c:v>
                </c:pt>
                <c:pt idx="747">
                  <c:v>38.999999999999801</c:v>
                </c:pt>
                <c:pt idx="748">
                  <c:v>39</c:v>
                </c:pt>
                <c:pt idx="749">
                  <c:v>38.999999999999801</c:v>
                </c:pt>
                <c:pt idx="750">
                  <c:v>38.999999999999901</c:v>
                </c:pt>
                <c:pt idx="751">
                  <c:v>38.999999999999801</c:v>
                </c:pt>
                <c:pt idx="752">
                  <c:v>38.999999999999702</c:v>
                </c:pt>
                <c:pt idx="753">
                  <c:v>39</c:v>
                </c:pt>
                <c:pt idx="754">
                  <c:v>39</c:v>
                </c:pt>
                <c:pt idx="755">
                  <c:v>38.999999999999901</c:v>
                </c:pt>
                <c:pt idx="756">
                  <c:v>39</c:v>
                </c:pt>
                <c:pt idx="757">
                  <c:v>39.000000000000099</c:v>
                </c:pt>
                <c:pt idx="758">
                  <c:v>39</c:v>
                </c:pt>
                <c:pt idx="759">
                  <c:v>39</c:v>
                </c:pt>
                <c:pt idx="760">
                  <c:v>39.000000000000099</c:v>
                </c:pt>
                <c:pt idx="761">
                  <c:v>39.000000000000099</c:v>
                </c:pt>
                <c:pt idx="762">
                  <c:v>39.000000000000099</c:v>
                </c:pt>
                <c:pt idx="763">
                  <c:v>38.999999999999901</c:v>
                </c:pt>
                <c:pt idx="764">
                  <c:v>39</c:v>
                </c:pt>
                <c:pt idx="765">
                  <c:v>39</c:v>
                </c:pt>
                <c:pt idx="766">
                  <c:v>39</c:v>
                </c:pt>
                <c:pt idx="767">
                  <c:v>39</c:v>
                </c:pt>
                <c:pt idx="768">
                  <c:v>39</c:v>
                </c:pt>
                <c:pt idx="769">
                  <c:v>38.999999999999901</c:v>
                </c:pt>
                <c:pt idx="770">
                  <c:v>38.999999999999801</c:v>
                </c:pt>
                <c:pt idx="771">
                  <c:v>38.999999999999801</c:v>
                </c:pt>
                <c:pt idx="772">
                  <c:v>38.999999999999702</c:v>
                </c:pt>
                <c:pt idx="773">
                  <c:v>38.999999999999801</c:v>
                </c:pt>
                <c:pt idx="774">
                  <c:v>39.000000000000199</c:v>
                </c:pt>
                <c:pt idx="775">
                  <c:v>39</c:v>
                </c:pt>
                <c:pt idx="776">
                  <c:v>38.999999999999702</c:v>
                </c:pt>
                <c:pt idx="777">
                  <c:v>38.999999999999702</c:v>
                </c:pt>
                <c:pt idx="778">
                  <c:v>38.999999999999801</c:v>
                </c:pt>
                <c:pt idx="779">
                  <c:v>38.999999999999702</c:v>
                </c:pt>
                <c:pt idx="780">
                  <c:v>38.999999999999503</c:v>
                </c:pt>
                <c:pt idx="781">
                  <c:v>38.999999999999801</c:v>
                </c:pt>
                <c:pt idx="782">
                  <c:v>39</c:v>
                </c:pt>
                <c:pt idx="783">
                  <c:v>38.999999999999702</c:v>
                </c:pt>
                <c:pt idx="784">
                  <c:v>38.999999999999801</c:v>
                </c:pt>
                <c:pt idx="785">
                  <c:v>38.999999999999595</c:v>
                </c:pt>
                <c:pt idx="786">
                  <c:v>38.999999999999801</c:v>
                </c:pt>
                <c:pt idx="787">
                  <c:v>38.999999999999801</c:v>
                </c:pt>
                <c:pt idx="788">
                  <c:v>38.999999999999702</c:v>
                </c:pt>
                <c:pt idx="789">
                  <c:v>38.999999999999801</c:v>
                </c:pt>
                <c:pt idx="790">
                  <c:v>39</c:v>
                </c:pt>
                <c:pt idx="791">
                  <c:v>38.999999999999702</c:v>
                </c:pt>
                <c:pt idx="792">
                  <c:v>39.000000000000099</c:v>
                </c:pt>
                <c:pt idx="793">
                  <c:v>38.999999999999801</c:v>
                </c:pt>
                <c:pt idx="794">
                  <c:v>39</c:v>
                </c:pt>
                <c:pt idx="795">
                  <c:v>38.999999999999702</c:v>
                </c:pt>
                <c:pt idx="796">
                  <c:v>38.999999999999801</c:v>
                </c:pt>
                <c:pt idx="797">
                  <c:v>39.000000000000099</c:v>
                </c:pt>
                <c:pt idx="798">
                  <c:v>39</c:v>
                </c:pt>
                <c:pt idx="799">
                  <c:v>38.999999999999801</c:v>
                </c:pt>
                <c:pt idx="800">
                  <c:v>39.000000000000099</c:v>
                </c:pt>
                <c:pt idx="801">
                  <c:v>39.000000000000199</c:v>
                </c:pt>
                <c:pt idx="802">
                  <c:v>38.999999999999503</c:v>
                </c:pt>
                <c:pt idx="803">
                  <c:v>39.000000000000099</c:v>
                </c:pt>
                <c:pt idx="804">
                  <c:v>38.999999999999801</c:v>
                </c:pt>
                <c:pt idx="805">
                  <c:v>39</c:v>
                </c:pt>
                <c:pt idx="806">
                  <c:v>38.999999999999702</c:v>
                </c:pt>
                <c:pt idx="807">
                  <c:v>38.999999999999801</c:v>
                </c:pt>
                <c:pt idx="808">
                  <c:v>38.999999999999595</c:v>
                </c:pt>
                <c:pt idx="809">
                  <c:v>38.999999999999801</c:v>
                </c:pt>
                <c:pt idx="810">
                  <c:v>39</c:v>
                </c:pt>
                <c:pt idx="811">
                  <c:v>38.999999999999503</c:v>
                </c:pt>
                <c:pt idx="812">
                  <c:v>38.999999999999503</c:v>
                </c:pt>
                <c:pt idx="813">
                  <c:v>39.000000000000099</c:v>
                </c:pt>
                <c:pt idx="814">
                  <c:v>38.999999999999503</c:v>
                </c:pt>
                <c:pt idx="815">
                  <c:v>38.999999999999702</c:v>
                </c:pt>
                <c:pt idx="816">
                  <c:v>38.999999999999503</c:v>
                </c:pt>
                <c:pt idx="817">
                  <c:v>38.999999999999702</c:v>
                </c:pt>
                <c:pt idx="818">
                  <c:v>39</c:v>
                </c:pt>
                <c:pt idx="819">
                  <c:v>39</c:v>
                </c:pt>
                <c:pt idx="820">
                  <c:v>38.999999999999702</c:v>
                </c:pt>
                <c:pt idx="821">
                  <c:v>38.999999999999801</c:v>
                </c:pt>
                <c:pt idx="822">
                  <c:v>38.999999999999503</c:v>
                </c:pt>
                <c:pt idx="823">
                  <c:v>38.999999999999801</c:v>
                </c:pt>
                <c:pt idx="824">
                  <c:v>38.999999999999801</c:v>
                </c:pt>
                <c:pt idx="825">
                  <c:v>38.999999999999702</c:v>
                </c:pt>
                <c:pt idx="826">
                  <c:v>38.999999999999901</c:v>
                </c:pt>
                <c:pt idx="827">
                  <c:v>39</c:v>
                </c:pt>
                <c:pt idx="828">
                  <c:v>39.000000000000099</c:v>
                </c:pt>
                <c:pt idx="829">
                  <c:v>39</c:v>
                </c:pt>
                <c:pt idx="830">
                  <c:v>38.999999999999503</c:v>
                </c:pt>
                <c:pt idx="831">
                  <c:v>39</c:v>
                </c:pt>
                <c:pt idx="832">
                  <c:v>39.000000000000199</c:v>
                </c:pt>
                <c:pt idx="833">
                  <c:v>39</c:v>
                </c:pt>
                <c:pt idx="834">
                  <c:v>39.000000000000099</c:v>
                </c:pt>
                <c:pt idx="835">
                  <c:v>38.999999999999801</c:v>
                </c:pt>
                <c:pt idx="836">
                  <c:v>38.999999999999702</c:v>
                </c:pt>
                <c:pt idx="837">
                  <c:v>38.999999999999801</c:v>
                </c:pt>
                <c:pt idx="838">
                  <c:v>39</c:v>
                </c:pt>
                <c:pt idx="839">
                  <c:v>38.999999999999702</c:v>
                </c:pt>
                <c:pt idx="840">
                  <c:v>38.999999999999702</c:v>
                </c:pt>
                <c:pt idx="841">
                  <c:v>39.000000000000099</c:v>
                </c:pt>
                <c:pt idx="842">
                  <c:v>38.999999999999702</c:v>
                </c:pt>
                <c:pt idx="843">
                  <c:v>39</c:v>
                </c:pt>
                <c:pt idx="844">
                  <c:v>38.999999999999801</c:v>
                </c:pt>
                <c:pt idx="845">
                  <c:v>38.999999999999801</c:v>
                </c:pt>
                <c:pt idx="846">
                  <c:v>38.999999999999801</c:v>
                </c:pt>
                <c:pt idx="847">
                  <c:v>38.999999999999801</c:v>
                </c:pt>
                <c:pt idx="848">
                  <c:v>38.999999999999801</c:v>
                </c:pt>
                <c:pt idx="849">
                  <c:v>38.999999999999801</c:v>
                </c:pt>
                <c:pt idx="850">
                  <c:v>38.999999999999801</c:v>
                </c:pt>
                <c:pt idx="851">
                  <c:v>38.999999999999702</c:v>
                </c:pt>
                <c:pt idx="852">
                  <c:v>38.999999999999801</c:v>
                </c:pt>
                <c:pt idx="853">
                  <c:v>38.999999999999503</c:v>
                </c:pt>
                <c:pt idx="854">
                  <c:v>38.999999999999801</c:v>
                </c:pt>
                <c:pt idx="855">
                  <c:v>38.999999999999801</c:v>
                </c:pt>
                <c:pt idx="856">
                  <c:v>38.999999999999801</c:v>
                </c:pt>
                <c:pt idx="857">
                  <c:v>39</c:v>
                </c:pt>
                <c:pt idx="858">
                  <c:v>38.999999999999801</c:v>
                </c:pt>
                <c:pt idx="859">
                  <c:v>39</c:v>
                </c:pt>
                <c:pt idx="860">
                  <c:v>39</c:v>
                </c:pt>
                <c:pt idx="861">
                  <c:v>38.999999999999702</c:v>
                </c:pt>
                <c:pt idx="862">
                  <c:v>38.999999999999801</c:v>
                </c:pt>
                <c:pt idx="863">
                  <c:v>38.999999999999801</c:v>
                </c:pt>
                <c:pt idx="864">
                  <c:v>39.000000000000099</c:v>
                </c:pt>
                <c:pt idx="865">
                  <c:v>39</c:v>
                </c:pt>
                <c:pt idx="866">
                  <c:v>39.000000000000099</c:v>
                </c:pt>
                <c:pt idx="867">
                  <c:v>38.999999999999801</c:v>
                </c:pt>
                <c:pt idx="868">
                  <c:v>38.999999999999503</c:v>
                </c:pt>
                <c:pt idx="869">
                  <c:v>38.999999999999702</c:v>
                </c:pt>
                <c:pt idx="870">
                  <c:v>38.999999999999702</c:v>
                </c:pt>
                <c:pt idx="871">
                  <c:v>38.999999999999503</c:v>
                </c:pt>
                <c:pt idx="872">
                  <c:v>38.999999999999901</c:v>
                </c:pt>
                <c:pt idx="873">
                  <c:v>38.999999999999503</c:v>
                </c:pt>
                <c:pt idx="874">
                  <c:v>38.999999999999503</c:v>
                </c:pt>
                <c:pt idx="875">
                  <c:v>38.999999999999503</c:v>
                </c:pt>
                <c:pt idx="876">
                  <c:v>38.999999999999503</c:v>
                </c:pt>
                <c:pt idx="877">
                  <c:v>38.999999999999702</c:v>
                </c:pt>
                <c:pt idx="878">
                  <c:v>38.999999999999595</c:v>
                </c:pt>
                <c:pt idx="879">
                  <c:v>39.000000000000099</c:v>
                </c:pt>
                <c:pt idx="880">
                  <c:v>38.999999999999403</c:v>
                </c:pt>
                <c:pt idx="881">
                  <c:v>38.999999999999801</c:v>
                </c:pt>
                <c:pt idx="882">
                  <c:v>39</c:v>
                </c:pt>
                <c:pt idx="883">
                  <c:v>38.999999999999801</c:v>
                </c:pt>
                <c:pt idx="884">
                  <c:v>38.999999999999801</c:v>
                </c:pt>
                <c:pt idx="885">
                  <c:v>39</c:v>
                </c:pt>
                <c:pt idx="886">
                  <c:v>38.999999999999503</c:v>
                </c:pt>
                <c:pt idx="887">
                  <c:v>38.999999999999801</c:v>
                </c:pt>
                <c:pt idx="888">
                  <c:v>38.999999999999801</c:v>
                </c:pt>
                <c:pt idx="889">
                  <c:v>38.999999999999801</c:v>
                </c:pt>
                <c:pt idx="890">
                  <c:v>38.999999999999801</c:v>
                </c:pt>
                <c:pt idx="891">
                  <c:v>38.999999999999702</c:v>
                </c:pt>
                <c:pt idx="892">
                  <c:v>39.000000000000099</c:v>
                </c:pt>
                <c:pt idx="893">
                  <c:v>39.000000000000099</c:v>
                </c:pt>
                <c:pt idx="894">
                  <c:v>38.999999999999503</c:v>
                </c:pt>
                <c:pt idx="895">
                  <c:v>39.000000000000099</c:v>
                </c:pt>
                <c:pt idx="896">
                  <c:v>39.000000000000099</c:v>
                </c:pt>
                <c:pt idx="897">
                  <c:v>38.999999999999297</c:v>
                </c:pt>
                <c:pt idx="898">
                  <c:v>39</c:v>
                </c:pt>
                <c:pt idx="899">
                  <c:v>38.999999999999702</c:v>
                </c:pt>
                <c:pt idx="900">
                  <c:v>38.999999999999702</c:v>
                </c:pt>
                <c:pt idx="901">
                  <c:v>38.999999999999702</c:v>
                </c:pt>
                <c:pt idx="902">
                  <c:v>38.999999999999503</c:v>
                </c:pt>
                <c:pt idx="903">
                  <c:v>38.999999999999595</c:v>
                </c:pt>
                <c:pt idx="904">
                  <c:v>39</c:v>
                </c:pt>
                <c:pt idx="905">
                  <c:v>38.999999999999801</c:v>
                </c:pt>
                <c:pt idx="906">
                  <c:v>39</c:v>
                </c:pt>
                <c:pt idx="907">
                  <c:v>38.999999999999801</c:v>
                </c:pt>
                <c:pt idx="908">
                  <c:v>38.999999999999702</c:v>
                </c:pt>
                <c:pt idx="909">
                  <c:v>38.999999999999702</c:v>
                </c:pt>
                <c:pt idx="910">
                  <c:v>39.000000000000099</c:v>
                </c:pt>
                <c:pt idx="911">
                  <c:v>38.999999999999801</c:v>
                </c:pt>
                <c:pt idx="912">
                  <c:v>38.999999999999702</c:v>
                </c:pt>
                <c:pt idx="913">
                  <c:v>39</c:v>
                </c:pt>
                <c:pt idx="914">
                  <c:v>39.000000000000099</c:v>
                </c:pt>
                <c:pt idx="915">
                  <c:v>39</c:v>
                </c:pt>
                <c:pt idx="916">
                  <c:v>38.999999999999901</c:v>
                </c:pt>
                <c:pt idx="917">
                  <c:v>38.999999999999595</c:v>
                </c:pt>
                <c:pt idx="918">
                  <c:v>39.000000000000099</c:v>
                </c:pt>
                <c:pt idx="919">
                  <c:v>39.000000000000099</c:v>
                </c:pt>
                <c:pt idx="920">
                  <c:v>39</c:v>
                </c:pt>
                <c:pt idx="921">
                  <c:v>39</c:v>
                </c:pt>
                <c:pt idx="922">
                  <c:v>39.000000000000099</c:v>
                </c:pt>
                <c:pt idx="923">
                  <c:v>39.000000000000099</c:v>
                </c:pt>
                <c:pt idx="924">
                  <c:v>39.000000000000199</c:v>
                </c:pt>
                <c:pt idx="925">
                  <c:v>39.000000000000099</c:v>
                </c:pt>
                <c:pt idx="926">
                  <c:v>39</c:v>
                </c:pt>
                <c:pt idx="927">
                  <c:v>39</c:v>
                </c:pt>
                <c:pt idx="928">
                  <c:v>38.999999999999702</c:v>
                </c:pt>
                <c:pt idx="929">
                  <c:v>38.999999999999702</c:v>
                </c:pt>
                <c:pt idx="930">
                  <c:v>38.999999999999702</c:v>
                </c:pt>
                <c:pt idx="931">
                  <c:v>38.999999999999901</c:v>
                </c:pt>
                <c:pt idx="932">
                  <c:v>38.999999999999801</c:v>
                </c:pt>
                <c:pt idx="933">
                  <c:v>38.999999999999595</c:v>
                </c:pt>
                <c:pt idx="934">
                  <c:v>39.000000000000099</c:v>
                </c:pt>
                <c:pt idx="935">
                  <c:v>38.999999999999801</c:v>
                </c:pt>
                <c:pt idx="936">
                  <c:v>39.000000000000099</c:v>
                </c:pt>
                <c:pt idx="937">
                  <c:v>38.999999999999595</c:v>
                </c:pt>
                <c:pt idx="938">
                  <c:v>38.999999999999801</c:v>
                </c:pt>
                <c:pt idx="939">
                  <c:v>39</c:v>
                </c:pt>
                <c:pt idx="940">
                  <c:v>38.999999999999702</c:v>
                </c:pt>
                <c:pt idx="941">
                  <c:v>38.999999999999702</c:v>
                </c:pt>
                <c:pt idx="942">
                  <c:v>38.999999999999801</c:v>
                </c:pt>
                <c:pt idx="943">
                  <c:v>38.999999999999801</c:v>
                </c:pt>
                <c:pt idx="944">
                  <c:v>38.999999999999702</c:v>
                </c:pt>
                <c:pt idx="945">
                  <c:v>38.999999999999801</c:v>
                </c:pt>
                <c:pt idx="946">
                  <c:v>39</c:v>
                </c:pt>
                <c:pt idx="947">
                  <c:v>38.999999999999901</c:v>
                </c:pt>
                <c:pt idx="948">
                  <c:v>38.999999999999901</c:v>
                </c:pt>
                <c:pt idx="949">
                  <c:v>38.999999999999901</c:v>
                </c:pt>
                <c:pt idx="950">
                  <c:v>38.999999999999901</c:v>
                </c:pt>
                <c:pt idx="951">
                  <c:v>38.999999999999801</c:v>
                </c:pt>
                <c:pt idx="952">
                  <c:v>38.999999999999702</c:v>
                </c:pt>
                <c:pt idx="953">
                  <c:v>38.999999999999595</c:v>
                </c:pt>
                <c:pt idx="954">
                  <c:v>38.999999999999801</c:v>
                </c:pt>
                <c:pt idx="955">
                  <c:v>39</c:v>
                </c:pt>
                <c:pt idx="956">
                  <c:v>38.999999999999801</c:v>
                </c:pt>
                <c:pt idx="957">
                  <c:v>38.999999999999801</c:v>
                </c:pt>
                <c:pt idx="958">
                  <c:v>39</c:v>
                </c:pt>
                <c:pt idx="959">
                  <c:v>38.999999999999801</c:v>
                </c:pt>
                <c:pt idx="960">
                  <c:v>39</c:v>
                </c:pt>
                <c:pt idx="961">
                  <c:v>38.999999999999801</c:v>
                </c:pt>
                <c:pt idx="962">
                  <c:v>38.999999999999901</c:v>
                </c:pt>
                <c:pt idx="963">
                  <c:v>38.999999999999901</c:v>
                </c:pt>
                <c:pt idx="964">
                  <c:v>38.999999999999702</c:v>
                </c:pt>
                <c:pt idx="965">
                  <c:v>38.999999999999901</c:v>
                </c:pt>
                <c:pt idx="966">
                  <c:v>38.999999999999901</c:v>
                </c:pt>
                <c:pt idx="967">
                  <c:v>38.999999999999801</c:v>
                </c:pt>
                <c:pt idx="968">
                  <c:v>38.999999999999801</c:v>
                </c:pt>
                <c:pt idx="969">
                  <c:v>38.999999999999801</c:v>
                </c:pt>
                <c:pt idx="970">
                  <c:v>38.999999999999801</c:v>
                </c:pt>
                <c:pt idx="971">
                  <c:v>38.999999999999901</c:v>
                </c:pt>
                <c:pt idx="972">
                  <c:v>38.999999999999801</c:v>
                </c:pt>
                <c:pt idx="973">
                  <c:v>38.999999999999901</c:v>
                </c:pt>
                <c:pt idx="974">
                  <c:v>38.999999999999801</c:v>
                </c:pt>
                <c:pt idx="975">
                  <c:v>39</c:v>
                </c:pt>
                <c:pt idx="976">
                  <c:v>38.999999999999901</c:v>
                </c:pt>
                <c:pt idx="977">
                  <c:v>39</c:v>
                </c:pt>
                <c:pt idx="978">
                  <c:v>38.999999999999702</c:v>
                </c:pt>
                <c:pt idx="979">
                  <c:v>38.999999999999901</c:v>
                </c:pt>
                <c:pt idx="980">
                  <c:v>39</c:v>
                </c:pt>
                <c:pt idx="981">
                  <c:v>38.999999999999801</c:v>
                </c:pt>
                <c:pt idx="982">
                  <c:v>39.000000000000099</c:v>
                </c:pt>
                <c:pt idx="983">
                  <c:v>39.000000000000099</c:v>
                </c:pt>
                <c:pt idx="984">
                  <c:v>39.000000000000099</c:v>
                </c:pt>
                <c:pt idx="985">
                  <c:v>39</c:v>
                </c:pt>
                <c:pt idx="986">
                  <c:v>38.999999999999801</c:v>
                </c:pt>
                <c:pt idx="987">
                  <c:v>39</c:v>
                </c:pt>
                <c:pt idx="988">
                  <c:v>39</c:v>
                </c:pt>
                <c:pt idx="989">
                  <c:v>38.999999999999702</c:v>
                </c:pt>
                <c:pt idx="990">
                  <c:v>39</c:v>
                </c:pt>
                <c:pt idx="991">
                  <c:v>38.999999999999801</c:v>
                </c:pt>
                <c:pt idx="992">
                  <c:v>38.999999999999801</c:v>
                </c:pt>
                <c:pt idx="993">
                  <c:v>39.000000000000099</c:v>
                </c:pt>
                <c:pt idx="994">
                  <c:v>38.999999999999801</c:v>
                </c:pt>
                <c:pt idx="995">
                  <c:v>39</c:v>
                </c:pt>
                <c:pt idx="996">
                  <c:v>39</c:v>
                </c:pt>
                <c:pt idx="997">
                  <c:v>38.999999999999595</c:v>
                </c:pt>
                <c:pt idx="998">
                  <c:v>38.999999999999702</c:v>
                </c:pt>
              </c:numCache>
            </c:numRef>
          </c:yVal>
          <c:smooth val="0"/>
          <c:extLst>
            <c:ext xmlns:c16="http://schemas.microsoft.com/office/drawing/2014/chart" uri="{C3380CC4-5D6E-409C-BE32-E72D297353CC}">
              <c16:uniqueId val="{00000002-5CBB-4B1A-998D-EA4DE416462E}"/>
            </c:ext>
          </c:extLst>
        </c:ser>
        <c:dLbls>
          <c:showLegendKey val="0"/>
          <c:showVal val="0"/>
          <c:showCatName val="0"/>
          <c:showSerName val="0"/>
          <c:showPercent val="0"/>
          <c:showBubbleSize val="0"/>
        </c:dLbls>
        <c:axId val="808806728"/>
        <c:axId val="808804432"/>
      </c:scatterChart>
      <c:valAx>
        <c:axId val="775079104"/>
        <c:scaling>
          <c:orientation val="minMax"/>
          <c:max val="205"/>
          <c:min val="-205"/>
        </c:scaling>
        <c:delete val="1"/>
        <c:axPos val="b"/>
        <c:majorGridlines>
          <c:spPr>
            <a:ln w="9525" cap="flat" cmpd="sng" algn="ctr">
              <a:noFill/>
              <a:round/>
            </a:ln>
            <a:effectLst/>
          </c:spPr>
        </c:majorGridlines>
        <c:numFmt formatCode="0.00E+00" sourceLinked="1"/>
        <c:majorTickMark val="out"/>
        <c:minorTickMark val="none"/>
        <c:tickLblPos val="nextTo"/>
        <c:crossAx val="775085992"/>
        <c:crossesAt val="400"/>
        <c:crossBetween val="midCat"/>
      </c:valAx>
      <c:valAx>
        <c:axId val="775085992"/>
        <c:scaling>
          <c:orientation val="minMax"/>
          <c:max val="40"/>
          <c:min val="0"/>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rgbClr val="92D050"/>
                    </a:solidFill>
                    <a:latin typeface="Times New Roman" panose="02020603050405020304" pitchFamily="18" charset="0"/>
                    <a:ea typeface="+mn-ea"/>
                    <a:cs typeface="Times New Roman" panose="02020603050405020304" pitchFamily="18" charset="0"/>
                  </a:defRPr>
                </a:pPr>
                <a:r>
                  <a:rPr lang="en-GB" sz="2000" b="1">
                    <a:solidFill>
                      <a:srgbClr val="92D050"/>
                    </a:solidFill>
                  </a:rPr>
                  <a:t>B (mT)</a:t>
                </a:r>
              </a:p>
            </c:rich>
          </c:tx>
          <c:layout>
            <c:manualLayout>
              <c:xMode val="edge"/>
              <c:yMode val="edge"/>
              <c:x val="1.5530719345954605E-2"/>
              <c:y val="0.36653420248525387"/>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rgbClr val="92D050"/>
                  </a:solidFill>
                  <a:latin typeface="Times New Roman" panose="02020603050405020304" pitchFamily="18" charset="0"/>
                  <a:ea typeface="+mn-ea"/>
                  <a:cs typeface="Times New Roman" panose="02020603050405020304" pitchFamily="18" charset="0"/>
                </a:defRPr>
              </a:pPr>
              <a:endParaRPr lang="en-US"/>
            </a:p>
          </c:txPr>
        </c:title>
        <c:numFmt formatCode="General" sourceLinked="0"/>
        <c:majorTickMark val="none"/>
        <c:minorTickMark val="none"/>
        <c:tickLblPos val="low"/>
        <c:spPr>
          <a:noFill/>
          <a:ln w="9525" cap="flat" cmpd="sng" algn="ctr">
            <a:solidFill>
              <a:schemeClr val="bg1"/>
            </a:solidFill>
            <a:round/>
          </a:ln>
          <a:effectLst/>
        </c:spPr>
        <c:txPr>
          <a:bodyPr rot="-60000000" spcFirstLastPara="1" vertOverflow="ellipsis" vert="horz" wrap="square" anchor="ctr" anchorCtr="1"/>
          <a:lstStyle/>
          <a:p>
            <a:pPr>
              <a:defRPr sz="2400" b="1" i="0" u="none" strike="noStrike" kern="1200" baseline="0">
                <a:solidFill>
                  <a:srgbClr val="92D050"/>
                </a:solidFill>
                <a:latin typeface="Times New Roman" panose="02020603050405020304" pitchFamily="18" charset="0"/>
                <a:ea typeface="+mn-ea"/>
                <a:cs typeface="Times New Roman" panose="02020603050405020304" pitchFamily="18" charset="0"/>
              </a:defRPr>
            </a:pPr>
            <a:endParaRPr lang="en-US"/>
          </a:p>
        </c:txPr>
        <c:crossAx val="775079104"/>
        <c:crosses val="max"/>
        <c:crossBetween val="midCat"/>
      </c:valAx>
      <c:valAx>
        <c:axId val="808804432"/>
        <c:scaling>
          <c:orientation val="minMax"/>
          <c:min val="250"/>
        </c:scaling>
        <c:delete val="0"/>
        <c:axPos val="l"/>
        <c:title>
          <c:tx>
            <c:rich>
              <a:bodyPr rot="-5400000" spcFirstLastPara="1" vertOverflow="ellipsis" vert="horz" wrap="square" anchor="ctr" anchorCtr="1"/>
              <a:lstStyle/>
              <a:p>
                <a:pPr>
                  <a:defRPr sz="2000" b="1" i="0" u="none" strike="noStrike" kern="1200" baseline="0">
                    <a:solidFill>
                      <a:srgbClr val="FF8811"/>
                    </a:solidFill>
                    <a:latin typeface="Times New Roman" panose="02020603050405020304" pitchFamily="18" charset="0"/>
                    <a:ea typeface="+mn-ea"/>
                    <a:cs typeface="Times New Roman" panose="02020603050405020304" pitchFamily="18" charset="0"/>
                  </a:defRPr>
                </a:pPr>
                <a:r>
                  <a:rPr lang="en-GB" sz="2000" b="1">
                    <a:solidFill>
                      <a:srgbClr val="FF8811"/>
                    </a:solidFill>
                  </a:rPr>
                  <a:t>Rs (n</a:t>
                </a:r>
                <a:r>
                  <a:rPr lang="el-GR" sz="2000" b="1">
                    <a:solidFill>
                      <a:srgbClr val="FF8811"/>
                    </a:solidFill>
                  </a:rPr>
                  <a:t>Ω</a:t>
                </a:r>
                <a:r>
                  <a:rPr lang="en-US" sz="2000" b="1">
                    <a:solidFill>
                      <a:srgbClr val="FF8811"/>
                    </a:solidFill>
                  </a:rPr>
                  <a:t>)</a:t>
                </a:r>
                <a:endParaRPr lang="en-GB" sz="2000" b="1">
                  <a:solidFill>
                    <a:srgbClr val="FF8811"/>
                  </a:solidFill>
                </a:endParaRPr>
              </a:p>
            </c:rich>
          </c:tx>
          <c:layout>
            <c:manualLayout>
              <c:xMode val="edge"/>
              <c:yMode val="edge"/>
              <c:x val="0.92608220128377472"/>
              <c:y val="0.31280702062787979"/>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rgbClr val="FF8811"/>
                  </a:solidFill>
                  <a:latin typeface="Times New Roman" panose="02020603050405020304" pitchFamily="18" charset="0"/>
                  <a:ea typeface="+mn-ea"/>
                  <a:cs typeface="Times New Roman" panose="02020603050405020304" pitchFamily="18" charset="0"/>
                </a:defRPr>
              </a:pPr>
              <a:endParaRPr lang="en-US"/>
            </a:p>
          </c:txPr>
        </c:title>
        <c:numFmt formatCode="General" sourceLinked="0"/>
        <c:majorTickMark val="out"/>
        <c:minorTickMark val="none"/>
        <c:tickLblPos val="high"/>
        <c:spPr>
          <a:solidFill>
            <a:sysClr val="window" lastClr="FFFFFF"/>
          </a:solid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1" i="0" u="none" strike="noStrike" kern="1200" baseline="0">
                <a:solidFill>
                  <a:srgbClr val="FF8811"/>
                </a:solidFill>
                <a:latin typeface="Times New Roman" panose="02020603050405020304" pitchFamily="18" charset="0"/>
                <a:ea typeface="+mn-ea"/>
                <a:cs typeface="Times New Roman" panose="02020603050405020304" pitchFamily="18" charset="0"/>
              </a:defRPr>
            </a:pPr>
            <a:endParaRPr lang="en-US"/>
          </a:p>
        </c:txPr>
        <c:crossAx val="808806728"/>
        <c:crosses val="autoZero"/>
        <c:crossBetween val="midCat"/>
      </c:valAx>
      <c:valAx>
        <c:axId val="808806728"/>
        <c:scaling>
          <c:orientation val="minMax"/>
        </c:scaling>
        <c:delete val="1"/>
        <c:axPos val="b"/>
        <c:numFmt formatCode="0.00E+00" sourceLinked="1"/>
        <c:majorTickMark val="out"/>
        <c:minorTickMark val="none"/>
        <c:tickLblPos val="nextTo"/>
        <c:crossAx val="808804432"/>
        <c:crosses val="autoZero"/>
        <c:crossBetween val="midCat"/>
      </c:valAx>
      <c:spPr>
        <a:noFill/>
        <a:ln>
          <a:noFill/>
        </a:ln>
        <a:effectLst/>
      </c:spPr>
    </c:plotArea>
    <c:plotVisOnly val="1"/>
    <c:dispBlanksAs val="gap"/>
    <c:showDLblsOverMax val="0"/>
  </c:chart>
  <c:spPr>
    <a:noFill/>
    <a:ln>
      <a:noFill/>
    </a:ln>
    <a:effectLst/>
  </c:spPr>
  <c:txPr>
    <a:bodyPr/>
    <a:lstStyle/>
    <a:p>
      <a:pPr>
        <a:defRPr sz="2000">
          <a:latin typeface="Times New Roman" panose="02020603050405020304" pitchFamily="18" charset="0"/>
          <a:cs typeface="Times New Roman" panose="02020603050405020304" pitchFamily="18" charset="0"/>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spPr>
            <a:ln w="19050" cap="rnd">
              <a:solidFill>
                <a:srgbClr val="C50B90"/>
              </a:solidFill>
              <a:round/>
            </a:ln>
            <a:effectLst/>
          </c:spPr>
          <c:marker>
            <c:symbol val="none"/>
          </c:marker>
          <c:xVal>
            <c:numRef>
              <c:f>Sheet1!$N$39:$N$44</c:f>
              <c:numCache>
                <c:formatCode>General</c:formatCode>
                <c:ptCount val="6"/>
                <c:pt idx="0">
                  <c:v>1.0999999999999999E-2</c:v>
                </c:pt>
                <c:pt idx="1">
                  <c:v>6.4000000000000001E-2</c:v>
                </c:pt>
                <c:pt idx="2">
                  <c:v>6.4000000000000001E-2</c:v>
                </c:pt>
                <c:pt idx="3">
                  <c:v>1</c:v>
                </c:pt>
                <c:pt idx="4">
                  <c:v>1</c:v>
                </c:pt>
                <c:pt idx="5">
                  <c:v>100</c:v>
                </c:pt>
              </c:numCache>
            </c:numRef>
          </c:xVal>
          <c:yVal>
            <c:numRef>
              <c:f>Sheet1!$O$39:$O$44</c:f>
              <c:numCache>
                <c:formatCode>General</c:formatCode>
                <c:ptCount val="6"/>
                <c:pt idx="0">
                  <c:v>500</c:v>
                </c:pt>
                <c:pt idx="1">
                  <c:v>500</c:v>
                </c:pt>
                <c:pt idx="2">
                  <c:v>161.90861620062094</c:v>
                </c:pt>
                <c:pt idx="3">
                  <c:v>10000</c:v>
                </c:pt>
                <c:pt idx="4">
                  <c:v>250</c:v>
                </c:pt>
                <c:pt idx="5">
                  <c:v>250</c:v>
                </c:pt>
              </c:numCache>
            </c:numRef>
          </c:yVal>
          <c:smooth val="0"/>
          <c:extLst>
            <c:ext xmlns:c16="http://schemas.microsoft.com/office/drawing/2014/chart" uri="{C3380CC4-5D6E-409C-BE32-E72D297353CC}">
              <c16:uniqueId val="{00000000-6DC7-44BB-B449-168DE80BFF74}"/>
            </c:ext>
          </c:extLst>
        </c:ser>
        <c:dLbls>
          <c:showLegendKey val="0"/>
          <c:showVal val="0"/>
          <c:showCatName val="0"/>
          <c:showSerName val="0"/>
          <c:showPercent val="0"/>
          <c:showBubbleSize val="0"/>
        </c:dLbls>
        <c:axId val="346297640"/>
        <c:axId val="346296000"/>
      </c:scatterChart>
      <c:valAx>
        <c:axId val="346297640"/>
        <c:scaling>
          <c:logBase val="10"/>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l-GR"/>
                  <a:t>Δ</a:t>
                </a:r>
                <a:r>
                  <a:rPr lang="en-US"/>
                  <a:t>T (K)</a:t>
                </a:r>
                <a:endParaRPr lang="en-GB"/>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46296000"/>
        <c:crosses val="autoZero"/>
        <c:crossBetween val="midCat"/>
      </c:valAx>
      <c:valAx>
        <c:axId val="346296000"/>
        <c:scaling>
          <c:logBase val="10"/>
          <c:orientation val="minMax"/>
        </c:scaling>
        <c:delete val="0"/>
        <c:axPos val="r"/>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a:t>h (W/m2K)</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46297640"/>
        <c:crosses val="max"/>
        <c:crossBetween val="midCat"/>
      </c:valAx>
      <c:spPr>
        <a:noFill/>
        <a:ln>
          <a:noFill/>
        </a:ln>
        <a:effectLst/>
      </c:spPr>
    </c:plotArea>
    <c:plotVisOnly val="1"/>
    <c:dispBlanksAs val="gap"/>
    <c:showDLblsOverMax val="0"/>
  </c:chart>
  <c:spPr>
    <a:noFill/>
    <a:ln>
      <a:noFill/>
    </a:ln>
    <a:effectLst/>
  </c:spPr>
  <c:txPr>
    <a:bodyPr/>
    <a:lstStyle/>
    <a:p>
      <a:pPr>
        <a:defRPr sz="1400"/>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2B3633-ABDF-4C1E-9082-2A03D56D314D}" type="doc">
      <dgm:prSet loTypeId="urn:microsoft.com/office/officeart/2005/8/layout/gear1" loCatId="relationship" qsTypeId="urn:microsoft.com/office/officeart/2005/8/quickstyle/simple1" qsCatId="simple" csTypeId="urn:microsoft.com/office/officeart/2005/8/colors/accent0_3" csCatId="mainScheme" phldr="1"/>
      <dgm:spPr/>
    </dgm:pt>
    <dgm:pt modelId="{3075AE87-6992-46FF-AB0F-1A1E2985BDA8}">
      <dgm:prSet phldrT="[Text]" custT="1"/>
      <dgm:spPr/>
      <dgm:t>
        <a:bodyPr/>
        <a:lstStyle/>
        <a:p>
          <a:r>
            <a:rPr lang="en-US" sz="1600" dirty="0" smtClean="0"/>
            <a:t>RF characterization</a:t>
          </a:r>
          <a:endParaRPr lang="en-US" sz="1600" dirty="0"/>
        </a:p>
      </dgm:t>
    </dgm:pt>
    <dgm:pt modelId="{D9749DD4-1BB2-4A86-9CFD-D3B13670D482}" type="parTrans" cxnId="{98EBFEAB-EA91-4C89-AD5B-C0C67CE2532B}">
      <dgm:prSet/>
      <dgm:spPr/>
      <dgm:t>
        <a:bodyPr/>
        <a:lstStyle/>
        <a:p>
          <a:endParaRPr lang="en-US" sz="1050"/>
        </a:p>
      </dgm:t>
    </dgm:pt>
    <dgm:pt modelId="{10C2AA3C-7BAE-4F71-A564-B263D5F14821}" type="sibTrans" cxnId="{98EBFEAB-EA91-4C89-AD5B-C0C67CE2532B}">
      <dgm:prSet/>
      <dgm:spPr/>
      <dgm:t>
        <a:bodyPr/>
        <a:lstStyle/>
        <a:p>
          <a:endParaRPr lang="en-US" sz="1050"/>
        </a:p>
      </dgm:t>
    </dgm:pt>
    <dgm:pt modelId="{BF3DBC57-8337-4426-8B09-ABF79545E1B7}">
      <dgm:prSet phldrT="[Text]" custT="1"/>
      <dgm:spPr/>
      <dgm:t>
        <a:bodyPr/>
        <a:lstStyle/>
        <a:p>
          <a:r>
            <a:rPr lang="en-US" sz="1200" dirty="0" smtClean="0"/>
            <a:t>Samples preparation</a:t>
          </a:r>
          <a:endParaRPr lang="en-US" sz="1200" dirty="0"/>
        </a:p>
      </dgm:t>
    </dgm:pt>
    <dgm:pt modelId="{D9715DCC-5BD3-44A2-8C90-DBCE6550F716}" type="parTrans" cxnId="{0D479226-5CFB-4C1F-8973-3AF77558A5FD}">
      <dgm:prSet/>
      <dgm:spPr/>
      <dgm:t>
        <a:bodyPr/>
        <a:lstStyle/>
        <a:p>
          <a:endParaRPr lang="en-US" sz="1050"/>
        </a:p>
      </dgm:t>
    </dgm:pt>
    <dgm:pt modelId="{24B369B3-3F14-4D1D-89FC-E29917D17109}" type="sibTrans" cxnId="{0D479226-5CFB-4C1F-8973-3AF77558A5FD}">
      <dgm:prSet/>
      <dgm:spPr/>
      <dgm:t>
        <a:bodyPr/>
        <a:lstStyle/>
        <a:p>
          <a:endParaRPr lang="en-US" sz="1050"/>
        </a:p>
      </dgm:t>
    </dgm:pt>
    <dgm:pt modelId="{46B4976F-CF54-4A53-A29B-D2B218194046}">
      <dgm:prSet phldrT="[Text]" custT="1"/>
      <dgm:spPr/>
      <dgm:t>
        <a:bodyPr/>
        <a:lstStyle/>
        <a:p>
          <a:r>
            <a:rPr lang="en-US" sz="1200" dirty="0" smtClean="0"/>
            <a:t>Cryogenics operation</a:t>
          </a:r>
          <a:endParaRPr lang="en-US" sz="1200" dirty="0"/>
        </a:p>
      </dgm:t>
    </dgm:pt>
    <dgm:pt modelId="{F0C6825C-1F7C-4341-B7E8-18C8D5A55920}" type="parTrans" cxnId="{4A88B4BB-FAD3-4620-A0B9-8B77C9A40095}">
      <dgm:prSet/>
      <dgm:spPr/>
      <dgm:t>
        <a:bodyPr/>
        <a:lstStyle/>
        <a:p>
          <a:endParaRPr lang="en-US" sz="1050"/>
        </a:p>
      </dgm:t>
    </dgm:pt>
    <dgm:pt modelId="{75A8D9C4-4CEE-4ED8-A9C9-3E80EF3B0292}" type="sibTrans" cxnId="{4A88B4BB-FAD3-4620-A0B9-8B77C9A40095}">
      <dgm:prSet/>
      <dgm:spPr/>
      <dgm:t>
        <a:bodyPr/>
        <a:lstStyle/>
        <a:p>
          <a:endParaRPr lang="en-US" sz="1050"/>
        </a:p>
      </dgm:t>
    </dgm:pt>
    <dgm:pt modelId="{56CBB5A6-8B93-43C5-B398-650A70639BAB}" type="pres">
      <dgm:prSet presAssocID="{552B3633-ABDF-4C1E-9082-2A03D56D314D}" presName="composite" presStyleCnt="0">
        <dgm:presLayoutVars>
          <dgm:chMax val="3"/>
          <dgm:animLvl val="lvl"/>
          <dgm:resizeHandles val="exact"/>
        </dgm:presLayoutVars>
      </dgm:prSet>
      <dgm:spPr/>
    </dgm:pt>
    <dgm:pt modelId="{8E8E722F-6112-4AE5-9B37-E4B07B97AF16}" type="pres">
      <dgm:prSet presAssocID="{3075AE87-6992-46FF-AB0F-1A1E2985BDA8}" presName="gear1" presStyleLbl="node1" presStyleIdx="0" presStyleCnt="3" custScaleX="106910" custScaleY="104440">
        <dgm:presLayoutVars>
          <dgm:chMax val="1"/>
          <dgm:bulletEnabled val="1"/>
        </dgm:presLayoutVars>
      </dgm:prSet>
      <dgm:spPr/>
      <dgm:t>
        <a:bodyPr/>
        <a:lstStyle/>
        <a:p>
          <a:endParaRPr lang="en-US"/>
        </a:p>
      </dgm:t>
    </dgm:pt>
    <dgm:pt modelId="{1F761A78-B18B-400A-BB9F-D15DC061B452}" type="pres">
      <dgm:prSet presAssocID="{3075AE87-6992-46FF-AB0F-1A1E2985BDA8}" presName="gear1srcNode" presStyleLbl="node1" presStyleIdx="0" presStyleCnt="3"/>
      <dgm:spPr/>
      <dgm:t>
        <a:bodyPr/>
        <a:lstStyle/>
        <a:p>
          <a:endParaRPr lang="en-US"/>
        </a:p>
      </dgm:t>
    </dgm:pt>
    <dgm:pt modelId="{72F20005-C887-4293-957B-A330AC769289}" type="pres">
      <dgm:prSet presAssocID="{3075AE87-6992-46FF-AB0F-1A1E2985BDA8}" presName="gear1dstNode" presStyleLbl="node1" presStyleIdx="0" presStyleCnt="3"/>
      <dgm:spPr/>
      <dgm:t>
        <a:bodyPr/>
        <a:lstStyle/>
        <a:p>
          <a:endParaRPr lang="en-US"/>
        </a:p>
      </dgm:t>
    </dgm:pt>
    <dgm:pt modelId="{626101A1-F620-4DA9-ABCF-655EAEDC1809}" type="pres">
      <dgm:prSet presAssocID="{BF3DBC57-8337-4426-8B09-ABF79545E1B7}" presName="gear2" presStyleLbl="node1" presStyleIdx="1" presStyleCnt="3">
        <dgm:presLayoutVars>
          <dgm:chMax val="1"/>
          <dgm:bulletEnabled val="1"/>
        </dgm:presLayoutVars>
      </dgm:prSet>
      <dgm:spPr/>
      <dgm:t>
        <a:bodyPr/>
        <a:lstStyle/>
        <a:p>
          <a:endParaRPr lang="en-US"/>
        </a:p>
      </dgm:t>
    </dgm:pt>
    <dgm:pt modelId="{0D8582A5-7FB6-48D4-8A27-46218D3D9F0B}" type="pres">
      <dgm:prSet presAssocID="{BF3DBC57-8337-4426-8B09-ABF79545E1B7}" presName="gear2srcNode" presStyleLbl="node1" presStyleIdx="1" presStyleCnt="3"/>
      <dgm:spPr/>
      <dgm:t>
        <a:bodyPr/>
        <a:lstStyle/>
        <a:p>
          <a:endParaRPr lang="en-US"/>
        </a:p>
      </dgm:t>
    </dgm:pt>
    <dgm:pt modelId="{16802B63-0677-4940-99BA-BAE8561F5BA8}" type="pres">
      <dgm:prSet presAssocID="{BF3DBC57-8337-4426-8B09-ABF79545E1B7}" presName="gear2dstNode" presStyleLbl="node1" presStyleIdx="1" presStyleCnt="3"/>
      <dgm:spPr/>
      <dgm:t>
        <a:bodyPr/>
        <a:lstStyle/>
        <a:p>
          <a:endParaRPr lang="en-US"/>
        </a:p>
      </dgm:t>
    </dgm:pt>
    <dgm:pt modelId="{4A91AF72-033E-4095-AFD1-9212C4560475}" type="pres">
      <dgm:prSet presAssocID="{46B4976F-CF54-4A53-A29B-D2B218194046}" presName="gear3" presStyleLbl="node1" presStyleIdx="2" presStyleCnt="3"/>
      <dgm:spPr/>
      <dgm:t>
        <a:bodyPr/>
        <a:lstStyle/>
        <a:p>
          <a:endParaRPr lang="en-US"/>
        </a:p>
      </dgm:t>
    </dgm:pt>
    <dgm:pt modelId="{96D7517F-106E-4C56-A30C-841E5B347D57}" type="pres">
      <dgm:prSet presAssocID="{46B4976F-CF54-4A53-A29B-D2B218194046}" presName="gear3tx" presStyleLbl="node1" presStyleIdx="2" presStyleCnt="3">
        <dgm:presLayoutVars>
          <dgm:chMax val="1"/>
          <dgm:bulletEnabled val="1"/>
        </dgm:presLayoutVars>
      </dgm:prSet>
      <dgm:spPr/>
      <dgm:t>
        <a:bodyPr/>
        <a:lstStyle/>
        <a:p>
          <a:endParaRPr lang="en-US"/>
        </a:p>
      </dgm:t>
    </dgm:pt>
    <dgm:pt modelId="{CFF0F123-4835-4AFC-99F3-995CAC40F191}" type="pres">
      <dgm:prSet presAssocID="{46B4976F-CF54-4A53-A29B-D2B218194046}" presName="gear3srcNode" presStyleLbl="node1" presStyleIdx="2" presStyleCnt="3"/>
      <dgm:spPr/>
      <dgm:t>
        <a:bodyPr/>
        <a:lstStyle/>
        <a:p>
          <a:endParaRPr lang="en-US"/>
        </a:p>
      </dgm:t>
    </dgm:pt>
    <dgm:pt modelId="{6B148898-9CD7-414D-8417-376201EE14DF}" type="pres">
      <dgm:prSet presAssocID="{46B4976F-CF54-4A53-A29B-D2B218194046}" presName="gear3dstNode" presStyleLbl="node1" presStyleIdx="2" presStyleCnt="3"/>
      <dgm:spPr/>
      <dgm:t>
        <a:bodyPr/>
        <a:lstStyle/>
        <a:p>
          <a:endParaRPr lang="en-US"/>
        </a:p>
      </dgm:t>
    </dgm:pt>
    <dgm:pt modelId="{EFCFA4B4-4F1C-419A-A240-26AAA98097A4}" type="pres">
      <dgm:prSet presAssocID="{10C2AA3C-7BAE-4F71-A564-B263D5F14821}" presName="connector1" presStyleLbl="sibTrans2D1" presStyleIdx="0" presStyleCnt="3"/>
      <dgm:spPr/>
      <dgm:t>
        <a:bodyPr/>
        <a:lstStyle/>
        <a:p>
          <a:endParaRPr lang="en-US"/>
        </a:p>
      </dgm:t>
    </dgm:pt>
    <dgm:pt modelId="{8F08B8F8-357D-4246-A06F-4FC7F9FFD690}" type="pres">
      <dgm:prSet presAssocID="{24B369B3-3F14-4D1D-89FC-E29917D17109}" presName="connector2" presStyleLbl="sibTrans2D1" presStyleIdx="1" presStyleCnt="3"/>
      <dgm:spPr/>
      <dgm:t>
        <a:bodyPr/>
        <a:lstStyle/>
        <a:p>
          <a:endParaRPr lang="en-US"/>
        </a:p>
      </dgm:t>
    </dgm:pt>
    <dgm:pt modelId="{B9959379-5CC7-4139-8A1E-5EE88A791931}" type="pres">
      <dgm:prSet presAssocID="{75A8D9C4-4CEE-4ED8-A9C9-3E80EF3B0292}" presName="connector3" presStyleLbl="sibTrans2D1" presStyleIdx="2" presStyleCnt="3"/>
      <dgm:spPr/>
      <dgm:t>
        <a:bodyPr/>
        <a:lstStyle/>
        <a:p>
          <a:endParaRPr lang="en-US"/>
        </a:p>
      </dgm:t>
    </dgm:pt>
  </dgm:ptLst>
  <dgm:cxnLst>
    <dgm:cxn modelId="{01D204FC-9DBC-4A2B-AEFC-153108CF34CA}" type="presOf" srcId="{75A8D9C4-4CEE-4ED8-A9C9-3E80EF3B0292}" destId="{B9959379-5CC7-4139-8A1E-5EE88A791931}" srcOrd="0" destOrd="0" presId="urn:microsoft.com/office/officeart/2005/8/layout/gear1"/>
    <dgm:cxn modelId="{9B096BAD-B8FA-49D0-AE24-732BF1FF479F}" type="presOf" srcId="{46B4976F-CF54-4A53-A29B-D2B218194046}" destId="{CFF0F123-4835-4AFC-99F3-995CAC40F191}" srcOrd="2" destOrd="0" presId="urn:microsoft.com/office/officeart/2005/8/layout/gear1"/>
    <dgm:cxn modelId="{8605C44B-3ED9-4B37-93AF-604EA50C3B40}" type="presOf" srcId="{BF3DBC57-8337-4426-8B09-ABF79545E1B7}" destId="{0D8582A5-7FB6-48D4-8A27-46218D3D9F0B}" srcOrd="1" destOrd="0" presId="urn:microsoft.com/office/officeart/2005/8/layout/gear1"/>
    <dgm:cxn modelId="{B8A8080A-D340-4881-8455-D57E12742AFA}" type="presOf" srcId="{552B3633-ABDF-4C1E-9082-2A03D56D314D}" destId="{56CBB5A6-8B93-43C5-B398-650A70639BAB}" srcOrd="0" destOrd="0" presId="urn:microsoft.com/office/officeart/2005/8/layout/gear1"/>
    <dgm:cxn modelId="{194CCC0F-0C0D-4346-A90B-F70FE3C71CB0}" type="presOf" srcId="{46B4976F-CF54-4A53-A29B-D2B218194046}" destId="{4A91AF72-033E-4095-AFD1-9212C4560475}" srcOrd="0" destOrd="0" presId="urn:microsoft.com/office/officeart/2005/8/layout/gear1"/>
    <dgm:cxn modelId="{0D479226-5CFB-4C1F-8973-3AF77558A5FD}" srcId="{552B3633-ABDF-4C1E-9082-2A03D56D314D}" destId="{BF3DBC57-8337-4426-8B09-ABF79545E1B7}" srcOrd="1" destOrd="0" parTransId="{D9715DCC-5BD3-44A2-8C90-DBCE6550F716}" sibTransId="{24B369B3-3F14-4D1D-89FC-E29917D17109}"/>
    <dgm:cxn modelId="{3C618AD1-9798-4A31-A5BA-442BD5B4AD17}" type="presOf" srcId="{46B4976F-CF54-4A53-A29B-D2B218194046}" destId="{6B148898-9CD7-414D-8417-376201EE14DF}" srcOrd="3" destOrd="0" presId="urn:microsoft.com/office/officeart/2005/8/layout/gear1"/>
    <dgm:cxn modelId="{73DAB2A3-B2AF-4B9C-B726-6B74D6D2D39F}" type="presOf" srcId="{10C2AA3C-7BAE-4F71-A564-B263D5F14821}" destId="{EFCFA4B4-4F1C-419A-A240-26AAA98097A4}" srcOrd="0" destOrd="0" presId="urn:microsoft.com/office/officeart/2005/8/layout/gear1"/>
    <dgm:cxn modelId="{6553C446-C9FA-4C8E-B13C-2787A884BD87}" type="presOf" srcId="{3075AE87-6992-46FF-AB0F-1A1E2985BDA8}" destId="{72F20005-C887-4293-957B-A330AC769289}" srcOrd="2" destOrd="0" presId="urn:microsoft.com/office/officeart/2005/8/layout/gear1"/>
    <dgm:cxn modelId="{B18BEF4B-F731-49AB-B2F1-5700AAFCBAB7}" type="presOf" srcId="{46B4976F-CF54-4A53-A29B-D2B218194046}" destId="{96D7517F-106E-4C56-A30C-841E5B347D57}" srcOrd="1" destOrd="0" presId="urn:microsoft.com/office/officeart/2005/8/layout/gear1"/>
    <dgm:cxn modelId="{B74A14A1-1AB9-4151-9CBF-08CDBB590398}" type="presOf" srcId="{BF3DBC57-8337-4426-8B09-ABF79545E1B7}" destId="{626101A1-F620-4DA9-ABCF-655EAEDC1809}" srcOrd="0" destOrd="0" presId="urn:microsoft.com/office/officeart/2005/8/layout/gear1"/>
    <dgm:cxn modelId="{98EBFEAB-EA91-4C89-AD5B-C0C67CE2532B}" srcId="{552B3633-ABDF-4C1E-9082-2A03D56D314D}" destId="{3075AE87-6992-46FF-AB0F-1A1E2985BDA8}" srcOrd="0" destOrd="0" parTransId="{D9749DD4-1BB2-4A86-9CFD-D3B13670D482}" sibTransId="{10C2AA3C-7BAE-4F71-A564-B263D5F14821}"/>
    <dgm:cxn modelId="{E2573EF5-1432-44CC-912A-C81987A16A2A}" type="presOf" srcId="{BF3DBC57-8337-4426-8B09-ABF79545E1B7}" destId="{16802B63-0677-4940-99BA-BAE8561F5BA8}" srcOrd="2" destOrd="0" presId="urn:microsoft.com/office/officeart/2005/8/layout/gear1"/>
    <dgm:cxn modelId="{4A88B4BB-FAD3-4620-A0B9-8B77C9A40095}" srcId="{552B3633-ABDF-4C1E-9082-2A03D56D314D}" destId="{46B4976F-CF54-4A53-A29B-D2B218194046}" srcOrd="2" destOrd="0" parTransId="{F0C6825C-1F7C-4341-B7E8-18C8D5A55920}" sibTransId="{75A8D9C4-4CEE-4ED8-A9C9-3E80EF3B0292}"/>
    <dgm:cxn modelId="{1591AFBF-DEA7-4E81-AC54-E95412FBA035}" type="presOf" srcId="{24B369B3-3F14-4D1D-89FC-E29917D17109}" destId="{8F08B8F8-357D-4246-A06F-4FC7F9FFD690}" srcOrd="0" destOrd="0" presId="urn:microsoft.com/office/officeart/2005/8/layout/gear1"/>
    <dgm:cxn modelId="{B29C34AC-07A1-44D7-8E05-1CBB7556D478}" type="presOf" srcId="{3075AE87-6992-46FF-AB0F-1A1E2985BDA8}" destId="{8E8E722F-6112-4AE5-9B37-E4B07B97AF16}" srcOrd="0" destOrd="0" presId="urn:microsoft.com/office/officeart/2005/8/layout/gear1"/>
    <dgm:cxn modelId="{4709C8F3-A5B1-4DBC-AEB1-8345082AF55A}" type="presOf" srcId="{3075AE87-6992-46FF-AB0F-1A1E2985BDA8}" destId="{1F761A78-B18B-400A-BB9F-D15DC061B452}" srcOrd="1" destOrd="0" presId="urn:microsoft.com/office/officeart/2005/8/layout/gear1"/>
    <dgm:cxn modelId="{54BFCC85-EA14-4895-A44A-6256F3FB5EA5}" type="presParOf" srcId="{56CBB5A6-8B93-43C5-B398-650A70639BAB}" destId="{8E8E722F-6112-4AE5-9B37-E4B07B97AF16}" srcOrd="0" destOrd="0" presId="urn:microsoft.com/office/officeart/2005/8/layout/gear1"/>
    <dgm:cxn modelId="{CF962768-CD7F-4CED-8810-66F260221046}" type="presParOf" srcId="{56CBB5A6-8B93-43C5-B398-650A70639BAB}" destId="{1F761A78-B18B-400A-BB9F-D15DC061B452}" srcOrd="1" destOrd="0" presId="urn:microsoft.com/office/officeart/2005/8/layout/gear1"/>
    <dgm:cxn modelId="{80CF840A-1274-40D2-986C-3A9C5ED66218}" type="presParOf" srcId="{56CBB5A6-8B93-43C5-B398-650A70639BAB}" destId="{72F20005-C887-4293-957B-A330AC769289}" srcOrd="2" destOrd="0" presId="urn:microsoft.com/office/officeart/2005/8/layout/gear1"/>
    <dgm:cxn modelId="{D6962C5A-3114-4BFC-A65B-EAA0EB8420D1}" type="presParOf" srcId="{56CBB5A6-8B93-43C5-B398-650A70639BAB}" destId="{626101A1-F620-4DA9-ABCF-655EAEDC1809}" srcOrd="3" destOrd="0" presId="urn:microsoft.com/office/officeart/2005/8/layout/gear1"/>
    <dgm:cxn modelId="{5F85239A-A593-4600-94C4-9B11B1412514}" type="presParOf" srcId="{56CBB5A6-8B93-43C5-B398-650A70639BAB}" destId="{0D8582A5-7FB6-48D4-8A27-46218D3D9F0B}" srcOrd="4" destOrd="0" presId="urn:microsoft.com/office/officeart/2005/8/layout/gear1"/>
    <dgm:cxn modelId="{CF7CFD5E-154E-4CE0-9DF7-1CC90673E62C}" type="presParOf" srcId="{56CBB5A6-8B93-43C5-B398-650A70639BAB}" destId="{16802B63-0677-4940-99BA-BAE8561F5BA8}" srcOrd="5" destOrd="0" presId="urn:microsoft.com/office/officeart/2005/8/layout/gear1"/>
    <dgm:cxn modelId="{36AD0D28-1341-4A58-82AF-809314CF9DCF}" type="presParOf" srcId="{56CBB5A6-8B93-43C5-B398-650A70639BAB}" destId="{4A91AF72-033E-4095-AFD1-9212C4560475}" srcOrd="6" destOrd="0" presId="urn:microsoft.com/office/officeart/2005/8/layout/gear1"/>
    <dgm:cxn modelId="{16770B66-70F5-41B3-85E3-8611C87BAB68}" type="presParOf" srcId="{56CBB5A6-8B93-43C5-B398-650A70639BAB}" destId="{96D7517F-106E-4C56-A30C-841E5B347D57}" srcOrd="7" destOrd="0" presId="urn:microsoft.com/office/officeart/2005/8/layout/gear1"/>
    <dgm:cxn modelId="{F28CC6B0-486B-4CC4-8793-C00195DD54A3}" type="presParOf" srcId="{56CBB5A6-8B93-43C5-B398-650A70639BAB}" destId="{CFF0F123-4835-4AFC-99F3-995CAC40F191}" srcOrd="8" destOrd="0" presId="urn:microsoft.com/office/officeart/2005/8/layout/gear1"/>
    <dgm:cxn modelId="{FAC4C220-3E7A-497F-91A2-081E3FD18803}" type="presParOf" srcId="{56CBB5A6-8B93-43C5-B398-650A70639BAB}" destId="{6B148898-9CD7-414D-8417-376201EE14DF}" srcOrd="9" destOrd="0" presId="urn:microsoft.com/office/officeart/2005/8/layout/gear1"/>
    <dgm:cxn modelId="{131D2F97-7B63-4313-AEE0-A4EF84D1959E}" type="presParOf" srcId="{56CBB5A6-8B93-43C5-B398-650A70639BAB}" destId="{EFCFA4B4-4F1C-419A-A240-26AAA98097A4}" srcOrd="10" destOrd="0" presId="urn:microsoft.com/office/officeart/2005/8/layout/gear1"/>
    <dgm:cxn modelId="{B26564B9-8BAD-4D50-9C14-D6D098C1BC6E}" type="presParOf" srcId="{56CBB5A6-8B93-43C5-B398-650A70639BAB}" destId="{8F08B8F8-357D-4246-A06F-4FC7F9FFD690}" srcOrd="11" destOrd="0" presId="urn:microsoft.com/office/officeart/2005/8/layout/gear1"/>
    <dgm:cxn modelId="{A2DE872A-863B-4896-A8A5-33521BB8E398}" type="presParOf" srcId="{56CBB5A6-8B93-43C5-B398-650A70639BAB}" destId="{B9959379-5CC7-4139-8A1E-5EE88A791931}"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200" b="1" dirty="0" smtClean="0"/>
            <a:t>Definition of material properties</a:t>
          </a:r>
          <a:endParaRPr lang="en-US" sz="1200" b="1" dirty="0"/>
        </a:p>
      </dgm:t>
    </dgm:pt>
    <dgm:pt modelId="{20075A0C-4BAD-41D0-96BF-A05F7206D3DB}" type="parTrans" cxnId="{7452CFFE-DF80-4D96-99B3-1E67A863C6D4}">
      <dgm:prSet/>
      <dgm:spPr/>
      <dgm:t>
        <a:bodyPr/>
        <a:lstStyle/>
        <a:p>
          <a:endParaRPr lang="en-US" sz="1100"/>
        </a:p>
      </dgm:t>
    </dgm:pt>
    <dgm:pt modelId="{16680CA1-E470-4FC8-8599-472824ABCF3F}" type="sibTrans" cxnId="{7452CFFE-DF80-4D96-99B3-1E67A863C6D4}">
      <dgm:prSet/>
      <dgm:spPr/>
      <dgm:t>
        <a:bodyPr/>
        <a:lstStyle/>
        <a:p>
          <a:endParaRPr lang="en-US" sz="1100"/>
        </a:p>
      </dgm:t>
    </dgm:pt>
    <dgm:pt modelId="{797AB483-6CD8-46EA-BC1B-084D55674D8C}">
      <dgm:prSet phldrT="[Text]" custT="1"/>
      <dgm:spPr>
        <a:solidFill>
          <a:schemeClr val="tx1"/>
        </a:solidFill>
      </dgm:spPr>
      <dgm:t>
        <a:bodyPr/>
        <a:lstStyle/>
        <a:p>
          <a:r>
            <a:rPr lang="en-GB" sz="1200" b="1" dirty="0" smtClean="0"/>
            <a:t>Definition of boundary conditions</a:t>
          </a:r>
          <a:endParaRPr lang="en-US" sz="1200" b="1" dirty="0"/>
        </a:p>
      </dgm:t>
    </dgm:pt>
    <dgm:pt modelId="{7F002C25-87FD-4FAB-8F98-B5BB55F906A4}" type="parTrans" cxnId="{BC7E1E30-2503-44AA-AB42-FA030BDFFD7B}">
      <dgm:prSet/>
      <dgm:spPr/>
      <dgm:t>
        <a:bodyPr/>
        <a:lstStyle/>
        <a:p>
          <a:endParaRPr lang="en-US" sz="1100"/>
        </a:p>
      </dgm:t>
    </dgm:pt>
    <dgm:pt modelId="{0E5E5680-60C6-4AB5-9601-BE34868613BE}" type="sibTrans" cxnId="{BC7E1E30-2503-44AA-AB42-FA030BDFFD7B}">
      <dgm:prSet/>
      <dgm:spPr/>
      <dgm:t>
        <a:bodyPr/>
        <a:lstStyle/>
        <a:p>
          <a:endParaRPr lang="en-US" sz="1100"/>
        </a:p>
      </dgm:t>
    </dgm:pt>
    <dgm:pt modelId="{A6B4E996-1E92-49DD-B9D1-EDF16492F2FD}">
      <dgm:prSet phldrT="[Text]" custT="1"/>
      <dgm:spPr>
        <a:solidFill>
          <a:schemeClr val="tx2">
            <a:lumMod val="20000"/>
            <a:lumOff val="80000"/>
          </a:schemeClr>
        </a:solidFill>
      </dgm:spPr>
      <dgm:t>
        <a:bodyPr/>
        <a:lstStyle/>
        <a:p>
          <a:r>
            <a:rPr lang="en-US" sz="1000" dirty="0" smtClean="0"/>
            <a:t>Definition of RF loads</a:t>
          </a:r>
          <a:endParaRPr lang="en-US" sz="1000" dirty="0"/>
        </a:p>
      </dgm:t>
    </dgm:pt>
    <dgm:pt modelId="{8F6BE404-CB8C-472D-8A82-8D8E136621CD}" type="parTrans" cxnId="{DD91318B-59FF-446F-9745-37B68D6F787B}">
      <dgm:prSet/>
      <dgm:spPr/>
      <dgm:t>
        <a:bodyPr/>
        <a:lstStyle/>
        <a:p>
          <a:endParaRPr lang="en-US" sz="1100"/>
        </a:p>
      </dgm:t>
    </dgm:pt>
    <dgm:pt modelId="{AA9B110B-6685-442B-9B05-7649F3CCB83C}" type="sibTrans" cxnId="{DD91318B-59FF-446F-9745-37B68D6F787B}">
      <dgm:prSet/>
      <dgm:spPr/>
      <dgm:t>
        <a:bodyPr/>
        <a:lstStyle/>
        <a:p>
          <a:endParaRPr lang="en-US" sz="11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088" custLinFactNeighborY="15503"/>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custScaleX="111222">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C6ACD83-B88E-4864-AD4D-34F91CB10448}" type="doc">
      <dgm:prSet loTypeId="urn:microsoft.com/office/officeart/2005/8/layout/chevron1" loCatId="process" qsTypeId="urn:microsoft.com/office/officeart/2005/8/quickstyle/simple1" qsCatId="simple" csTypeId="urn:microsoft.com/office/officeart/2005/8/colors/accent1_2" csCatId="accent1" phldr="1"/>
      <dgm:spPr/>
    </dgm:pt>
    <dgm:pt modelId="{ACC466F2-97AB-4855-8B0D-26A2833B01F0}">
      <dgm:prSet phldrT="[Text]" custT="1"/>
      <dgm:spPr>
        <a:solidFill>
          <a:srgbClr val="CBD1DF"/>
        </a:solidFill>
      </dgm:spPr>
      <dgm:t>
        <a:bodyPr/>
        <a:lstStyle/>
        <a:p>
          <a:r>
            <a:rPr lang="en-US" sz="1200" dirty="0" smtClean="0">
              <a:solidFill>
                <a:srgbClr val="C50B90"/>
              </a:solidFill>
            </a:rPr>
            <a:t>Natural convection</a:t>
          </a:r>
          <a:endParaRPr lang="en-US" sz="1200" dirty="0">
            <a:solidFill>
              <a:srgbClr val="C50B90"/>
            </a:solidFill>
          </a:endParaRPr>
        </a:p>
      </dgm:t>
    </dgm:pt>
    <dgm:pt modelId="{CBFED6A5-CA07-4357-9629-F2F97B7477DA}" type="parTrans" cxnId="{56717528-78AE-420E-B454-60796FFD37C3}">
      <dgm:prSet/>
      <dgm:spPr/>
      <dgm:t>
        <a:bodyPr/>
        <a:lstStyle/>
        <a:p>
          <a:endParaRPr lang="en-US" sz="1200"/>
        </a:p>
      </dgm:t>
    </dgm:pt>
    <dgm:pt modelId="{9B5A8506-F48D-48CC-9278-246D48737C60}" type="sibTrans" cxnId="{56717528-78AE-420E-B454-60796FFD37C3}">
      <dgm:prSet/>
      <dgm:spPr/>
      <dgm:t>
        <a:bodyPr/>
        <a:lstStyle/>
        <a:p>
          <a:endParaRPr lang="en-US" sz="1200"/>
        </a:p>
      </dgm:t>
    </dgm:pt>
    <dgm:pt modelId="{33CCDC03-F19B-4DDF-9CCB-3B16007C3855}">
      <dgm:prSet phldrT="[Text]" custT="1"/>
      <dgm:spPr>
        <a:solidFill>
          <a:srgbClr val="CBD1DF"/>
        </a:solidFill>
      </dgm:spPr>
      <dgm:t>
        <a:bodyPr/>
        <a:lstStyle/>
        <a:p>
          <a:r>
            <a:rPr lang="en-US" sz="1400" b="1" dirty="0" smtClean="0">
              <a:solidFill>
                <a:srgbClr val="C50B90"/>
              </a:solidFill>
            </a:rPr>
            <a:t>Nucleate boiling</a:t>
          </a:r>
          <a:endParaRPr lang="en-US" sz="1400" b="1" dirty="0">
            <a:solidFill>
              <a:srgbClr val="C50B90"/>
            </a:solidFill>
          </a:endParaRPr>
        </a:p>
      </dgm:t>
    </dgm:pt>
    <dgm:pt modelId="{3C1F38A9-902D-471E-AB49-36DDAC960B0B}" type="parTrans" cxnId="{E736D384-B700-4319-8080-DC07E025B9F3}">
      <dgm:prSet/>
      <dgm:spPr/>
      <dgm:t>
        <a:bodyPr/>
        <a:lstStyle/>
        <a:p>
          <a:endParaRPr lang="en-US" sz="1200"/>
        </a:p>
      </dgm:t>
    </dgm:pt>
    <dgm:pt modelId="{046EFB29-DFA8-40CC-A620-194B4A1EA93E}" type="sibTrans" cxnId="{E736D384-B700-4319-8080-DC07E025B9F3}">
      <dgm:prSet/>
      <dgm:spPr/>
      <dgm:t>
        <a:bodyPr/>
        <a:lstStyle/>
        <a:p>
          <a:endParaRPr lang="en-US" sz="1200"/>
        </a:p>
      </dgm:t>
    </dgm:pt>
    <dgm:pt modelId="{587EA90C-FA39-487C-AE8E-667655A8FE0E}">
      <dgm:prSet phldrT="[Text]" custT="1"/>
      <dgm:spPr>
        <a:solidFill>
          <a:srgbClr val="CBD1DF"/>
        </a:solidFill>
      </dgm:spPr>
      <dgm:t>
        <a:bodyPr/>
        <a:lstStyle/>
        <a:p>
          <a:r>
            <a:rPr lang="en-US" sz="1400" dirty="0" smtClean="0"/>
            <a:t>Film boiling</a:t>
          </a:r>
          <a:endParaRPr lang="en-US" sz="1400" dirty="0"/>
        </a:p>
      </dgm:t>
    </dgm:pt>
    <dgm:pt modelId="{DF7AEDC4-60D4-444C-A4F6-488EF2AE3EDF}" type="parTrans" cxnId="{12844884-DE7A-4B39-928E-273EC3A1F3B9}">
      <dgm:prSet/>
      <dgm:spPr/>
      <dgm:t>
        <a:bodyPr/>
        <a:lstStyle/>
        <a:p>
          <a:endParaRPr lang="en-US" sz="1200"/>
        </a:p>
      </dgm:t>
    </dgm:pt>
    <dgm:pt modelId="{C1BF9D3E-0FE2-41F4-A6EA-5B3F90308E91}" type="sibTrans" cxnId="{12844884-DE7A-4B39-928E-273EC3A1F3B9}">
      <dgm:prSet/>
      <dgm:spPr/>
      <dgm:t>
        <a:bodyPr/>
        <a:lstStyle/>
        <a:p>
          <a:endParaRPr lang="en-US" sz="1200"/>
        </a:p>
      </dgm:t>
    </dgm:pt>
    <dgm:pt modelId="{9AE6AD04-664D-4F00-95AC-5B295416634D}" type="pres">
      <dgm:prSet presAssocID="{AC6ACD83-B88E-4864-AD4D-34F91CB10448}" presName="Name0" presStyleCnt="0">
        <dgm:presLayoutVars>
          <dgm:dir/>
          <dgm:animLvl val="lvl"/>
          <dgm:resizeHandles val="exact"/>
        </dgm:presLayoutVars>
      </dgm:prSet>
      <dgm:spPr/>
    </dgm:pt>
    <dgm:pt modelId="{8C18BF5F-C136-4C3E-AC9E-F552052771AE}" type="pres">
      <dgm:prSet presAssocID="{ACC466F2-97AB-4855-8B0D-26A2833B01F0}" presName="parTxOnly" presStyleLbl="node1" presStyleIdx="0" presStyleCnt="3" custLinFactY="-45409" custLinFactNeighborX="-50207" custLinFactNeighborY="-100000">
        <dgm:presLayoutVars>
          <dgm:chMax val="0"/>
          <dgm:chPref val="0"/>
          <dgm:bulletEnabled val="1"/>
        </dgm:presLayoutVars>
      </dgm:prSet>
      <dgm:spPr/>
    </dgm:pt>
    <dgm:pt modelId="{684155C0-12AD-4D36-BAA1-2373CB23E8C5}" type="pres">
      <dgm:prSet presAssocID="{9B5A8506-F48D-48CC-9278-246D48737C60}" presName="parTxOnlySpace" presStyleCnt="0"/>
      <dgm:spPr/>
    </dgm:pt>
    <dgm:pt modelId="{6713EB09-ECAA-4E49-9AA3-082D45090B34}" type="pres">
      <dgm:prSet presAssocID="{33CCDC03-F19B-4DDF-9CCB-3B16007C3855}" presName="parTxOnly" presStyleLbl="node1" presStyleIdx="1" presStyleCnt="3">
        <dgm:presLayoutVars>
          <dgm:chMax val="0"/>
          <dgm:chPref val="0"/>
          <dgm:bulletEnabled val="1"/>
        </dgm:presLayoutVars>
      </dgm:prSet>
      <dgm:spPr/>
    </dgm:pt>
    <dgm:pt modelId="{20538873-0244-4B31-A125-A0A425054449}" type="pres">
      <dgm:prSet presAssocID="{046EFB29-DFA8-40CC-A620-194B4A1EA93E}" presName="parTxOnlySpace" presStyleCnt="0"/>
      <dgm:spPr/>
    </dgm:pt>
    <dgm:pt modelId="{3D445A48-1697-414B-8C72-FF26C38950C9}" type="pres">
      <dgm:prSet presAssocID="{587EA90C-FA39-487C-AE8E-667655A8FE0E}" presName="parTxOnly" presStyleLbl="node1" presStyleIdx="2" presStyleCnt="3">
        <dgm:presLayoutVars>
          <dgm:chMax val="0"/>
          <dgm:chPref val="0"/>
          <dgm:bulletEnabled val="1"/>
        </dgm:presLayoutVars>
      </dgm:prSet>
      <dgm:spPr/>
    </dgm:pt>
  </dgm:ptLst>
  <dgm:cxnLst>
    <dgm:cxn modelId="{E736D384-B700-4319-8080-DC07E025B9F3}" srcId="{AC6ACD83-B88E-4864-AD4D-34F91CB10448}" destId="{33CCDC03-F19B-4DDF-9CCB-3B16007C3855}" srcOrd="1" destOrd="0" parTransId="{3C1F38A9-902D-471E-AB49-36DDAC960B0B}" sibTransId="{046EFB29-DFA8-40CC-A620-194B4A1EA93E}"/>
    <dgm:cxn modelId="{6792DBCC-3512-4798-9758-C7A8837BAED6}" type="presOf" srcId="{AC6ACD83-B88E-4864-AD4D-34F91CB10448}" destId="{9AE6AD04-664D-4F00-95AC-5B295416634D}" srcOrd="0" destOrd="0" presId="urn:microsoft.com/office/officeart/2005/8/layout/chevron1"/>
    <dgm:cxn modelId="{12844884-DE7A-4B39-928E-273EC3A1F3B9}" srcId="{AC6ACD83-B88E-4864-AD4D-34F91CB10448}" destId="{587EA90C-FA39-487C-AE8E-667655A8FE0E}" srcOrd="2" destOrd="0" parTransId="{DF7AEDC4-60D4-444C-A4F6-488EF2AE3EDF}" sibTransId="{C1BF9D3E-0FE2-41F4-A6EA-5B3F90308E91}"/>
    <dgm:cxn modelId="{B3D9FC82-0447-4C62-85C3-46E00EA03A5B}" type="presOf" srcId="{587EA90C-FA39-487C-AE8E-667655A8FE0E}" destId="{3D445A48-1697-414B-8C72-FF26C38950C9}" srcOrd="0" destOrd="0" presId="urn:microsoft.com/office/officeart/2005/8/layout/chevron1"/>
    <dgm:cxn modelId="{A1E84291-B3CB-4222-88B7-023D1E952189}" type="presOf" srcId="{33CCDC03-F19B-4DDF-9CCB-3B16007C3855}" destId="{6713EB09-ECAA-4E49-9AA3-082D45090B34}" srcOrd="0" destOrd="0" presId="urn:microsoft.com/office/officeart/2005/8/layout/chevron1"/>
    <dgm:cxn modelId="{87B613CC-EC54-4433-A7A1-6FD44BAEC9A0}" type="presOf" srcId="{ACC466F2-97AB-4855-8B0D-26A2833B01F0}" destId="{8C18BF5F-C136-4C3E-AC9E-F552052771AE}" srcOrd="0" destOrd="0" presId="urn:microsoft.com/office/officeart/2005/8/layout/chevron1"/>
    <dgm:cxn modelId="{56717528-78AE-420E-B454-60796FFD37C3}" srcId="{AC6ACD83-B88E-4864-AD4D-34F91CB10448}" destId="{ACC466F2-97AB-4855-8B0D-26A2833B01F0}" srcOrd="0" destOrd="0" parTransId="{CBFED6A5-CA07-4357-9629-F2F97B7477DA}" sibTransId="{9B5A8506-F48D-48CC-9278-246D48737C60}"/>
    <dgm:cxn modelId="{DCF564FD-30F7-4F75-ADE3-0544BC9F7DF4}" type="presParOf" srcId="{9AE6AD04-664D-4F00-95AC-5B295416634D}" destId="{8C18BF5F-C136-4C3E-AC9E-F552052771AE}" srcOrd="0" destOrd="0" presId="urn:microsoft.com/office/officeart/2005/8/layout/chevron1"/>
    <dgm:cxn modelId="{076A948D-18D3-419E-B284-7C20B4890E2A}" type="presParOf" srcId="{9AE6AD04-664D-4F00-95AC-5B295416634D}" destId="{684155C0-12AD-4D36-BAA1-2373CB23E8C5}" srcOrd="1" destOrd="0" presId="urn:microsoft.com/office/officeart/2005/8/layout/chevron1"/>
    <dgm:cxn modelId="{59EEBC82-BC7B-4AE0-A6B2-DD3CB5C3BACD}" type="presParOf" srcId="{9AE6AD04-664D-4F00-95AC-5B295416634D}" destId="{6713EB09-ECAA-4E49-9AA3-082D45090B34}" srcOrd="2" destOrd="0" presId="urn:microsoft.com/office/officeart/2005/8/layout/chevron1"/>
    <dgm:cxn modelId="{02195DB2-B745-4E73-8B7F-68B14F956CFD}" type="presParOf" srcId="{9AE6AD04-664D-4F00-95AC-5B295416634D}" destId="{20538873-0244-4B31-A125-A0A425054449}" srcOrd="3" destOrd="0" presId="urn:microsoft.com/office/officeart/2005/8/layout/chevron1"/>
    <dgm:cxn modelId="{0FA17104-12AD-4F58-9EE0-E3FDEC92D9E0}" type="presParOf" srcId="{9AE6AD04-664D-4F00-95AC-5B295416634D}" destId="{3D445A48-1697-414B-8C72-FF26C38950C9}" srcOrd="4" destOrd="0" presId="urn:microsoft.com/office/officeart/2005/8/layout/chevron1"/>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200" b="1" dirty="0" smtClean="0"/>
            <a:t>Definition of material properties</a:t>
          </a:r>
          <a:endParaRPr lang="en-US" sz="1200" b="1" dirty="0"/>
        </a:p>
      </dgm:t>
    </dgm:pt>
    <dgm:pt modelId="{20075A0C-4BAD-41D0-96BF-A05F7206D3DB}" type="parTrans" cxnId="{7452CFFE-DF80-4D96-99B3-1E67A863C6D4}">
      <dgm:prSet/>
      <dgm:spPr/>
      <dgm:t>
        <a:bodyPr/>
        <a:lstStyle/>
        <a:p>
          <a:endParaRPr lang="en-US" sz="1100"/>
        </a:p>
      </dgm:t>
    </dgm:pt>
    <dgm:pt modelId="{16680CA1-E470-4FC8-8599-472824ABCF3F}" type="sibTrans" cxnId="{7452CFFE-DF80-4D96-99B3-1E67A863C6D4}">
      <dgm:prSet/>
      <dgm:spPr/>
      <dgm:t>
        <a:bodyPr/>
        <a:lstStyle/>
        <a:p>
          <a:endParaRPr lang="en-US" sz="1100"/>
        </a:p>
      </dgm:t>
    </dgm:pt>
    <dgm:pt modelId="{797AB483-6CD8-46EA-BC1B-084D55674D8C}">
      <dgm:prSet phldrT="[Text]" custT="1"/>
      <dgm:spPr>
        <a:solidFill>
          <a:schemeClr val="tx1"/>
        </a:solidFill>
      </dgm:spPr>
      <dgm:t>
        <a:bodyPr/>
        <a:lstStyle/>
        <a:p>
          <a:r>
            <a:rPr lang="en-GB" sz="1200" b="1" dirty="0" smtClean="0"/>
            <a:t>Definition of boundary conditions</a:t>
          </a:r>
          <a:endParaRPr lang="en-US" sz="1200" b="1" dirty="0"/>
        </a:p>
      </dgm:t>
    </dgm:pt>
    <dgm:pt modelId="{7F002C25-87FD-4FAB-8F98-B5BB55F906A4}" type="parTrans" cxnId="{BC7E1E30-2503-44AA-AB42-FA030BDFFD7B}">
      <dgm:prSet/>
      <dgm:spPr/>
      <dgm:t>
        <a:bodyPr/>
        <a:lstStyle/>
        <a:p>
          <a:endParaRPr lang="en-US" sz="1100"/>
        </a:p>
      </dgm:t>
    </dgm:pt>
    <dgm:pt modelId="{0E5E5680-60C6-4AB5-9601-BE34868613BE}" type="sibTrans" cxnId="{BC7E1E30-2503-44AA-AB42-FA030BDFFD7B}">
      <dgm:prSet/>
      <dgm:spPr/>
      <dgm:t>
        <a:bodyPr/>
        <a:lstStyle/>
        <a:p>
          <a:endParaRPr lang="en-US" sz="1100"/>
        </a:p>
      </dgm:t>
    </dgm:pt>
    <dgm:pt modelId="{A6B4E996-1E92-49DD-B9D1-EDF16492F2FD}">
      <dgm:prSet phldrT="[Text]" custT="1"/>
      <dgm:spPr>
        <a:solidFill>
          <a:schemeClr val="tx2">
            <a:lumMod val="20000"/>
            <a:lumOff val="80000"/>
          </a:schemeClr>
        </a:solidFill>
      </dgm:spPr>
      <dgm:t>
        <a:bodyPr/>
        <a:lstStyle/>
        <a:p>
          <a:r>
            <a:rPr lang="en-US" sz="1000" dirty="0" smtClean="0"/>
            <a:t>Definition of RF loads</a:t>
          </a:r>
          <a:endParaRPr lang="en-US" sz="1000" dirty="0"/>
        </a:p>
      </dgm:t>
    </dgm:pt>
    <dgm:pt modelId="{8F6BE404-CB8C-472D-8A82-8D8E136621CD}" type="parTrans" cxnId="{DD91318B-59FF-446F-9745-37B68D6F787B}">
      <dgm:prSet/>
      <dgm:spPr/>
      <dgm:t>
        <a:bodyPr/>
        <a:lstStyle/>
        <a:p>
          <a:endParaRPr lang="en-US" sz="1100"/>
        </a:p>
      </dgm:t>
    </dgm:pt>
    <dgm:pt modelId="{AA9B110B-6685-442B-9B05-7649F3CCB83C}" type="sibTrans" cxnId="{DD91318B-59FF-446F-9745-37B68D6F787B}">
      <dgm:prSet/>
      <dgm:spPr/>
      <dgm:t>
        <a:bodyPr/>
        <a:lstStyle/>
        <a:p>
          <a:endParaRPr lang="en-US" sz="11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088" custLinFactNeighborY="15503"/>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custScaleX="111222">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C6ACD83-B88E-4864-AD4D-34F91CB10448}" type="doc">
      <dgm:prSet loTypeId="urn:microsoft.com/office/officeart/2005/8/layout/chevron1" loCatId="process" qsTypeId="urn:microsoft.com/office/officeart/2005/8/quickstyle/simple1" qsCatId="simple" csTypeId="urn:microsoft.com/office/officeart/2005/8/colors/accent1_2" csCatId="accent1" phldr="1"/>
      <dgm:spPr/>
    </dgm:pt>
    <dgm:pt modelId="{ACC466F2-97AB-4855-8B0D-26A2833B01F0}">
      <dgm:prSet phldrT="[Text]" custT="1"/>
      <dgm:spPr>
        <a:solidFill>
          <a:srgbClr val="CBD1DF"/>
        </a:solidFill>
      </dgm:spPr>
      <dgm:t>
        <a:bodyPr/>
        <a:lstStyle/>
        <a:p>
          <a:r>
            <a:rPr lang="en-US" sz="1200" dirty="0" smtClean="0">
              <a:solidFill>
                <a:srgbClr val="C50B90"/>
              </a:solidFill>
            </a:rPr>
            <a:t>Natural convection</a:t>
          </a:r>
          <a:endParaRPr lang="en-US" sz="1200" dirty="0">
            <a:solidFill>
              <a:srgbClr val="C50B90"/>
            </a:solidFill>
          </a:endParaRPr>
        </a:p>
      </dgm:t>
    </dgm:pt>
    <dgm:pt modelId="{CBFED6A5-CA07-4357-9629-F2F97B7477DA}" type="parTrans" cxnId="{56717528-78AE-420E-B454-60796FFD37C3}">
      <dgm:prSet/>
      <dgm:spPr/>
      <dgm:t>
        <a:bodyPr/>
        <a:lstStyle/>
        <a:p>
          <a:endParaRPr lang="en-US" sz="1200"/>
        </a:p>
      </dgm:t>
    </dgm:pt>
    <dgm:pt modelId="{9B5A8506-F48D-48CC-9278-246D48737C60}" type="sibTrans" cxnId="{56717528-78AE-420E-B454-60796FFD37C3}">
      <dgm:prSet/>
      <dgm:spPr/>
      <dgm:t>
        <a:bodyPr/>
        <a:lstStyle/>
        <a:p>
          <a:endParaRPr lang="en-US" sz="1200"/>
        </a:p>
      </dgm:t>
    </dgm:pt>
    <dgm:pt modelId="{33CCDC03-F19B-4DDF-9CCB-3B16007C3855}">
      <dgm:prSet phldrT="[Text]" custT="1"/>
      <dgm:spPr>
        <a:solidFill>
          <a:srgbClr val="CBD1DF"/>
        </a:solidFill>
      </dgm:spPr>
      <dgm:t>
        <a:bodyPr/>
        <a:lstStyle/>
        <a:p>
          <a:r>
            <a:rPr lang="en-US" sz="1400" b="1" dirty="0" smtClean="0">
              <a:solidFill>
                <a:srgbClr val="C50B90"/>
              </a:solidFill>
            </a:rPr>
            <a:t>Nucleate boiling</a:t>
          </a:r>
          <a:endParaRPr lang="en-US" sz="1400" b="1" dirty="0">
            <a:solidFill>
              <a:srgbClr val="C50B90"/>
            </a:solidFill>
          </a:endParaRPr>
        </a:p>
      </dgm:t>
    </dgm:pt>
    <dgm:pt modelId="{3C1F38A9-902D-471E-AB49-36DDAC960B0B}" type="parTrans" cxnId="{E736D384-B700-4319-8080-DC07E025B9F3}">
      <dgm:prSet/>
      <dgm:spPr/>
      <dgm:t>
        <a:bodyPr/>
        <a:lstStyle/>
        <a:p>
          <a:endParaRPr lang="en-US" sz="1200"/>
        </a:p>
      </dgm:t>
    </dgm:pt>
    <dgm:pt modelId="{046EFB29-DFA8-40CC-A620-194B4A1EA93E}" type="sibTrans" cxnId="{E736D384-B700-4319-8080-DC07E025B9F3}">
      <dgm:prSet/>
      <dgm:spPr/>
      <dgm:t>
        <a:bodyPr/>
        <a:lstStyle/>
        <a:p>
          <a:endParaRPr lang="en-US" sz="1200"/>
        </a:p>
      </dgm:t>
    </dgm:pt>
    <dgm:pt modelId="{587EA90C-FA39-487C-AE8E-667655A8FE0E}">
      <dgm:prSet phldrT="[Text]" custT="1"/>
      <dgm:spPr>
        <a:solidFill>
          <a:srgbClr val="CBD1DF"/>
        </a:solidFill>
      </dgm:spPr>
      <dgm:t>
        <a:bodyPr/>
        <a:lstStyle/>
        <a:p>
          <a:r>
            <a:rPr lang="en-US" sz="1400" dirty="0" smtClean="0"/>
            <a:t>Film boiling</a:t>
          </a:r>
          <a:endParaRPr lang="en-US" sz="1400" dirty="0"/>
        </a:p>
      </dgm:t>
    </dgm:pt>
    <dgm:pt modelId="{DF7AEDC4-60D4-444C-A4F6-488EF2AE3EDF}" type="parTrans" cxnId="{12844884-DE7A-4B39-928E-273EC3A1F3B9}">
      <dgm:prSet/>
      <dgm:spPr/>
      <dgm:t>
        <a:bodyPr/>
        <a:lstStyle/>
        <a:p>
          <a:endParaRPr lang="en-US" sz="1200"/>
        </a:p>
      </dgm:t>
    </dgm:pt>
    <dgm:pt modelId="{C1BF9D3E-0FE2-41F4-A6EA-5B3F90308E91}" type="sibTrans" cxnId="{12844884-DE7A-4B39-928E-273EC3A1F3B9}">
      <dgm:prSet/>
      <dgm:spPr/>
      <dgm:t>
        <a:bodyPr/>
        <a:lstStyle/>
        <a:p>
          <a:endParaRPr lang="en-US" sz="1200"/>
        </a:p>
      </dgm:t>
    </dgm:pt>
    <dgm:pt modelId="{9AE6AD04-664D-4F00-95AC-5B295416634D}" type="pres">
      <dgm:prSet presAssocID="{AC6ACD83-B88E-4864-AD4D-34F91CB10448}" presName="Name0" presStyleCnt="0">
        <dgm:presLayoutVars>
          <dgm:dir/>
          <dgm:animLvl val="lvl"/>
          <dgm:resizeHandles val="exact"/>
        </dgm:presLayoutVars>
      </dgm:prSet>
      <dgm:spPr/>
    </dgm:pt>
    <dgm:pt modelId="{8C18BF5F-C136-4C3E-AC9E-F552052771AE}" type="pres">
      <dgm:prSet presAssocID="{ACC466F2-97AB-4855-8B0D-26A2833B01F0}" presName="parTxOnly" presStyleLbl="node1" presStyleIdx="0" presStyleCnt="3" custLinFactY="-45409" custLinFactNeighborX="-50207" custLinFactNeighborY="-100000">
        <dgm:presLayoutVars>
          <dgm:chMax val="0"/>
          <dgm:chPref val="0"/>
          <dgm:bulletEnabled val="1"/>
        </dgm:presLayoutVars>
      </dgm:prSet>
      <dgm:spPr/>
    </dgm:pt>
    <dgm:pt modelId="{684155C0-12AD-4D36-BAA1-2373CB23E8C5}" type="pres">
      <dgm:prSet presAssocID="{9B5A8506-F48D-48CC-9278-246D48737C60}" presName="parTxOnlySpace" presStyleCnt="0"/>
      <dgm:spPr/>
    </dgm:pt>
    <dgm:pt modelId="{6713EB09-ECAA-4E49-9AA3-082D45090B34}" type="pres">
      <dgm:prSet presAssocID="{33CCDC03-F19B-4DDF-9CCB-3B16007C3855}" presName="parTxOnly" presStyleLbl="node1" presStyleIdx="1" presStyleCnt="3">
        <dgm:presLayoutVars>
          <dgm:chMax val="0"/>
          <dgm:chPref val="0"/>
          <dgm:bulletEnabled val="1"/>
        </dgm:presLayoutVars>
      </dgm:prSet>
      <dgm:spPr/>
    </dgm:pt>
    <dgm:pt modelId="{20538873-0244-4B31-A125-A0A425054449}" type="pres">
      <dgm:prSet presAssocID="{046EFB29-DFA8-40CC-A620-194B4A1EA93E}" presName="parTxOnlySpace" presStyleCnt="0"/>
      <dgm:spPr/>
    </dgm:pt>
    <dgm:pt modelId="{3D445A48-1697-414B-8C72-FF26C38950C9}" type="pres">
      <dgm:prSet presAssocID="{587EA90C-FA39-487C-AE8E-667655A8FE0E}" presName="parTxOnly" presStyleLbl="node1" presStyleIdx="2" presStyleCnt="3">
        <dgm:presLayoutVars>
          <dgm:chMax val="0"/>
          <dgm:chPref val="0"/>
          <dgm:bulletEnabled val="1"/>
        </dgm:presLayoutVars>
      </dgm:prSet>
      <dgm:spPr/>
    </dgm:pt>
  </dgm:ptLst>
  <dgm:cxnLst>
    <dgm:cxn modelId="{E736D384-B700-4319-8080-DC07E025B9F3}" srcId="{AC6ACD83-B88E-4864-AD4D-34F91CB10448}" destId="{33CCDC03-F19B-4DDF-9CCB-3B16007C3855}" srcOrd="1" destOrd="0" parTransId="{3C1F38A9-902D-471E-AB49-36DDAC960B0B}" sibTransId="{046EFB29-DFA8-40CC-A620-194B4A1EA93E}"/>
    <dgm:cxn modelId="{6792DBCC-3512-4798-9758-C7A8837BAED6}" type="presOf" srcId="{AC6ACD83-B88E-4864-AD4D-34F91CB10448}" destId="{9AE6AD04-664D-4F00-95AC-5B295416634D}" srcOrd="0" destOrd="0" presId="urn:microsoft.com/office/officeart/2005/8/layout/chevron1"/>
    <dgm:cxn modelId="{12844884-DE7A-4B39-928E-273EC3A1F3B9}" srcId="{AC6ACD83-B88E-4864-AD4D-34F91CB10448}" destId="{587EA90C-FA39-487C-AE8E-667655A8FE0E}" srcOrd="2" destOrd="0" parTransId="{DF7AEDC4-60D4-444C-A4F6-488EF2AE3EDF}" sibTransId="{C1BF9D3E-0FE2-41F4-A6EA-5B3F90308E91}"/>
    <dgm:cxn modelId="{B3D9FC82-0447-4C62-85C3-46E00EA03A5B}" type="presOf" srcId="{587EA90C-FA39-487C-AE8E-667655A8FE0E}" destId="{3D445A48-1697-414B-8C72-FF26C38950C9}" srcOrd="0" destOrd="0" presId="urn:microsoft.com/office/officeart/2005/8/layout/chevron1"/>
    <dgm:cxn modelId="{A1E84291-B3CB-4222-88B7-023D1E952189}" type="presOf" srcId="{33CCDC03-F19B-4DDF-9CCB-3B16007C3855}" destId="{6713EB09-ECAA-4E49-9AA3-082D45090B34}" srcOrd="0" destOrd="0" presId="urn:microsoft.com/office/officeart/2005/8/layout/chevron1"/>
    <dgm:cxn modelId="{87B613CC-EC54-4433-A7A1-6FD44BAEC9A0}" type="presOf" srcId="{ACC466F2-97AB-4855-8B0D-26A2833B01F0}" destId="{8C18BF5F-C136-4C3E-AC9E-F552052771AE}" srcOrd="0" destOrd="0" presId="urn:microsoft.com/office/officeart/2005/8/layout/chevron1"/>
    <dgm:cxn modelId="{56717528-78AE-420E-B454-60796FFD37C3}" srcId="{AC6ACD83-B88E-4864-AD4D-34F91CB10448}" destId="{ACC466F2-97AB-4855-8B0D-26A2833B01F0}" srcOrd="0" destOrd="0" parTransId="{CBFED6A5-CA07-4357-9629-F2F97B7477DA}" sibTransId="{9B5A8506-F48D-48CC-9278-246D48737C60}"/>
    <dgm:cxn modelId="{DCF564FD-30F7-4F75-ADE3-0544BC9F7DF4}" type="presParOf" srcId="{9AE6AD04-664D-4F00-95AC-5B295416634D}" destId="{8C18BF5F-C136-4C3E-AC9E-F552052771AE}" srcOrd="0" destOrd="0" presId="urn:microsoft.com/office/officeart/2005/8/layout/chevron1"/>
    <dgm:cxn modelId="{076A948D-18D3-419E-B284-7C20B4890E2A}" type="presParOf" srcId="{9AE6AD04-664D-4F00-95AC-5B295416634D}" destId="{684155C0-12AD-4D36-BAA1-2373CB23E8C5}" srcOrd="1" destOrd="0" presId="urn:microsoft.com/office/officeart/2005/8/layout/chevron1"/>
    <dgm:cxn modelId="{59EEBC82-BC7B-4AE0-A6B2-DD3CB5C3BACD}" type="presParOf" srcId="{9AE6AD04-664D-4F00-95AC-5B295416634D}" destId="{6713EB09-ECAA-4E49-9AA3-082D45090B34}" srcOrd="2" destOrd="0" presId="urn:microsoft.com/office/officeart/2005/8/layout/chevron1"/>
    <dgm:cxn modelId="{02195DB2-B745-4E73-8B7F-68B14F956CFD}" type="presParOf" srcId="{9AE6AD04-664D-4F00-95AC-5B295416634D}" destId="{20538873-0244-4B31-A125-A0A425054449}" srcOrd="3" destOrd="0" presId="urn:microsoft.com/office/officeart/2005/8/layout/chevron1"/>
    <dgm:cxn modelId="{0FA17104-12AD-4F58-9EE0-E3FDEC92D9E0}" type="presParOf" srcId="{9AE6AD04-664D-4F00-95AC-5B295416634D}" destId="{3D445A48-1697-414B-8C72-FF26C38950C9}" srcOrd="4" destOrd="0" presId="urn:microsoft.com/office/officeart/2005/8/layout/chevron1"/>
  </dgm:cxnLst>
  <dgm:bg>
    <a:noFill/>
  </dgm:bg>
  <dgm:whole/>
  <dgm:extLst>
    <a:ext uri="http://schemas.microsoft.com/office/drawing/2008/diagram">
      <dsp:dataModelExt xmlns:dsp="http://schemas.microsoft.com/office/drawing/2008/diagram" relId="rId13"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200" b="1" dirty="0" smtClean="0"/>
            <a:t>Definition of material properties</a:t>
          </a:r>
          <a:endParaRPr lang="en-US" sz="1200" b="1" dirty="0"/>
        </a:p>
      </dgm:t>
    </dgm:pt>
    <dgm:pt modelId="{20075A0C-4BAD-41D0-96BF-A05F7206D3DB}" type="parTrans" cxnId="{7452CFFE-DF80-4D96-99B3-1E67A863C6D4}">
      <dgm:prSet/>
      <dgm:spPr/>
      <dgm:t>
        <a:bodyPr/>
        <a:lstStyle/>
        <a:p>
          <a:endParaRPr lang="en-US" sz="1100"/>
        </a:p>
      </dgm:t>
    </dgm:pt>
    <dgm:pt modelId="{16680CA1-E470-4FC8-8599-472824ABCF3F}" type="sibTrans" cxnId="{7452CFFE-DF80-4D96-99B3-1E67A863C6D4}">
      <dgm:prSet/>
      <dgm:spPr/>
      <dgm:t>
        <a:bodyPr/>
        <a:lstStyle/>
        <a:p>
          <a:endParaRPr lang="en-US" sz="1100"/>
        </a:p>
      </dgm:t>
    </dgm:pt>
    <dgm:pt modelId="{797AB483-6CD8-46EA-BC1B-084D55674D8C}">
      <dgm:prSet phldrT="[Text]" custT="1"/>
      <dgm:spPr>
        <a:solidFill>
          <a:schemeClr val="tx1"/>
        </a:solidFill>
      </dgm:spPr>
      <dgm:t>
        <a:bodyPr/>
        <a:lstStyle/>
        <a:p>
          <a:r>
            <a:rPr lang="en-GB" sz="1200" b="1" dirty="0" smtClean="0"/>
            <a:t>Definition of boundary conditions</a:t>
          </a:r>
          <a:endParaRPr lang="en-US" sz="1200" b="1" dirty="0"/>
        </a:p>
      </dgm:t>
    </dgm:pt>
    <dgm:pt modelId="{7F002C25-87FD-4FAB-8F98-B5BB55F906A4}" type="parTrans" cxnId="{BC7E1E30-2503-44AA-AB42-FA030BDFFD7B}">
      <dgm:prSet/>
      <dgm:spPr/>
      <dgm:t>
        <a:bodyPr/>
        <a:lstStyle/>
        <a:p>
          <a:endParaRPr lang="en-US" sz="1100"/>
        </a:p>
      </dgm:t>
    </dgm:pt>
    <dgm:pt modelId="{0E5E5680-60C6-4AB5-9601-BE34868613BE}" type="sibTrans" cxnId="{BC7E1E30-2503-44AA-AB42-FA030BDFFD7B}">
      <dgm:prSet/>
      <dgm:spPr/>
      <dgm:t>
        <a:bodyPr/>
        <a:lstStyle/>
        <a:p>
          <a:endParaRPr lang="en-US" sz="1100"/>
        </a:p>
      </dgm:t>
    </dgm:pt>
    <dgm:pt modelId="{A6B4E996-1E92-49DD-B9D1-EDF16492F2FD}">
      <dgm:prSet phldrT="[Text]" custT="1"/>
      <dgm:spPr>
        <a:solidFill>
          <a:schemeClr val="tx2">
            <a:lumMod val="20000"/>
            <a:lumOff val="80000"/>
          </a:schemeClr>
        </a:solidFill>
      </dgm:spPr>
      <dgm:t>
        <a:bodyPr/>
        <a:lstStyle/>
        <a:p>
          <a:r>
            <a:rPr lang="en-US" sz="1000" dirty="0" smtClean="0"/>
            <a:t>Definition of RF loads</a:t>
          </a:r>
          <a:endParaRPr lang="en-US" sz="1000" dirty="0"/>
        </a:p>
      </dgm:t>
    </dgm:pt>
    <dgm:pt modelId="{8F6BE404-CB8C-472D-8A82-8D8E136621CD}" type="parTrans" cxnId="{DD91318B-59FF-446F-9745-37B68D6F787B}">
      <dgm:prSet/>
      <dgm:spPr/>
      <dgm:t>
        <a:bodyPr/>
        <a:lstStyle/>
        <a:p>
          <a:endParaRPr lang="en-US" sz="1100"/>
        </a:p>
      </dgm:t>
    </dgm:pt>
    <dgm:pt modelId="{AA9B110B-6685-442B-9B05-7649F3CCB83C}" type="sibTrans" cxnId="{DD91318B-59FF-446F-9745-37B68D6F787B}">
      <dgm:prSet/>
      <dgm:spPr/>
      <dgm:t>
        <a:bodyPr/>
        <a:lstStyle/>
        <a:p>
          <a:endParaRPr lang="en-US" sz="11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088" custLinFactNeighborY="15503"/>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custScaleX="111222">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C6ACD83-B88E-4864-AD4D-34F91CB10448}" type="doc">
      <dgm:prSet loTypeId="urn:microsoft.com/office/officeart/2005/8/layout/chevron1" loCatId="process" qsTypeId="urn:microsoft.com/office/officeart/2005/8/quickstyle/simple1" qsCatId="simple" csTypeId="urn:microsoft.com/office/officeart/2005/8/colors/accent1_2" csCatId="accent1" phldr="1"/>
      <dgm:spPr/>
    </dgm:pt>
    <dgm:pt modelId="{ACC466F2-97AB-4855-8B0D-26A2833B01F0}">
      <dgm:prSet phldrT="[Text]" custT="1"/>
      <dgm:spPr>
        <a:solidFill>
          <a:srgbClr val="CBD1DF"/>
        </a:solidFill>
      </dgm:spPr>
      <dgm:t>
        <a:bodyPr/>
        <a:lstStyle/>
        <a:p>
          <a:r>
            <a:rPr lang="en-US" sz="1200" dirty="0" smtClean="0">
              <a:solidFill>
                <a:srgbClr val="C50B90"/>
              </a:solidFill>
            </a:rPr>
            <a:t>Natural convection</a:t>
          </a:r>
          <a:endParaRPr lang="en-US" sz="1200" dirty="0">
            <a:solidFill>
              <a:srgbClr val="C50B90"/>
            </a:solidFill>
          </a:endParaRPr>
        </a:p>
      </dgm:t>
    </dgm:pt>
    <dgm:pt modelId="{CBFED6A5-CA07-4357-9629-F2F97B7477DA}" type="parTrans" cxnId="{56717528-78AE-420E-B454-60796FFD37C3}">
      <dgm:prSet/>
      <dgm:spPr/>
      <dgm:t>
        <a:bodyPr/>
        <a:lstStyle/>
        <a:p>
          <a:endParaRPr lang="en-US" sz="1200"/>
        </a:p>
      </dgm:t>
    </dgm:pt>
    <dgm:pt modelId="{9B5A8506-F48D-48CC-9278-246D48737C60}" type="sibTrans" cxnId="{56717528-78AE-420E-B454-60796FFD37C3}">
      <dgm:prSet/>
      <dgm:spPr/>
      <dgm:t>
        <a:bodyPr/>
        <a:lstStyle/>
        <a:p>
          <a:endParaRPr lang="en-US" sz="1200"/>
        </a:p>
      </dgm:t>
    </dgm:pt>
    <dgm:pt modelId="{33CCDC03-F19B-4DDF-9CCB-3B16007C3855}">
      <dgm:prSet phldrT="[Text]" custT="1"/>
      <dgm:spPr>
        <a:solidFill>
          <a:srgbClr val="CBD1DF"/>
        </a:solidFill>
      </dgm:spPr>
      <dgm:t>
        <a:bodyPr/>
        <a:lstStyle/>
        <a:p>
          <a:r>
            <a:rPr lang="en-US" sz="1400" b="1" dirty="0" smtClean="0">
              <a:solidFill>
                <a:srgbClr val="C50B90"/>
              </a:solidFill>
            </a:rPr>
            <a:t>Nucleate boiling</a:t>
          </a:r>
          <a:endParaRPr lang="en-US" sz="1400" b="1" dirty="0">
            <a:solidFill>
              <a:srgbClr val="C50B90"/>
            </a:solidFill>
          </a:endParaRPr>
        </a:p>
      </dgm:t>
    </dgm:pt>
    <dgm:pt modelId="{3C1F38A9-902D-471E-AB49-36DDAC960B0B}" type="parTrans" cxnId="{E736D384-B700-4319-8080-DC07E025B9F3}">
      <dgm:prSet/>
      <dgm:spPr/>
      <dgm:t>
        <a:bodyPr/>
        <a:lstStyle/>
        <a:p>
          <a:endParaRPr lang="en-US" sz="1200"/>
        </a:p>
      </dgm:t>
    </dgm:pt>
    <dgm:pt modelId="{046EFB29-DFA8-40CC-A620-194B4A1EA93E}" type="sibTrans" cxnId="{E736D384-B700-4319-8080-DC07E025B9F3}">
      <dgm:prSet/>
      <dgm:spPr/>
      <dgm:t>
        <a:bodyPr/>
        <a:lstStyle/>
        <a:p>
          <a:endParaRPr lang="en-US" sz="1200"/>
        </a:p>
      </dgm:t>
    </dgm:pt>
    <dgm:pt modelId="{587EA90C-FA39-487C-AE8E-667655A8FE0E}">
      <dgm:prSet phldrT="[Text]" custT="1"/>
      <dgm:spPr>
        <a:solidFill>
          <a:srgbClr val="CBD1DF"/>
        </a:solidFill>
      </dgm:spPr>
      <dgm:t>
        <a:bodyPr/>
        <a:lstStyle/>
        <a:p>
          <a:r>
            <a:rPr lang="en-US" sz="1400" dirty="0" smtClean="0"/>
            <a:t>Film boiling</a:t>
          </a:r>
          <a:endParaRPr lang="en-US" sz="1400" dirty="0"/>
        </a:p>
      </dgm:t>
    </dgm:pt>
    <dgm:pt modelId="{DF7AEDC4-60D4-444C-A4F6-488EF2AE3EDF}" type="parTrans" cxnId="{12844884-DE7A-4B39-928E-273EC3A1F3B9}">
      <dgm:prSet/>
      <dgm:spPr/>
      <dgm:t>
        <a:bodyPr/>
        <a:lstStyle/>
        <a:p>
          <a:endParaRPr lang="en-US" sz="1200"/>
        </a:p>
      </dgm:t>
    </dgm:pt>
    <dgm:pt modelId="{C1BF9D3E-0FE2-41F4-A6EA-5B3F90308E91}" type="sibTrans" cxnId="{12844884-DE7A-4B39-928E-273EC3A1F3B9}">
      <dgm:prSet/>
      <dgm:spPr/>
      <dgm:t>
        <a:bodyPr/>
        <a:lstStyle/>
        <a:p>
          <a:endParaRPr lang="en-US" sz="1200"/>
        </a:p>
      </dgm:t>
    </dgm:pt>
    <dgm:pt modelId="{9AE6AD04-664D-4F00-95AC-5B295416634D}" type="pres">
      <dgm:prSet presAssocID="{AC6ACD83-B88E-4864-AD4D-34F91CB10448}" presName="Name0" presStyleCnt="0">
        <dgm:presLayoutVars>
          <dgm:dir/>
          <dgm:animLvl val="lvl"/>
          <dgm:resizeHandles val="exact"/>
        </dgm:presLayoutVars>
      </dgm:prSet>
      <dgm:spPr/>
    </dgm:pt>
    <dgm:pt modelId="{8C18BF5F-C136-4C3E-AC9E-F552052771AE}" type="pres">
      <dgm:prSet presAssocID="{ACC466F2-97AB-4855-8B0D-26A2833B01F0}" presName="parTxOnly" presStyleLbl="node1" presStyleIdx="0" presStyleCnt="3" custLinFactY="-45409" custLinFactNeighborX="-50207" custLinFactNeighborY="-100000">
        <dgm:presLayoutVars>
          <dgm:chMax val="0"/>
          <dgm:chPref val="0"/>
          <dgm:bulletEnabled val="1"/>
        </dgm:presLayoutVars>
      </dgm:prSet>
      <dgm:spPr/>
    </dgm:pt>
    <dgm:pt modelId="{684155C0-12AD-4D36-BAA1-2373CB23E8C5}" type="pres">
      <dgm:prSet presAssocID="{9B5A8506-F48D-48CC-9278-246D48737C60}" presName="parTxOnlySpace" presStyleCnt="0"/>
      <dgm:spPr/>
    </dgm:pt>
    <dgm:pt modelId="{6713EB09-ECAA-4E49-9AA3-082D45090B34}" type="pres">
      <dgm:prSet presAssocID="{33CCDC03-F19B-4DDF-9CCB-3B16007C3855}" presName="parTxOnly" presStyleLbl="node1" presStyleIdx="1" presStyleCnt="3">
        <dgm:presLayoutVars>
          <dgm:chMax val="0"/>
          <dgm:chPref val="0"/>
          <dgm:bulletEnabled val="1"/>
        </dgm:presLayoutVars>
      </dgm:prSet>
      <dgm:spPr/>
    </dgm:pt>
    <dgm:pt modelId="{20538873-0244-4B31-A125-A0A425054449}" type="pres">
      <dgm:prSet presAssocID="{046EFB29-DFA8-40CC-A620-194B4A1EA93E}" presName="parTxOnlySpace" presStyleCnt="0"/>
      <dgm:spPr/>
    </dgm:pt>
    <dgm:pt modelId="{3D445A48-1697-414B-8C72-FF26C38950C9}" type="pres">
      <dgm:prSet presAssocID="{587EA90C-FA39-487C-AE8E-667655A8FE0E}" presName="parTxOnly" presStyleLbl="node1" presStyleIdx="2" presStyleCnt="3">
        <dgm:presLayoutVars>
          <dgm:chMax val="0"/>
          <dgm:chPref val="0"/>
          <dgm:bulletEnabled val="1"/>
        </dgm:presLayoutVars>
      </dgm:prSet>
      <dgm:spPr/>
    </dgm:pt>
  </dgm:ptLst>
  <dgm:cxnLst>
    <dgm:cxn modelId="{E736D384-B700-4319-8080-DC07E025B9F3}" srcId="{AC6ACD83-B88E-4864-AD4D-34F91CB10448}" destId="{33CCDC03-F19B-4DDF-9CCB-3B16007C3855}" srcOrd="1" destOrd="0" parTransId="{3C1F38A9-902D-471E-AB49-36DDAC960B0B}" sibTransId="{046EFB29-DFA8-40CC-A620-194B4A1EA93E}"/>
    <dgm:cxn modelId="{6792DBCC-3512-4798-9758-C7A8837BAED6}" type="presOf" srcId="{AC6ACD83-B88E-4864-AD4D-34F91CB10448}" destId="{9AE6AD04-664D-4F00-95AC-5B295416634D}" srcOrd="0" destOrd="0" presId="urn:microsoft.com/office/officeart/2005/8/layout/chevron1"/>
    <dgm:cxn modelId="{12844884-DE7A-4B39-928E-273EC3A1F3B9}" srcId="{AC6ACD83-B88E-4864-AD4D-34F91CB10448}" destId="{587EA90C-FA39-487C-AE8E-667655A8FE0E}" srcOrd="2" destOrd="0" parTransId="{DF7AEDC4-60D4-444C-A4F6-488EF2AE3EDF}" sibTransId="{C1BF9D3E-0FE2-41F4-A6EA-5B3F90308E91}"/>
    <dgm:cxn modelId="{B3D9FC82-0447-4C62-85C3-46E00EA03A5B}" type="presOf" srcId="{587EA90C-FA39-487C-AE8E-667655A8FE0E}" destId="{3D445A48-1697-414B-8C72-FF26C38950C9}" srcOrd="0" destOrd="0" presId="urn:microsoft.com/office/officeart/2005/8/layout/chevron1"/>
    <dgm:cxn modelId="{A1E84291-B3CB-4222-88B7-023D1E952189}" type="presOf" srcId="{33CCDC03-F19B-4DDF-9CCB-3B16007C3855}" destId="{6713EB09-ECAA-4E49-9AA3-082D45090B34}" srcOrd="0" destOrd="0" presId="urn:microsoft.com/office/officeart/2005/8/layout/chevron1"/>
    <dgm:cxn modelId="{87B613CC-EC54-4433-A7A1-6FD44BAEC9A0}" type="presOf" srcId="{ACC466F2-97AB-4855-8B0D-26A2833B01F0}" destId="{8C18BF5F-C136-4C3E-AC9E-F552052771AE}" srcOrd="0" destOrd="0" presId="urn:microsoft.com/office/officeart/2005/8/layout/chevron1"/>
    <dgm:cxn modelId="{56717528-78AE-420E-B454-60796FFD37C3}" srcId="{AC6ACD83-B88E-4864-AD4D-34F91CB10448}" destId="{ACC466F2-97AB-4855-8B0D-26A2833B01F0}" srcOrd="0" destOrd="0" parTransId="{CBFED6A5-CA07-4357-9629-F2F97B7477DA}" sibTransId="{9B5A8506-F48D-48CC-9278-246D48737C60}"/>
    <dgm:cxn modelId="{DCF564FD-30F7-4F75-ADE3-0544BC9F7DF4}" type="presParOf" srcId="{9AE6AD04-664D-4F00-95AC-5B295416634D}" destId="{8C18BF5F-C136-4C3E-AC9E-F552052771AE}" srcOrd="0" destOrd="0" presId="urn:microsoft.com/office/officeart/2005/8/layout/chevron1"/>
    <dgm:cxn modelId="{076A948D-18D3-419E-B284-7C20B4890E2A}" type="presParOf" srcId="{9AE6AD04-664D-4F00-95AC-5B295416634D}" destId="{684155C0-12AD-4D36-BAA1-2373CB23E8C5}" srcOrd="1" destOrd="0" presId="urn:microsoft.com/office/officeart/2005/8/layout/chevron1"/>
    <dgm:cxn modelId="{59EEBC82-BC7B-4AE0-A6B2-DD3CB5C3BACD}" type="presParOf" srcId="{9AE6AD04-664D-4F00-95AC-5B295416634D}" destId="{6713EB09-ECAA-4E49-9AA3-082D45090B34}" srcOrd="2" destOrd="0" presId="urn:microsoft.com/office/officeart/2005/8/layout/chevron1"/>
    <dgm:cxn modelId="{02195DB2-B745-4E73-8B7F-68B14F956CFD}" type="presParOf" srcId="{9AE6AD04-664D-4F00-95AC-5B295416634D}" destId="{20538873-0244-4B31-A125-A0A425054449}" srcOrd="3" destOrd="0" presId="urn:microsoft.com/office/officeart/2005/8/layout/chevron1"/>
    <dgm:cxn modelId="{0FA17104-12AD-4F58-9EE0-E3FDEC92D9E0}" type="presParOf" srcId="{9AE6AD04-664D-4F00-95AC-5B295416634D}" destId="{3D445A48-1697-414B-8C72-FF26C38950C9}" srcOrd="4" destOrd="0" presId="urn:microsoft.com/office/officeart/2005/8/layout/chevron1"/>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200" b="1" dirty="0" smtClean="0"/>
            <a:t>Definition of material properties</a:t>
          </a:r>
          <a:endParaRPr lang="en-US" sz="1200" b="1" dirty="0"/>
        </a:p>
      </dgm:t>
    </dgm:pt>
    <dgm:pt modelId="{20075A0C-4BAD-41D0-96BF-A05F7206D3DB}" type="parTrans" cxnId="{7452CFFE-DF80-4D96-99B3-1E67A863C6D4}">
      <dgm:prSet/>
      <dgm:spPr/>
      <dgm:t>
        <a:bodyPr/>
        <a:lstStyle/>
        <a:p>
          <a:endParaRPr lang="en-US" sz="1100"/>
        </a:p>
      </dgm:t>
    </dgm:pt>
    <dgm:pt modelId="{16680CA1-E470-4FC8-8599-472824ABCF3F}" type="sibTrans" cxnId="{7452CFFE-DF80-4D96-99B3-1E67A863C6D4}">
      <dgm:prSet/>
      <dgm:spPr/>
      <dgm:t>
        <a:bodyPr/>
        <a:lstStyle/>
        <a:p>
          <a:endParaRPr lang="en-US" sz="1100"/>
        </a:p>
      </dgm:t>
    </dgm:pt>
    <dgm:pt modelId="{797AB483-6CD8-46EA-BC1B-084D55674D8C}">
      <dgm:prSet phldrT="[Text]" custT="1"/>
      <dgm:spPr>
        <a:solidFill>
          <a:schemeClr val="tx1"/>
        </a:solidFill>
      </dgm:spPr>
      <dgm:t>
        <a:bodyPr/>
        <a:lstStyle/>
        <a:p>
          <a:r>
            <a:rPr lang="en-GB" sz="1200" b="1" dirty="0" smtClean="0"/>
            <a:t>Definition of boundary conditions</a:t>
          </a:r>
          <a:endParaRPr lang="en-US" sz="1200" b="1" dirty="0"/>
        </a:p>
      </dgm:t>
    </dgm:pt>
    <dgm:pt modelId="{7F002C25-87FD-4FAB-8F98-B5BB55F906A4}" type="parTrans" cxnId="{BC7E1E30-2503-44AA-AB42-FA030BDFFD7B}">
      <dgm:prSet/>
      <dgm:spPr/>
      <dgm:t>
        <a:bodyPr/>
        <a:lstStyle/>
        <a:p>
          <a:endParaRPr lang="en-US" sz="1100"/>
        </a:p>
      </dgm:t>
    </dgm:pt>
    <dgm:pt modelId="{0E5E5680-60C6-4AB5-9601-BE34868613BE}" type="sibTrans" cxnId="{BC7E1E30-2503-44AA-AB42-FA030BDFFD7B}">
      <dgm:prSet/>
      <dgm:spPr/>
      <dgm:t>
        <a:bodyPr/>
        <a:lstStyle/>
        <a:p>
          <a:endParaRPr lang="en-US" sz="1100"/>
        </a:p>
      </dgm:t>
    </dgm:pt>
    <dgm:pt modelId="{A6B4E996-1E92-49DD-B9D1-EDF16492F2FD}">
      <dgm:prSet phldrT="[Text]" custT="1"/>
      <dgm:spPr>
        <a:solidFill>
          <a:schemeClr val="tx2">
            <a:lumMod val="20000"/>
            <a:lumOff val="80000"/>
          </a:schemeClr>
        </a:solidFill>
      </dgm:spPr>
      <dgm:t>
        <a:bodyPr/>
        <a:lstStyle/>
        <a:p>
          <a:r>
            <a:rPr lang="en-US" sz="1000" dirty="0" smtClean="0"/>
            <a:t>Definition of RF loads</a:t>
          </a:r>
          <a:endParaRPr lang="en-US" sz="1000" dirty="0"/>
        </a:p>
      </dgm:t>
    </dgm:pt>
    <dgm:pt modelId="{8F6BE404-CB8C-472D-8A82-8D8E136621CD}" type="parTrans" cxnId="{DD91318B-59FF-446F-9745-37B68D6F787B}">
      <dgm:prSet/>
      <dgm:spPr/>
      <dgm:t>
        <a:bodyPr/>
        <a:lstStyle/>
        <a:p>
          <a:endParaRPr lang="en-US" sz="1100"/>
        </a:p>
      </dgm:t>
    </dgm:pt>
    <dgm:pt modelId="{AA9B110B-6685-442B-9B05-7649F3CCB83C}" type="sibTrans" cxnId="{DD91318B-59FF-446F-9745-37B68D6F787B}">
      <dgm:prSet/>
      <dgm:spPr/>
      <dgm:t>
        <a:bodyPr/>
        <a:lstStyle/>
        <a:p>
          <a:endParaRPr lang="en-US" sz="11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088" custLinFactNeighborY="15503"/>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custScaleX="111222">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AC6ACD83-B88E-4864-AD4D-34F91CB10448}" type="doc">
      <dgm:prSet loTypeId="urn:microsoft.com/office/officeart/2005/8/layout/chevron1" loCatId="process" qsTypeId="urn:microsoft.com/office/officeart/2005/8/quickstyle/simple1" qsCatId="simple" csTypeId="urn:microsoft.com/office/officeart/2005/8/colors/accent1_2" csCatId="accent1" phldr="1"/>
      <dgm:spPr/>
    </dgm:pt>
    <dgm:pt modelId="{ACC466F2-97AB-4855-8B0D-26A2833B01F0}">
      <dgm:prSet phldrT="[Text]" custT="1"/>
      <dgm:spPr>
        <a:solidFill>
          <a:srgbClr val="CBD1DF"/>
        </a:solidFill>
      </dgm:spPr>
      <dgm:t>
        <a:bodyPr/>
        <a:lstStyle/>
        <a:p>
          <a:r>
            <a:rPr lang="en-US" sz="1200" dirty="0" smtClean="0">
              <a:solidFill>
                <a:srgbClr val="C50B90"/>
              </a:solidFill>
            </a:rPr>
            <a:t>Natural convection</a:t>
          </a:r>
          <a:endParaRPr lang="en-US" sz="1200" dirty="0">
            <a:solidFill>
              <a:srgbClr val="C50B90"/>
            </a:solidFill>
          </a:endParaRPr>
        </a:p>
      </dgm:t>
    </dgm:pt>
    <dgm:pt modelId="{CBFED6A5-CA07-4357-9629-F2F97B7477DA}" type="parTrans" cxnId="{56717528-78AE-420E-B454-60796FFD37C3}">
      <dgm:prSet/>
      <dgm:spPr/>
      <dgm:t>
        <a:bodyPr/>
        <a:lstStyle/>
        <a:p>
          <a:endParaRPr lang="en-US" sz="1200"/>
        </a:p>
      </dgm:t>
    </dgm:pt>
    <dgm:pt modelId="{9B5A8506-F48D-48CC-9278-246D48737C60}" type="sibTrans" cxnId="{56717528-78AE-420E-B454-60796FFD37C3}">
      <dgm:prSet/>
      <dgm:spPr/>
      <dgm:t>
        <a:bodyPr/>
        <a:lstStyle/>
        <a:p>
          <a:endParaRPr lang="en-US" sz="1200"/>
        </a:p>
      </dgm:t>
    </dgm:pt>
    <dgm:pt modelId="{33CCDC03-F19B-4DDF-9CCB-3B16007C3855}">
      <dgm:prSet phldrT="[Text]" custT="1"/>
      <dgm:spPr>
        <a:solidFill>
          <a:srgbClr val="CBD1DF"/>
        </a:solidFill>
      </dgm:spPr>
      <dgm:t>
        <a:bodyPr/>
        <a:lstStyle/>
        <a:p>
          <a:r>
            <a:rPr lang="en-US" sz="1200" b="0" dirty="0" smtClean="0">
              <a:solidFill>
                <a:srgbClr val="C50B90"/>
              </a:solidFill>
            </a:rPr>
            <a:t>Nucleate boiling</a:t>
          </a:r>
          <a:endParaRPr lang="en-US" sz="1200" b="0" dirty="0">
            <a:solidFill>
              <a:srgbClr val="C50B90"/>
            </a:solidFill>
          </a:endParaRPr>
        </a:p>
      </dgm:t>
    </dgm:pt>
    <dgm:pt modelId="{3C1F38A9-902D-471E-AB49-36DDAC960B0B}" type="parTrans" cxnId="{E736D384-B700-4319-8080-DC07E025B9F3}">
      <dgm:prSet/>
      <dgm:spPr/>
      <dgm:t>
        <a:bodyPr/>
        <a:lstStyle/>
        <a:p>
          <a:endParaRPr lang="en-US" sz="1200"/>
        </a:p>
      </dgm:t>
    </dgm:pt>
    <dgm:pt modelId="{046EFB29-DFA8-40CC-A620-194B4A1EA93E}" type="sibTrans" cxnId="{E736D384-B700-4319-8080-DC07E025B9F3}">
      <dgm:prSet/>
      <dgm:spPr/>
      <dgm:t>
        <a:bodyPr/>
        <a:lstStyle/>
        <a:p>
          <a:endParaRPr lang="en-US" sz="1200"/>
        </a:p>
      </dgm:t>
    </dgm:pt>
    <dgm:pt modelId="{587EA90C-FA39-487C-AE8E-667655A8FE0E}">
      <dgm:prSet phldrT="[Text]" custT="1"/>
      <dgm:spPr>
        <a:solidFill>
          <a:srgbClr val="CBD1DF"/>
        </a:solidFill>
      </dgm:spPr>
      <dgm:t>
        <a:bodyPr/>
        <a:lstStyle/>
        <a:p>
          <a:r>
            <a:rPr lang="en-US" sz="1400" b="1" dirty="0" smtClean="0">
              <a:solidFill>
                <a:srgbClr val="C50B90"/>
              </a:solidFill>
            </a:rPr>
            <a:t>Film boiling</a:t>
          </a:r>
          <a:endParaRPr lang="en-US" sz="1400" b="1" dirty="0">
            <a:solidFill>
              <a:srgbClr val="C50B90"/>
            </a:solidFill>
          </a:endParaRPr>
        </a:p>
      </dgm:t>
    </dgm:pt>
    <dgm:pt modelId="{DF7AEDC4-60D4-444C-A4F6-488EF2AE3EDF}" type="parTrans" cxnId="{12844884-DE7A-4B39-928E-273EC3A1F3B9}">
      <dgm:prSet/>
      <dgm:spPr/>
      <dgm:t>
        <a:bodyPr/>
        <a:lstStyle/>
        <a:p>
          <a:endParaRPr lang="en-US" sz="1200"/>
        </a:p>
      </dgm:t>
    </dgm:pt>
    <dgm:pt modelId="{C1BF9D3E-0FE2-41F4-A6EA-5B3F90308E91}" type="sibTrans" cxnId="{12844884-DE7A-4B39-928E-273EC3A1F3B9}">
      <dgm:prSet/>
      <dgm:spPr/>
      <dgm:t>
        <a:bodyPr/>
        <a:lstStyle/>
        <a:p>
          <a:endParaRPr lang="en-US" sz="1200"/>
        </a:p>
      </dgm:t>
    </dgm:pt>
    <dgm:pt modelId="{9AE6AD04-664D-4F00-95AC-5B295416634D}" type="pres">
      <dgm:prSet presAssocID="{AC6ACD83-B88E-4864-AD4D-34F91CB10448}" presName="Name0" presStyleCnt="0">
        <dgm:presLayoutVars>
          <dgm:dir/>
          <dgm:animLvl val="lvl"/>
          <dgm:resizeHandles val="exact"/>
        </dgm:presLayoutVars>
      </dgm:prSet>
      <dgm:spPr/>
    </dgm:pt>
    <dgm:pt modelId="{8C18BF5F-C136-4C3E-AC9E-F552052771AE}" type="pres">
      <dgm:prSet presAssocID="{ACC466F2-97AB-4855-8B0D-26A2833B01F0}" presName="parTxOnly" presStyleLbl="node1" presStyleIdx="0" presStyleCnt="3" custLinFactY="-45409" custLinFactNeighborX="-50207" custLinFactNeighborY="-100000">
        <dgm:presLayoutVars>
          <dgm:chMax val="0"/>
          <dgm:chPref val="0"/>
          <dgm:bulletEnabled val="1"/>
        </dgm:presLayoutVars>
      </dgm:prSet>
      <dgm:spPr/>
    </dgm:pt>
    <dgm:pt modelId="{684155C0-12AD-4D36-BAA1-2373CB23E8C5}" type="pres">
      <dgm:prSet presAssocID="{9B5A8506-F48D-48CC-9278-246D48737C60}" presName="parTxOnlySpace" presStyleCnt="0"/>
      <dgm:spPr/>
    </dgm:pt>
    <dgm:pt modelId="{6713EB09-ECAA-4E49-9AA3-082D45090B34}" type="pres">
      <dgm:prSet presAssocID="{33CCDC03-F19B-4DDF-9CCB-3B16007C3855}" presName="parTxOnly" presStyleLbl="node1" presStyleIdx="1" presStyleCnt="3">
        <dgm:presLayoutVars>
          <dgm:chMax val="0"/>
          <dgm:chPref val="0"/>
          <dgm:bulletEnabled val="1"/>
        </dgm:presLayoutVars>
      </dgm:prSet>
      <dgm:spPr/>
    </dgm:pt>
    <dgm:pt modelId="{20538873-0244-4B31-A125-A0A425054449}" type="pres">
      <dgm:prSet presAssocID="{046EFB29-DFA8-40CC-A620-194B4A1EA93E}" presName="parTxOnlySpace" presStyleCnt="0"/>
      <dgm:spPr/>
    </dgm:pt>
    <dgm:pt modelId="{3D445A48-1697-414B-8C72-FF26C38950C9}" type="pres">
      <dgm:prSet presAssocID="{587EA90C-FA39-487C-AE8E-667655A8FE0E}" presName="parTxOnly" presStyleLbl="node1" presStyleIdx="2" presStyleCnt="3">
        <dgm:presLayoutVars>
          <dgm:chMax val="0"/>
          <dgm:chPref val="0"/>
          <dgm:bulletEnabled val="1"/>
        </dgm:presLayoutVars>
      </dgm:prSet>
      <dgm:spPr/>
    </dgm:pt>
  </dgm:ptLst>
  <dgm:cxnLst>
    <dgm:cxn modelId="{E736D384-B700-4319-8080-DC07E025B9F3}" srcId="{AC6ACD83-B88E-4864-AD4D-34F91CB10448}" destId="{33CCDC03-F19B-4DDF-9CCB-3B16007C3855}" srcOrd="1" destOrd="0" parTransId="{3C1F38A9-902D-471E-AB49-36DDAC960B0B}" sibTransId="{046EFB29-DFA8-40CC-A620-194B4A1EA93E}"/>
    <dgm:cxn modelId="{6792DBCC-3512-4798-9758-C7A8837BAED6}" type="presOf" srcId="{AC6ACD83-B88E-4864-AD4D-34F91CB10448}" destId="{9AE6AD04-664D-4F00-95AC-5B295416634D}" srcOrd="0" destOrd="0" presId="urn:microsoft.com/office/officeart/2005/8/layout/chevron1"/>
    <dgm:cxn modelId="{12844884-DE7A-4B39-928E-273EC3A1F3B9}" srcId="{AC6ACD83-B88E-4864-AD4D-34F91CB10448}" destId="{587EA90C-FA39-487C-AE8E-667655A8FE0E}" srcOrd="2" destOrd="0" parTransId="{DF7AEDC4-60D4-444C-A4F6-488EF2AE3EDF}" sibTransId="{C1BF9D3E-0FE2-41F4-A6EA-5B3F90308E91}"/>
    <dgm:cxn modelId="{B3D9FC82-0447-4C62-85C3-46E00EA03A5B}" type="presOf" srcId="{587EA90C-FA39-487C-AE8E-667655A8FE0E}" destId="{3D445A48-1697-414B-8C72-FF26C38950C9}" srcOrd="0" destOrd="0" presId="urn:microsoft.com/office/officeart/2005/8/layout/chevron1"/>
    <dgm:cxn modelId="{A1E84291-B3CB-4222-88B7-023D1E952189}" type="presOf" srcId="{33CCDC03-F19B-4DDF-9CCB-3B16007C3855}" destId="{6713EB09-ECAA-4E49-9AA3-082D45090B34}" srcOrd="0" destOrd="0" presId="urn:microsoft.com/office/officeart/2005/8/layout/chevron1"/>
    <dgm:cxn modelId="{87B613CC-EC54-4433-A7A1-6FD44BAEC9A0}" type="presOf" srcId="{ACC466F2-97AB-4855-8B0D-26A2833B01F0}" destId="{8C18BF5F-C136-4C3E-AC9E-F552052771AE}" srcOrd="0" destOrd="0" presId="urn:microsoft.com/office/officeart/2005/8/layout/chevron1"/>
    <dgm:cxn modelId="{56717528-78AE-420E-B454-60796FFD37C3}" srcId="{AC6ACD83-B88E-4864-AD4D-34F91CB10448}" destId="{ACC466F2-97AB-4855-8B0D-26A2833B01F0}" srcOrd="0" destOrd="0" parTransId="{CBFED6A5-CA07-4357-9629-F2F97B7477DA}" sibTransId="{9B5A8506-F48D-48CC-9278-246D48737C60}"/>
    <dgm:cxn modelId="{DCF564FD-30F7-4F75-ADE3-0544BC9F7DF4}" type="presParOf" srcId="{9AE6AD04-664D-4F00-95AC-5B295416634D}" destId="{8C18BF5F-C136-4C3E-AC9E-F552052771AE}" srcOrd="0" destOrd="0" presId="urn:microsoft.com/office/officeart/2005/8/layout/chevron1"/>
    <dgm:cxn modelId="{076A948D-18D3-419E-B284-7C20B4890E2A}" type="presParOf" srcId="{9AE6AD04-664D-4F00-95AC-5B295416634D}" destId="{684155C0-12AD-4D36-BAA1-2373CB23E8C5}" srcOrd="1" destOrd="0" presId="urn:microsoft.com/office/officeart/2005/8/layout/chevron1"/>
    <dgm:cxn modelId="{59EEBC82-BC7B-4AE0-A6B2-DD3CB5C3BACD}" type="presParOf" srcId="{9AE6AD04-664D-4F00-95AC-5B295416634D}" destId="{6713EB09-ECAA-4E49-9AA3-082D45090B34}" srcOrd="2" destOrd="0" presId="urn:microsoft.com/office/officeart/2005/8/layout/chevron1"/>
    <dgm:cxn modelId="{02195DB2-B745-4E73-8B7F-68B14F956CFD}" type="presParOf" srcId="{9AE6AD04-664D-4F00-95AC-5B295416634D}" destId="{20538873-0244-4B31-A125-A0A425054449}" srcOrd="3" destOrd="0" presId="urn:microsoft.com/office/officeart/2005/8/layout/chevron1"/>
    <dgm:cxn modelId="{0FA17104-12AD-4F58-9EE0-E3FDEC92D9E0}" type="presParOf" srcId="{9AE6AD04-664D-4F00-95AC-5B295416634D}" destId="{3D445A48-1697-414B-8C72-FF26C38950C9}" srcOrd="4" destOrd="0" presId="urn:microsoft.com/office/officeart/2005/8/layout/chevron1"/>
  </dgm:cxnLst>
  <dgm:bg>
    <a:noFill/>
  </dgm:bg>
  <dgm:whole/>
  <dgm:extLst>
    <a:ext uri="http://schemas.microsoft.com/office/drawing/2008/diagram">
      <dsp:dataModelExt xmlns:dsp="http://schemas.microsoft.com/office/drawing/2008/diagram" relId="rId14"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t>
        <a:bodyPr/>
        <a:lstStyle/>
        <a:p>
          <a:endParaRPr lang="en-US"/>
        </a:p>
      </dgm:t>
    </dgm:pt>
    <dgm:pt modelId="{08558981-A223-49A4-8B81-1BDDDF62D0C6}">
      <dgm:prSet phldrT="[Text]" custT="1"/>
      <dgm:spPr/>
      <dgm:t>
        <a:bodyPr/>
        <a:lstStyle/>
        <a:p>
          <a:r>
            <a:rPr lang="en-GB" sz="1200" b="1" dirty="0" smtClean="0"/>
            <a:t>Definition of material properties</a:t>
          </a:r>
          <a:endParaRPr lang="en-US" sz="1200" b="1" dirty="0"/>
        </a:p>
      </dgm:t>
    </dgm:pt>
    <dgm:pt modelId="{20075A0C-4BAD-41D0-96BF-A05F7206D3DB}" type="parTrans" cxnId="{7452CFFE-DF80-4D96-99B3-1E67A863C6D4}">
      <dgm:prSet/>
      <dgm:spPr/>
      <dgm:t>
        <a:bodyPr/>
        <a:lstStyle/>
        <a:p>
          <a:endParaRPr lang="en-US" sz="1100"/>
        </a:p>
      </dgm:t>
    </dgm:pt>
    <dgm:pt modelId="{16680CA1-E470-4FC8-8599-472824ABCF3F}" type="sibTrans" cxnId="{7452CFFE-DF80-4D96-99B3-1E67A863C6D4}">
      <dgm:prSet/>
      <dgm:spPr/>
      <dgm:t>
        <a:bodyPr/>
        <a:lstStyle/>
        <a:p>
          <a:endParaRPr lang="en-US" sz="1100"/>
        </a:p>
      </dgm:t>
    </dgm:pt>
    <dgm:pt modelId="{797AB483-6CD8-46EA-BC1B-084D55674D8C}">
      <dgm:prSet phldrT="[Text]" custT="1"/>
      <dgm:spPr>
        <a:solidFill>
          <a:schemeClr val="tx1"/>
        </a:solidFill>
      </dgm:spPr>
      <dgm:t>
        <a:bodyPr/>
        <a:lstStyle/>
        <a:p>
          <a:r>
            <a:rPr lang="en-GB" sz="1200" b="1" dirty="0" smtClean="0"/>
            <a:t>Definition of boundary conditions</a:t>
          </a:r>
          <a:endParaRPr lang="en-US" sz="1200" b="1" dirty="0"/>
        </a:p>
      </dgm:t>
    </dgm:pt>
    <dgm:pt modelId="{7F002C25-87FD-4FAB-8F98-B5BB55F906A4}" type="parTrans" cxnId="{BC7E1E30-2503-44AA-AB42-FA030BDFFD7B}">
      <dgm:prSet/>
      <dgm:spPr/>
      <dgm:t>
        <a:bodyPr/>
        <a:lstStyle/>
        <a:p>
          <a:endParaRPr lang="en-US" sz="1100"/>
        </a:p>
      </dgm:t>
    </dgm:pt>
    <dgm:pt modelId="{0E5E5680-60C6-4AB5-9601-BE34868613BE}" type="sibTrans" cxnId="{BC7E1E30-2503-44AA-AB42-FA030BDFFD7B}">
      <dgm:prSet/>
      <dgm:spPr/>
      <dgm:t>
        <a:bodyPr/>
        <a:lstStyle/>
        <a:p>
          <a:endParaRPr lang="en-US" sz="1100"/>
        </a:p>
      </dgm:t>
    </dgm:pt>
    <dgm:pt modelId="{A6B4E996-1E92-49DD-B9D1-EDF16492F2FD}">
      <dgm:prSet phldrT="[Text]" custT="1"/>
      <dgm:spPr>
        <a:solidFill>
          <a:schemeClr val="tx2">
            <a:lumMod val="20000"/>
            <a:lumOff val="80000"/>
          </a:schemeClr>
        </a:solidFill>
      </dgm:spPr>
      <dgm:t>
        <a:bodyPr/>
        <a:lstStyle/>
        <a:p>
          <a:r>
            <a:rPr lang="en-US" sz="1000" dirty="0" smtClean="0"/>
            <a:t>Definition of RF loads</a:t>
          </a:r>
          <a:endParaRPr lang="en-US" sz="1000" dirty="0"/>
        </a:p>
      </dgm:t>
    </dgm:pt>
    <dgm:pt modelId="{8F6BE404-CB8C-472D-8A82-8D8E136621CD}" type="parTrans" cxnId="{DD91318B-59FF-446F-9745-37B68D6F787B}">
      <dgm:prSet/>
      <dgm:spPr/>
      <dgm:t>
        <a:bodyPr/>
        <a:lstStyle/>
        <a:p>
          <a:endParaRPr lang="en-US" sz="1100"/>
        </a:p>
      </dgm:t>
    </dgm:pt>
    <dgm:pt modelId="{AA9B110B-6685-442B-9B05-7649F3CCB83C}" type="sibTrans" cxnId="{DD91318B-59FF-446F-9745-37B68D6F787B}">
      <dgm:prSet/>
      <dgm:spPr/>
      <dgm:t>
        <a:bodyPr/>
        <a:lstStyle/>
        <a:p>
          <a:endParaRPr lang="en-US" sz="11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088" custLinFactNeighborY="15503"/>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custScaleX="111222">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7452CFFE-DF80-4D96-99B3-1E67A863C6D4}" srcId="{400CC04F-798D-41D6-B928-CA87E844B0F9}" destId="{08558981-A223-49A4-8B81-1BDDDF62D0C6}" srcOrd="0" destOrd="0" parTransId="{20075A0C-4BAD-41D0-96BF-A05F7206D3DB}" sibTransId="{16680CA1-E470-4FC8-8599-472824ABCF3F}"/>
    <dgm:cxn modelId="{DC95B619-B891-408F-99BC-43DC5178A456}" type="presOf" srcId="{400CC04F-798D-41D6-B928-CA87E844B0F9}" destId="{6D451E49-EF74-4A15-8457-B0E4BB8B55D1}" srcOrd="0" destOrd="0" presId="urn:microsoft.com/office/officeart/2005/8/layout/hProcess9"/>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200" b="1" dirty="0" smtClean="0"/>
            <a:t>Definition of material properties</a:t>
          </a:r>
          <a:endParaRPr lang="en-US" sz="1200" b="1" dirty="0"/>
        </a:p>
      </dgm:t>
    </dgm:pt>
    <dgm:pt modelId="{20075A0C-4BAD-41D0-96BF-A05F7206D3DB}" type="parTrans" cxnId="{7452CFFE-DF80-4D96-99B3-1E67A863C6D4}">
      <dgm:prSet/>
      <dgm:spPr/>
      <dgm:t>
        <a:bodyPr/>
        <a:lstStyle/>
        <a:p>
          <a:endParaRPr lang="en-US" sz="1100"/>
        </a:p>
      </dgm:t>
    </dgm:pt>
    <dgm:pt modelId="{16680CA1-E470-4FC8-8599-472824ABCF3F}" type="sibTrans" cxnId="{7452CFFE-DF80-4D96-99B3-1E67A863C6D4}">
      <dgm:prSet/>
      <dgm:spPr/>
      <dgm:t>
        <a:bodyPr/>
        <a:lstStyle/>
        <a:p>
          <a:endParaRPr lang="en-US" sz="1100"/>
        </a:p>
      </dgm:t>
    </dgm:pt>
    <dgm:pt modelId="{797AB483-6CD8-46EA-BC1B-084D55674D8C}">
      <dgm:prSet phldrT="[Text]" custT="1"/>
      <dgm:spPr>
        <a:solidFill>
          <a:schemeClr val="tx1"/>
        </a:solidFill>
      </dgm:spPr>
      <dgm:t>
        <a:bodyPr/>
        <a:lstStyle/>
        <a:p>
          <a:r>
            <a:rPr lang="en-GB" sz="1200" b="1" dirty="0" smtClean="0"/>
            <a:t>Definition of boundary conditions</a:t>
          </a:r>
          <a:endParaRPr lang="en-US" sz="1200" b="1" dirty="0"/>
        </a:p>
      </dgm:t>
    </dgm:pt>
    <dgm:pt modelId="{7F002C25-87FD-4FAB-8F98-B5BB55F906A4}" type="parTrans" cxnId="{BC7E1E30-2503-44AA-AB42-FA030BDFFD7B}">
      <dgm:prSet/>
      <dgm:spPr/>
      <dgm:t>
        <a:bodyPr/>
        <a:lstStyle/>
        <a:p>
          <a:endParaRPr lang="en-US" sz="1100"/>
        </a:p>
      </dgm:t>
    </dgm:pt>
    <dgm:pt modelId="{0E5E5680-60C6-4AB5-9601-BE34868613BE}" type="sibTrans" cxnId="{BC7E1E30-2503-44AA-AB42-FA030BDFFD7B}">
      <dgm:prSet/>
      <dgm:spPr/>
      <dgm:t>
        <a:bodyPr/>
        <a:lstStyle/>
        <a:p>
          <a:endParaRPr lang="en-US" sz="1100"/>
        </a:p>
      </dgm:t>
    </dgm:pt>
    <dgm:pt modelId="{A6B4E996-1E92-49DD-B9D1-EDF16492F2FD}">
      <dgm:prSet phldrT="[Text]" custT="1"/>
      <dgm:spPr>
        <a:solidFill>
          <a:schemeClr val="tx1"/>
        </a:solidFill>
      </dgm:spPr>
      <dgm:t>
        <a:bodyPr/>
        <a:lstStyle/>
        <a:p>
          <a:r>
            <a:rPr lang="en-US" sz="1200" b="1" dirty="0" smtClean="0"/>
            <a:t>Definition of RF loads</a:t>
          </a:r>
          <a:endParaRPr lang="en-US" sz="1200" b="1" dirty="0"/>
        </a:p>
      </dgm:t>
    </dgm:pt>
    <dgm:pt modelId="{8F6BE404-CB8C-472D-8A82-8D8E136621CD}" type="parTrans" cxnId="{DD91318B-59FF-446F-9745-37B68D6F787B}">
      <dgm:prSet/>
      <dgm:spPr/>
      <dgm:t>
        <a:bodyPr/>
        <a:lstStyle/>
        <a:p>
          <a:endParaRPr lang="en-US" sz="1100"/>
        </a:p>
      </dgm:t>
    </dgm:pt>
    <dgm:pt modelId="{AA9B110B-6685-442B-9B05-7649F3CCB83C}" type="sibTrans" cxnId="{DD91318B-59FF-446F-9745-37B68D6F787B}">
      <dgm:prSet/>
      <dgm:spPr/>
      <dgm:t>
        <a:bodyPr/>
        <a:lstStyle/>
        <a:p>
          <a:endParaRPr lang="en-US" sz="11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088" custLinFactNeighborY="15503"/>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custScaleX="111222">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custLinFactX="3863" custLinFactNeighborX="100000" custLinFactNeighborY="6421">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100" dirty="0" smtClean="0"/>
            <a:t>Definition of material properties</a:t>
          </a:r>
          <a:endParaRPr lang="en-US" sz="1100" dirty="0"/>
        </a:p>
      </dgm:t>
    </dgm:pt>
    <dgm:pt modelId="{20075A0C-4BAD-41D0-96BF-A05F7206D3DB}" type="parTrans" cxnId="{7452CFFE-DF80-4D96-99B3-1E67A863C6D4}">
      <dgm:prSet/>
      <dgm:spPr/>
      <dgm:t>
        <a:bodyPr/>
        <a:lstStyle/>
        <a:p>
          <a:endParaRPr lang="en-US" sz="1400"/>
        </a:p>
      </dgm:t>
    </dgm:pt>
    <dgm:pt modelId="{16680CA1-E470-4FC8-8599-472824ABCF3F}" type="sibTrans" cxnId="{7452CFFE-DF80-4D96-99B3-1E67A863C6D4}">
      <dgm:prSet/>
      <dgm:spPr/>
      <dgm:t>
        <a:bodyPr/>
        <a:lstStyle/>
        <a:p>
          <a:endParaRPr lang="en-US" sz="1400"/>
        </a:p>
      </dgm:t>
    </dgm:pt>
    <dgm:pt modelId="{797AB483-6CD8-46EA-BC1B-084D55674D8C}">
      <dgm:prSet phldrT="[Text]" custT="1"/>
      <dgm:spPr/>
      <dgm:t>
        <a:bodyPr/>
        <a:lstStyle/>
        <a:p>
          <a:r>
            <a:rPr lang="en-US" sz="1100" dirty="0" smtClean="0"/>
            <a:t>Definition of RF loads</a:t>
          </a:r>
          <a:endParaRPr lang="en-US" sz="1100" dirty="0"/>
        </a:p>
      </dgm:t>
    </dgm:pt>
    <dgm:pt modelId="{7F002C25-87FD-4FAB-8F98-B5BB55F906A4}" type="parTrans" cxnId="{BC7E1E30-2503-44AA-AB42-FA030BDFFD7B}">
      <dgm:prSet/>
      <dgm:spPr/>
      <dgm:t>
        <a:bodyPr/>
        <a:lstStyle/>
        <a:p>
          <a:endParaRPr lang="en-US" sz="1400"/>
        </a:p>
      </dgm:t>
    </dgm:pt>
    <dgm:pt modelId="{0E5E5680-60C6-4AB5-9601-BE34868613BE}" type="sibTrans" cxnId="{BC7E1E30-2503-44AA-AB42-FA030BDFFD7B}">
      <dgm:prSet/>
      <dgm:spPr/>
      <dgm:t>
        <a:bodyPr/>
        <a:lstStyle/>
        <a:p>
          <a:endParaRPr lang="en-US" sz="1400"/>
        </a:p>
      </dgm:t>
    </dgm:pt>
    <dgm:pt modelId="{A6B4E996-1E92-49DD-B9D1-EDF16492F2FD}">
      <dgm:prSet phldrT="[Text]" custT="1"/>
      <dgm:spPr/>
      <dgm:t>
        <a:bodyPr/>
        <a:lstStyle/>
        <a:p>
          <a:r>
            <a:rPr lang="en-GB" sz="1100" dirty="0" smtClean="0"/>
            <a:t>Definition of boundary </a:t>
          </a:r>
          <a:r>
            <a:rPr lang="en-GB" sz="1100" dirty="0" smtClean="0"/>
            <a:t>conditions</a:t>
          </a:r>
          <a:endParaRPr lang="en-US" sz="1100" dirty="0"/>
        </a:p>
      </dgm:t>
    </dgm:pt>
    <dgm:pt modelId="{8F6BE404-CB8C-472D-8A82-8D8E136621CD}" type="parTrans" cxnId="{DD91318B-59FF-446F-9745-37B68D6F787B}">
      <dgm:prSet/>
      <dgm:spPr/>
      <dgm:t>
        <a:bodyPr/>
        <a:lstStyle/>
        <a:p>
          <a:endParaRPr lang="en-US" sz="1400"/>
        </a:p>
      </dgm:t>
    </dgm:pt>
    <dgm:pt modelId="{AA9B110B-6685-442B-9B05-7649F3CCB83C}" type="sibTrans" cxnId="{DD91318B-59FF-446F-9745-37B68D6F787B}">
      <dgm:prSet/>
      <dgm:spPr/>
      <dgm:t>
        <a:bodyPr/>
        <a:lstStyle/>
        <a:p>
          <a:endParaRPr lang="en-US" sz="14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17" custLinFactNeighborY="34131"/>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400" b="1" dirty="0" smtClean="0"/>
            <a:t>Definition of material properties</a:t>
          </a:r>
          <a:endParaRPr lang="en-US" sz="1400" b="1" dirty="0"/>
        </a:p>
      </dgm:t>
    </dgm:pt>
    <dgm:pt modelId="{20075A0C-4BAD-41D0-96BF-A05F7206D3DB}" type="parTrans" cxnId="{7452CFFE-DF80-4D96-99B3-1E67A863C6D4}">
      <dgm:prSet/>
      <dgm:spPr/>
      <dgm:t>
        <a:bodyPr/>
        <a:lstStyle/>
        <a:p>
          <a:endParaRPr lang="en-US" sz="1200"/>
        </a:p>
      </dgm:t>
    </dgm:pt>
    <dgm:pt modelId="{16680CA1-E470-4FC8-8599-472824ABCF3F}" type="sibTrans" cxnId="{7452CFFE-DF80-4D96-99B3-1E67A863C6D4}">
      <dgm:prSet/>
      <dgm:spPr/>
      <dgm:t>
        <a:bodyPr/>
        <a:lstStyle/>
        <a:p>
          <a:endParaRPr lang="en-US" sz="1200"/>
        </a:p>
      </dgm:t>
    </dgm:pt>
    <dgm:pt modelId="{797AB483-6CD8-46EA-BC1B-084D55674D8C}">
      <dgm:prSet phldrT="[Text]" custT="1"/>
      <dgm:spPr>
        <a:solidFill>
          <a:schemeClr val="tx2">
            <a:lumMod val="20000"/>
            <a:lumOff val="80000"/>
          </a:schemeClr>
        </a:solidFill>
      </dgm:spPr>
      <dgm:t>
        <a:bodyPr/>
        <a:lstStyle/>
        <a:p>
          <a:r>
            <a:rPr lang="en-US" sz="1050" dirty="0" smtClean="0"/>
            <a:t>Definition of RF loads</a:t>
          </a:r>
          <a:endParaRPr lang="en-US" sz="1050" dirty="0"/>
        </a:p>
      </dgm:t>
    </dgm:pt>
    <dgm:pt modelId="{7F002C25-87FD-4FAB-8F98-B5BB55F906A4}" type="parTrans" cxnId="{BC7E1E30-2503-44AA-AB42-FA030BDFFD7B}">
      <dgm:prSet/>
      <dgm:spPr/>
      <dgm:t>
        <a:bodyPr/>
        <a:lstStyle/>
        <a:p>
          <a:endParaRPr lang="en-US" sz="1200"/>
        </a:p>
      </dgm:t>
    </dgm:pt>
    <dgm:pt modelId="{0E5E5680-60C6-4AB5-9601-BE34868613BE}" type="sibTrans" cxnId="{BC7E1E30-2503-44AA-AB42-FA030BDFFD7B}">
      <dgm:prSet/>
      <dgm:spPr/>
      <dgm:t>
        <a:bodyPr/>
        <a:lstStyle/>
        <a:p>
          <a:endParaRPr lang="en-US" sz="1200"/>
        </a:p>
      </dgm:t>
    </dgm:pt>
    <dgm:pt modelId="{A6B4E996-1E92-49DD-B9D1-EDF16492F2FD}">
      <dgm:prSet phldrT="[Text]" custT="1"/>
      <dgm:spPr>
        <a:solidFill>
          <a:schemeClr val="tx2">
            <a:lumMod val="20000"/>
            <a:lumOff val="80000"/>
          </a:schemeClr>
        </a:solidFill>
      </dgm:spPr>
      <dgm:t>
        <a:bodyPr/>
        <a:lstStyle/>
        <a:p>
          <a:r>
            <a:rPr lang="en-GB" sz="1050" dirty="0" smtClean="0"/>
            <a:t>Definition of boundary conditions</a:t>
          </a:r>
          <a:r>
            <a:rPr lang="en-GB" sz="1050" dirty="0" smtClean="0">
              <a:solidFill>
                <a:srgbClr val="00B050"/>
              </a:solidFill>
            </a:rPr>
            <a:t>:</a:t>
          </a:r>
          <a:endParaRPr lang="en-US" sz="1050" dirty="0"/>
        </a:p>
      </dgm:t>
    </dgm:pt>
    <dgm:pt modelId="{8F6BE404-CB8C-472D-8A82-8D8E136621CD}" type="parTrans" cxnId="{DD91318B-59FF-446F-9745-37B68D6F787B}">
      <dgm:prSet/>
      <dgm:spPr/>
      <dgm:t>
        <a:bodyPr/>
        <a:lstStyle/>
        <a:p>
          <a:endParaRPr lang="en-US" sz="1200"/>
        </a:p>
      </dgm:t>
    </dgm:pt>
    <dgm:pt modelId="{AA9B110B-6685-442B-9B05-7649F3CCB83C}" type="sibTrans" cxnId="{DD91318B-59FF-446F-9745-37B68D6F787B}">
      <dgm:prSet/>
      <dgm:spPr/>
      <dgm:t>
        <a:bodyPr/>
        <a:lstStyle/>
        <a:p>
          <a:endParaRPr lang="en-US" sz="12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976" custLinFactNeighborY="1204"/>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600" b="1" dirty="0" smtClean="0"/>
            <a:t>Definition of material properties</a:t>
          </a:r>
          <a:endParaRPr lang="en-US" sz="1600" b="1" dirty="0"/>
        </a:p>
      </dgm:t>
    </dgm:pt>
    <dgm:pt modelId="{20075A0C-4BAD-41D0-96BF-A05F7206D3DB}" type="parTrans" cxnId="{7452CFFE-DF80-4D96-99B3-1E67A863C6D4}">
      <dgm:prSet/>
      <dgm:spPr/>
      <dgm:t>
        <a:bodyPr/>
        <a:lstStyle/>
        <a:p>
          <a:endParaRPr lang="en-US" sz="1400"/>
        </a:p>
      </dgm:t>
    </dgm:pt>
    <dgm:pt modelId="{16680CA1-E470-4FC8-8599-472824ABCF3F}" type="sibTrans" cxnId="{7452CFFE-DF80-4D96-99B3-1E67A863C6D4}">
      <dgm:prSet/>
      <dgm:spPr/>
      <dgm:t>
        <a:bodyPr/>
        <a:lstStyle/>
        <a:p>
          <a:endParaRPr lang="en-US" sz="1400"/>
        </a:p>
      </dgm:t>
    </dgm:pt>
    <dgm:pt modelId="{797AB483-6CD8-46EA-BC1B-084D55674D8C}">
      <dgm:prSet phldrT="[Text]" custT="1"/>
      <dgm:spPr>
        <a:solidFill>
          <a:schemeClr val="tx1"/>
        </a:solidFill>
      </dgm:spPr>
      <dgm:t>
        <a:bodyPr/>
        <a:lstStyle/>
        <a:p>
          <a:r>
            <a:rPr lang="en-GB" sz="1600" b="1" dirty="0" smtClean="0"/>
            <a:t>Definition of boundary conditions</a:t>
          </a:r>
          <a:endParaRPr lang="en-US" sz="1600" b="1" dirty="0"/>
        </a:p>
      </dgm:t>
    </dgm:pt>
    <dgm:pt modelId="{7F002C25-87FD-4FAB-8F98-B5BB55F906A4}" type="parTrans" cxnId="{BC7E1E30-2503-44AA-AB42-FA030BDFFD7B}">
      <dgm:prSet/>
      <dgm:spPr/>
      <dgm:t>
        <a:bodyPr/>
        <a:lstStyle/>
        <a:p>
          <a:endParaRPr lang="en-US" sz="1400"/>
        </a:p>
      </dgm:t>
    </dgm:pt>
    <dgm:pt modelId="{0E5E5680-60C6-4AB5-9601-BE34868613BE}" type="sibTrans" cxnId="{BC7E1E30-2503-44AA-AB42-FA030BDFFD7B}">
      <dgm:prSet/>
      <dgm:spPr/>
      <dgm:t>
        <a:bodyPr/>
        <a:lstStyle/>
        <a:p>
          <a:endParaRPr lang="en-US" sz="1400"/>
        </a:p>
      </dgm:t>
    </dgm:pt>
    <dgm:pt modelId="{A6B4E996-1E92-49DD-B9D1-EDF16492F2FD}">
      <dgm:prSet phldrT="[Text]" custT="1"/>
      <dgm:spPr>
        <a:solidFill>
          <a:schemeClr val="tx2">
            <a:lumMod val="20000"/>
            <a:lumOff val="80000"/>
          </a:schemeClr>
        </a:solidFill>
      </dgm:spPr>
      <dgm:t>
        <a:bodyPr/>
        <a:lstStyle/>
        <a:p>
          <a:r>
            <a:rPr lang="en-US" sz="1100" dirty="0" smtClean="0"/>
            <a:t>Definition of RF loads</a:t>
          </a:r>
          <a:endParaRPr lang="en-US" sz="1100" dirty="0"/>
        </a:p>
      </dgm:t>
    </dgm:pt>
    <dgm:pt modelId="{8F6BE404-CB8C-472D-8A82-8D8E136621CD}" type="parTrans" cxnId="{DD91318B-59FF-446F-9745-37B68D6F787B}">
      <dgm:prSet/>
      <dgm:spPr/>
      <dgm:t>
        <a:bodyPr/>
        <a:lstStyle/>
        <a:p>
          <a:endParaRPr lang="en-US" sz="1400"/>
        </a:p>
      </dgm:t>
    </dgm:pt>
    <dgm:pt modelId="{AA9B110B-6685-442B-9B05-7649F3CCB83C}" type="sibTrans" cxnId="{DD91318B-59FF-446F-9745-37B68D6F787B}">
      <dgm:prSet/>
      <dgm:spPr/>
      <dgm:t>
        <a:bodyPr/>
        <a:lstStyle/>
        <a:p>
          <a:endParaRPr lang="en-US" sz="14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088" custLinFactNeighborY="15503"/>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custScaleX="111222">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6ACD83-B88E-4864-AD4D-34F91CB10448}" type="doc">
      <dgm:prSet loTypeId="urn:microsoft.com/office/officeart/2005/8/layout/chevron1" loCatId="process" qsTypeId="urn:microsoft.com/office/officeart/2005/8/quickstyle/simple1" qsCatId="simple" csTypeId="urn:microsoft.com/office/officeart/2005/8/colors/accent1_2" csCatId="accent1" phldr="1"/>
      <dgm:spPr/>
    </dgm:pt>
    <dgm:pt modelId="{ACC466F2-97AB-4855-8B0D-26A2833B01F0}">
      <dgm:prSet phldrT="[Text]" custT="1"/>
      <dgm:spPr/>
      <dgm:t>
        <a:bodyPr/>
        <a:lstStyle/>
        <a:p>
          <a:r>
            <a:rPr lang="en-US" sz="1400" dirty="0" smtClean="0"/>
            <a:t>Natural convection</a:t>
          </a:r>
          <a:endParaRPr lang="en-US" sz="1400" dirty="0"/>
        </a:p>
      </dgm:t>
    </dgm:pt>
    <dgm:pt modelId="{CBFED6A5-CA07-4357-9629-F2F97B7477DA}" type="parTrans" cxnId="{56717528-78AE-420E-B454-60796FFD37C3}">
      <dgm:prSet/>
      <dgm:spPr/>
      <dgm:t>
        <a:bodyPr/>
        <a:lstStyle/>
        <a:p>
          <a:endParaRPr lang="en-US" sz="1400"/>
        </a:p>
      </dgm:t>
    </dgm:pt>
    <dgm:pt modelId="{9B5A8506-F48D-48CC-9278-246D48737C60}" type="sibTrans" cxnId="{56717528-78AE-420E-B454-60796FFD37C3}">
      <dgm:prSet/>
      <dgm:spPr/>
      <dgm:t>
        <a:bodyPr/>
        <a:lstStyle/>
        <a:p>
          <a:endParaRPr lang="en-US" sz="1400"/>
        </a:p>
      </dgm:t>
    </dgm:pt>
    <dgm:pt modelId="{33CCDC03-F19B-4DDF-9CCB-3B16007C3855}">
      <dgm:prSet phldrT="[Text]" custT="1"/>
      <dgm:spPr/>
      <dgm:t>
        <a:bodyPr/>
        <a:lstStyle/>
        <a:p>
          <a:r>
            <a:rPr lang="en-US" sz="1400" dirty="0" smtClean="0"/>
            <a:t>Nucleate boiling</a:t>
          </a:r>
          <a:endParaRPr lang="en-US" sz="1400" dirty="0"/>
        </a:p>
      </dgm:t>
    </dgm:pt>
    <dgm:pt modelId="{3C1F38A9-902D-471E-AB49-36DDAC960B0B}" type="parTrans" cxnId="{E736D384-B700-4319-8080-DC07E025B9F3}">
      <dgm:prSet/>
      <dgm:spPr/>
      <dgm:t>
        <a:bodyPr/>
        <a:lstStyle/>
        <a:p>
          <a:endParaRPr lang="en-US" sz="1400"/>
        </a:p>
      </dgm:t>
    </dgm:pt>
    <dgm:pt modelId="{046EFB29-DFA8-40CC-A620-194B4A1EA93E}" type="sibTrans" cxnId="{E736D384-B700-4319-8080-DC07E025B9F3}">
      <dgm:prSet/>
      <dgm:spPr/>
      <dgm:t>
        <a:bodyPr/>
        <a:lstStyle/>
        <a:p>
          <a:endParaRPr lang="en-US" sz="1400"/>
        </a:p>
      </dgm:t>
    </dgm:pt>
    <dgm:pt modelId="{587EA90C-FA39-487C-AE8E-667655A8FE0E}">
      <dgm:prSet phldrT="[Text]" custT="1"/>
      <dgm:spPr/>
      <dgm:t>
        <a:bodyPr/>
        <a:lstStyle/>
        <a:p>
          <a:r>
            <a:rPr lang="en-US" sz="1400" dirty="0" smtClean="0"/>
            <a:t>Film boiling</a:t>
          </a:r>
          <a:endParaRPr lang="en-US" sz="1400" dirty="0"/>
        </a:p>
      </dgm:t>
    </dgm:pt>
    <dgm:pt modelId="{DF7AEDC4-60D4-444C-A4F6-488EF2AE3EDF}" type="parTrans" cxnId="{12844884-DE7A-4B39-928E-273EC3A1F3B9}">
      <dgm:prSet/>
      <dgm:spPr/>
      <dgm:t>
        <a:bodyPr/>
        <a:lstStyle/>
        <a:p>
          <a:endParaRPr lang="en-US" sz="1400"/>
        </a:p>
      </dgm:t>
    </dgm:pt>
    <dgm:pt modelId="{C1BF9D3E-0FE2-41F4-A6EA-5B3F90308E91}" type="sibTrans" cxnId="{12844884-DE7A-4B39-928E-273EC3A1F3B9}">
      <dgm:prSet/>
      <dgm:spPr/>
      <dgm:t>
        <a:bodyPr/>
        <a:lstStyle/>
        <a:p>
          <a:endParaRPr lang="en-US" sz="1400"/>
        </a:p>
      </dgm:t>
    </dgm:pt>
    <dgm:pt modelId="{9AE6AD04-664D-4F00-95AC-5B295416634D}" type="pres">
      <dgm:prSet presAssocID="{AC6ACD83-B88E-4864-AD4D-34F91CB10448}" presName="Name0" presStyleCnt="0">
        <dgm:presLayoutVars>
          <dgm:dir/>
          <dgm:animLvl val="lvl"/>
          <dgm:resizeHandles val="exact"/>
        </dgm:presLayoutVars>
      </dgm:prSet>
      <dgm:spPr/>
    </dgm:pt>
    <dgm:pt modelId="{8C18BF5F-C136-4C3E-AC9E-F552052771AE}" type="pres">
      <dgm:prSet presAssocID="{ACC466F2-97AB-4855-8B0D-26A2833B01F0}" presName="parTxOnly" presStyleLbl="node1" presStyleIdx="0" presStyleCnt="3">
        <dgm:presLayoutVars>
          <dgm:chMax val="0"/>
          <dgm:chPref val="0"/>
          <dgm:bulletEnabled val="1"/>
        </dgm:presLayoutVars>
      </dgm:prSet>
      <dgm:spPr/>
    </dgm:pt>
    <dgm:pt modelId="{684155C0-12AD-4D36-BAA1-2373CB23E8C5}" type="pres">
      <dgm:prSet presAssocID="{9B5A8506-F48D-48CC-9278-246D48737C60}" presName="parTxOnlySpace" presStyleCnt="0"/>
      <dgm:spPr/>
    </dgm:pt>
    <dgm:pt modelId="{6713EB09-ECAA-4E49-9AA3-082D45090B34}" type="pres">
      <dgm:prSet presAssocID="{33CCDC03-F19B-4DDF-9CCB-3B16007C3855}" presName="parTxOnly" presStyleLbl="node1" presStyleIdx="1" presStyleCnt="3">
        <dgm:presLayoutVars>
          <dgm:chMax val="0"/>
          <dgm:chPref val="0"/>
          <dgm:bulletEnabled val="1"/>
        </dgm:presLayoutVars>
      </dgm:prSet>
      <dgm:spPr/>
    </dgm:pt>
    <dgm:pt modelId="{20538873-0244-4B31-A125-A0A425054449}" type="pres">
      <dgm:prSet presAssocID="{046EFB29-DFA8-40CC-A620-194B4A1EA93E}" presName="parTxOnlySpace" presStyleCnt="0"/>
      <dgm:spPr/>
    </dgm:pt>
    <dgm:pt modelId="{3D445A48-1697-414B-8C72-FF26C38950C9}" type="pres">
      <dgm:prSet presAssocID="{587EA90C-FA39-487C-AE8E-667655A8FE0E}" presName="parTxOnly" presStyleLbl="node1" presStyleIdx="2" presStyleCnt="3">
        <dgm:presLayoutVars>
          <dgm:chMax val="0"/>
          <dgm:chPref val="0"/>
          <dgm:bulletEnabled val="1"/>
        </dgm:presLayoutVars>
      </dgm:prSet>
      <dgm:spPr/>
    </dgm:pt>
  </dgm:ptLst>
  <dgm:cxnLst>
    <dgm:cxn modelId="{E736D384-B700-4319-8080-DC07E025B9F3}" srcId="{AC6ACD83-B88E-4864-AD4D-34F91CB10448}" destId="{33CCDC03-F19B-4DDF-9CCB-3B16007C3855}" srcOrd="1" destOrd="0" parTransId="{3C1F38A9-902D-471E-AB49-36DDAC960B0B}" sibTransId="{046EFB29-DFA8-40CC-A620-194B4A1EA93E}"/>
    <dgm:cxn modelId="{6792DBCC-3512-4798-9758-C7A8837BAED6}" type="presOf" srcId="{AC6ACD83-B88E-4864-AD4D-34F91CB10448}" destId="{9AE6AD04-664D-4F00-95AC-5B295416634D}" srcOrd="0" destOrd="0" presId="urn:microsoft.com/office/officeart/2005/8/layout/chevron1"/>
    <dgm:cxn modelId="{12844884-DE7A-4B39-928E-273EC3A1F3B9}" srcId="{AC6ACD83-B88E-4864-AD4D-34F91CB10448}" destId="{587EA90C-FA39-487C-AE8E-667655A8FE0E}" srcOrd="2" destOrd="0" parTransId="{DF7AEDC4-60D4-444C-A4F6-488EF2AE3EDF}" sibTransId="{C1BF9D3E-0FE2-41F4-A6EA-5B3F90308E91}"/>
    <dgm:cxn modelId="{B3D9FC82-0447-4C62-85C3-46E00EA03A5B}" type="presOf" srcId="{587EA90C-FA39-487C-AE8E-667655A8FE0E}" destId="{3D445A48-1697-414B-8C72-FF26C38950C9}" srcOrd="0" destOrd="0" presId="urn:microsoft.com/office/officeart/2005/8/layout/chevron1"/>
    <dgm:cxn modelId="{A1E84291-B3CB-4222-88B7-023D1E952189}" type="presOf" srcId="{33CCDC03-F19B-4DDF-9CCB-3B16007C3855}" destId="{6713EB09-ECAA-4E49-9AA3-082D45090B34}" srcOrd="0" destOrd="0" presId="urn:microsoft.com/office/officeart/2005/8/layout/chevron1"/>
    <dgm:cxn modelId="{87B613CC-EC54-4433-A7A1-6FD44BAEC9A0}" type="presOf" srcId="{ACC466F2-97AB-4855-8B0D-26A2833B01F0}" destId="{8C18BF5F-C136-4C3E-AC9E-F552052771AE}" srcOrd="0" destOrd="0" presId="urn:microsoft.com/office/officeart/2005/8/layout/chevron1"/>
    <dgm:cxn modelId="{56717528-78AE-420E-B454-60796FFD37C3}" srcId="{AC6ACD83-B88E-4864-AD4D-34F91CB10448}" destId="{ACC466F2-97AB-4855-8B0D-26A2833B01F0}" srcOrd="0" destOrd="0" parTransId="{CBFED6A5-CA07-4357-9629-F2F97B7477DA}" sibTransId="{9B5A8506-F48D-48CC-9278-246D48737C60}"/>
    <dgm:cxn modelId="{DCF564FD-30F7-4F75-ADE3-0544BC9F7DF4}" type="presParOf" srcId="{9AE6AD04-664D-4F00-95AC-5B295416634D}" destId="{8C18BF5F-C136-4C3E-AC9E-F552052771AE}" srcOrd="0" destOrd="0" presId="urn:microsoft.com/office/officeart/2005/8/layout/chevron1"/>
    <dgm:cxn modelId="{076A948D-18D3-419E-B284-7C20B4890E2A}" type="presParOf" srcId="{9AE6AD04-664D-4F00-95AC-5B295416634D}" destId="{684155C0-12AD-4D36-BAA1-2373CB23E8C5}" srcOrd="1" destOrd="0" presId="urn:microsoft.com/office/officeart/2005/8/layout/chevron1"/>
    <dgm:cxn modelId="{59EEBC82-BC7B-4AE0-A6B2-DD3CB5C3BACD}" type="presParOf" srcId="{9AE6AD04-664D-4F00-95AC-5B295416634D}" destId="{6713EB09-ECAA-4E49-9AA3-082D45090B34}" srcOrd="2" destOrd="0" presId="urn:microsoft.com/office/officeart/2005/8/layout/chevron1"/>
    <dgm:cxn modelId="{02195DB2-B745-4E73-8B7F-68B14F956CFD}" type="presParOf" srcId="{9AE6AD04-664D-4F00-95AC-5B295416634D}" destId="{20538873-0244-4B31-A125-A0A425054449}" srcOrd="3" destOrd="0" presId="urn:microsoft.com/office/officeart/2005/8/layout/chevron1"/>
    <dgm:cxn modelId="{0FA17104-12AD-4F58-9EE0-E3FDEC92D9E0}" type="presParOf" srcId="{9AE6AD04-664D-4F00-95AC-5B295416634D}" destId="{3D445A48-1697-414B-8C72-FF26C38950C9}" srcOrd="4" destOrd="0" presId="urn:microsoft.com/office/officeart/2005/8/layout/chevro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200" b="1" dirty="0" smtClean="0"/>
            <a:t>Definition of material properties</a:t>
          </a:r>
          <a:endParaRPr lang="en-US" sz="1200" b="1" dirty="0"/>
        </a:p>
      </dgm:t>
    </dgm:pt>
    <dgm:pt modelId="{20075A0C-4BAD-41D0-96BF-A05F7206D3DB}" type="parTrans" cxnId="{7452CFFE-DF80-4D96-99B3-1E67A863C6D4}">
      <dgm:prSet/>
      <dgm:spPr/>
      <dgm:t>
        <a:bodyPr/>
        <a:lstStyle/>
        <a:p>
          <a:endParaRPr lang="en-US" sz="1100"/>
        </a:p>
      </dgm:t>
    </dgm:pt>
    <dgm:pt modelId="{16680CA1-E470-4FC8-8599-472824ABCF3F}" type="sibTrans" cxnId="{7452CFFE-DF80-4D96-99B3-1E67A863C6D4}">
      <dgm:prSet/>
      <dgm:spPr/>
      <dgm:t>
        <a:bodyPr/>
        <a:lstStyle/>
        <a:p>
          <a:endParaRPr lang="en-US" sz="1100"/>
        </a:p>
      </dgm:t>
    </dgm:pt>
    <dgm:pt modelId="{797AB483-6CD8-46EA-BC1B-084D55674D8C}">
      <dgm:prSet phldrT="[Text]" custT="1"/>
      <dgm:spPr>
        <a:solidFill>
          <a:schemeClr val="tx1"/>
        </a:solidFill>
      </dgm:spPr>
      <dgm:t>
        <a:bodyPr/>
        <a:lstStyle/>
        <a:p>
          <a:r>
            <a:rPr lang="en-GB" sz="1200" b="1" dirty="0" smtClean="0"/>
            <a:t>Definition of boundary conditions</a:t>
          </a:r>
          <a:endParaRPr lang="en-US" sz="1200" b="1" dirty="0"/>
        </a:p>
      </dgm:t>
    </dgm:pt>
    <dgm:pt modelId="{7F002C25-87FD-4FAB-8F98-B5BB55F906A4}" type="parTrans" cxnId="{BC7E1E30-2503-44AA-AB42-FA030BDFFD7B}">
      <dgm:prSet/>
      <dgm:spPr/>
      <dgm:t>
        <a:bodyPr/>
        <a:lstStyle/>
        <a:p>
          <a:endParaRPr lang="en-US" sz="1100"/>
        </a:p>
      </dgm:t>
    </dgm:pt>
    <dgm:pt modelId="{0E5E5680-60C6-4AB5-9601-BE34868613BE}" type="sibTrans" cxnId="{BC7E1E30-2503-44AA-AB42-FA030BDFFD7B}">
      <dgm:prSet/>
      <dgm:spPr/>
      <dgm:t>
        <a:bodyPr/>
        <a:lstStyle/>
        <a:p>
          <a:endParaRPr lang="en-US" sz="1100"/>
        </a:p>
      </dgm:t>
    </dgm:pt>
    <dgm:pt modelId="{A6B4E996-1E92-49DD-B9D1-EDF16492F2FD}">
      <dgm:prSet phldrT="[Text]" custT="1"/>
      <dgm:spPr>
        <a:solidFill>
          <a:schemeClr val="tx2">
            <a:lumMod val="20000"/>
            <a:lumOff val="80000"/>
          </a:schemeClr>
        </a:solidFill>
      </dgm:spPr>
      <dgm:t>
        <a:bodyPr/>
        <a:lstStyle/>
        <a:p>
          <a:r>
            <a:rPr lang="en-US" sz="1000" dirty="0" smtClean="0"/>
            <a:t>Definition of RF loads</a:t>
          </a:r>
          <a:endParaRPr lang="en-US" sz="1000" dirty="0"/>
        </a:p>
      </dgm:t>
    </dgm:pt>
    <dgm:pt modelId="{8F6BE404-CB8C-472D-8A82-8D8E136621CD}" type="parTrans" cxnId="{DD91318B-59FF-446F-9745-37B68D6F787B}">
      <dgm:prSet/>
      <dgm:spPr/>
      <dgm:t>
        <a:bodyPr/>
        <a:lstStyle/>
        <a:p>
          <a:endParaRPr lang="en-US" sz="1100"/>
        </a:p>
      </dgm:t>
    </dgm:pt>
    <dgm:pt modelId="{AA9B110B-6685-442B-9B05-7649F3CCB83C}" type="sibTrans" cxnId="{DD91318B-59FF-446F-9745-37B68D6F787B}">
      <dgm:prSet/>
      <dgm:spPr/>
      <dgm:t>
        <a:bodyPr/>
        <a:lstStyle/>
        <a:p>
          <a:endParaRPr lang="en-US" sz="11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088" custLinFactNeighborY="15503"/>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custScaleX="111222">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C6ACD83-B88E-4864-AD4D-34F91CB10448}" type="doc">
      <dgm:prSet loTypeId="urn:microsoft.com/office/officeart/2005/8/layout/chevron1" loCatId="process" qsTypeId="urn:microsoft.com/office/officeart/2005/8/quickstyle/simple1" qsCatId="simple" csTypeId="urn:microsoft.com/office/officeart/2005/8/colors/accent1_2" csCatId="accent1" phldr="1"/>
      <dgm:spPr/>
    </dgm:pt>
    <dgm:pt modelId="{ACC466F2-97AB-4855-8B0D-26A2833B01F0}">
      <dgm:prSet phldrT="[Text]" custT="1"/>
      <dgm:spPr>
        <a:solidFill>
          <a:srgbClr val="CBD1DF"/>
        </a:solidFill>
      </dgm:spPr>
      <dgm:t>
        <a:bodyPr/>
        <a:lstStyle/>
        <a:p>
          <a:r>
            <a:rPr lang="en-US" sz="1400" b="1" dirty="0" smtClean="0">
              <a:solidFill>
                <a:srgbClr val="C50B90"/>
              </a:solidFill>
            </a:rPr>
            <a:t>Natural convection</a:t>
          </a:r>
          <a:endParaRPr lang="en-US" sz="1400" b="1" dirty="0">
            <a:solidFill>
              <a:srgbClr val="C50B90"/>
            </a:solidFill>
          </a:endParaRPr>
        </a:p>
      </dgm:t>
    </dgm:pt>
    <dgm:pt modelId="{CBFED6A5-CA07-4357-9629-F2F97B7477DA}" type="parTrans" cxnId="{56717528-78AE-420E-B454-60796FFD37C3}">
      <dgm:prSet/>
      <dgm:spPr/>
      <dgm:t>
        <a:bodyPr/>
        <a:lstStyle/>
        <a:p>
          <a:endParaRPr lang="en-US" sz="1200"/>
        </a:p>
      </dgm:t>
    </dgm:pt>
    <dgm:pt modelId="{9B5A8506-F48D-48CC-9278-246D48737C60}" type="sibTrans" cxnId="{56717528-78AE-420E-B454-60796FFD37C3}">
      <dgm:prSet/>
      <dgm:spPr/>
      <dgm:t>
        <a:bodyPr/>
        <a:lstStyle/>
        <a:p>
          <a:endParaRPr lang="en-US" sz="1200"/>
        </a:p>
      </dgm:t>
    </dgm:pt>
    <dgm:pt modelId="{33CCDC03-F19B-4DDF-9CCB-3B16007C3855}">
      <dgm:prSet phldrT="[Text]" custT="1"/>
      <dgm:spPr>
        <a:solidFill>
          <a:srgbClr val="CBD1DF"/>
        </a:solidFill>
      </dgm:spPr>
      <dgm:t>
        <a:bodyPr/>
        <a:lstStyle/>
        <a:p>
          <a:r>
            <a:rPr lang="en-US" sz="1400" dirty="0" smtClean="0"/>
            <a:t>Nucleate boiling</a:t>
          </a:r>
          <a:endParaRPr lang="en-US" sz="1400" dirty="0"/>
        </a:p>
      </dgm:t>
    </dgm:pt>
    <dgm:pt modelId="{3C1F38A9-902D-471E-AB49-36DDAC960B0B}" type="parTrans" cxnId="{E736D384-B700-4319-8080-DC07E025B9F3}">
      <dgm:prSet/>
      <dgm:spPr/>
      <dgm:t>
        <a:bodyPr/>
        <a:lstStyle/>
        <a:p>
          <a:endParaRPr lang="en-US" sz="1200"/>
        </a:p>
      </dgm:t>
    </dgm:pt>
    <dgm:pt modelId="{046EFB29-DFA8-40CC-A620-194B4A1EA93E}" type="sibTrans" cxnId="{E736D384-B700-4319-8080-DC07E025B9F3}">
      <dgm:prSet/>
      <dgm:spPr/>
      <dgm:t>
        <a:bodyPr/>
        <a:lstStyle/>
        <a:p>
          <a:endParaRPr lang="en-US" sz="1200"/>
        </a:p>
      </dgm:t>
    </dgm:pt>
    <dgm:pt modelId="{587EA90C-FA39-487C-AE8E-667655A8FE0E}">
      <dgm:prSet phldrT="[Text]" custT="1"/>
      <dgm:spPr>
        <a:solidFill>
          <a:srgbClr val="CBD1DF"/>
        </a:solidFill>
      </dgm:spPr>
      <dgm:t>
        <a:bodyPr/>
        <a:lstStyle/>
        <a:p>
          <a:r>
            <a:rPr lang="en-US" sz="1400" dirty="0" smtClean="0"/>
            <a:t>Film boiling</a:t>
          </a:r>
          <a:endParaRPr lang="en-US" sz="1400" dirty="0"/>
        </a:p>
      </dgm:t>
    </dgm:pt>
    <dgm:pt modelId="{DF7AEDC4-60D4-444C-A4F6-488EF2AE3EDF}" type="parTrans" cxnId="{12844884-DE7A-4B39-928E-273EC3A1F3B9}">
      <dgm:prSet/>
      <dgm:spPr/>
      <dgm:t>
        <a:bodyPr/>
        <a:lstStyle/>
        <a:p>
          <a:endParaRPr lang="en-US" sz="1200"/>
        </a:p>
      </dgm:t>
    </dgm:pt>
    <dgm:pt modelId="{C1BF9D3E-0FE2-41F4-A6EA-5B3F90308E91}" type="sibTrans" cxnId="{12844884-DE7A-4B39-928E-273EC3A1F3B9}">
      <dgm:prSet/>
      <dgm:spPr/>
      <dgm:t>
        <a:bodyPr/>
        <a:lstStyle/>
        <a:p>
          <a:endParaRPr lang="en-US" sz="1200"/>
        </a:p>
      </dgm:t>
    </dgm:pt>
    <dgm:pt modelId="{9AE6AD04-664D-4F00-95AC-5B295416634D}" type="pres">
      <dgm:prSet presAssocID="{AC6ACD83-B88E-4864-AD4D-34F91CB10448}" presName="Name0" presStyleCnt="0">
        <dgm:presLayoutVars>
          <dgm:dir/>
          <dgm:animLvl val="lvl"/>
          <dgm:resizeHandles val="exact"/>
        </dgm:presLayoutVars>
      </dgm:prSet>
      <dgm:spPr/>
    </dgm:pt>
    <dgm:pt modelId="{8C18BF5F-C136-4C3E-AC9E-F552052771AE}" type="pres">
      <dgm:prSet presAssocID="{ACC466F2-97AB-4855-8B0D-26A2833B01F0}" presName="parTxOnly" presStyleLbl="node1" presStyleIdx="0" presStyleCnt="3" custLinFactY="-45409" custLinFactNeighborX="-50207" custLinFactNeighborY="-100000">
        <dgm:presLayoutVars>
          <dgm:chMax val="0"/>
          <dgm:chPref val="0"/>
          <dgm:bulletEnabled val="1"/>
        </dgm:presLayoutVars>
      </dgm:prSet>
      <dgm:spPr/>
    </dgm:pt>
    <dgm:pt modelId="{684155C0-12AD-4D36-BAA1-2373CB23E8C5}" type="pres">
      <dgm:prSet presAssocID="{9B5A8506-F48D-48CC-9278-246D48737C60}" presName="parTxOnlySpace" presStyleCnt="0"/>
      <dgm:spPr/>
    </dgm:pt>
    <dgm:pt modelId="{6713EB09-ECAA-4E49-9AA3-082D45090B34}" type="pres">
      <dgm:prSet presAssocID="{33CCDC03-F19B-4DDF-9CCB-3B16007C3855}" presName="parTxOnly" presStyleLbl="node1" presStyleIdx="1" presStyleCnt="3">
        <dgm:presLayoutVars>
          <dgm:chMax val="0"/>
          <dgm:chPref val="0"/>
          <dgm:bulletEnabled val="1"/>
        </dgm:presLayoutVars>
      </dgm:prSet>
      <dgm:spPr/>
    </dgm:pt>
    <dgm:pt modelId="{20538873-0244-4B31-A125-A0A425054449}" type="pres">
      <dgm:prSet presAssocID="{046EFB29-DFA8-40CC-A620-194B4A1EA93E}" presName="parTxOnlySpace" presStyleCnt="0"/>
      <dgm:spPr/>
    </dgm:pt>
    <dgm:pt modelId="{3D445A48-1697-414B-8C72-FF26C38950C9}" type="pres">
      <dgm:prSet presAssocID="{587EA90C-FA39-487C-AE8E-667655A8FE0E}" presName="parTxOnly" presStyleLbl="node1" presStyleIdx="2" presStyleCnt="3">
        <dgm:presLayoutVars>
          <dgm:chMax val="0"/>
          <dgm:chPref val="0"/>
          <dgm:bulletEnabled val="1"/>
        </dgm:presLayoutVars>
      </dgm:prSet>
      <dgm:spPr/>
    </dgm:pt>
  </dgm:ptLst>
  <dgm:cxnLst>
    <dgm:cxn modelId="{E736D384-B700-4319-8080-DC07E025B9F3}" srcId="{AC6ACD83-B88E-4864-AD4D-34F91CB10448}" destId="{33CCDC03-F19B-4DDF-9CCB-3B16007C3855}" srcOrd="1" destOrd="0" parTransId="{3C1F38A9-902D-471E-AB49-36DDAC960B0B}" sibTransId="{046EFB29-DFA8-40CC-A620-194B4A1EA93E}"/>
    <dgm:cxn modelId="{6792DBCC-3512-4798-9758-C7A8837BAED6}" type="presOf" srcId="{AC6ACD83-B88E-4864-AD4D-34F91CB10448}" destId="{9AE6AD04-664D-4F00-95AC-5B295416634D}" srcOrd="0" destOrd="0" presId="urn:microsoft.com/office/officeart/2005/8/layout/chevron1"/>
    <dgm:cxn modelId="{12844884-DE7A-4B39-928E-273EC3A1F3B9}" srcId="{AC6ACD83-B88E-4864-AD4D-34F91CB10448}" destId="{587EA90C-FA39-487C-AE8E-667655A8FE0E}" srcOrd="2" destOrd="0" parTransId="{DF7AEDC4-60D4-444C-A4F6-488EF2AE3EDF}" sibTransId="{C1BF9D3E-0FE2-41F4-A6EA-5B3F90308E91}"/>
    <dgm:cxn modelId="{B3D9FC82-0447-4C62-85C3-46E00EA03A5B}" type="presOf" srcId="{587EA90C-FA39-487C-AE8E-667655A8FE0E}" destId="{3D445A48-1697-414B-8C72-FF26C38950C9}" srcOrd="0" destOrd="0" presId="urn:microsoft.com/office/officeart/2005/8/layout/chevron1"/>
    <dgm:cxn modelId="{A1E84291-B3CB-4222-88B7-023D1E952189}" type="presOf" srcId="{33CCDC03-F19B-4DDF-9CCB-3B16007C3855}" destId="{6713EB09-ECAA-4E49-9AA3-082D45090B34}" srcOrd="0" destOrd="0" presId="urn:microsoft.com/office/officeart/2005/8/layout/chevron1"/>
    <dgm:cxn modelId="{87B613CC-EC54-4433-A7A1-6FD44BAEC9A0}" type="presOf" srcId="{ACC466F2-97AB-4855-8B0D-26A2833B01F0}" destId="{8C18BF5F-C136-4C3E-AC9E-F552052771AE}" srcOrd="0" destOrd="0" presId="urn:microsoft.com/office/officeart/2005/8/layout/chevron1"/>
    <dgm:cxn modelId="{56717528-78AE-420E-B454-60796FFD37C3}" srcId="{AC6ACD83-B88E-4864-AD4D-34F91CB10448}" destId="{ACC466F2-97AB-4855-8B0D-26A2833B01F0}" srcOrd="0" destOrd="0" parTransId="{CBFED6A5-CA07-4357-9629-F2F97B7477DA}" sibTransId="{9B5A8506-F48D-48CC-9278-246D48737C60}"/>
    <dgm:cxn modelId="{DCF564FD-30F7-4F75-ADE3-0544BC9F7DF4}" type="presParOf" srcId="{9AE6AD04-664D-4F00-95AC-5B295416634D}" destId="{8C18BF5F-C136-4C3E-AC9E-F552052771AE}" srcOrd="0" destOrd="0" presId="urn:microsoft.com/office/officeart/2005/8/layout/chevron1"/>
    <dgm:cxn modelId="{076A948D-18D3-419E-B284-7C20B4890E2A}" type="presParOf" srcId="{9AE6AD04-664D-4F00-95AC-5B295416634D}" destId="{684155C0-12AD-4D36-BAA1-2373CB23E8C5}" srcOrd="1" destOrd="0" presId="urn:microsoft.com/office/officeart/2005/8/layout/chevron1"/>
    <dgm:cxn modelId="{59EEBC82-BC7B-4AE0-A6B2-DD3CB5C3BACD}" type="presParOf" srcId="{9AE6AD04-664D-4F00-95AC-5B295416634D}" destId="{6713EB09-ECAA-4E49-9AA3-082D45090B34}" srcOrd="2" destOrd="0" presId="urn:microsoft.com/office/officeart/2005/8/layout/chevron1"/>
    <dgm:cxn modelId="{02195DB2-B745-4E73-8B7F-68B14F956CFD}" type="presParOf" srcId="{9AE6AD04-664D-4F00-95AC-5B295416634D}" destId="{20538873-0244-4B31-A125-A0A425054449}" srcOrd="3" destOrd="0" presId="urn:microsoft.com/office/officeart/2005/8/layout/chevron1"/>
    <dgm:cxn modelId="{0FA17104-12AD-4F58-9EE0-E3FDEC92D9E0}" type="presParOf" srcId="{9AE6AD04-664D-4F00-95AC-5B295416634D}" destId="{3D445A48-1697-414B-8C72-FF26C38950C9}" srcOrd="4" destOrd="0" presId="urn:microsoft.com/office/officeart/2005/8/layout/chevron1"/>
  </dgm:cxnLst>
  <dgm:bg>
    <a:noFill/>
  </dgm:bg>
  <dgm:whole/>
  <dgm:extLst>
    <a:ext uri="http://schemas.microsoft.com/office/drawing/2008/diagram">
      <dsp:dataModelExt xmlns:dsp="http://schemas.microsoft.com/office/drawing/2008/diagram" relId="rId1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0CC04F-798D-41D6-B928-CA87E844B0F9}" type="doc">
      <dgm:prSet loTypeId="urn:microsoft.com/office/officeart/2005/8/layout/hProcess9" loCatId="process" qsTypeId="urn:microsoft.com/office/officeart/2005/8/quickstyle/simple1" qsCatId="simple" csTypeId="urn:microsoft.com/office/officeart/2005/8/colors/accent0_3" csCatId="mainScheme" phldr="1"/>
      <dgm:spPr/>
    </dgm:pt>
    <dgm:pt modelId="{08558981-A223-49A4-8B81-1BDDDF62D0C6}">
      <dgm:prSet phldrT="[Text]" custT="1"/>
      <dgm:spPr/>
      <dgm:t>
        <a:bodyPr/>
        <a:lstStyle/>
        <a:p>
          <a:r>
            <a:rPr lang="en-GB" sz="1200" b="1" dirty="0" smtClean="0"/>
            <a:t>Definition of material properties</a:t>
          </a:r>
          <a:endParaRPr lang="en-US" sz="1200" b="1" dirty="0"/>
        </a:p>
      </dgm:t>
    </dgm:pt>
    <dgm:pt modelId="{20075A0C-4BAD-41D0-96BF-A05F7206D3DB}" type="parTrans" cxnId="{7452CFFE-DF80-4D96-99B3-1E67A863C6D4}">
      <dgm:prSet/>
      <dgm:spPr/>
      <dgm:t>
        <a:bodyPr/>
        <a:lstStyle/>
        <a:p>
          <a:endParaRPr lang="en-US" sz="1100"/>
        </a:p>
      </dgm:t>
    </dgm:pt>
    <dgm:pt modelId="{16680CA1-E470-4FC8-8599-472824ABCF3F}" type="sibTrans" cxnId="{7452CFFE-DF80-4D96-99B3-1E67A863C6D4}">
      <dgm:prSet/>
      <dgm:spPr/>
      <dgm:t>
        <a:bodyPr/>
        <a:lstStyle/>
        <a:p>
          <a:endParaRPr lang="en-US" sz="1100"/>
        </a:p>
      </dgm:t>
    </dgm:pt>
    <dgm:pt modelId="{797AB483-6CD8-46EA-BC1B-084D55674D8C}">
      <dgm:prSet phldrT="[Text]" custT="1"/>
      <dgm:spPr>
        <a:solidFill>
          <a:schemeClr val="tx1"/>
        </a:solidFill>
      </dgm:spPr>
      <dgm:t>
        <a:bodyPr/>
        <a:lstStyle/>
        <a:p>
          <a:r>
            <a:rPr lang="en-GB" sz="1200" b="1" dirty="0" smtClean="0"/>
            <a:t>Definition of boundary conditions</a:t>
          </a:r>
          <a:endParaRPr lang="en-US" sz="1200" b="1" dirty="0"/>
        </a:p>
      </dgm:t>
    </dgm:pt>
    <dgm:pt modelId="{7F002C25-87FD-4FAB-8F98-B5BB55F906A4}" type="parTrans" cxnId="{BC7E1E30-2503-44AA-AB42-FA030BDFFD7B}">
      <dgm:prSet/>
      <dgm:spPr/>
      <dgm:t>
        <a:bodyPr/>
        <a:lstStyle/>
        <a:p>
          <a:endParaRPr lang="en-US" sz="1100"/>
        </a:p>
      </dgm:t>
    </dgm:pt>
    <dgm:pt modelId="{0E5E5680-60C6-4AB5-9601-BE34868613BE}" type="sibTrans" cxnId="{BC7E1E30-2503-44AA-AB42-FA030BDFFD7B}">
      <dgm:prSet/>
      <dgm:spPr/>
      <dgm:t>
        <a:bodyPr/>
        <a:lstStyle/>
        <a:p>
          <a:endParaRPr lang="en-US" sz="1100"/>
        </a:p>
      </dgm:t>
    </dgm:pt>
    <dgm:pt modelId="{A6B4E996-1E92-49DD-B9D1-EDF16492F2FD}">
      <dgm:prSet phldrT="[Text]" custT="1"/>
      <dgm:spPr>
        <a:solidFill>
          <a:schemeClr val="tx2">
            <a:lumMod val="20000"/>
            <a:lumOff val="80000"/>
          </a:schemeClr>
        </a:solidFill>
      </dgm:spPr>
      <dgm:t>
        <a:bodyPr/>
        <a:lstStyle/>
        <a:p>
          <a:r>
            <a:rPr lang="en-US" sz="1000" dirty="0" smtClean="0"/>
            <a:t>Definition of RF loads</a:t>
          </a:r>
          <a:endParaRPr lang="en-US" sz="1000" dirty="0"/>
        </a:p>
      </dgm:t>
    </dgm:pt>
    <dgm:pt modelId="{8F6BE404-CB8C-472D-8A82-8D8E136621CD}" type="parTrans" cxnId="{DD91318B-59FF-446F-9745-37B68D6F787B}">
      <dgm:prSet/>
      <dgm:spPr/>
      <dgm:t>
        <a:bodyPr/>
        <a:lstStyle/>
        <a:p>
          <a:endParaRPr lang="en-US" sz="1100"/>
        </a:p>
      </dgm:t>
    </dgm:pt>
    <dgm:pt modelId="{AA9B110B-6685-442B-9B05-7649F3CCB83C}" type="sibTrans" cxnId="{DD91318B-59FF-446F-9745-37B68D6F787B}">
      <dgm:prSet/>
      <dgm:spPr/>
      <dgm:t>
        <a:bodyPr/>
        <a:lstStyle/>
        <a:p>
          <a:endParaRPr lang="en-US" sz="1100"/>
        </a:p>
      </dgm:t>
    </dgm:pt>
    <dgm:pt modelId="{6D451E49-EF74-4A15-8457-B0E4BB8B55D1}" type="pres">
      <dgm:prSet presAssocID="{400CC04F-798D-41D6-B928-CA87E844B0F9}" presName="CompostProcess" presStyleCnt="0">
        <dgm:presLayoutVars>
          <dgm:dir/>
          <dgm:resizeHandles val="exact"/>
        </dgm:presLayoutVars>
      </dgm:prSet>
      <dgm:spPr/>
    </dgm:pt>
    <dgm:pt modelId="{DE3D06D8-A0B1-441C-8273-E12A79218686}" type="pres">
      <dgm:prSet presAssocID="{400CC04F-798D-41D6-B928-CA87E844B0F9}" presName="arrow" presStyleLbl="bgShp" presStyleIdx="0" presStyleCnt="1" custLinFactNeighborX="1088" custLinFactNeighborY="15503"/>
      <dgm:spPr/>
    </dgm:pt>
    <dgm:pt modelId="{5A6B3C0D-ABFF-48EA-A50C-493479B58420}" type="pres">
      <dgm:prSet presAssocID="{400CC04F-798D-41D6-B928-CA87E844B0F9}" presName="linearProcess" presStyleCnt="0"/>
      <dgm:spPr/>
    </dgm:pt>
    <dgm:pt modelId="{F45D58A5-13F3-4BEE-89BA-810B86B8C122}" type="pres">
      <dgm:prSet presAssocID="{08558981-A223-49A4-8B81-1BDDDF62D0C6}" presName="textNode" presStyleLbl="node1" presStyleIdx="0" presStyleCnt="3">
        <dgm:presLayoutVars>
          <dgm:bulletEnabled val="1"/>
        </dgm:presLayoutVars>
      </dgm:prSet>
      <dgm:spPr/>
      <dgm:t>
        <a:bodyPr/>
        <a:lstStyle/>
        <a:p>
          <a:endParaRPr lang="en-US"/>
        </a:p>
      </dgm:t>
    </dgm:pt>
    <dgm:pt modelId="{642EF6B7-3E9C-4D6A-A4ED-4C38243C1076}" type="pres">
      <dgm:prSet presAssocID="{16680CA1-E470-4FC8-8599-472824ABCF3F}" presName="sibTrans" presStyleCnt="0"/>
      <dgm:spPr/>
    </dgm:pt>
    <dgm:pt modelId="{6DE2F2E6-0A96-4ED7-9A72-D5BA2E82CEF4}" type="pres">
      <dgm:prSet presAssocID="{797AB483-6CD8-46EA-BC1B-084D55674D8C}" presName="textNode" presStyleLbl="node1" presStyleIdx="1" presStyleCnt="3" custScaleX="111222">
        <dgm:presLayoutVars>
          <dgm:bulletEnabled val="1"/>
        </dgm:presLayoutVars>
      </dgm:prSet>
      <dgm:spPr/>
      <dgm:t>
        <a:bodyPr/>
        <a:lstStyle/>
        <a:p>
          <a:endParaRPr lang="en-US"/>
        </a:p>
      </dgm:t>
    </dgm:pt>
    <dgm:pt modelId="{53B2170F-BB5B-4C42-AD57-86C1062A7D37}" type="pres">
      <dgm:prSet presAssocID="{0E5E5680-60C6-4AB5-9601-BE34868613BE}" presName="sibTrans" presStyleCnt="0"/>
      <dgm:spPr/>
    </dgm:pt>
    <dgm:pt modelId="{A7CD5F62-16BE-49E0-931A-B7812B088B36}" type="pres">
      <dgm:prSet presAssocID="{A6B4E996-1E92-49DD-B9D1-EDF16492F2FD}" presName="textNode" presStyleLbl="node1" presStyleIdx="2" presStyleCnt="3">
        <dgm:presLayoutVars>
          <dgm:bulletEnabled val="1"/>
        </dgm:presLayoutVars>
      </dgm:prSet>
      <dgm:spPr/>
      <dgm:t>
        <a:bodyPr/>
        <a:lstStyle/>
        <a:p>
          <a:endParaRPr lang="en-US"/>
        </a:p>
      </dgm:t>
    </dgm:pt>
  </dgm:ptLst>
  <dgm:cxnLst>
    <dgm:cxn modelId="{EFBC0EDE-74BF-420F-84EF-054D0F249749}" type="presOf" srcId="{797AB483-6CD8-46EA-BC1B-084D55674D8C}" destId="{6DE2F2E6-0A96-4ED7-9A72-D5BA2E82CEF4}" srcOrd="0" destOrd="0" presId="urn:microsoft.com/office/officeart/2005/8/layout/hProcess9"/>
    <dgm:cxn modelId="{E26BA6C6-2527-43EC-8577-247740D65363}" type="presOf" srcId="{A6B4E996-1E92-49DD-B9D1-EDF16492F2FD}" destId="{A7CD5F62-16BE-49E0-931A-B7812B088B36}" srcOrd="0" destOrd="0" presId="urn:microsoft.com/office/officeart/2005/8/layout/hProcess9"/>
    <dgm:cxn modelId="{03925DA7-5514-45BC-8125-931BD9376DDB}" type="presOf" srcId="{08558981-A223-49A4-8B81-1BDDDF62D0C6}" destId="{F45D58A5-13F3-4BEE-89BA-810B86B8C122}" srcOrd="0" destOrd="0" presId="urn:microsoft.com/office/officeart/2005/8/layout/hProcess9"/>
    <dgm:cxn modelId="{DC95B619-B891-408F-99BC-43DC5178A456}" type="presOf" srcId="{400CC04F-798D-41D6-B928-CA87E844B0F9}" destId="{6D451E49-EF74-4A15-8457-B0E4BB8B55D1}" srcOrd="0" destOrd="0" presId="urn:microsoft.com/office/officeart/2005/8/layout/hProcess9"/>
    <dgm:cxn modelId="{7452CFFE-DF80-4D96-99B3-1E67A863C6D4}" srcId="{400CC04F-798D-41D6-B928-CA87E844B0F9}" destId="{08558981-A223-49A4-8B81-1BDDDF62D0C6}" srcOrd="0" destOrd="0" parTransId="{20075A0C-4BAD-41D0-96BF-A05F7206D3DB}" sibTransId="{16680CA1-E470-4FC8-8599-472824ABCF3F}"/>
    <dgm:cxn modelId="{BC7E1E30-2503-44AA-AB42-FA030BDFFD7B}" srcId="{400CC04F-798D-41D6-B928-CA87E844B0F9}" destId="{797AB483-6CD8-46EA-BC1B-084D55674D8C}" srcOrd="1" destOrd="0" parTransId="{7F002C25-87FD-4FAB-8F98-B5BB55F906A4}" sibTransId="{0E5E5680-60C6-4AB5-9601-BE34868613BE}"/>
    <dgm:cxn modelId="{DD91318B-59FF-446F-9745-37B68D6F787B}" srcId="{400CC04F-798D-41D6-B928-CA87E844B0F9}" destId="{A6B4E996-1E92-49DD-B9D1-EDF16492F2FD}" srcOrd="2" destOrd="0" parTransId="{8F6BE404-CB8C-472D-8A82-8D8E136621CD}" sibTransId="{AA9B110B-6685-442B-9B05-7649F3CCB83C}"/>
    <dgm:cxn modelId="{52F893CB-CC48-4D04-B692-D803ACFF5251}" type="presParOf" srcId="{6D451E49-EF74-4A15-8457-B0E4BB8B55D1}" destId="{DE3D06D8-A0B1-441C-8273-E12A79218686}" srcOrd="0" destOrd="0" presId="urn:microsoft.com/office/officeart/2005/8/layout/hProcess9"/>
    <dgm:cxn modelId="{3FBCCBE8-081E-480C-89C2-0D7769B9E08B}" type="presParOf" srcId="{6D451E49-EF74-4A15-8457-B0E4BB8B55D1}" destId="{5A6B3C0D-ABFF-48EA-A50C-493479B58420}" srcOrd="1" destOrd="0" presId="urn:microsoft.com/office/officeart/2005/8/layout/hProcess9"/>
    <dgm:cxn modelId="{F0854FD6-D78E-4205-B5BA-DD0AB1E9810B}" type="presParOf" srcId="{5A6B3C0D-ABFF-48EA-A50C-493479B58420}" destId="{F45D58A5-13F3-4BEE-89BA-810B86B8C122}" srcOrd="0" destOrd="0" presId="urn:microsoft.com/office/officeart/2005/8/layout/hProcess9"/>
    <dgm:cxn modelId="{B268575E-C8E6-4FF2-B1DB-16D9BF9DABBB}" type="presParOf" srcId="{5A6B3C0D-ABFF-48EA-A50C-493479B58420}" destId="{642EF6B7-3E9C-4D6A-A4ED-4C38243C1076}" srcOrd="1" destOrd="0" presId="urn:microsoft.com/office/officeart/2005/8/layout/hProcess9"/>
    <dgm:cxn modelId="{7B53F5CA-6553-46C3-BE03-4E5B2AE525CC}" type="presParOf" srcId="{5A6B3C0D-ABFF-48EA-A50C-493479B58420}" destId="{6DE2F2E6-0A96-4ED7-9A72-D5BA2E82CEF4}" srcOrd="2" destOrd="0" presId="urn:microsoft.com/office/officeart/2005/8/layout/hProcess9"/>
    <dgm:cxn modelId="{336A987D-59AD-4587-980B-F043E3AF3930}" type="presParOf" srcId="{5A6B3C0D-ABFF-48EA-A50C-493479B58420}" destId="{53B2170F-BB5B-4C42-AD57-86C1062A7D37}" srcOrd="3" destOrd="0" presId="urn:microsoft.com/office/officeart/2005/8/layout/hProcess9"/>
    <dgm:cxn modelId="{1143F282-00BF-458A-A768-E14BE05AF3A6}" type="presParOf" srcId="{5A6B3C0D-ABFF-48EA-A50C-493479B58420}" destId="{A7CD5F62-16BE-49E0-931A-B7812B088B36}"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C6ACD83-B88E-4864-AD4D-34F91CB10448}" type="doc">
      <dgm:prSet loTypeId="urn:microsoft.com/office/officeart/2005/8/layout/chevron1" loCatId="process" qsTypeId="urn:microsoft.com/office/officeart/2005/8/quickstyle/simple1" qsCatId="simple" csTypeId="urn:microsoft.com/office/officeart/2005/8/colors/accent1_2" csCatId="accent1" phldr="1"/>
      <dgm:spPr/>
    </dgm:pt>
    <dgm:pt modelId="{ACC466F2-97AB-4855-8B0D-26A2833B01F0}">
      <dgm:prSet phldrT="[Text]" custT="1"/>
      <dgm:spPr>
        <a:solidFill>
          <a:srgbClr val="CBD1DF"/>
        </a:solidFill>
      </dgm:spPr>
      <dgm:t>
        <a:bodyPr/>
        <a:lstStyle/>
        <a:p>
          <a:r>
            <a:rPr lang="en-US" sz="1200" dirty="0" smtClean="0">
              <a:solidFill>
                <a:srgbClr val="C50B90"/>
              </a:solidFill>
            </a:rPr>
            <a:t>Natural convection</a:t>
          </a:r>
          <a:endParaRPr lang="en-US" sz="1200" dirty="0">
            <a:solidFill>
              <a:srgbClr val="C50B90"/>
            </a:solidFill>
          </a:endParaRPr>
        </a:p>
      </dgm:t>
    </dgm:pt>
    <dgm:pt modelId="{CBFED6A5-CA07-4357-9629-F2F97B7477DA}" type="parTrans" cxnId="{56717528-78AE-420E-B454-60796FFD37C3}">
      <dgm:prSet/>
      <dgm:spPr/>
      <dgm:t>
        <a:bodyPr/>
        <a:lstStyle/>
        <a:p>
          <a:endParaRPr lang="en-US" sz="1200"/>
        </a:p>
      </dgm:t>
    </dgm:pt>
    <dgm:pt modelId="{9B5A8506-F48D-48CC-9278-246D48737C60}" type="sibTrans" cxnId="{56717528-78AE-420E-B454-60796FFD37C3}">
      <dgm:prSet/>
      <dgm:spPr/>
      <dgm:t>
        <a:bodyPr/>
        <a:lstStyle/>
        <a:p>
          <a:endParaRPr lang="en-US" sz="1200"/>
        </a:p>
      </dgm:t>
    </dgm:pt>
    <dgm:pt modelId="{33CCDC03-F19B-4DDF-9CCB-3B16007C3855}">
      <dgm:prSet phldrT="[Text]" custT="1"/>
      <dgm:spPr>
        <a:solidFill>
          <a:srgbClr val="CBD1DF"/>
        </a:solidFill>
      </dgm:spPr>
      <dgm:t>
        <a:bodyPr/>
        <a:lstStyle/>
        <a:p>
          <a:r>
            <a:rPr lang="en-US" sz="1400" b="1" dirty="0" smtClean="0">
              <a:solidFill>
                <a:srgbClr val="C50B90"/>
              </a:solidFill>
            </a:rPr>
            <a:t>Nucleate boiling</a:t>
          </a:r>
          <a:endParaRPr lang="en-US" sz="1400" b="1" dirty="0">
            <a:solidFill>
              <a:srgbClr val="C50B90"/>
            </a:solidFill>
          </a:endParaRPr>
        </a:p>
      </dgm:t>
    </dgm:pt>
    <dgm:pt modelId="{3C1F38A9-902D-471E-AB49-36DDAC960B0B}" type="parTrans" cxnId="{E736D384-B700-4319-8080-DC07E025B9F3}">
      <dgm:prSet/>
      <dgm:spPr/>
      <dgm:t>
        <a:bodyPr/>
        <a:lstStyle/>
        <a:p>
          <a:endParaRPr lang="en-US" sz="1200"/>
        </a:p>
      </dgm:t>
    </dgm:pt>
    <dgm:pt modelId="{046EFB29-DFA8-40CC-A620-194B4A1EA93E}" type="sibTrans" cxnId="{E736D384-B700-4319-8080-DC07E025B9F3}">
      <dgm:prSet/>
      <dgm:spPr/>
      <dgm:t>
        <a:bodyPr/>
        <a:lstStyle/>
        <a:p>
          <a:endParaRPr lang="en-US" sz="1200"/>
        </a:p>
      </dgm:t>
    </dgm:pt>
    <dgm:pt modelId="{587EA90C-FA39-487C-AE8E-667655A8FE0E}">
      <dgm:prSet phldrT="[Text]" custT="1"/>
      <dgm:spPr>
        <a:solidFill>
          <a:srgbClr val="CBD1DF"/>
        </a:solidFill>
      </dgm:spPr>
      <dgm:t>
        <a:bodyPr/>
        <a:lstStyle/>
        <a:p>
          <a:r>
            <a:rPr lang="en-US" sz="1400" dirty="0" smtClean="0"/>
            <a:t>Film boiling</a:t>
          </a:r>
          <a:endParaRPr lang="en-US" sz="1400" dirty="0"/>
        </a:p>
      </dgm:t>
    </dgm:pt>
    <dgm:pt modelId="{DF7AEDC4-60D4-444C-A4F6-488EF2AE3EDF}" type="parTrans" cxnId="{12844884-DE7A-4B39-928E-273EC3A1F3B9}">
      <dgm:prSet/>
      <dgm:spPr/>
      <dgm:t>
        <a:bodyPr/>
        <a:lstStyle/>
        <a:p>
          <a:endParaRPr lang="en-US" sz="1200"/>
        </a:p>
      </dgm:t>
    </dgm:pt>
    <dgm:pt modelId="{C1BF9D3E-0FE2-41F4-A6EA-5B3F90308E91}" type="sibTrans" cxnId="{12844884-DE7A-4B39-928E-273EC3A1F3B9}">
      <dgm:prSet/>
      <dgm:spPr/>
      <dgm:t>
        <a:bodyPr/>
        <a:lstStyle/>
        <a:p>
          <a:endParaRPr lang="en-US" sz="1200"/>
        </a:p>
      </dgm:t>
    </dgm:pt>
    <dgm:pt modelId="{9AE6AD04-664D-4F00-95AC-5B295416634D}" type="pres">
      <dgm:prSet presAssocID="{AC6ACD83-B88E-4864-AD4D-34F91CB10448}" presName="Name0" presStyleCnt="0">
        <dgm:presLayoutVars>
          <dgm:dir/>
          <dgm:animLvl val="lvl"/>
          <dgm:resizeHandles val="exact"/>
        </dgm:presLayoutVars>
      </dgm:prSet>
      <dgm:spPr/>
    </dgm:pt>
    <dgm:pt modelId="{8C18BF5F-C136-4C3E-AC9E-F552052771AE}" type="pres">
      <dgm:prSet presAssocID="{ACC466F2-97AB-4855-8B0D-26A2833B01F0}" presName="parTxOnly" presStyleLbl="node1" presStyleIdx="0" presStyleCnt="3" custLinFactY="-45409" custLinFactNeighborX="-50207" custLinFactNeighborY="-100000">
        <dgm:presLayoutVars>
          <dgm:chMax val="0"/>
          <dgm:chPref val="0"/>
          <dgm:bulletEnabled val="1"/>
        </dgm:presLayoutVars>
      </dgm:prSet>
      <dgm:spPr/>
    </dgm:pt>
    <dgm:pt modelId="{684155C0-12AD-4D36-BAA1-2373CB23E8C5}" type="pres">
      <dgm:prSet presAssocID="{9B5A8506-F48D-48CC-9278-246D48737C60}" presName="parTxOnlySpace" presStyleCnt="0"/>
      <dgm:spPr/>
    </dgm:pt>
    <dgm:pt modelId="{6713EB09-ECAA-4E49-9AA3-082D45090B34}" type="pres">
      <dgm:prSet presAssocID="{33CCDC03-F19B-4DDF-9CCB-3B16007C3855}" presName="parTxOnly" presStyleLbl="node1" presStyleIdx="1" presStyleCnt="3">
        <dgm:presLayoutVars>
          <dgm:chMax val="0"/>
          <dgm:chPref val="0"/>
          <dgm:bulletEnabled val="1"/>
        </dgm:presLayoutVars>
      </dgm:prSet>
      <dgm:spPr/>
    </dgm:pt>
    <dgm:pt modelId="{20538873-0244-4B31-A125-A0A425054449}" type="pres">
      <dgm:prSet presAssocID="{046EFB29-DFA8-40CC-A620-194B4A1EA93E}" presName="parTxOnlySpace" presStyleCnt="0"/>
      <dgm:spPr/>
    </dgm:pt>
    <dgm:pt modelId="{3D445A48-1697-414B-8C72-FF26C38950C9}" type="pres">
      <dgm:prSet presAssocID="{587EA90C-FA39-487C-AE8E-667655A8FE0E}" presName="parTxOnly" presStyleLbl="node1" presStyleIdx="2" presStyleCnt="3">
        <dgm:presLayoutVars>
          <dgm:chMax val="0"/>
          <dgm:chPref val="0"/>
          <dgm:bulletEnabled val="1"/>
        </dgm:presLayoutVars>
      </dgm:prSet>
      <dgm:spPr/>
    </dgm:pt>
  </dgm:ptLst>
  <dgm:cxnLst>
    <dgm:cxn modelId="{E736D384-B700-4319-8080-DC07E025B9F3}" srcId="{AC6ACD83-B88E-4864-AD4D-34F91CB10448}" destId="{33CCDC03-F19B-4DDF-9CCB-3B16007C3855}" srcOrd="1" destOrd="0" parTransId="{3C1F38A9-902D-471E-AB49-36DDAC960B0B}" sibTransId="{046EFB29-DFA8-40CC-A620-194B4A1EA93E}"/>
    <dgm:cxn modelId="{6792DBCC-3512-4798-9758-C7A8837BAED6}" type="presOf" srcId="{AC6ACD83-B88E-4864-AD4D-34F91CB10448}" destId="{9AE6AD04-664D-4F00-95AC-5B295416634D}" srcOrd="0" destOrd="0" presId="urn:microsoft.com/office/officeart/2005/8/layout/chevron1"/>
    <dgm:cxn modelId="{12844884-DE7A-4B39-928E-273EC3A1F3B9}" srcId="{AC6ACD83-B88E-4864-AD4D-34F91CB10448}" destId="{587EA90C-FA39-487C-AE8E-667655A8FE0E}" srcOrd="2" destOrd="0" parTransId="{DF7AEDC4-60D4-444C-A4F6-488EF2AE3EDF}" sibTransId="{C1BF9D3E-0FE2-41F4-A6EA-5B3F90308E91}"/>
    <dgm:cxn modelId="{B3D9FC82-0447-4C62-85C3-46E00EA03A5B}" type="presOf" srcId="{587EA90C-FA39-487C-AE8E-667655A8FE0E}" destId="{3D445A48-1697-414B-8C72-FF26C38950C9}" srcOrd="0" destOrd="0" presId="urn:microsoft.com/office/officeart/2005/8/layout/chevron1"/>
    <dgm:cxn modelId="{A1E84291-B3CB-4222-88B7-023D1E952189}" type="presOf" srcId="{33CCDC03-F19B-4DDF-9CCB-3B16007C3855}" destId="{6713EB09-ECAA-4E49-9AA3-082D45090B34}" srcOrd="0" destOrd="0" presId="urn:microsoft.com/office/officeart/2005/8/layout/chevron1"/>
    <dgm:cxn modelId="{87B613CC-EC54-4433-A7A1-6FD44BAEC9A0}" type="presOf" srcId="{ACC466F2-97AB-4855-8B0D-26A2833B01F0}" destId="{8C18BF5F-C136-4C3E-AC9E-F552052771AE}" srcOrd="0" destOrd="0" presId="urn:microsoft.com/office/officeart/2005/8/layout/chevron1"/>
    <dgm:cxn modelId="{56717528-78AE-420E-B454-60796FFD37C3}" srcId="{AC6ACD83-B88E-4864-AD4D-34F91CB10448}" destId="{ACC466F2-97AB-4855-8B0D-26A2833B01F0}" srcOrd="0" destOrd="0" parTransId="{CBFED6A5-CA07-4357-9629-F2F97B7477DA}" sibTransId="{9B5A8506-F48D-48CC-9278-246D48737C60}"/>
    <dgm:cxn modelId="{DCF564FD-30F7-4F75-ADE3-0544BC9F7DF4}" type="presParOf" srcId="{9AE6AD04-664D-4F00-95AC-5B295416634D}" destId="{8C18BF5F-C136-4C3E-AC9E-F552052771AE}" srcOrd="0" destOrd="0" presId="urn:microsoft.com/office/officeart/2005/8/layout/chevron1"/>
    <dgm:cxn modelId="{076A948D-18D3-419E-B284-7C20B4890E2A}" type="presParOf" srcId="{9AE6AD04-664D-4F00-95AC-5B295416634D}" destId="{684155C0-12AD-4D36-BAA1-2373CB23E8C5}" srcOrd="1" destOrd="0" presId="urn:microsoft.com/office/officeart/2005/8/layout/chevron1"/>
    <dgm:cxn modelId="{59EEBC82-BC7B-4AE0-A6B2-DD3CB5C3BACD}" type="presParOf" srcId="{9AE6AD04-664D-4F00-95AC-5B295416634D}" destId="{6713EB09-ECAA-4E49-9AA3-082D45090B34}" srcOrd="2" destOrd="0" presId="urn:microsoft.com/office/officeart/2005/8/layout/chevron1"/>
    <dgm:cxn modelId="{02195DB2-B745-4E73-8B7F-68B14F956CFD}" type="presParOf" srcId="{9AE6AD04-664D-4F00-95AC-5B295416634D}" destId="{20538873-0244-4B31-A125-A0A425054449}" srcOrd="3" destOrd="0" presId="urn:microsoft.com/office/officeart/2005/8/layout/chevron1"/>
    <dgm:cxn modelId="{0FA17104-12AD-4F58-9EE0-E3FDEC92D9E0}" type="presParOf" srcId="{9AE6AD04-664D-4F00-95AC-5B295416634D}" destId="{3D445A48-1697-414B-8C72-FF26C38950C9}" srcOrd="4" destOrd="0" presId="urn:microsoft.com/office/officeart/2005/8/layout/chevron1"/>
  </dgm:cxnLst>
  <dgm:bg>
    <a:noFill/>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8E722F-6112-4AE5-9B37-E4B07B97AF16}">
      <dsp:nvSpPr>
        <dsp:cNvPr id="0" name=""/>
        <dsp:cNvSpPr/>
      </dsp:nvSpPr>
      <dsp:spPr>
        <a:xfrm>
          <a:off x="3320210" y="2003599"/>
          <a:ext cx="2729135" cy="2666082"/>
        </a:xfrm>
        <a:prstGeom prst="gear9">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RF characterization</a:t>
          </a:r>
          <a:endParaRPr lang="en-US" sz="1600" kern="1200" dirty="0"/>
        </a:p>
      </dsp:txBody>
      <dsp:txXfrm>
        <a:off x="3864175" y="2628116"/>
        <a:ext cx="1641205" cy="1370421"/>
      </dsp:txXfrm>
    </dsp:sp>
    <dsp:sp modelId="{626101A1-F620-4DA9-ABCF-655EAEDC1809}">
      <dsp:nvSpPr>
        <dsp:cNvPr id="0" name=""/>
        <dsp:cNvSpPr/>
      </dsp:nvSpPr>
      <dsp:spPr>
        <a:xfrm>
          <a:off x="1923177" y="1456895"/>
          <a:ext cx="1856538" cy="1856538"/>
        </a:xfrm>
        <a:prstGeom prst="gear6">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Samples preparation</a:t>
          </a:r>
          <a:endParaRPr lang="en-US" sz="1200" kern="1200" dirty="0"/>
        </a:p>
      </dsp:txBody>
      <dsp:txXfrm>
        <a:off x="2390566" y="1927109"/>
        <a:ext cx="921760" cy="916110"/>
      </dsp:txXfrm>
    </dsp:sp>
    <dsp:sp modelId="{4A91AF72-033E-4095-AFD1-9212C4560475}">
      <dsp:nvSpPr>
        <dsp:cNvPr id="0" name=""/>
        <dsp:cNvSpPr/>
      </dsp:nvSpPr>
      <dsp:spPr>
        <a:xfrm rot="20700000">
          <a:off x="2963028" y="176073"/>
          <a:ext cx="1819029" cy="1819029"/>
        </a:xfrm>
        <a:prstGeom prst="gear6">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smtClean="0"/>
            <a:t>Cryogenics operation</a:t>
          </a:r>
          <a:endParaRPr lang="en-US" sz="1200" kern="1200" dirty="0"/>
        </a:p>
      </dsp:txBody>
      <dsp:txXfrm rot="-20700000">
        <a:off x="3361994" y="575039"/>
        <a:ext cx="1021096" cy="1021096"/>
      </dsp:txXfrm>
    </dsp:sp>
    <dsp:sp modelId="{EFCFA4B4-4F1C-419A-A240-26AAA98097A4}">
      <dsp:nvSpPr>
        <dsp:cNvPr id="0" name=""/>
        <dsp:cNvSpPr/>
      </dsp:nvSpPr>
      <dsp:spPr>
        <a:xfrm>
          <a:off x="3217054" y="1672254"/>
          <a:ext cx="3267508" cy="3267508"/>
        </a:xfrm>
        <a:prstGeom prst="circularArrow">
          <a:avLst>
            <a:gd name="adj1" fmla="val 4687"/>
            <a:gd name="adj2" fmla="val 299029"/>
            <a:gd name="adj3" fmla="val 2525905"/>
            <a:gd name="adj4" fmla="val 15840454"/>
            <a:gd name="adj5" fmla="val 5469"/>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08B8F8-357D-4246-A06F-4FC7F9FFD690}">
      <dsp:nvSpPr>
        <dsp:cNvPr id="0" name=""/>
        <dsp:cNvSpPr/>
      </dsp:nvSpPr>
      <dsp:spPr>
        <a:xfrm>
          <a:off x="1594387" y="1044195"/>
          <a:ext cx="2374048" cy="2374048"/>
        </a:xfrm>
        <a:prstGeom prst="leftCircularArrow">
          <a:avLst>
            <a:gd name="adj1" fmla="val 6452"/>
            <a:gd name="adj2" fmla="val 429999"/>
            <a:gd name="adj3" fmla="val 10489124"/>
            <a:gd name="adj4" fmla="val 14837806"/>
            <a:gd name="adj5" fmla="val 7527"/>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959379-5CC7-4139-8A1E-5EE88A791931}">
      <dsp:nvSpPr>
        <dsp:cNvPr id="0" name=""/>
        <dsp:cNvSpPr/>
      </dsp:nvSpPr>
      <dsp:spPr>
        <a:xfrm>
          <a:off x="2542268" y="-224280"/>
          <a:ext cx="2559702" cy="2559702"/>
        </a:xfrm>
        <a:prstGeom prst="circularArrow">
          <a:avLst>
            <a:gd name="adj1" fmla="val 5984"/>
            <a:gd name="adj2" fmla="val 394124"/>
            <a:gd name="adj3" fmla="val 13313824"/>
            <a:gd name="adj4" fmla="val 10508221"/>
            <a:gd name="adj5" fmla="val 6981"/>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682853" y="0"/>
          <a:ext cx="6889484" cy="924828"/>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92" y="277448"/>
          <a:ext cx="2366850" cy="36993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material properties</a:t>
          </a:r>
          <a:endParaRPr lang="en-US" sz="1200" b="1" kern="1200" dirty="0"/>
        </a:p>
      </dsp:txBody>
      <dsp:txXfrm>
        <a:off x="19951" y="295507"/>
        <a:ext cx="2330732" cy="333813"/>
      </dsp:txXfrm>
    </dsp:sp>
    <dsp:sp modelId="{6DE2F2E6-0A96-4ED7-9A72-D5BA2E82CEF4}">
      <dsp:nvSpPr>
        <dsp:cNvPr id="0" name=""/>
        <dsp:cNvSpPr/>
      </dsp:nvSpPr>
      <dsp:spPr>
        <a:xfrm>
          <a:off x="2736408" y="277448"/>
          <a:ext cx="2632458" cy="369931"/>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boundary conditions</a:t>
          </a:r>
          <a:endParaRPr lang="en-US" sz="1200" b="1" kern="1200" dirty="0"/>
        </a:p>
      </dsp:txBody>
      <dsp:txXfrm>
        <a:off x="2754467" y="295507"/>
        <a:ext cx="2596340" cy="333813"/>
      </dsp:txXfrm>
    </dsp:sp>
    <dsp:sp modelId="{A7CD5F62-16BE-49E0-931A-B7812B088B36}">
      <dsp:nvSpPr>
        <dsp:cNvPr id="0" name=""/>
        <dsp:cNvSpPr/>
      </dsp:nvSpPr>
      <dsp:spPr>
        <a:xfrm>
          <a:off x="5736533" y="277448"/>
          <a:ext cx="2366850" cy="369931"/>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Definition of RF loads</a:t>
          </a:r>
          <a:endParaRPr lang="en-US" sz="1000" kern="1200" dirty="0"/>
        </a:p>
      </dsp:txBody>
      <dsp:txXfrm>
        <a:off x="5754592" y="295507"/>
        <a:ext cx="2330732" cy="33381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8BF5F-C136-4C3E-AC9E-F552052771AE}">
      <dsp:nvSpPr>
        <dsp:cNvPr id="0" name=""/>
        <dsp:cNvSpPr/>
      </dsp:nvSpPr>
      <dsp:spPr>
        <a:xfrm>
          <a:off x="0"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kern="1200" dirty="0" smtClean="0">
              <a:solidFill>
                <a:srgbClr val="C50B90"/>
              </a:solidFill>
            </a:rPr>
            <a:t>Natural convection</a:t>
          </a:r>
          <a:endParaRPr lang="en-US" sz="1200" kern="1200" dirty="0">
            <a:solidFill>
              <a:srgbClr val="C50B90"/>
            </a:solidFill>
          </a:endParaRPr>
        </a:p>
      </dsp:txBody>
      <dsp:txXfrm>
        <a:off x="145051" y="0"/>
        <a:ext cx="1885766" cy="290101"/>
      </dsp:txXfrm>
    </dsp:sp>
    <dsp:sp modelId="{6713EB09-ECAA-4E49-9AA3-082D45090B34}">
      <dsp:nvSpPr>
        <dsp:cNvPr id="0" name=""/>
        <dsp:cNvSpPr/>
      </dsp:nvSpPr>
      <dsp:spPr>
        <a:xfrm>
          <a:off x="196006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C50B90"/>
              </a:solidFill>
            </a:rPr>
            <a:t>Nucleate boiling</a:t>
          </a:r>
          <a:endParaRPr lang="en-US" sz="1400" b="1" kern="1200" dirty="0">
            <a:solidFill>
              <a:srgbClr val="C50B90"/>
            </a:solidFill>
          </a:endParaRPr>
        </a:p>
      </dsp:txBody>
      <dsp:txXfrm>
        <a:off x="2105117" y="0"/>
        <a:ext cx="1885766" cy="290101"/>
      </dsp:txXfrm>
    </dsp:sp>
    <dsp:sp modelId="{3D445A48-1697-414B-8C72-FF26C38950C9}">
      <dsp:nvSpPr>
        <dsp:cNvPr id="0" name=""/>
        <dsp:cNvSpPr/>
      </dsp:nvSpPr>
      <dsp:spPr>
        <a:xfrm>
          <a:off x="391834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Film boiling</a:t>
          </a:r>
          <a:endParaRPr lang="en-US" sz="1400" kern="1200" dirty="0"/>
        </a:p>
      </dsp:txBody>
      <dsp:txXfrm>
        <a:off x="4063397" y="0"/>
        <a:ext cx="1885766" cy="29010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682853" y="0"/>
          <a:ext cx="6889484" cy="924828"/>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92" y="277448"/>
          <a:ext cx="2366850" cy="36993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material properties</a:t>
          </a:r>
          <a:endParaRPr lang="en-US" sz="1200" b="1" kern="1200" dirty="0"/>
        </a:p>
      </dsp:txBody>
      <dsp:txXfrm>
        <a:off x="19951" y="295507"/>
        <a:ext cx="2330732" cy="333813"/>
      </dsp:txXfrm>
    </dsp:sp>
    <dsp:sp modelId="{6DE2F2E6-0A96-4ED7-9A72-D5BA2E82CEF4}">
      <dsp:nvSpPr>
        <dsp:cNvPr id="0" name=""/>
        <dsp:cNvSpPr/>
      </dsp:nvSpPr>
      <dsp:spPr>
        <a:xfrm>
          <a:off x="2736408" y="277448"/>
          <a:ext cx="2632458" cy="369931"/>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boundary conditions</a:t>
          </a:r>
          <a:endParaRPr lang="en-US" sz="1200" b="1" kern="1200" dirty="0"/>
        </a:p>
      </dsp:txBody>
      <dsp:txXfrm>
        <a:off x="2754467" y="295507"/>
        <a:ext cx="2596340" cy="333813"/>
      </dsp:txXfrm>
    </dsp:sp>
    <dsp:sp modelId="{A7CD5F62-16BE-49E0-931A-B7812B088B36}">
      <dsp:nvSpPr>
        <dsp:cNvPr id="0" name=""/>
        <dsp:cNvSpPr/>
      </dsp:nvSpPr>
      <dsp:spPr>
        <a:xfrm>
          <a:off x="5736533" y="277448"/>
          <a:ext cx="2366850" cy="369931"/>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Definition of RF loads</a:t>
          </a:r>
          <a:endParaRPr lang="en-US" sz="1000" kern="1200" dirty="0"/>
        </a:p>
      </dsp:txBody>
      <dsp:txXfrm>
        <a:off x="5754592" y="295507"/>
        <a:ext cx="2330732" cy="33381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8BF5F-C136-4C3E-AC9E-F552052771AE}">
      <dsp:nvSpPr>
        <dsp:cNvPr id="0" name=""/>
        <dsp:cNvSpPr/>
      </dsp:nvSpPr>
      <dsp:spPr>
        <a:xfrm>
          <a:off x="0"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kern="1200" dirty="0" smtClean="0">
              <a:solidFill>
                <a:srgbClr val="C50B90"/>
              </a:solidFill>
            </a:rPr>
            <a:t>Natural convection</a:t>
          </a:r>
          <a:endParaRPr lang="en-US" sz="1200" kern="1200" dirty="0">
            <a:solidFill>
              <a:srgbClr val="C50B90"/>
            </a:solidFill>
          </a:endParaRPr>
        </a:p>
      </dsp:txBody>
      <dsp:txXfrm>
        <a:off x="145051" y="0"/>
        <a:ext cx="1885766" cy="290101"/>
      </dsp:txXfrm>
    </dsp:sp>
    <dsp:sp modelId="{6713EB09-ECAA-4E49-9AA3-082D45090B34}">
      <dsp:nvSpPr>
        <dsp:cNvPr id="0" name=""/>
        <dsp:cNvSpPr/>
      </dsp:nvSpPr>
      <dsp:spPr>
        <a:xfrm>
          <a:off x="196006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C50B90"/>
              </a:solidFill>
            </a:rPr>
            <a:t>Nucleate boiling</a:t>
          </a:r>
          <a:endParaRPr lang="en-US" sz="1400" b="1" kern="1200" dirty="0">
            <a:solidFill>
              <a:srgbClr val="C50B90"/>
            </a:solidFill>
          </a:endParaRPr>
        </a:p>
      </dsp:txBody>
      <dsp:txXfrm>
        <a:off x="2105117" y="0"/>
        <a:ext cx="1885766" cy="290101"/>
      </dsp:txXfrm>
    </dsp:sp>
    <dsp:sp modelId="{3D445A48-1697-414B-8C72-FF26C38950C9}">
      <dsp:nvSpPr>
        <dsp:cNvPr id="0" name=""/>
        <dsp:cNvSpPr/>
      </dsp:nvSpPr>
      <dsp:spPr>
        <a:xfrm>
          <a:off x="391834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Film boiling</a:t>
          </a:r>
          <a:endParaRPr lang="en-US" sz="1400" kern="1200" dirty="0"/>
        </a:p>
      </dsp:txBody>
      <dsp:txXfrm>
        <a:off x="4063397" y="0"/>
        <a:ext cx="1885766" cy="29010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682853" y="0"/>
          <a:ext cx="6889484" cy="924828"/>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92" y="277448"/>
          <a:ext cx="2366850" cy="36993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material properties</a:t>
          </a:r>
          <a:endParaRPr lang="en-US" sz="1200" b="1" kern="1200" dirty="0"/>
        </a:p>
      </dsp:txBody>
      <dsp:txXfrm>
        <a:off x="19951" y="295507"/>
        <a:ext cx="2330732" cy="333813"/>
      </dsp:txXfrm>
    </dsp:sp>
    <dsp:sp modelId="{6DE2F2E6-0A96-4ED7-9A72-D5BA2E82CEF4}">
      <dsp:nvSpPr>
        <dsp:cNvPr id="0" name=""/>
        <dsp:cNvSpPr/>
      </dsp:nvSpPr>
      <dsp:spPr>
        <a:xfrm>
          <a:off x="2736408" y="277448"/>
          <a:ext cx="2632458" cy="369931"/>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boundary conditions</a:t>
          </a:r>
          <a:endParaRPr lang="en-US" sz="1200" b="1" kern="1200" dirty="0"/>
        </a:p>
      </dsp:txBody>
      <dsp:txXfrm>
        <a:off x="2754467" y="295507"/>
        <a:ext cx="2596340" cy="333813"/>
      </dsp:txXfrm>
    </dsp:sp>
    <dsp:sp modelId="{A7CD5F62-16BE-49E0-931A-B7812B088B36}">
      <dsp:nvSpPr>
        <dsp:cNvPr id="0" name=""/>
        <dsp:cNvSpPr/>
      </dsp:nvSpPr>
      <dsp:spPr>
        <a:xfrm>
          <a:off x="5736533" y="277448"/>
          <a:ext cx="2366850" cy="369931"/>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Definition of RF loads</a:t>
          </a:r>
          <a:endParaRPr lang="en-US" sz="1000" kern="1200" dirty="0"/>
        </a:p>
      </dsp:txBody>
      <dsp:txXfrm>
        <a:off x="5754592" y="295507"/>
        <a:ext cx="2330732" cy="33381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8BF5F-C136-4C3E-AC9E-F552052771AE}">
      <dsp:nvSpPr>
        <dsp:cNvPr id="0" name=""/>
        <dsp:cNvSpPr/>
      </dsp:nvSpPr>
      <dsp:spPr>
        <a:xfrm>
          <a:off x="0"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kern="1200" dirty="0" smtClean="0">
              <a:solidFill>
                <a:srgbClr val="C50B90"/>
              </a:solidFill>
            </a:rPr>
            <a:t>Natural convection</a:t>
          </a:r>
          <a:endParaRPr lang="en-US" sz="1200" kern="1200" dirty="0">
            <a:solidFill>
              <a:srgbClr val="C50B90"/>
            </a:solidFill>
          </a:endParaRPr>
        </a:p>
      </dsp:txBody>
      <dsp:txXfrm>
        <a:off x="145051" y="0"/>
        <a:ext cx="1885766" cy="290101"/>
      </dsp:txXfrm>
    </dsp:sp>
    <dsp:sp modelId="{6713EB09-ECAA-4E49-9AA3-082D45090B34}">
      <dsp:nvSpPr>
        <dsp:cNvPr id="0" name=""/>
        <dsp:cNvSpPr/>
      </dsp:nvSpPr>
      <dsp:spPr>
        <a:xfrm>
          <a:off x="196006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C50B90"/>
              </a:solidFill>
            </a:rPr>
            <a:t>Nucleate boiling</a:t>
          </a:r>
          <a:endParaRPr lang="en-US" sz="1400" b="1" kern="1200" dirty="0">
            <a:solidFill>
              <a:srgbClr val="C50B90"/>
            </a:solidFill>
          </a:endParaRPr>
        </a:p>
      </dsp:txBody>
      <dsp:txXfrm>
        <a:off x="2105117" y="0"/>
        <a:ext cx="1885766" cy="290101"/>
      </dsp:txXfrm>
    </dsp:sp>
    <dsp:sp modelId="{3D445A48-1697-414B-8C72-FF26C38950C9}">
      <dsp:nvSpPr>
        <dsp:cNvPr id="0" name=""/>
        <dsp:cNvSpPr/>
      </dsp:nvSpPr>
      <dsp:spPr>
        <a:xfrm>
          <a:off x="391834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Film boiling</a:t>
          </a:r>
          <a:endParaRPr lang="en-US" sz="1400" kern="1200" dirty="0"/>
        </a:p>
      </dsp:txBody>
      <dsp:txXfrm>
        <a:off x="4063397" y="0"/>
        <a:ext cx="1885766" cy="29010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682853" y="0"/>
          <a:ext cx="6889484" cy="924828"/>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92" y="277448"/>
          <a:ext cx="2366850" cy="36993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material properties</a:t>
          </a:r>
          <a:endParaRPr lang="en-US" sz="1200" b="1" kern="1200" dirty="0"/>
        </a:p>
      </dsp:txBody>
      <dsp:txXfrm>
        <a:off x="19951" y="295507"/>
        <a:ext cx="2330732" cy="333813"/>
      </dsp:txXfrm>
    </dsp:sp>
    <dsp:sp modelId="{6DE2F2E6-0A96-4ED7-9A72-D5BA2E82CEF4}">
      <dsp:nvSpPr>
        <dsp:cNvPr id="0" name=""/>
        <dsp:cNvSpPr/>
      </dsp:nvSpPr>
      <dsp:spPr>
        <a:xfrm>
          <a:off x="2736408" y="277448"/>
          <a:ext cx="2632458" cy="369931"/>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boundary conditions</a:t>
          </a:r>
          <a:endParaRPr lang="en-US" sz="1200" b="1" kern="1200" dirty="0"/>
        </a:p>
      </dsp:txBody>
      <dsp:txXfrm>
        <a:off x="2754467" y="295507"/>
        <a:ext cx="2596340" cy="333813"/>
      </dsp:txXfrm>
    </dsp:sp>
    <dsp:sp modelId="{A7CD5F62-16BE-49E0-931A-B7812B088B36}">
      <dsp:nvSpPr>
        <dsp:cNvPr id="0" name=""/>
        <dsp:cNvSpPr/>
      </dsp:nvSpPr>
      <dsp:spPr>
        <a:xfrm>
          <a:off x="5736533" y="277448"/>
          <a:ext cx="2366850" cy="369931"/>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Definition of RF loads</a:t>
          </a:r>
          <a:endParaRPr lang="en-US" sz="1000" kern="1200" dirty="0"/>
        </a:p>
      </dsp:txBody>
      <dsp:txXfrm>
        <a:off x="5754592" y="295507"/>
        <a:ext cx="2330732" cy="33381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8BF5F-C136-4C3E-AC9E-F552052771AE}">
      <dsp:nvSpPr>
        <dsp:cNvPr id="0" name=""/>
        <dsp:cNvSpPr/>
      </dsp:nvSpPr>
      <dsp:spPr>
        <a:xfrm>
          <a:off x="0"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kern="1200" dirty="0" smtClean="0">
              <a:solidFill>
                <a:srgbClr val="C50B90"/>
              </a:solidFill>
            </a:rPr>
            <a:t>Natural convection</a:t>
          </a:r>
          <a:endParaRPr lang="en-US" sz="1200" kern="1200" dirty="0">
            <a:solidFill>
              <a:srgbClr val="C50B90"/>
            </a:solidFill>
          </a:endParaRPr>
        </a:p>
      </dsp:txBody>
      <dsp:txXfrm>
        <a:off x="145051" y="0"/>
        <a:ext cx="1885766" cy="290101"/>
      </dsp:txXfrm>
    </dsp:sp>
    <dsp:sp modelId="{6713EB09-ECAA-4E49-9AA3-082D45090B34}">
      <dsp:nvSpPr>
        <dsp:cNvPr id="0" name=""/>
        <dsp:cNvSpPr/>
      </dsp:nvSpPr>
      <dsp:spPr>
        <a:xfrm>
          <a:off x="196006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0" kern="1200" dirty="0" smtClean="0">
              <a:solidFill>
                <a:srgbClr val="C50B90"/>
              </a:solidFill>
            </a:rPr>
            <a:t>Nucleate boiling</a:t>
          </a:r>
          <a:endParaRPr lang="en-US" sz="1200" b="0" kern="1200" dirty="0">
            <a:solidFill>
              <a:srgbClr val="C50B90"/>
            </a:solidFill>
          </a:endParaRPr>
        </a:p>
      </dsp:txBody>
      <dsp:txXfrm>
        <a:off x="2105117" y="0"/>
        <a:ext cx="1885766" cy="290101"/>
      </dsp:txXfrm>
    </dsp:sp>
    <dsp:sp modelId="{3D445A48-1697-414B-8C72-FF26C38950C9}">
      <dsp:nvSpPr>
        <dsp:cNvPr id="0" name=""/>
        <dsp:cNvSpPr/>
      </dsp:nvSpPr>
      <dsp:spPr>
        <a:xfrm>
          <a:off x="391834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C50B90"/>
              </a:solidFill>
            </a:rPr>
            <a:t>Film boiling</a:t>
          </a:r>
          <a:endParaRPr lang="en-US" sz="1400" b="1" kern="1200" dirty="0">
            <a:solidFill>
              <a:srgbClr val="C50B90"/>
            </a:solidFill>
          </a:endParaRPr>
        </a:p>
      </dsp:txBody>
      <dsp:txXfrm>
        <a:off x="4063397" y="0"/>
        <a:ext cx="1885766" cy="29010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682853" y="0"/>
          <a:ext cx="6889484" cy="924828"/>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92" y="277448"/>
          <a:ext cx="2366850" cy="36993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material properties</a:t>
          </a:r>
          <a:endParaRPr lang="en-US" sz="1200" b="1" kern="1200" dirty="0"/>
        </a:p>
      </dsp:txBody>
      <dsp:txXfrm>
        <a:off x="19951" y="295507"/>
        <a:ext cx="2330732" cy="333813"/>
      </dsp:txXfrm>
    </dsp:sp>
    <dsp:sp modelId="{6DE2F2E6-0A96-4ED7-9A72-D5BA2E82CEF4}">
      <dsp:nvSpPr>
        <dsp:cNvPr id="0" name=""/>
        <dsp:cNvSpPr/>
      </dsp:nvSpPr>
      <dsp:spPr>
        <a:xfrm>
          <a:off x="2736408" y="277448"/>
          <a:ext cx="2632458" cy="369931"/>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boundary conditions</a:t>
          </a:r>
          <a:endParaRPr lang="en-US" sz="1200" b="1" kern="1200" dirty="0"/>
        </a:p>
      </dsp:txBody>
      <dsp:txXfrm>
        <a:off x="2754467" y="295507"/>
        <a:ext cx="2596340" cy="333813"/>
      </dsp:txXfrm>
    </dsp:sp>
    <dsp:sp modelId="{A7CD5F62-16BE-49E0-931A-B7812B088B36}">
      <dsp:nvSpPr>
        <dsp:cNvPr id="0" name=""/>
        <dsp:cNvSpPr/>
      </dsp:nvSpPr>
      <dsp:spPr>
        <a:xfrm>
          <a:off x="5736533" y="277448"/>
          <a:ext cx="2366850" cy="369931"/>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Definition of RF loads</a:t>
          </a:r>
          <a:endParaRPr lang="en-US" sz="1000" kern="1200" dirty="0"/>
        </a:p>
      </dsp:txBody>
      <dsp:txXfrm>
        <a:off x="5754592" y="295507"/>
        <a:ext cx="2330732" cy="33381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682853" y="0"/>
          <a:ext cx="6889484" cy="1067569"/>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92" y="320270"/>
          <a:ext cx="2366850" cy="427027"/>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material properties</a:t>
          </a:r>
          <a:endParaRPr lang="en-US" sz="1200" b="1" kern="1200" dirty="0"/>
        </a:p>
      </dsp:txBody>
      <dsp:txXfrm>
        <a:off x="22738" y="341116"/>
        <a:ext cx="2325158" cy="385335"/>
      </dsp:txXfrm>
    </dsp:sp>
    <dsp:sp modelId="{6DE2F2E6-0A96-4ED7-9A72-D5BA2E82CEF4}">
      <dsp:nvSpPr>
        <dsp:cNvPr id="0" name=""/>
        <dsp:cNvSpPr/>
      </dsp:nvSpPr>
      <dsp:spPr>
        <a:xfrm>
          <a:off x="2736408" y="320270"/>
          <a:ext cx="2632458" cy="427027"/>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boundary conditions</a:t>
          </a:r>
          <a:endParaRPr lang="en-US" sz="1200" b="1" kern="1200" dirty="0"/>
        </a:p>
      </dsp:txBody>
      <dsp:txXfrm>
        <a:off x="2757254" y="341116"/>
        <a:ext cx="2590766" cy="385335"/>
      </dsp:txXfrm>
    </dsp:sp>
    <dsp:sp modelId="{A7CD5F62-16BE-49E0-931A-B7812B088B36}">
      <dsp:nvSpPr>
        <dsp:cNvPr id="0" name=""/>
        <dsp:cNvSpPr/>
      </dsp:nvSpPr>
      <dsp:spPr>
        <a:xfrm>
          <a:off x="5738425" y="347690"/>
          <a:ext cx="2366850" cy="427027"/>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Definition of RF loads</a:t>
          </a:r>
          <a:endParaRPr lang="en-US" sz="1200" b="1" kern="1200" dirty="0"/>
        </a:p>
      </dsp:txBody>
      <dsp:txXfrm>
        <a:off x="5759271" y="368536"/>
        <a:ext cx="2325158" cy="3853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258772" y="0"/>
          <a:ext cx="2972164" cy="1288318"/>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10" y="386495"/>
          <a:ext cx="1076134" cy="515327"/>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dirty="0" smtClean="0"/>
            <a:t>Definition of material properties</a:t>
          </a:r>
          <a:endParaRPr lang="en-US" sz="1100" kern="1200" dirty="0"/>
        </a:p>
      </dsp:txBody>
      <dsp:txXfrm>
        <a:off x="26966" y="411651"/>
        <a:ext cx="1025822" cy="465015"/>
      </dsp:txXfrm>
    </dsp:sp>
    <dsp:sp modelId="{6DE2F2E6-0A96-4ED7-9A72-D5BA2E82CEF4}">
      <dsp:nvSpPr>
        <dsp:cNvPr id="0" name=""/>
        <dsp:cNvSpPr/>
      </dsp:nvSpPr>
      <dsp:spPr>
        <a:xfrm>
          <a:off x="1210264" y="386495"/>
          <a:ext cx="1076134" cy="515327"/>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Definition of RF loads</a:t>
          </a:r>
          <a:endParaRPr lang="en-US" sz="1100" kern="1200" dirty="0"/>
        </a:p>
      </dsp:txBody>
      <dsp:txXfrm>
        <a:off x="1235420" y="411651"/>
        <a:ext cx="1025822" cy="465015"/>
      </dsp:txXfrm>
    </dsp:sp>
    <dsp:sp modelId="{A7CD5F62-16BE-49E0-931A-B7812B088B36}">
      <dsp:nvSpPr>
        <dsp:cNvPr id="0" name=""/>
        <dsp:cNvSpPr/>
      </dsp:nvSpPr>
      <dsp:spPr>
        <a:xfrm>
          <a:off x="2418719" y="386495"/>
          <a:ext cx="1076134" cy="515327"/>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GB" sz="1100" kern="1200" dirty="0" smtClean="0"/>
            <a:t>Definition of boundary </a:t>
          </a:r>
          <a:r>
            <a:rPr lang="en-GB" sz="1100" kern="1200" dirty="0" smtClean="0"/>
            <a:t>conditions</a:t>
          </a:r>
          <a:endParaRPr lang="en-US" sz="1100" kern="1200" dirty="0"/>
        </a:p>
      </dsp:txBody>
      <dsp:txXfrm>
        <a:off x="2443875" y="411651"/>
        <a:ext cx="1025822" cy="4650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744031" y="0"/>
          <a:ext cx="6889484" cy="1117646"/>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2659" y="335293"/>
          <a:ext cx="2474399" cy="447058"/>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smtClean="0"/>
            <a:t>Definition of material properties</a:t>
          </a:r>
          <a:endParaRPr lang="en-US" sz="1400" b="1" kern="1200" dirty="0"/>
        </a:p>
      </dsp:txBody>
      <dsp:txXfrm>
        <a:off x="24483" y="357117"/>
        <a:ext cx="2430751" cy="403410"/>
      </dsp:txXfrm>
    </dsp:sp>
    <dsp:sp modelId="{6DE2F2E6-0A96-4ED7-9A72-D5BA2E82CEF4}">
      <dsp:nvSpPr>
        <dsp:cNvPr id="0" name=""/>
        <dsp:cNvSpPr/>
      </dsp:nvSpPr>
      <dsp:spPr>
        <a:xfrm>
          <a:off x="2815438" y="335293"/>
          <a:ext cx="2474399" cy="447058"/>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Definition of RF loads</a:t>
          </a:r>
          <a:endParaRPr lang="en-US" sz="1050" kern="1200" dirty="0"/>
        </a:p>
      </dsp:txBody>
      <dsp:txXfrm>
        <a:off x="2837262" y="357117"/>
        <a:ext cx="2430751" cy="403410"/>
      </dsp:txXfrm>
    </dsp:sp>
    <dsp:sp modelId="{A7CD5F62-16BE-49E0-931A-B7812B088B36}">
      <dsp:nvSpPr>
        <dsp:cNvPr id="0" name=""/>
        <dsp:cNvSpPr/>
      </dsp:nvSpPr>
      <dsp:spPr>
        <a:xfrm>
          <a:off x="5628217" y="335293"/>
          <a:ext cx="2474399" cy="447058"/>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GB" sz="1050" kern="1200" dirty="0" smtClean="0"/>
            <a:t>Definition of boundary conditions</a:t>
          </a:r>
          <a:r>
            <a:rPr lang="en-GB" sz="1050" kern="1200" dirty="0" smtClean="0">
              <a:solidFill>
                <a:srgbClr val="00B050"/>
              </a:solidFill>
            </a:rPr>
            <a:t>:</a:t>
          </a:r>
          <a:endParaRPr lang="en-US" sz="1050" kern="1200" dirty="0"/>
        </a:p>
      </dsp:txBody>
      <dsp:txXfrm>
        <a:off x="5650041" y="357117"/>
        <a:ext cx="2430751" cy="4034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682853" y="0"/>
          <a:ext cx="6889484" cy="1206411"/>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68" y="361923"/>
          <a:ext cx="2421292" cy="482564"/>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kern="1200" dirty="0" smtClean="0"/>
            <a:t>Definition of material properties</a:t>
          </a:r>
          <a:endParaRPr lang="en-US" sz="1600" b="1" kern="1200" dirty="0"/>
        </a:p>
      </dsp:txBody>
      <dsp:txXfrm>
        <a:off x="25425" y="385480"/>
        <a:ext cx="2374178" cy="435450"/>
      </dsp:txXfrm>
    </dsp:sp>
    <dsp:sp modelId="{6DE2F2E6-0A96-4ED7-9A72-D5BA2E82CEF4}">
      <dsp:nvSpPr>
        <dsp:cNvPr id="0" name=""/>
        <dsp:cNvSpPr/>
      </dsp:nvSpPr>
      <dsp:spPr>
        <a:xfrm>
          <a:off x="2706133" y="361923"/>
          <a:ext cx="2693009" cy="482564"/>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kern="1200" dirty="0" smtClean="0"/>
            <a:t>Definition of boundary conditions</a:t>
          </a:r>
          <a:endParaRPr lang="en-US" sz="1600" b="1" kern="1200" dirty="0"/>
        </a:p>
      </dsp:txBody>
      <dsp:txXfrm>
        <a:off x="2729690" y="385480"/>
        <a:ext cx="2645895" cy="435450"/>
      </dsp:txXfrm>
    </dsp:sp>
    <dsp:sp modelId="{A7CD5F62-16BE-49E0-931A-B7812B088B36}">
      <dsp:nvSpPr>
        <dsp:cNvPr id="0" name=""/>
        <dsp:cNvSpPr/>
      </dsp:nvSpPr>
      <dsp:spPr>
        <a:xfrm>
          <a:off x="5682115" y="361923"/>
          <a:ext cx="2421292" cy="482564"/>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Definition of RF loads</a:t>
          </a:r>
          <a:endParaRPr lang="en-US" sz="1100" kern="1200" dirty="0"/>
        </a:p>
      </dsp:txBody>
      <dsp:txXfrm>
        <a:off x="5705672" y="385480"/>
        <a:ext cx="2374178" cy="4354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8BF5F-C136-4C3E-AC9E-F552052771AE}">
      <dsp:nvSpPr>
        <dsp:cNvPr id="0" name=""/>
        <dsp:cNvSpPr/>
      </dsp:nvSpPr>
      <dsp:spPr>
        <a:xfrm>
          <a:off x="1785" y="0"/>
          <a:ext cx="2175867" cy="338548"/>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Natural convection</a:t>
          </a:r>
          <a:endParaRPr lang="en-US" sz="1400" kern="1200" dirty="0"/>
        </a:p>
      </dsp:txBody>
      <dsp:txXfrm>
        <a:off x="171059" y="0"/>
        <a:ext cx="1837319" cy="338548"/>
      </dsp:txXfrm>
    </dsp:sp>
    <dsp:sp modelId="{6713EB09-ECAA-4E49-9AA3-082D45090B34}">
      <dsp:nvSpPr>
        <dsp:cNvPr id="0" name=""/>
        <dsp:cNvSpPr/>
      </dsp:nvSpPr>
      <dsp:spPr>
        <a:xfrm>
          <a:off x="1960066" y="0"/>
          <a:ext cx="2175867" cy="338548"/>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Nucleate boiling</a:t>
          </a:r>
          <a:endParaRPr lang="en-US" sz="1400" kern="1200" dirty="0"/>
        </a:p>
      </dsp:txBody>
      <dsp:txXfrm>
        <a:off x="2129340" y="0"/>
        <a:ext cx="1837319" cy="338548"/>
      </dsp:txXfrm>
    </dsp:sp>
    <dsp:sp modelId="{3D445A48-1697-414B-8C72-FF26C38950C9}">
      <dsp:nvSpPr>
        <dsp:cNvPr id="0" name=""/>
        <dsp:cNvSpPr/>
      </dsp:nvSpPr>
      <dsp:spPr>
        <a:xfrm>
          <a:off x="3918346" y="0"/>
          <a:ext cx="2175867" cy="338548"/>
        </a:xfrm>
        <a:prstGeom prst="chevron">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Film boiling</a:t>
          </a:r>
          <a:endParaRPr lang="en-US" sz="1400" kern="1200" dirty="0"/>
        </a:p>
      </dsp:txBody>
      <dsp:txXfrm>
        <a:off x="4087620" y="0"/>
        <a:ext cx="1837319" cy="3385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682853" y="0"/>
          <a:ext cx="6889484" cy="1083804"/>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92" y="325141"/>
          <a:ext cx="2366850" cy="43352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material properties</a:t>
          </a:r>
          <a:endParaRPr lang="en-US" sz="1200" b="1" kern="1200" dirty="0"/>
        </a:p>
      </dsp:txBody>
      <dsp:txXfrm>
        <a:off x="23055" y="346304"/>
        <a:ext cx="2324524" cy="391195"/>
      </dsp:txXfrm>
    </dsp:sp>
    <dsp:sp modelId="{6DE2F2E6-0A96-4ED7-9A72-D5BA2E82CEF4}">
      <dsp:nvSpPr>
        <dsp:cNvPr id="0" name=""/>
        <dsp:cNvSpPr/>
      </dsp:nvSpPr>
      <dsp:spPr>
        <a:xfrm>
          <a:off x="2736408" y="325141"/>
          <a:ext cx="2632458" cy="433521"/>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boundary conditions</a:t>
          </a:r>
          <a:endParaRPr lang="en-US" sz="1200" b="1" kern="1200" dirty="0"/>
        </a:p>
      </dsp:txBody>
      <dsp:txXfrm>
        <a:off x="2757571" y="346304"/>
        <a:ext cx="2590132" cy="391195"/>
      </dsp:txXfrm>
    </dsp:sp>
    <dsp:sp modelId="{A7CD5F62-16BE-49E0-931A-B7812B088B36}">
      <dsp:nvSpPr>
        <dsp:cNvPr id="0" name=""/>
        <dsp:cNvSpPr/>
      </dsp:nvSpPr>
      <dsp:spPr>
        <a:xfrm>
          <a:off x="5736533" y="325141"/>
          <a:ext cx="2366850" cy="433521"/>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Definition of RF loads</a:t>
          </a:r>
          <a:endParaRPr lang="en-US" sz="1000" kern="1200" dirty="0"/>
        </a:p>
      </dsp:txBody>
      <dsp:txXfrm>
        <a:off x="5757696" y="346304"/>
        <a:ext cx="2324524" cy="39119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8BF5F-C136-4C3E-AC9E-F552052771AE}">
      <dsp:nvSpPr>
        <dsp:cNvPr id="0" name=""/>
        <dsp:cNvSpPr/>
      </dsp:nvSpPr>
      <dsp:spPr>
        <a:xfrm>
          <a:off x="0"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C50B90"/>
              </a:solidFill>
            </a:rPr>
            <a:t>Natural convection</a:t>
          </a:r>
          <a:endParaRPr lang="en-US" sz="1400" b="1" kern="1200" dirty="0">
            <a:solidFill>
              <a:srgbClr val="C50B90"/>
            </a:solidFill>
          </a:endParaRPr>
        </a:p>
      </dsp:txBody>
      <dsp:txXfrm>
        <a:off x="145051" y="0"/>
        <a:ext cx="1885766" cy="290101"/>
      </dsp:txXfrm>
    </dsp:sp>
    <dsp:sp modelId="{6713EB09-ECAA-4E49-9AA3-082D45090B34}">
      <dsp:nvSpPr>
        <dsp:cNvPr id="0" name=""/>
        <dsp:cNvSpPr/>
      </dsp:nvSpPr>
      <dsp:spPr>
        <a:xfrm>
          <a:off x="196006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Nucleate boiling</a:t>
          </a:r>
          <a:endParaRPr lang="en-US" sz="1400" kern="1200" dirty="0"/>
        </a:p>
      </dsp:txBody>
      <dsp:txXfrm>
        <a:off x="2105117" y="0"/>
        <a:ext cx="1885766" cy="290101"/>
      </dsp:txXfrm>
    </dsp:sp>
    <dsp:sp modelId="{3D445A48-1697-414B-8C72-FF26C38950C9}">
      <dsp:nvSpPr>
        <dsp:cNvPr id="0" name=""/>
        <dsp:cNvSpPr/>
      </dsp:nvSpPr>
      <dsp:spPr>
        <a:xfrm>
          <a:off x="391834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Film boiling</a:t>
          </a:r>
          <a:endParaRPr lang="en-US" sz="1400" kern="1200" dirty="0"/>
        </a:p>
      </dsp:txBody>
      <dsp:txXfrm>
        <a:off x="4063397" y="0"/>
        <a:ext cx="1885766" cy="29010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3D06D8-A0B1-441C-8273-E12A79218686}">
      <dsp:nvSpPr>
        <dsp:cNvPr id="0" name=""/>
        <dsp:cNvSpPr/>
      </dsp:nvSpPr>
      <dsp:spPr>
        <a:xfrm>
          <a:off x="682853" y="0"/>
          <a:ext cx="6889484" cy="924828"/>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5D58A5-13F3-4BEE-89BA-810B86B8C122}">
      <dsp:nvSpPr>
        <dsp:cNvPr id="0" name=""/>
        <dsp:cNvSpPr/>
      </dsp:nvSpPr>
      <dsp:spPr>
        <a:xfrm>
          <a:off x="1892" y="277448"/>
          <a:ext cx="2366850" cy="369931"/>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material properties</a:t>
          </a:r>
          <a:endParaRPr lang="en-US" sz="1200" b="1" kern="1200" dirty="0"/>
        </a:p>
      </dsp:txBody>
      <dsp:txXfrm>
        <a:off x="19951" y="295507"/>
        <a:ext cx="2330732" cy="333813"/>
      </dsp:txXfrm>
    </dsp:sp>
    <dsp:sp modelId="{6DE2F2E6-0A96-4ED7-9A72-D5BA2E82CEF4}">
      <dsp:nvSpPr>
        <dsp:cNvPr id="0" name=""/>
        <dsp:cNvSpPr/>
      </dsp:nvSpPr>
      <dsp:spPr>
        <a:xfrm>
          <a:off x="2736408" y="277448"/>
          <a:ext cx="2632458" cy="369931"/>
        </a:xfrm>
        <a:prstGeom prst="roundRect">
          <a:avLst/>
        </a:prstGeom>
        <a:solidFill>
          <a:schemeClr val="tx1"/>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t>Definition of boundary conditions</a:t>
          </a:r>
          <a:endParaRPr lang="en-US" sz="1200" b="1" kern="1200" dirty="0"/>
        </a:p>
      </dsp:txBody>
      <dsp:txXfrm>
        <a:off x="2754467" y="295507"/>
        <a:ext cx="2596340" cy="333813"/>
      </dsp:txXfrm>
    </dsp:sp>
    <dsp:sp modelId="{A7CD5F62-16BE-49E0-931A-B7812B088B36}">
      <dsp:nvSpPr>
        <dsp:cNvPr id="0" name=""/>
        <dsp:cNvSpPr/>
      </dsp:nvSpPr>
      <dsp:spPr>
        <a:xfrm>
          <a:off x="5736533" y="277448"/>
          <a:ext cx="2366850" cy="369931"/>
        </a:xfrm>
        <a:prstGeom prst="roundRect">
          <a:avLst/>
        </a:prstGeom>
        <a:solidFill>
          <a:schemeClr val="tx2">
            <a:lumMod val="20000"/>
            <a:lumOff val="80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Definition of RF loads</a:t>
          </a:r>
          <a:endParaRPr lang="en-US" sz="1000" kern="1200" dirty="0"/>
        </a:p>
      </dsp:txBody>
      <dsp:txXfrm>
        <a:off x="5754592" y="295507"/>
        <a:ext cx="2330732" cy="33381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8BF5F-C136-4C3E-AC9E-F552052771AE}">
      <dsp:nvSpPr>
        <dsp:cNvPr id="0" name=""/>
        <dsp:cNvSpPr/>
      </dsp:nvSpPr>
      <dsp:spPr>
        <a:xfrm>
          <a:off x="0"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kern="1200" dirty="0" smtClean="0">
              <a:solidFill>
                <a:srgbClr val="C50B90"/>
              </a:solidFill>
            </a:rPr>
            <a:t>Natural convection</a:t>
          </a:r>
          <a:endParaRPr lang="en-US" sz="1200" kern="1200" dirty="0">
            <a:solidFill>
              <a:srgbClr val="C50B90"/>
            </a:solidFill>
          </a:endParaRPr>
        </a:p>
      </dsp:txBody>
      <dsp:txXfrm>
        <a:off x="145051" y="0"/>
        <a:ext cx="1885766" cy="290101"/>
      </dsp:txXfrm>
    </dsp:sp>
    <dsp:sp modelId="{6713EB09-ECAA-4E49-9AA3-082D45090B34}">
      <dsp:nvSpPr>
        <dsp:cNvPr id="0" name=""/>
        <dsp:cNvSpPr/>
      </dsp:nvSpPr>
      <dsp:spPr>
        <a:xfrm>
          <a:off x="196006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C50B90"/>
              </a:solidFill>
            </a:rPr>
            <a:t>Nucleate boiling</a:t>
          </a:r>
          <a:endParaRPr lang="en-US" sz="1400" b="1" kern="1200" dirty="0">
            <a:solidFill>
              <a:srgbClr val="C50B90"/>
            </a:solidFill>
          </a:endParaRPr>
        </a:p>
      </dsp:txBody>
      <dsp:txXfrm>
        <a:off x="2105117" y="0"/>
        <a:ext cx="1885766" cy="290101"/>
      </dsp:txXfrm>
    </dsp:sp>
    <dsp:sp modelId="{3D445A48-1697-414B-8C72-FF26C38950C9}">
      <dsp:nvSpPr>
        <dsp:cNvPr id="0" name=""/>
        <dsp:cNvSpPr/>
      </dsp:nvSpPr>
      <dsp:spPr>
        <a:xfrm>
          <a:off x="3918346" y="0"/>
          <a:ext cx="2175867" cy="290101"/>
        </a:xfrm>
        <a:prstGeom prst="chevron">
          <a:avLst/>
        </a:prstGeom>
        <a:solidFill>
          <a:srgbClr val="CBD1DF"/>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kern="1200" dirty="0" smtClean="0"/>
            <a:t>Film boiling</a:t>
          </a:r>
          <a:endParaRPr lang="en-US" sz="1400" kern="1200" dirty="0"/>
        </a:p>
      </dsp:txBody>
      <dsp:txXfrm>
        <a:off x="4063397" y="0"/>
        <a:ext cx="1885766" cy="290101"/>
      </dsp:txXfrm>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7AE483FA-CF90-4621-BDE7-8709E35BBDBD}" type="datetimeFigureOut">
              <a:rPr lang="en-GB" smtClean="0"/>
              <a:t>07/10/2020</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3EEA903-B38F-4195-9AEE-8A9587F0E5BB}" type="slidenum">
              <a:rPr lang="en-GB" smtClean="0"/>
              <a:t>‹#›</a:t>
            </a:fld>
            <a:endParaRPr lang="en-GB"/>
          </a:p>
        </p:txBody>
      </p:sp>
    </p:spTree>
    <p:extLst>
      <p:ext uri="{BB962C8B-B14F-4D97-AF65-F5344CB8AC3E}">
        <p14:creationId xmlns:p14="http://schemas.microsoft.com/office/powerpoint/2010/main" val="4133763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3444AFEB-48F7-48D4-888D-1D344B564FA6}" type="datetimeFigureOut">
              <a:rPr lang="en-GB" smtClean="0"/>
              <a:t>07/10/2020</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620843D8-6835-49BA-BD1E-42034695B721}" type="slidenum">
              <a:rPr lang="en-GB" smtClean="0"/>
              <a:t>‹#›</a:t>
            </a:fld>
            <a:endParaRPr lang="en-GB"/>
          </a:p>
        </p:txBody>
      </p:sp>
    </p:spTree>
    <p:extLst>
      <p:ext uri="{BB962C8B-B14F-4D97-AF65-F5344CB8AC3E}">
        <p14:creationId xmlns:p14="http://schemas.microsoft.com/office/powerpoint/2010/main" val="3114707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1</a:t>
            </a:fld>
            <a:endParaRPr lang="en-GB"/>
          </a:p>
        </p:txBody>
      </p:sp>
    </p:spTree>
    <p:extLst>
      <p:ext uri="{BB962C8B-B14F-4D97-AF65-F5344CB8AC3E}">
        <p14:creationId xmlns:p14="http://schemas.microsoft.com/office/powerpoint/2010/main" val="2181919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baseline="0" dirty="0" smtClean="0"/>
              <a:t>&gt;20 years ago spun cavities were used as substrate. After several usages they cannot be used anymore. No substrates for some time and the last series of substrates are no good in </a:t>
            </a:r>
            <a:r>
              <a:rPr lang="en-GB" sz="1200" baseline="0" dirty="0" smtClean="0"/>
              <a:t>terms of surface quality. Two of them have been treated at </a:t>
            </a:r>
            <a:r>
              <a:rPr lang="en-GB" sz="1200" baseline="0" dirty="0" err="1" smtClean="0"/>
              <a:t>Jlab</a:t>
            </a:r>
            <a:r>
              <a:rPr lang="en-GB" sz="1200" baseline="0" dirty="0" smtClean="0"/>
              <a:t> and are the ones that we are currently using. However, there are still defects. Reference to previous slide&gt; to be improved with electroformed or machined from the bulk. </a:t>
            </a:r>
            <a:endParaRPr lang="en-GB" sz="1200" dirty="0" smtClean="0"/>
          </a:p>
        </p:txBody>
      </p:sp>
      <p:sp>
        <p:nvSpPr>
          <p:cNvPr id="4" name="Slide Number Placeholder 3"/>
          <p:cNvSpPr>
            <a:spLocks noGrp="1"/>
          </p:cNvSpPr>
          <p:nvPr>
            <p:ph type="sldNum" sz="quarter" idx="10"/>
          </p:nvPr>
        </p:nvSpPr>
        <p:spPr/>
        <p:txBody>
          <a:bodyPr/>
          <a:lstStyle/>
          <a:p>
            <a:fld id="{620843D8-6835-49BA-BD1E-42034695B721}" type="slidenum">
              <a:rPr lang="en-GB" smtClean="0"/>
              <a:t>11</a:t>
            </a:fld>
            <a:endParaRPr lang="en-GB"/>
          </a:p>
        </p:txBody>
      </p:sp>
    </p:spTree>
    <p:extLst>
      <p:ext uri="{BB962C8B-B14F-4D97-AF65-F5344CB8AC3E}">
        <p14:creationId xmlns:p14="http://schemas.microsoft.com/office/powerpoint/2010/main" val="1374104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13</a:t>
            </a:fld>
            <a:endParaRPr lang="en-GB"/>
          </a:p>
        </p:txBody>
      </p:sp>
    </p:spTree>
    <p:extLst>
      <p:ext uri="{BB962C8B-B14F-4D97-AF65-F5344CB8AC3E}">
        <p14:creationId xmlns:p14="http://schemas.microsoft.com/office/powerpoint/2010/main" val="133085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2</a:t>
            </a:fld>
            <a:endParaRPr lang="en-GB"/>
          </a:p>
        </p:txBody>
      </p:sp>
    </p:spTree>
    <p:extLst>
      <p:ext uri="{BB962C8B-B14F-4D97-AF65-F5344CB8AC3E}">
        <p14:creationId xmlns:p14="http://schemas.microsoft.com/office/powerpoint/2010/main" val="2578943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3</a:t>
            </a:fld>
            <a:endParaRPr lang="en-GB"/>
          </a:p>
        </p:txBody>
      </p:sp>
    </p:spTree>
    <p:extLst>
      <p:ext uri="{BB962C8B-B14F-4D97-AF65-F5344CB8AC3E}">
        <p14:creationId xmlns:p14="http://schemas.microsoft.com/office/powerpoint/2010/main" val="2213622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4</a:t>
            </a:fld>
            <a:endParaRPr lang="en-GB"/>
          </a:p>
        </p:txBody>
      </p:sp>
    </p:spTree>
    <p:extLst>
      <p:ext uri="{BB962C8B-B14F-4D97-AF65-F5344CB8AC3E}">
        <p14:creationId xmlns:p14="http://schemas.microsoft.com/office/powerpoint/2010/main" val="3569332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5</a:t>
            </a:fld>
            <a:endParaRPr lang="en-GB"/>
          </a:p>
        </p:txBody>
      </p:sp>
    </p:spTree>
    <p:extLst>
      <p:ext uri="{BB962C8B-B14F-4D97-AF65-F5344CB8AC3E}">
        <p14:creationId xmlns:p14="http://schemas.microsoft.com/office/powerpoint/2010/main" val="464585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6</a:t>
            </a:fld>
            <a:endParaRPr lang="en-GB"/>
          </a:p>
        </p:txBody>
      </p:sp>
    </p:spTree>
    <p:extLst>
      <p:ext uri="{BB962C8B-B14F-4D97-AF65-F5344CB8AC3E}">
        <p14:creationId xmlns:p14="http://schemas.microsoft.com/office/powerpoint/2010/main" val="2261901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7</a:t>
            </a:fld>
            <a:endParaRPr lang="en-GB"/>
          </a:p>
        </p:txBody>
      </p:sp>
    </p:spTree>
    <p:extLst>
      <p:ext uri="{BB962C8B-B14F-4D97-AF65-F5344CB8AC3E}">
        <p14:creationId xmlns:p14="http://schemas.microsoft.com/office/powerpoint/2010/main" val="533106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Arial" panose="020B0604020202020204" pitchFamily="34" charset="0"/>
              </a:rPr>
              <a:t>With</a:t>
            </a:r>
            <a:r>
              <a:rPr lang="en-GB" baseline="0" dirty="0" smtClean="0">
                <a:latin typeface="Arial" panose="020B0604020202020204" pitchFamily="34" charset="0"/>
              </a:rPr>
              <a:t> DCMS magnetron sputtering the influence of the impinging angles is evident&gt; see the columnar structure that reflects the angle of incidence.  </a:t>
            </a:r>
            <a:r>
              <a:rPr lang="en-GB" baseline="0" dirty="0" err="1" smtClean="0">
                <a:latin typeface="Arial" panose="020B0604020202020204" pitchFamily="34" charset="0"/>
              </a:rPr>
              <a:t>HiPIMS</a:t>
            </a:r>
            <a:r>
              <a:rPr lang="en-GB" dirty="0" err="1" smtClean="0">
                <a:latin typeface="Arial" panose="020B0604020202020204" pitchFamily="34" charset="0"/>
              </a:rPr>
              <a:t>Biased</a:t>
            </a:r>
            <a:r>
              <a:rPr lang="en-GB" dirty="0" smtClean="0">
                <a:latin typeface="Arial" panose="020B0604020202020204" pitchFamily="34" charset="0"/>
              </a:rPr>
              <a:t> </a:t>
            </a:r>
            <a:r>
              <a:rPr lang="en-GB" dirty="0" err="1" smtClean="0">
                <a:latin typeface="Arial" panose="020B0604020202020204" pitchFamily="34" charset="0"/>
              </a:rPr>
              <a:t>HiPIMS</a:t>
            </a:r>
            <a:r>
              <a:rPr lang="en-GB" dirty="0" smtClean="0">
                <a:latin typeface="Arial" panose="020B0604020202020204" pitchFamily="34" charset="0"/>
              </a:rPr>
              <a:t> shows densification of the layer no matter the orientation</a:t>
            </a:r>
            <a:endParaRPr lang="en-GB" dirty="0" smtClean="0"/>
          </a:p>
          <a:p>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9</a:t>
            </a:fld>
            <a:endParaRPr lang="en-GB"/>
          </a:p>
        </p:txBody>
      </p:sp>
    </p:spTree>
    <p:extLst>
      <p:ext uri="{BB962C8B-B14F-4D97-AF65-F5344CB8AC3E}">
        <p14:creationId xmlns:p14="http://schemas.microsoft.com/office/powerpoint/2010/main" val="2174710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1725" y="1241425"/>
            <a:ext cx="4465638" cy="3349625"/>
          </a:xfrm>
        </p:spPr>
      </p:sp>
      <p:sp>
        <p:nvSpPr>
          <p:cNvPr id="3" name="Notes Placeholder 2"/>
          <p:cNvSpPr>
            <a:spLocks noGrp="1"/>
          </p:cNvSpPr>
          <p:nvPr>
            <p:ph type="body" idx="1"/>
          </p:nvPr>
        </p:nvSpPr>
        <p:spPr/>
        <p:txBody>
          <a:bodyPr/>
          <a:lstStyle/>
          <a:p>
            <a:r>
              <a:rPr lang="en-GB" dirty="0" smtClean="0"/>
              <a:t>Example HIE ISOLDE </a:t>
            </a:r>
            <a:r>
              <a:rPr lang="en-GB" dirty="0" err="1" smtClean="0"/>
              <a:t>Cavites</a:t>
            </a:r>
            <a:r>
              <a:rPr lang="en-GB" dirty="0" smtClean="0"/>
              <a:t> </a:t>
            </a:r>
            <a:endParaRPr lang="en-GB" dirty="0"/>
          </a:p>
        </p:txBody>
      </p:sp>
      <p:sp>
        <p:nvSpPr>
          <p:cNvPr id="4" name="Slide Number Placeholder 3"/>
          <p:cNvSpPr>
            <a:spLocks noGrp="1"/>
          </p:cNvSpPr>
          <p:nvPr>
            <p:ph type="sldNum" sz="quarter" idx="10"/>
          </p:nvPr>
        </p:nvSpPr>
        <p:spPr/>
        <p:txBody>
          <a:bodyPr/>
          <a:lstStyle/>
          <a:p>
            <a:fld id="{620843D8-6835-49BA-BD1E-42034695B721}" type="slidenum">
              <a:rPr lang="en-GB" smtClean="0"/>
              <a:t>10</a:t>
            </a:fld>
            <a:endParaRPr lang="en-GB"/>
          </a:p>
        </p:txBody>
      </p:sp>
    </p:spTree>
    <p:extLst>
      <p:ext uri="{BB962C8B-B14F-4D97-AF65-F5344CB8AC3E}">
        <p14:creationId xmlns:p14="http://schemas.microsoft.com/office/powerpoint/2010/main" val="29922958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67653882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85"/>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8th October 2020</a:t>
            </a:r>
            <a:endParaRPr lang="en-US" dirty="0"/>
          </a:p>
        </p:txBody>
      </p:sp>
      <p:sp>
        <p:nvSpPr>
          <p:cNvPr id="6"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EASISchool3-Genova</a:t>
            </a:r>
            <a:endParaRPr lang="en-US" dirty="0"/>
          </a:p>
        </p:txBody>
      </p:sp>
      <p:sp>
        <p:nvSpPr>
          <p:cNvPr id="7"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5587422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351"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051"/>
            </a:lvl1pPr>
            <a:lvl2pPr>
              <a:buNone/>
              <a:defRPr sz="900"/>
            </a:lvl2pPr>
            <a:lvl3pPr>
              <a:buNone/>
              <a:defRPr sz="751"/>
            </a:lvl3pPr>
            <a:lvl4pPr>
              <a:buNone/>
              <a:defRPr sz="675"/>
            </a:lvl4pPr>
            <a:lvl5pPr>
              <a:buNone/>
              <a:defRPr sz="675"/>
            </a:lvl5pPr>
          </a:lstStyle>
          <a:p>
            <a:pPr lvl="0" eaLnBrk="1" latinLnBrk="0" hangingPunct="1"/>
            <a:r>
              <a:rPr kumimoji="0" lang="en-US" smtClean="0"/>
              <a:t>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100"/>
            </a:lvl1pPr>
            <a:lvl2pPr>
              <a:defRPr sz="1800"/>
            </a:lvl2pPr>
            <a:lvl3pPr>
              <a:defRPr sz="1651"/>
            </a:lvl3pPr>
            <a:lvl4pPr>
              <a:defRPr sz="1500"/>
            </a:lvl4pPr>
            <a:lvl5pPr>
              <a:defRPr sz="15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85"/>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8th October 2020</a:t>
            </a:r>
            <a:endParaRPr lang="en-US" dirty="0"/>
          </a:p>
        </p:txBody>
      </p:sp>
      <p:sp>
        <p:nvSpPr>
          <p:cNvPr id="9"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EASISchool3-Genova</a:t>
            </a:r>
            <a:endParaRPr lang="en-US" dirty="0"/>
          </a:p>
        </p:txBody>
      </p:sp>
      <p:sp>
        <p:nvSpPr>
          <p:cNvPr id="10"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721951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1651"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9"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24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5" y="2998765"/>
            <a:ext cx="3053866" cy="2663482"/>
          </a:xfrm>
        </p:spPr>
        <p:txBody>
          <a:bodyPr lIns="45720" rIns="45720"/>
          <a:lstStyle>
            <a:lvl1pPr marL="0" indent="0">
              <a:buFontTx/>
              <a:buNone/>
              <a:defRPr sz="900"/>
            </a:lvl1pPr>
            <a:lvl2pPr>
              <a:buFontTx/>
              <a:buNone/>
              <a:defRPr sz="900"/>
            </a:lvl2pPr>
            <a:lvl3pPr>
              <a:buFontTx/>
              <a:buNone/>
              <a:defRPr sz="751"/>
            </a:lvl3pPr>
            <a:lvl4pPr>
              <a:buFontTx/>
              <a:buNone/>
              <a:defRPr sz="675"/>
            </a:lvl4pPr>
            <a:lvl5pPr>
              <a:buFontTx/>
              <a:buNone/>
              <a:defRPr sz="675"/>
            </a:lvl5pPr>
          </a:lstStyle>
          <a:p>
            <a:pPr lvl="0" eaLnBrk="1" latinLnBrk="0" hangingPunct="1"/>
            <a:r>
              <a:rPr kumimoji="0" lang="en-US" smtClean="0"/>
              <a:t>Edit Master text styles</a:t>
            </a:r>
          </a:p>
        </p:txBody>
      </p:sp>
      <p:sp>
        <p:nvSpPr>
          <p:cNvPr id="8" name="Date Placeholder 1"/>
          <p:cNvSpPr>
            <a:spLocks noGrp="1"/>
          </p:cNvSpPr>
          <p:nvPr>
            <p:ph type="dt" sz="half" idx="10"/>
          </p:nvPr>
        </p:nvSpPr>
        <p:spPr>
          <a:xfrm>
            <a:off x="2969335" y="6362385"/>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8th October 2020</a:t>
            </a:r>
            <a:endParaRPr lang="en-US" dirty="0"/>
          </a:p>
        </p:txBody>
      </p:sp>
      <p:sp>
        <p:nvSpPr>
          <p:cNvPr id="9"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EASISchool3-Genova</a:t>
            </a:r>
            <a:endParaRPr lang="en-US" dirty="0"/>
          </a:p>
        </p:txBody>
      </p:sp>
      <p:sp>
        <p:nvSpPr>
          <p:cNvPr id="10"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593557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1" y="6390879"/>
            <a:ext cx="8226854" cy="226402"/>
          </a:xfrm>
          <a:prstGeom prst="rect">
            <a:avLst/>
          </a:prstGeom>
        </p:spPr>
        <p:txBody>
          <a:bodyPr vert="horz" lIns="45720" rIns="45720" anchor="ctr">
            <a:noAutofit/>
          </a:bodyPr>
          <a:lstStyle>
            <a:lvl1pPr algn="ctr">
              <a:defRPr sz="1051">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2" y="2663942"/>
            <a:ext cx="1545657" cy="1530123"/>
          </a:xfrm>
          <a:prstGeom prst="rect">
            <a:avLst/>
          </a:prstGeom>
        </p:spPr>
      </p:pic>
    </p:spTree>
    <p:extLst>
      <p:ext uri="{BB962C8B-B14F-4D97-AF65-F5344CB8AC3E}">
        <p14:creationId xmlns:p14="http://schemas.microsoft.com/office/powerpoint/2010/main" val="390868423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891" indent="0" algn="ctr">
              <a:buNone/>
              <a:defRPr sz="1500"/>
            </a:lvl2pPr>
            <a:lvl3pPr marL="685783" indent="0" algn="ctr">
              <a:buNone/>
              <a:defRPr sz="1351"/>
            </a:lvl3pPr>
            <a:lvl4pPr marL="1028674" indent="0" algn="ctr">
              <a:buNone/>
              <a:defRPr sz="1200"/>
            </a:lvl4pPr>
            <a:lvl5pPr marL="1371566" indent="0" algn="ctr">
              <a:buNone/>
              <a:defRPr sz="1200"/>
            </a:lvl5pPr>
            <a:lvl6pPr marL="1714457" indent="0" algn="ctr">
              <a:buNone/>
              <a:defRPr sz="1200"/>
            </a:lvl6pPr>
            <a:lvl7pPr marL="2057349" indent="0" algn="ctr">
              <a:buNone/>
              <a:defRPr sz="1200"/>
            </a:lvl7pPr>
            <a:lvl8pPr marL="2400240" indent="0" algn="ctr">
              <a:buNone/>
              <a:defRPr sz="1200"/>
            </a:lvl8pPr>
            <a:lvl9pPr marL="2743131" indent="0" algn="ctr">
              <a:buNone/>
              <a:defRPr sz="12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8th October 2020</a:t>
            </a:r>
            <a:endParaRPr lang="en-GB"/>
          </a:p>
        </p:txBody>
      </p:sp>
      <p:sp>
        <p:nvSpPr>
          <p:cNvPr id="5" name="Footer Placeholder 4"/>
          <p:cNvSpPr>
            <a:spLocks noGrp="1"/>
          </p:cNvSpPr>
          <p:nvPr>
            <p:ph type="ftr" sz="quarter" idx="11"/>
          </p:nvPr>
        </p:nvSpPr>
        <p:spPr/>
        <p:txBody>
          <a:bodyPr/>
          <a:lstStyle/>
          <a:p>
            <a:r>
              <a:rPr lang="en-GB" smtClean="0"/>
              <a:t>EASISchool3-Genova</a:t>
            </a:r>
            <a:endParaRPr lang="en-GB"/>
          </a:p>
        </p:txBody>
      </p:sp>
      <p:sp>
        <p:nvSpPr>
          <p:cNvPr id="6" name="Slide Number Placeholder 5"/>
          <p:cNvSpPr>
            <a:spLocks noGrp="1"/>
          </p:cNvSpPr>
          <p:nvPr>
            <p:ph type="sldNum" sz="quarter" idx="12"/>
          </p:nvPr>
        </p:nvSpPr>
        <p:spPr/>
        <p:txBody>
          <a:bodyPr/>
          <a:lstStyle/>
          <a:p>
            <a:fld id="{8E07934F-6243-49B1-8C2B-384BDBB40435}" type="slidenum">
              <a:rPr lang="en-GB" smtClean="0"/>
              <a:t>‹#›</a:t>
            </a:fld>
            <a:endParaRPr lang="en-GB"/>
          </a:p>
        </p:txBody>
      </p:sp>
    </p:spTree>
    <p:extLst>
      <p:ext uri="{BB962C8B-B14F-4D97-AF65-F5344CB8AC3E}">
        <p14:creationId xmlns:p14="http://schemas.microsoft.com/office/powerpoint/2010/main" val="41259312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1" y="6390879"/>
            <a:ext cx="8226854" cy="226402"/>
          </a:xfrm>
          <a:prstGeom prst="rect">
            <a:avLst/>
          </a:prstGeom>
        </p:spPr>
        <p:txBody>
          <a:bodyPr vert="horz" lIns="45720" rIns="45720" anchor="ctr">
            <a:noAutofit/>
          </a:bodyPr>
          <a:lstStyle>
            <a:lvl1pPr algn="ctr">
              <a:defRPr sz="1051">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2" y="2663942"/>
            <a:ext cx="1545657" cy="1530123"/>
          </a:xfrm>
          <a:prstGeom prst="rect">
            <a:avLst/>
          </a:prstGeom>
        </p:spPr>
      </p:pic>
    </p:spTree>
    <p:extLst>
      <p:ext uri="{BB962C8B-B14F-4D97-AF65-F5344CB8AC3E}">
        <p14:creationId xmlns:p14="http://schemas.microsoft.com/office/powerpoint/2010/main" val="175521008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9300934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2" y="2765972"/>
            <a:ext cx="1221946" cy="1261931"/>
          </a:xfrm>
          <a:prstGeom prst="rect">
            <a:avLst/>
          </a:prstGeom>
        </p:spPr>
      </p:pic>
      <p:sp>
        <p:nvSpPr>
          <p:cNvPr id="6" name="Espace réservé du titre 8"/>
          <p:cNvSpPr>
            <a:spLocks noGrp="1"/>
          </p:cNvSpPr>
          <p:nvPr>
            <p:ph type="title" hasCustomPrompt="1"/>
          </p:nvPr>
        </p:nvSpPr>
        <p:spPr>
          <a:xfrm>
            <a:off x="457201" y="6390879"/>
            <a:ext cx="8226854" cy="226402"/>
          </a:xfrm>
          <a:prstGeom prst="rect">
            <a:avLst/>
          </a:prstGeom>
        </p:spPr>
        <p:txBody>
          <a:bodyPr vert="horz" lIns="45720" rIns="45720" anchor="ctr">
            <a:noAutofit/>
          </a:bodyPr>
          <a:lstStyle>
            <a:lvl1pPr algn="ctr">
              <a:defRPr sz="1051">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41147588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22"/>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85"/>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8th October 2020</a:t>
            </a:r>
            <a:endParaRPr lang="en-US" dirty="0"/>
          </a:p>
        </p:txBody>
      </p:sp>
      <p:sp>
        <p:nvSpPr>
          <p:cNvPr id="8"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EASISchool3-Genova</a:t>
            </a:r>
            <a:endParaRPr lang="en-US" dirty="0"/>
          </a:p>
        </p:txBody>
      </p:sp>
      <p:sp>
        <p:nvSpPr>
          <p:cNvPr id="9"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30"/>
            <a:ext cx="2743200" cy="419653"/>
          </a:xfrm>
        </p:spPr>
        <p:txBody>
          <a:bodyPr lIns="45720" tIns="0" rIns="45720" bIns="0" anchor="b"/>
          <a:lstStyle>
            <a:lvl1pPr marL="0" indent="0" algn="l">
              <a:buNone/>
              <a:defRPr sz="1051"/>
            </a:lvl1pPr>
            <a:lvl2pPr>
              <a:buNone/>
              <a:defRPr sz="900"/>
            </a:lvl2pPr>
            <a:lvl3pPr>
              <a:buNone/>
              <a:defRPr sz="751"/>
            </a:lvl3pPr>
            <a:lvl4pPr>
              <a:buNone/>
              <a:defRPr sz="675"/>
            </a:lvl4pPr>
            <a:lvl5pPr>
              <a:buNone/>
              <a:defRPr sz="675"/>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40325246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2444822"/>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30"/>
            <a:ext cx="2743200" cy="419653"/>
          </a:xfrm>
        </p:spPr>
        <p:txBody>
          <a:bodyPr lIns="45720" tIns="0" rIns="45720" bIns="0" anchor="b"/>
          <a:lstStyle>
            <a:lvl1pPr marL="0" indent="0" algn="l">
              <a:buNone/>
              <a:defRPr sz="1051"/>
            </a:lvl1pPr>
            <a:lvl2pPr>
              <a:buNone/>
              <a:defRPr sz="900"/>
            </a:lvl2pPr>
            <a:lvl3pPr>
              <a:buNone/>
              <a:defRPr sz="751"/>
            </a:lvl3pPr>
            <a:lvl4pPr>
              <a:buNone/>
              <a:defRPr sz="675"/>
            </a:lvl4pPr>
            <a:lvl5pPr>
              <a:buNone/>
              <a:defRPr sz="675"/>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2247282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85"/>
            <a:ext cx="2133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8th October 2020</a:t>
            </a:r>
            <a:endParaRPr lang="en-US" dirty="0"/>
          </a:p>
        </p:txBody>
      </p:sp>
      <p:sp>
        <p:nvSpPr>
          <p:cNvPr id="8"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EASISchool3-Genova</a:t>
            </a:r>
            <a:endParaRPr lang="en-US" dirty="0"/>
          </a:p>
        </p:txBody>
      </p:sp>
      <p:sp>
        <p:nvSpPr>
          <p:cNvPr id="9"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2582796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1951"/>
            </a:lvl1pPr>
            <a:lvl2pPr>
              <a:defRPr sz="1651"/>
            </a:lvl2pPr>
            <a:lvl3pPr>
              <a:defRPr sz="1500"/>
            </a:lvl3pPr>
            <a:lvl4pPr>
              <a:defRPr sz="1351"/>
            </a:lvl4pPr>
            <a:lvl5pPr>
              <a:defRPr sz="1351"/>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7"/>
            <a:ext cx="3657600" cy="4350385"/>
          </a:xfrm>
        </p:spPr>
        <p:txBody>
          <a:bodyPr/>
          <a:lstStyle>
            <a:lvl1pPr>
              <a:defRPr sz="1951"/>
            </a:lvl1pPr>
            <a:lvl2pPr>
              <a:defRPr sz="1651"/>
            </a:lvl2pPr>
            <a:lvl3pPr>
              <a:defRPr sz="1500"/>
            </a:lvl3pPr>
            <a:lvl4pPr>
              <a:defRPr sz="1351"/>
            </a:lvl4pPr>
            <a:lvl5pPr>
              <a:defRPr sz="1351"/>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85"/>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8th October 2020</a:t>
            </a:r>
            <a:endParaRPr lang="en-US" dirty="0"/>
          </a:p>
        </p:txBody>
      </p:sp>
      <p:sp>
        <p:nvSpPr>
          <p:cNvPr id="9"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EASISchool3-Genova</a:t>
            </a:r>
            <a:endParaRPr lang="en-US" dirty="0"/>
          </a:p>
        </p:txBody>
      </p:sp>
      <p:sp>
        <p:nvSpPr>
          <p:cNvPr id="10"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539899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8"/>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1800" b="1">
                <a:solidFill>
                  <a:schemeClr val="tx1"/>
                </a:solidFill>
              </a:defRPr>
            </a:lvl1pPr>
            <a:lvl2pPr>
              <a:buNone/>
              <a:defRPr sz="1500" b="1"/>
            </a:lvl2pPr>
            <a:lvl3pPr>
              <a:buNone/>
              <a:defRPr sz="1351" b="1"/>
            </a:lvl3pPr>
            <a:lvl4pPr>
              <a:buNone/>
              <a:defRPr sz="1200" b="1"/>
            </a:lvl4pPr>
            <a:lvl5pPr>
              <a:buNone/>
              <a:defRPr sz="1200" b="1"/>
            </a:lvl5pPr>
          </a:lstStyle>
          <a:p>
            <a:pPr lvl="0" eaLnBrk="1" latinLnBrk="0" hangingPunct="1"/>
            <a:r>
              <a:rPr kumimoji="0" lang="en-US" smtClean="0"/>
              <a:t>Edit Master text styles</a:t>
            </a:r>
          </a:p>
        </p:txBody>
      </p:sp>
      <p:sp>
        <p:nvSpPr>
          <p:cNvPr id="4" name="Espace réservé du texte 3"/>
          <p:cNvSpPr>
            <a:spLocks noGrp="1"/>
          </p:cNvSpPr>
          <p:nvPr>
            <p:ph type="body" sz="half" idx="3"/>
          </p:nvPr>
        </p:nvSpPr>
        <p:spPr>
          <a:xfrm>
            <a:off x="4645029" y="5101967"/>
            <a:ext cx="4041775" cy="838200"/>
          </a:xfrm>
        </p:spPr>
        <p:txBody>
          <a:bodyPr anchor="t"/>
          <a:lstStyle>
            <a:lvl1pPr marL="0" indent="0">
              <a:buNone/>
              <a:defRPr sz="1800" b="1">
                <a:solidFill>
                  <a:schemeClr val="tx1"/>
                </a:solidFill>
              </a:defRPr>
            </a:lvl1pPr>
            <a:lvl2pPr>
              <a:buNone/>
              <a:defRPr sz="1500" b="1"/>
            </a:lvl2pPr>
            <a:lvl3pPr>
              <a:buNone/>
              <a:defRPr sz="1351" b="1"/>
            </a:lvl3pPr>
            <a:lvl4pPr>
              <a:buNone/>
              <a:defRPr sz="1200" b="1"/>
            </a:lvl4pPr>
            <a:lvl5pPr>
              <a:buNone/>
              <a:defRPr sz="1200" b="1"/>
            </a:lvl5pPr>
          </a:lstStyle>
          <a:p>
            <a:pPr lvl="0" eaLnBrk="1" latinLnBrk="0" hangingPunct="1"/>
            <a:r>
              <a:rPr kumimoji="0" lang="en-US" smtClean="0"/>
              <a:t>Edit Master text styles</a:t>
            </a:r>
          </a:p>
        </p:txBody>
      </p:sp>
      <p:sp>
        <p:nvSpPr>
          <p:cNvPr id="5" name="Espace réservé du contenu 4"/>
          <p:cNvSpPr>
            <a:spLocks noGrp="1"/>
          </p:cNvSpPr>
          <p:nvPr>
            <p:ph sz="quarter" idx="2"/>
          </p:nvPr>
        </p:nvSpPr>
        <p:spPr>
          <a:xfrm>
            <a:off x="457200" y="1269785"/>
            <a:ext cx="4040188" cy="3686655"/>
          </a:xfrm>
        </p:spPr>
        <p:txBody>
          <a:bodyPr/>
          <a:lstStyle>
            <a:lvl1pPr>
              <a:defRPr sz="1800"/>
            </a:lvl1pPr>
            <a:lvl2pPr>
              <a:defRPr sz="1500"/>
            </a:lvl2pPr>
            <a:lvl3pPr>
              <a:defRPr sz="1351"/>
            </a:lvl3pPr>
            <a:lvl4pPr>
              <a:defRPr sz="1200"/>
            </a:lvl4pPr>
            <a:lvl5pPr>
              <a:defRPr sz="12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9" y="1269785"/>
            <a:ext cx="4041775" cy="3686655"/>
          </a:xfrm>
        </p:spPr>
        <p:txBody>
          <a:bodyPr/>
          <a:lstStyle>
            <a:lvl1pPr>
              <a:defRPr sz="1800"/>
            </a:lvl1pPr>
            <a:lvl2pPr>
              <a:defRPr sz="1500"/>
            </a:lvl2pPr>
            <a:lvl3pPr>
              <a:defRPr sz="1351"/>
            </a:lvl3pPr>
            <a:lvl4pPr>
              <a:defRPr sz="1200"/>
            </a:lvl4pPr>
            <a:lvl5pPr>
              <a:defRPr sz="12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85"/>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8th October 2020</a:t>
            </a:r>
            <a:endParaRPr lang="en-US" dirty="0"/>
          </a:p>
        </p:txBody>
      </p:sp>
      <p:sp>
        <p:nvSpPr>
          <p:cNvPr id="11" name="Footer Placeholder 2"/>
          <p:cNvSpPr>
            <a:spLocks noGrp="1"/>
          </p:cNvSpPr>
          <p:nvPr>
            <p:ph type="ftr" sz="quarter" idx="11"/>
          </p:nvPr>
        </p:nvSpPr>
        <p:spPr>
          <a:xfrm>
            <a:off x="5182756" y="6356358"/>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EASISchool3-Genova</a:t>
            </a:r>
            <a:endParaRPr lang="en-US" dirty="0"/>
          </a:p>
        </p:txBody>
      </p:sp>
      <p:sp>
        <p:nvSpPr>
          <p:cNvPr id="12" name="Slide Number Placeholder 3"/>
          <p:cNvSpPr>
            <a:spLocks noGrp="1"/>
          </p:cNvSpPr>
          <p:nvPr>
            <p:ph type="sldNum" sz="quarter" idx="12"/>
          </p:nvPr>
        </p:nvSpPr>
        <p:spPr>
          <a:xfrm>
            <a:off x="8185377" y="6356358"/>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575130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1" y="233500"/>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1" y="1325614"/>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85"/>
            <a:ext cx="2133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8th October 2020</a:t>
            </a:r>
            <a:endParaRPr lang="en-US" dirty="0"/>
          </a:p>
        </p:txBody>
      </p:sp>
      <p:sp>
        <p:nvSpPr>
          <p:cNvPr id="3" name="Footer Placeholder 2"/>
          <p:cNvSpPr>
            <a:spLocks noGrp="1"/>
          </p:cNvSpPr>
          <p:nvPr>
            <p:ph type="ftr" sz="quarter" idx="3"/>
          </p:nvPr>
        </p:nvSpPr>
        <p:spPr>
          <a:xfrm>
            <a:off x="5182756" y="6356358"/>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EASISchool3-Genova</a:t>
            </a:r>
            <a:endParaRPr lang="en-US" dirty="0"/>
          </a:p>
        </p:txBody>
      </p:sp>
      <p:sp>
        <p:nvSpPr>
          <p:cNvPr id="4" name="Slide Number Placeholder 3"/>
          <p:cNvSpPr>
            <a:spLocks noGrp="1"/>
          </p:cNvSpPr>
          <p:nvPr>
            <p:ph type="sldNum" sz="quarter" idx="4"/>
          </p:nvPr>
        </p:nvSpPr>
        <p:spPr>
          <a:xfrm>
            <a:off x="8185377" y="6356358"/>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269348227"/>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Lst>
  <mc:AlternateContent xmlns:mc="http://schemas.openxmlformats.org/markup-compatibility/2006" xmlns:p14="http://schemas.microsoft.com/office/powerpoint/2010/main">
    <mc:Choice Requires="p14">
      <p:transition p14:dur="10"/>
    </mc:Choice>
    <mc:Fallback xmlns="">
      <p:transition/>
    </mc:Fallback>
  </mc:AlternateContent>
  <p:hf hdr="0"/>
  <p:txStyles>
    <p:titleStyle>
      <a:lvl1pPr algn="l" rtl="0" eaLnBrk="1" latinLnBrk="0" hangingPunct="1">
        <a:spcBef>
          <a:spcPct val="0"/>
        </a:spcBef>
        <a:buNone/>
        <a:defRPr kumimoji="0" sz="3451" kern="1200">
          <a:solidFill>
            <a:schemeClr val="tx1"/>
          </a:solidFill>
          <a:latin typeface="+mj-lt"/>
          <a:ea typeface="+mj-ea"/>
          <a:cs typeface="+mj-cs"/>
        </a:defRPr>
      </a:lvl1pPr>
    </p:titleStyle>
    <p:bodyStyle>
      <a:lvl1pPr marL="370323" indent="-342891" algn="l" rtl="0" eaLnBrk="1" latinLnBrk="0" hangingPunct="1">
        <a:spcBef>
          <a:spcPct val="20000"/>
        </a:spcBef>
        <a:buClr>
          <a:schemeClr val="tx1"/>
        </a:buClr>
        <a:buSzPct val="80000"/>
        <a:buFont typeface="Arial"/>
        <a:buChar char="•"/>
        <a:defRPr kumimoji="0" sz="2251" kern="1200">
          <a:solidFill>
            <a:schemeClr val="tx1"/>
          </a:solidFill>
          <a:latin typeface="+mn-lt"/>
          <a:ea typeface="+mn-ea"/>
          <a:cs typeface="+mn-cs"/>
        </a:defRPr>
      </a:lvl1pPr>
      <a:lvl2pPr marL="678926" indent="-342891" algn="l" rtl="0" eaLnBrk="1" latinLnBrk="0" hangingPunct="1">
        <a:spcBef>
          <a:spcPct val="20000"/>
        </a:spcBef>
        <a:buClr>
          <a:schemeClr val="tx1"/>
        </a:buClr>
        <a:buSzPct val="90000"/>
        <a:buFont typeface="Arial"/>
        <a:buChar char="•"/>
        <a:defRPr kumimoji="0" sz="1951" kern="1200">
          <a:solidFill>
            <a:schemeClr val="tx1"/>
          </a:solidFill>
          <a:latin typeface="+mn-lt"/>
          <a:ea typeface="+mn-ea"/>
          <a:cs typeface="+mn-cs"/>
        </a:defRPr>
      </a:lvl2pPr>
      <a:lvl3pPr marL="819510" indent="-257168"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1038961" indent="-257168"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4pPr>
      <a:lvl5pPr marL="1237838" indent="-257168" algn="l" rtl="0" eaLnBrk="1" latinLnBrk="0" hangingPunct="1">
        <a:spcBef>
          <a:spcPct val="20000"/>
        </a:spcBef>
        <a:buClr>
          <a:schemeClr val="tx1"/>
        </a:buClr>
        <a:buSzPct val="100000"/>
        <a:buFont typeface="Arial"/>
        <a:buChar char="•"/>
        <a:defRPr kumimoji="0" sz="1500" kern="1200">
          <a:solidFill>
            <a:schemeClr val="tx1"/>
          </a:solidFill>
          <a:latin typeface="+mn-lt"/>
          <a:ea typeface="+mn-ea"/>
          <a:cs typeface="+mn-cs"/>
        </a:defRPr>
      </a:lvl5pPr>
      <a:lvl6pPr marL="1275556" indent="-137157"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44" indent="-137157" algn="l" rtl="0" eaLnBrk="1" latinLnBrk="0" hangingPunct="1">
        <a:spcBef>
          <a:spcPct val="20000"/>
        </a:spcBef>
        <a:buClr>
          <a:schemeClr val="accent6"/>
        </a:buClr>
        <a:buSzPct val="100000"/>
        <a:buFont typeface="Arial"/>
        <a:buChar char="•"/>
        <a:defRPr kumimoji="0" sz="1351" kern="1200" baseline="0">
          <a:solidFill>
            <a:schemeClr val="tx1"/>
          </a:solidFill>
          <a:latin typeface="+mn-lt"/>
          <a:ea typeface="+mn-ea"/>
          <a:cs typeface="+mn-cs"/>
        </a:defRPr>
      </a:lvl7pPr>
      <a:lvl8pPr marL="1604732" indent="-137157"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47" indent="-137157"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891" algn="l" rtl="0" eaLnBrk="1" latinLnBrk="0" hangingPunct="1">
        <a:defRPr kumimoji="0" kern="1200">
          <a:solidFill>
            <a:schemeClr val="tx1"/>
          </a:solidFill>
          <a:latin typeface="+mn-lt"/>
          <a:ea typeface="+mn-ea"/>
          <a:cs typeface="+mn-cs"/>
        </a:defRPr>
      </a:lvl2pPr>
      <a:lvl3pPr marL="685783" algn="l" rtl="0" eaLnBrk="1" latinLnBrk="0" hangingPunct="1">
        <a:defRPr kumimoji="0" kern="1200">
          <a:solidFill>
            <a:schemeClr val="tx1"/>
          </a:solidFill>
          <a:latin typeface="+mn-lt"/>
          <a:ea typeface="+mn-ea"/>
          <a:cs typeface="+mn-cs"/>
        </a:defRPr>
      </a:lvl3pPr>
      <a:lvl4pPr marL="1028674" algn="l" rtl="0" eaLnBrk="1" latinLnBrk="0" hangingPunct="1">
        <a:defRPr kumimoji="0" kern="1200">
          <a:solidFill>
            <a:schemeClr val="tx1"/>
          </a:solidFill>
          <a:latin typeface="+mn-lt"/>
          <a:ea typeface="+mn-ea"/>
          <a:cs typeface="+mn-cs"/>
        </a:defRPr>
      </a:lvl4pPr>
      <a:lvl5pPr marL="1371566" algn="l" rtl="0" eaLnBrk="1" latinLnBrk="0" hangingPunct="1">
        <a:defRPr kumimoji="0" kern="1200">
          <a:solidFill>
            <a:schemeClr val="tx1"/>
          </a:solidFill>
          <a:latin typeface="+mn-lt"/>
          <a:ea typeface="+mn-ea"/>
          <a:cs typeface="+mn-cs"/>
        </a:defRPr>
      </a:lvl5pPr>
      <a:lvl6pPr marL="1714457" algn="l" rtl="0" eaLnBrk="1" latinLnBrk="0" hangingPunct="1">
        <a:defRPr kumimoji="0" kern="1200">
          <a:solidFill>
            <a:schemeClr val="tx1"/>
          </a:solidFill>
          <a:latin typeface="+mn-lt"/>
          <a:ea typeface="+mn-ea"/>
          <a:cs typeface="+mn-cs"/>
        </a:defRPr>
      </a:lvl6pPr>
      <a:lvl7pPr marL="2057349" algn="l" rtl="0" eaLnBrk="1" latinLnBrk="0" hangingPunct="1">
        <a:defRPr kumimoji="0" kern="1200">
          <a:solidFill>
            <a:schemeClr val="tx1"/>
          </a:solidFill>
          <a:latin typeface="+mn-lt"/>
          <a:ea typeface="+mn-ea"/>
          <a:cs typeface="+mn-cs"/>
        </a:defRPr>
      </a:lvl7pPr>
      <a:lvl8pPr marL="2400240" algn="l" rtl="0" eaLnBrk="1" latinLnBrk="0" hangingPunct="1">
        <a:defRPr kumimoji="0" kern="1200">
          <a:solidFill>
            <a:schemeClr val="tx1"/>
          </a:solidFill>
          <a:latin typeface="+mn-lt"/>
          <a:ea typeface="+mn-ea"/>
          <a:cs typeface="+mn-cs"/>
        </a:defRPr>
      </a:lvl8pPr>
      <a:lvl9pPr marL="2743131"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6.xml"/><Relationship Id="rId5" Type="http://schemas.openxmlformats.org/officeDocument/2006/relationships/image" Target="../media/image16.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3.jpeg"/><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16.png"/><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27.png"/><Relationship Id="rId5" Type="http://schemas.openxmlformats.org/officeDocument/2006/relationships/chart" Target="../charts/chart4.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7.xml"/><Relationship Id="rId1" Type="http://schemas.openxmlformats.org/officeDocument/2006/relationships/tags" Target="../tags/tag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8" Type="http://schemas.openxmlformats.org/officeDocument/2006/relationships/image" Target="../media/image31.jpeg"/><Relationship Id="rId13" Type="http://schemas.microsoft.com/office/2007/relationships/diagramDrawing" Target="../diagrams/drawing5.xml"/><Relationship Id="rId3" Type="http://schemas.openxmlformats.org/officeDocument/2006/relationships/diagramLayout" Target="../diagrams/layout4.xml"/><Relationship Id="rId7" Type="http://schemas.openxmlformats.org/officeDocument/2006/relationships/image" Target="../media/image30.jpeg"/><Relationship Id="rId12" Type="http://schemas.openxmlformats.org/officeDocument/2006/relationships/diagramColors" Target="../diagrams/colors5.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11" Type="http://schemas.openxmlformats.org/officeDocument/2006/relationships/diagramQuickStyle" Target="../diagrams/quickStyle5.xml"/><Relationship Id="rId5" Type="http://schemas.openxmlformats.org/officeDocument/2006/relationships/diagramColors" Target="../diagrams/colors4.xml"/><Relationship Id="rId10" Type="http://schemas.openxmlformats.org/officeDocument/2006/relationships/diagramLayout" Target="../diagrams/layout5.xml"/><Relationship Id="rId4" Type="http://schemas.openxmlformats.org/officeDocument/2006/relationships/diagramQuickStyle" Target="../diagrams/quickStyle4.xml"/><Relationship Id="rId9" Type="http://schemas.openxmlformats.org/officeDocument/2006/relationships/diagramData" Target="../diagrams/data5.xml"/></Relationships>
</file>

<file path=ppt/slides/_rels/slide17.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18" Type="http://schemas.microsoft.com/office/2007/relationships/diagramDrawing" Target="../diagrams/drawing7.xml"/><Relationship Id="rId3" Type="http://schemas.openxmlformats.org/officeDocument/2006/relationships/diagramData" Target="../diagrams/data6.xml"/><Relationship Id="rId7" Type="http://schemas.microsoft.com/office/2007/relationships/diagramDrawing" Target="../diagrams/drawing6.xml"/><Relationship Id="rId12" Type="http://schemas.openxmlformats.org/officeDocument/2006/relationships/image" Target="../media/image36.png"/><Relationship Id="rId17" Type="http://schemas.openxmlformats.org/officeDocument/2006/relationships/diagramColors" Target="../diagrams/colors7.xml"/><Relationship Id="rId2" Type="http://schemas.openxmlformats.org/officeDocument/2006/relationships/image" Target="../media/image30.jpeg"/><Relationship Id="rId16" Type="http://schemas.openxmlformats.org/officeDocument/2006/relationships/diagramQuickStyle" Target="../diagrams/quickStyle7.xml"/><Relationship Id="rId1" Type="http://schemas.openxmlformats.org/officeDocument/2006/relationships/slideLayout" Target="../slideLayouts/slideLayout7.xml"/><Relationship Id="rId6" Type="http://schemas.openxmlformats.org/officeDocument/2006/relationships/diagramColors" Target="../diagrams/colors6.xml"/><Relationship Id="rId11" Type="http://schemas.openxmlformats.org/officeDocument/2006/relationships/image" Target="../media/image35.png"/><Relationship Id="rId5" Type="http://schemas.openxmlformats.org/officeDocument/2006/relationships/diagramQuickStyle" Target="../diagrams/quickStyle6.xml"/><Relationship Id="rId15" Type="http://schemas.openxmlformats.org/officeDocument/2006/relationships/diagramLayout" Target="../diagrams/layout7.xml"/><Relationship Id="rId10" Type="http://schemas.openxmlformats.org/officeDocument/2006/relationships/image" Target="../media/image34.png"/><Relationship Id="rId4" Type="http://schemas.openxmlformats.org/officeDocument/2006/relationships/diagramLayout" Target="../diagrams/layout6.xml"/><Relationship Id="rId9" Type="http://schemas.openxmlformats.org/officeDocument/2006/relationships/image" Target="../media/image33.png"/><Relationship Id="rId14" Type="http://schemas.openxmlformats.org/officeDocument/2006/relationships/diagramData" Target="../diagrams/data7.xml"/></Relationships>
</file>

<file path=ppt/slides/_rels/slide18.xml.rels><?xml version="1.0" encoding="UTF-8" standalone="yes"?>
<Relationships xmlns="http://schemas.openxmlformats.org/package/2006/relationships"><Relationship Id="rId8" Type="http://schemas.openxmlformats.org/officeDocument/2006/relationships/image" Target="../media/image30.jpeg"/><Relationship Id="rId13" Type="http://schemas.microsoft.com/office/2007/relationships/diagramDrawing" Target="../diagrams/drawing9.xml"/><Relationship Id="rId3" Type="http://schemas.openxmlformats.org/officeDocument/2006/relationships/diagramData" Target="../diagrams/data8.xml"/><Relationship Id="rId7" Type="http://schemas.microsoft.com/office/2007/relationships/diagramDrawing" Target="../diagrams/drawing8.xml"/><Relationship Id="rId12" Type="http://schemas.openxmlformats.org/officeDocument/2006/relationships/diagramColors" Target="../diagrams/colors9.xml"/><Relationship Id="rId2" Type="http://schemas.openxmlformats.org/officeDocument/2006/relationships/image" Target="../media/image38.png"/><Relationship Id="rId1" Type="http://schemas.openxmlformats.org/officeDocument/2006/relationships/slideLayout" Target="../slideLayouts/slideLayout7.xml"/><Relationship Id="rId6" Type="http://schemas.openxmlformats.org/officeDocument/2006/relationships/diagramColors" Target="../diagrams/colors8.xml"/><Relationship Id="rId11" Type="http://schemas.openxmlformats.org/officeDocument/2006/relationships/diagramQuickStyle" Target="../diagrams/quickStyle9.xml"/><Relationship Id="rId5" Type="http://schemas.openxmlformats.org/officeDocument/2006/relationships/diagramQuickStyle" Target="../diagrams/quickStyle8.xml"/><Relationship Id="rId10" Type="http://schemas.openxmlformats.org/officeDocument/2006/relationships/diagramLayout" Target="../diagrams/layout9.xml"/><Relationship Id="rId4" Type="http://schemas.openxmlformats.org/officeDocument/2006/relationships/diagramLayout" Target="../diagrams/layout8.xml"/><Relationship Id="rId9" Type="http://schemas.openxmlformats.org/officeDocument/2006/relationships/diagramData" Target="../diagrams/data9.xml"/></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11.xml"/><Relationship Id="rId3" Type="http://schemas.openxmlformats.org/officeDocument/2006/relationships/diagramData" Target="../diagrams/data10.xml"/><Relationship Id="rId7" Type="http://schemas.microsoft.com/office/2007/relationships/diagramDrawing" Target="../diagrams/drawing10.xml"/><Relationship Id="rId12" Type="http://schemas.microsoft.com/office/2007/relationships/diagramDrawing" Target="../diagrams/drawing11.xml"/><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0" Type="http://schemas.openxmlformats.org/officeDocument/2006/relationships/diagramQuickStyle" Target="../diagrams/quickStyle11.xml"/><Relationship Id="rId4" Type="http://schemas.openxmlformats.org/officeDocument/2006/relationships/diagramLayout" Target="../diagrams/layout10.xml"/><Relationship Id="rId9"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8" Type="http://schemas.microsoft.com/office/2007/relationships/diagramDrawing" Target="../diagrams/drawing12.xml"/><Relationship Id="rId13" Type="http://schemas.microsoft.com/office/2007/relationships/diagramDrawing" Target="../diagrams/drawing13.xml"/><Relationship Id="rId3" Type="http://schemas.openxmlformats.org/officeDocument/2006/relationships/image" Target="../media/image42.png"/><Relationship Id="rId7" Type="http://schemas.openxmlformats.org/officeDocument/2006/relationships/diagramColors" Target="../diagrams/colors12.xml"/><Relationship Id="rId12" Type="http://schemas.openxmlformats.org/officeDocument/2006/relationships/diagramColors" Target="../diagrams/colors13.xml"/><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diagramQuickStyle" Target="../diagrams/quickStyle12.xml"/><Relationship Id="rId11" Type="http://schemas.openxmlformats.org/officeDocument/2006/relationships/diagramQuickStyle" Target="../diagrams/quickStyle13.xml"/><Relationship Id="rId5" Type="http://schemas.openxmlformats.org/officeDocument/2006/relationships/diagramLayout" Target="../diagrams/layout12.xml"/><Relationship Id="rId10" Type="http://schemas.openxmlformats.org/officeDocument/2006/relationships/diagramLayout" Target="../diagrams/layout13.xml"/><Relationship Id="rId4" Type="http://schemas.openxmlformats.org/officeDocument/2006/relationships/diagramData" Target="../diagrams/data12.xml"/><Relationship Id="rId9" Type="http://schemas.openxmlformats.org/officeDocument/2006/relationships/diagramData" Target="../diagrams/data13.xml"/></Relationships>
</file>

<file path=ppt/slides/_rels/slide21.xml.rels><?xml version="1.0" encoding="UTF-8" standalone="yes"?>
<Relationships xmlns="http://schemas.openxmlformats.org/package/2006/relationships"><Relationship Id="rId8" Type="http://schemas.openxmlformats.org/officeDocument/2006/relationships/diagramData" Target="../diagrams/data15.xml"/><Relationship Id="rId13" Type="http://schemas.openxmlformats.org/officeDocument/2006/relationships/image" Target="../media/image30.jpeg"/><Relationship Id="rId3" Type="http://schemas.openxmlformats.org/officeDocument/2006/relationships/diagramData" Target="../diagrams/data14.xml"/><Relationship Id="rId7" Type="http://schemas.microsoft.com/office/2007/relationships/diagramDrawing" Target="../diagrams/drawing14.xml"/><Relationship Id="rId12" Type="http://schemas.microsoft.com/office/2007/relationships/diagramDrawing" Target="../diagrams/drawing15.xml"/><Relationship Id="rId2"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diagramColors" Target="../diagrams/colors14.xml"/><Relationship Id="rId11" Type="http://schemas.openxmlformats.org/officeDocument/2006/relationships/diagramColors" Target="../diagrams/colors15.xml"/><Relationship Id="rId5" Type="http://schemas.openxmlformats.org/officeDocument/2006/relationships/diagramQuickStyle" Target="../diagrams/quickStyle14.xml"/><Relationship Id="rId10" Type="http://schemas.openxmlformats.org/officeDocument/2006/relationships/diagramQuickStyle" Target="../diagrams/quickStyle15.xml"/><Relationship Id="rId4" Type="http://schemas.openxmlformats.org/officeDocument/2006/relationships/diagramLayout" Target="../diagrams/layout14.xml"/><Relationship Id="rId9" Type="http://schemas.openxmlformats.org/officeDocument/2006/relationships/diagramLayout" Target="../diagrams/layout15.xml"/></Relationships>
</file>

<file path=ppt/slides/_rels/slide22.xml.rels><?xml version="1.0" encoding="UTF-8" standalone="yes"?>
<Relationships xmlns="http://schemas.openxmlformats.org/package/2006/relationships"><Relationship Id="rId8" Type="http://schemas.microsoft.com/office/2007/relationships/diagramDrawing" Target="../diagrams/drawing16.xml"/><Relationship Id="rId13" Type="http://schemas.openxmlformats.org/officeDocument/2006/relationships/diagramColors" Target="../diagrams/colors17.xml"/><Relationship Id="rId3" Type="http://schemas.openxmlformats.org/officeDocument/2006/relationships/image" Target="../media/image45.png"/><Relationship Id="rId7" Type="http://schemas.openxmlformats.org/officeDocument/2006/relationships/diagramColors" Target="../diagrams/colors16.xml"/><Relationship Id="rId12" Type="http://schemas.openxmlformats.org/officeDocument/2006/relationships/diagramQuickStyle" Target="../diagrams/quickStyle17.xml"/><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diagramQuickStyle" Target="../diagrams/quickStyle16.xml"/><Relationship Id="rId11" Type="http://schemas.openxmlformats.org/officeDocument/2006/relationships/diagramLayout" Target="../diagrams/layout17.xml"/><Relationship Id="rId5" Type="http://schemas.openxmlformats.org/officeDocument/2006/relationships/diagramLayout" Target="../diagrams/layout16.xml"/><Relationship Id="rId10" Type="http://schemas.openxmlformats.org/officeDocument/2006/relationships/diagramData" Target="../diagrams/data17.xml"/><Relationship Id="rId4" Type="http://schemas.openxmlformats.org/officeDocument/2006/relationships/diagramData" Target="../diagrams/data16.xml"/><Relationship Id="rId9" Type="http://schemas.openxmlformats.org/officeDocument/2006/relationships/image" Target="../media/image30.jpeg"/><Relationship Id="rId14" Type="http://schemas.microsoft.com/office/2007/relationships/diagramDrawing" Target="../diagrams/drawing17.xml"/></Relationships>
</file>

<file path=ppt/slides/_rels/slide23.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diagramLayout" Target="../diagrams/layout18.xml"/><Relationship Id="rId7" Type="http://schemas.openxmlformats.org/officeDocument/2006/relationships/image" Target="../media/image46.png"/><Relationship Id="rId2" Type="http://schemas.openxmlformats.org/officeDocument/2006/relationships/diagramData" Target="../diagrams/data18.xml"/><Relationship Id="rId1" Type="http://schemas.openxmlformats.org/officeDocument/2006/relationships/slideLayout" Target="../slideLayouts/slideLayout7.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4.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diagramColors" Target="../diagrams/colors19.xml"/><Relationship Id="rId5" Type="http://schemas.openxmlformats.org/officeDocument/2006/relationships/diagramQuickStyle" Target="../diagrams/quickStyle19.xml"/><Relationship Id="rId10" Type="http://schemas.openxmlformats.org/officeDocument/2006/relationships/image" Target="../media/image50.png"/><Relationship Id="rId4" Type="http://schemas.openxmlformats.org/officeDocument/2006/relationships/diagramLayout" Target="../diagrams/layout19.xml"/><Relationship Id="rId9" Type="http://schemas.openxmlformats.org/officeDocument/2006/relationships/image" Target="../media/image49.png"/></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s://iopscience.iop.org/journal/0953-2048" TargetMode="External"/><Relationship Id="rId2" Type="http://schemas.openxmlformats.org/officeDocument/2006/relationships/image" Target="../media/image51.png"/><Relationship Id="rId1" Type="http://schemas.openxmlformats.org/officeDocument/2006/relationships/slideLayout" Target="../slideLayouts/slideLayout7.xml"/><Relationship Id="rId5" Type="http://schemas.openxmlformats.org/officeDocument/2006/relationships/hyperlink" Target="https://iopscience.iop.org/issue/0953-2048/29/1" TargetMode="External"/><Relationship Id="rId4" Type="http://schemas.openxmlformats.org/officeDocument/2006/relationships/hyperlink" Target="https://iopscience.iop.org/volume/0953-2048/29"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notesSlide" Target="../notesSlides/notesSlide4.xml"/><Relationship Id="rId7"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7.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chart" Target="../charts/chart3.xml"/><Relationship Id="rId5" Type="http://schemas.openxmlformats.org/officeDocument/2006/relationships/image" Target="../media/image39.png"/><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68899" y="424764"/>
            <a:ext cx="8067195" cy="4055585"/>
          </a:xfrm>
          <a:prstGeom prst="rect">
            <a:avLst/>
          </a:prstGeom>
          <a:ln>
            <a:noFill/>
          </a:ln>
          <a:effectLst>
            <a:glow rad="63500">
              <a:schemeClr val="accent2">
                <a:tint val="30000"/>
                <a:shade val="95000"/>
                <a:satMod val="300000"/>
                <a:alpha val="50000"/>
              </a:schemeClr>
            </a:glow>
            <a:softEdge rad="63500"/>
          </a:effectLst>
          <a:scene3d>
            <a:camera prst="orthographicFront">
              <a:rot lat="0" lon="0" rev="0"/>
            </a:camera>
            <a:lightRig rig="contrasting" dir="t">
              <a:rot lat="0" lon="0" rev="7800000"/>
            </a:lightRig>
          </a:scene3d>
          <a:sp3d>
            <a:bevelT w="139700" h="139700"/>
          </a:sp3d>
        </p:spPr>
        <p:style>
          <a:lnRef idx="1">
            <a:schemeClr val="accent2"/>
          </a:lnRef>
          <a:fillRef idx="2">
            <a:schemeClr val="accent2"/>
          </a:fillRef>
          <a:effectRef idx="1">
            <a:schemeClr val="accent2"/>
          </a:effectRef>
          <a:fontRef idx="minor">
            <a:schemeClr val="dk1"/>
          </a:fontRef>
        </p:style>
        <p:txBody>
          <a:bodyPr vert="horz" lIns="34291" rIns="34291" anchor="b">
            <a:noAutofit/>
            <a:scene3d>
              <a:camera prst="orthographicFront"/>
              <a:lightRig rig="soft" dir="t">
                <a:rot lat="0" lon="0" rev="15600000"/>
              </a:lightRig>
            </a:scene3d>
            <a:sp3d extrusionH="57150" prstMaterial="softEdge">
              <a:bevelT w="25400" h="38100"/>
            </a:sp3d>
          </a:bodyPr>
          <a:lstStyle>
            <a:lvl1pPr algn="ctr" rtl="0" eaLnBrk="1" latinLnBrk="0" hangingPunct="1">
              <a:spcBef>
                <a:spcPct val="0"/>
              </a:spcBef>
              <a:buNone/>
              <a:defRPr kumimoji="0" sz="6000" kern="1200">
                <a:solidFill>
                  <a:schemeClr val="tx1"/>
                </a:solidFill>
                <a:latin typeface="+mj-lt"/>
                <a:ea typeface="+mj-ea"/>
                <a:cs typeface="+mj-cs"/>
              </a:defRPr>
            </a:lvl1pPr>
          </a:lstStyle>
          <a:p>
            <a:pPr algn="just" defTabSz="685783"/>
            <a:r>
              <a:rPr lang="en-GB" sz="5400" b="1" i="1" dirty="0">
                <a:ln/>
                <a:solidFill>
                  <a:schemeClr val="tx2"/>
                </a:solidFill>
                <a:latin typeface="Arial"/>
              </a:rPr>
              <a:t> </a:t>
            </a:r>
            <a:endParaRPr lang="en-GB" sz="4400" b="1" i="1" dirty="0">
              <a:ln/>
              <a:solidFill>
                <a:schemeClr val="tx2"/>
              </a:solidFill>
              <a:latin typeface="Arial"/>
            </a:endParaRPr>
          </a:p>
          <a:p>
            <a:pPr algn="just" defTabSz="685783"/>
            <a:r>
              <a:rPr lang="en-GB" sz="4400" b="1" dirty="0">
                <a:ln/>
                <a:solidFill>
                  <a:schemeClr val="tx2"/>
                </a:solidFill>
                <a:latin typeface="Arial"/>
              </a:rPr>
              <a:t>From QPR to 1.3 GHz cavities</a:t>
            </a:r>
            <a:endParaRPr lang="en-GB" sz="1600" b="1" dirty="0">
              <a:ln/>
              <a:solidFill>
                <a:schemeClr val="tx2"/>
              </a:solidFill>
              <a:latin typeface="Arial"/>
            </a:endParaRPr>
          </a:p>
        </p:txBody>
      </p:sp>
      <p:sp>
        <p:nvSpPr>
          <p:cNvPr id="5" name="Content Placeholder 6"/>
          <p:cNvSpPr txBox="1">
            <a:spLocks/>
          </p:cNvSpPr>
          <p:nvPr/>
        </p:nvSpPr>
        <p:spPr>
          <a:xfrm>
            <a:off x="525884" y="5736925"/>
            <a:ext cx="8067195" cy="984557"/>
          </a:xfrm>
          <a:prstGeom prst="rect">
            <a:avLst/>
          </a:prstGeom>
        </p:spPr>
        <p:txBody>
          <a:bodyPr vert="horz">
            <a:normAutofit/>
          </a:bodyPr>
          <a:lstStyle>
            <a:lvl1pPr marL="0" indent="0" algn="ctr" rtl="0" eaLnBrk="1" latinLnBrk="0" hangingPunct="1">
              <a:spcBef>
                <a:spcPct val="20000"/>
              </a:spcBef>
              <a:buClr>
                <a:schemeClr val="tx1"/>
              </a:buClr>
              <a:buSzPct val="80000"/>
              <a:buFont typeface="Arial"/>
              <a:buNone/>
              <a:defRPr kumimoji="0" sz="2400" kern="1200">
                <a:solidFill>
                  <a:schemeClr val="tx1"/>
                </a:solidFill>
                <a:latin typeface="+mn-lt"/>
                <a:ea typeface="+mn-ea"/>
                <a:cs typeface="+mn-cs"/>
              </a:defRPr>
            </a:lvl1pPr>
            <a:lvl2pPr marL="457200" indent="0" algn="ctr" rtl="0" eaLnBrk="1" latinLnBrk="0" hangingPunct="1">
              <a:spcBef>
                <a:spcPct val="20000"/>
              </a:spcBef>
              <a:buClr>
                <a:schemeClr val="tx1"/>
              </a:buClr>
              <a:buSzPct val="90000"/>
              <a:buFont typeface="Arial"/>
              <a:buNone/>
              <a:defRPr kumimoji="0" sz="2000" kern="1200">
                <a:solidFill>
                  <a:schemeClr val="tx1"/>
                </a:solidFill>
                <a:latin typeface="+mn-lt"/>
                <a:ea typeface="+mn-ea"/>
                <a:cs typeface="+mn-cs"/>
              </a:defRPr>
            </a:lvl2pPr>
            <a:lvl3pPr marL="914400" indent="0" algn="ctr" rtl="0" eaLnBrk="1" latinLnBrk="0" hangingPunct="1">
              <a:spcBef>
                <a:spcPct val="20000"/>
              </a:spcBef>
              <a:buClr>
                <a:schemeClr val="tx1"/>
              </a:buClr>
              <a:buSzPct val="85000"/>
              <a:buFont typeface="Arial"/>
              <a:buNone/>
              <a:defRPr kumimoji="0" sz="1800" kern="1200">
                <a:solidFill>
                  <a:schemeClr val="tx1"/>
                </a:solidFill>
                <a:latin typeface="+mn-lt"/>
                <a:ea typeface="+mn-ea"/>
                <a:cs typeface="+mn-cs"/>
              </a:defRPr>
            </a:lvl3pPr>
            <a:lvl4pPr marL="1371600" indent="0" algn="ctr" rtl="0" eaLnBrk="1" latinLnBrk="0" hangingPunct="1">
              <a:spcBef>
                <a:spcPct val="20000"/>
              </a:spcBef>
              <a:buClr>
                <a:schemeClr val="tx1"/>
              </a:buClr>
              <a:buSzPct val="90000"/>
              <a:buFont typeface="Arial"/>
              <a:buNone/>
              <a:defRPr kumimoji="0" sz="1600" kern="1200">
                <a:solidFill>
                  <a:schemeClr val="tx1"/>
                </a:solidFill>
                <a:latin typeface="+mn-lt"/>
                <a:ea typeface="+mn-ea"/>
                <a:cs typeface="+mn-cs"/>
              </a:defRPr>
            </a:lvl4pPr>
            <a:lvl5pPr marL="1828800" indent="0" algn="ctr" rtl="0" eaLnBrk="1" latinLnBrk="0" hangingPunct="1">
              <a:spcBef>
                <a:spcPct val="20000"/>
              </a:spcBef>
              <a:buClr>
                <a:schemeClr val="tx1"/>
              </a:buClr>
              <a:buSzPct val="100000"/>
              <a:buFont typeface="Arial"/>
              <a:buNone/>
              <a:defRPr kumimoji="0" sz="16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16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6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marL="27431" algn="l" defTabSz="685783">
              <a:buClr>
                <a:srgbClr val="0055A0"/>
              </a:buClr>
            </a:pPr>
            <a:r>
              <a:rPr lang="en-GB" sz="1800" i="1" dirty="0">
                <a:solidFill>
                  <a:srgbClr val="4D4D4D"/>
                </a:solidFill>
                <a:latin typeface="Arial"/>
              </a:rPr>
              <a:t>Special thanks </a:t>
            </a:r>
            <a:r>
              <a:rPr lang="en-GB" sz="1800" i="1" dirty="0" smtClean="0">
                <a:solidFill>
                  <a:srgbClr val="4D4D4D"/>
                </a:solidFill>
                <a:latin typeface="Arial"/>
              </a:rPr>
              <a:t>to</a:t>
            </a:r>
            <a:r>
              <a:rPr lang="en-GB" sz="1800" dirty="0" smtClean="0">
                <a:solidFill>
                  <a:srgbClr val="4D4D4D"/>
                </a:solidFill>
                <a:latin typeface="Arial"/>
              </a:rPr>
              <a:t> A. Bianchi, G</a:t>
            </a:r>
            <a:r>
              <a:rPr lang="en-GB" sz="1800" dirty="0">
                <a:solidFill>
                  <a:srgbClr val="4D4D4D"/>
                </a:solidFill>
                <a:latin typeface="Arial"/>
              </a:rPr>
              <a:t>. Rosaz, G. Vandoni, </a:t>
            </a:r>
            <a:r>
              <a:rPr lang="en-GB" sz="1800" dirty="0">
                <a:solidFill>
                  <a:srgbClr val="4D4D4D"/>
                </a:solidFill>
              </a:rPr>
              <a:t>P. Vidal </a:t>
            </a:r>
            <a:r>
              <a:rPr lang="en-GB" sz="1800" dirty="0" smtClean="0">
                <a:solidFill>
                  <a:srgbClr val="4D4D4D"/>
                </a:solidFill>
              </a:rPr>
              <a:t>and W</a:t>
            </a:r>
            <a:r>
              <a:rPr lang="en-GB" sz="1800" dirty="0">
                <a:solidFill>
                  <a:srgbClr val="4D4D4D"/>
                </a:solidFill>
                <a:latin typeface="Arial"/>
              </a:rPr>
              <a:t>. Venturini</a:t>
            </a:r>
          </a:p>
        </p:txBody>
      </p:sp>
      <p:cxnSp>
        <p:nvCxnSpPr>
          <p:cNvPr id="6" name="Straight Connector 5"/>
          <p:cNvCxnSpPr/>
          <p:nvPr/>
        </p:nvCxnSpPr>
        <p:spPr>
          <a:xfrm>
            <a:off x="525884" y="5613551"/>
            <a:ext cx="7838695" cy="0"/>
          </a:xfrm>
          <a:prstGeom prst="line">
            <a:avLst/>
          </a:prstGeom>
        </p:spPr>
        <p:style>
          <a:lnRef idx="2">
            <a:schemeClr val="dk1"/>
          </a:lnRef>
          <a:fillRef idx="0">
            <a:schemeClr val="dk1"/>
          </a:fillRef>
          <a:effectRef idx="1">
            <a:schemeClr val="dk1"/>
          </a:effectRef>
          <a:fontRef idx="minor">
            <a:schemeClr val="tx1"/>
          </a:fontRef>
        </p:style>
      </p:cxnSp>
      <p:sp>
        <p:nvSpPr>
          <p:cNvPr id="8" name="Rectangle 7"/>
          <p:cNvSpPr/>
          <p:nvPr/>
        </p:nvSpPr>
        <p:spPr>
          <a:xfrm>
            <a:off x="550084" y="4815093"/>
            <a:ext cx="7528272" cy="923330"/>
          </a:xfrm>
          <a:prstGeom prst="rect">
            <a:avLst/>
          </a:prstGeom>
        </p:spPr>
        <p:txBody>
          <a:bodyPr wrap="square">
            <a:spAutoFit/>
          </a:bodyPr>
          <a:lstStyle/>
          <a:p>
            <a:pPr marL="27431" defTabSz="685783"/>
            <a:r>
              <a:rPr lang="en-GB" b="1" dirty="0">
                <a:solidFill>
                  <a:srgbClr val="4D4D4D"/>
                </a:solidFill>
                <a:latin typeface="Arial"/>
              </a:rPr>
              <a:t>Lorena VEGA CID </a:t>
            </a:r>
            <a:r>
              <a:rPr lang="en-GB" dirty="0">
                <a:solidFill>
                  <a:srgbClr val="4D4D4D"/>
                </a:solidFill>
                <a:latin typeface="Arial"/>
              </a:rPr>
              <a:t>o</a:t>
            </a:r>
            <a:r>
              <a:rPr lang="en-GB" i="1" dirty="0">
                <a:solidFill>
                  <a:srgbClr val="4D4D4D"/>
                </a:solidFill>
              </a:rPr>
              <a:t>n behalf of all the CERN colleagues from BE-RF, TE-VSC and TE-CRG contributing to these studies.</a:t>
            </a:r>
            <a:endParaRPr lang="en-GB" dirty="0">
              <a:solidFill>
                <a:srgbClr val="4D4D4D"/>
              </a:solidFill>
            </a:endParaRPr>
          </a:p>
          <a:p>
            <a:pPr marL="27431" defTabSz="685783"/>
            <a:endParaRPr lang="en-GB" b="1" dirty="0">
              <a:solidFill>
                <a:srgbClr val="4D4D4D"/>
              </a:solidFill>
              <a:latin typeface="Arial"/>
            </a:endParaRPr>
          </a:p>
        </p:txBody>
      </p:sp>
      <p:sp>
        <p:nvSpPr>
          <p:cNvPr id="2" name="Date Placeholder 1"/>
          <p:cNvSpPr>
            <a:spLocks noGrp="1"/>
          </p:cNvSpPr>
          <p:nvPr>
            <p:ph type="dt" sz="half" idx="10"/>
          </p:nvPr>
        </p:nvSpPr>
        <p:spPr/>
        <p:txBody>
          <a:bodyPr/>
          <a:lstStyle/>
          <a:p>
            <a:pPr defTabSz="685783"/>
            <a:r>
              <a:rPr lang="en-US" smtClean="0">
                <a:solidFill>
                  <a:srgbClr val="0055A0">
                    <a:tint val="75000"/>
                  </a:srgbClr>
                </a:solidFill>
                <a:latin typeface="Arial"/>
              </a:rPr>
              <a:t>8th October 2020</a:t>
            </a:r>
            <a:endParaRPr lang="en-GB">
              <a:solidFill>
                <a:srgbClr val="0055A0">
                  <a:tint val="75000"/>
                </a:srgbClr>
              </a:solidFill>
              <a:latin typeface="Arial"/>
            </a:endParaRPr>
          </a:p>
        </p:txBody>
      </p:sp>
      <p:sp>
        <p:nvSpPr>
          <p:cNvPr id="3" name="Footer Placeholder 2"/>
          <p:cNvSpPr>
            <a:spLocks noGrp="1"/>
          </p:cNvSpPr>
          <p:nvPr>
            <p:ph type="ftr" sz="quarter" idx="11"/>
          </p:nvPr>
        </p:nvSpPr>
        <p:spPr/>
        <p:txBody>
          <a:bodyPr/>
          <a:lstStyle/>
          <a:p>
            <a:pPr defTabSz="685783"/>
            <a:r>
              <a:rPr lang="en-GB" smtClean="0">
                <a:solidFill>
                  <a:srgbClr val="0055A0">
                    <a:tint val="75000"/>
                  </a:srgbClr>
                </a:solidFill>
                <a:latin typeface="Arial"/>
              </a:rPr>
              <a:t>EASISchool3-Genova</a:t>
            </a:r>
            <a:endParaRPr lang="en-GB" dirty="0">
              <a:solidFill>
                <a:srgbClr val="0055A0">
                  <a:tint val="75000"/>
                </a:srgbClr>
              </a:solidFill>
              <a:latin typeface="Arial"/>
            </a:endParaRPr>
          </a:p>
        </p:txBody>
      </p:sp>
      <p:sp>
        <p:nvSpPr>
          <p:cNvPr id="7" name="Slide Number Placeholder 6"/>
          <p:cNvSpPr>
            <a:spLocks noGrp="1"/>
          </p:cNvSpPr>
          <p:nvPr>
            <p:ph type="sldNum" sz="quarter" idx="12"/>
          </p:nvPr>
        </p:nvSpPr>
        <p:spPr/>
        <p:txBody>
          <a:bodyPr/>
          <a:lstStyle/>
          <a:p>
            <a:pPr defTabSz="685783"/>
            <a:fld id="{8E07934F-6243-49B1-8C2B-384BDBB40435}" type="slidenum">
              <a:rPr lang="en-GB">
                <a:solidFill>
                  <a:srgbClr val="0055A0">
                    <a:tint val="75000"/>
                  </a:srgbClr>
                </a:solidFill>
                <a:latin typeface="Arial"/>
              </a:rPr>
              <a:pPr defTabSz="685783"/>
              <a:t>1</a:t>
            </a:fld>
            <a:endParaRPr lang="en-GB" dirty="0">
              <a:solidFill>
                <a:srgbClr val="0055A0">
                  <a:tint val="75000"/>
                </a:srgbClr>
              </a:solidFill>
              <a:latin typeface="Arial"/>
            </a:endParaRPr>
          </a:p>
        </p:txBody>
      </p:sp>
      <p:pic>
        <p:nvPicPr>
          <p:cNvPr id="9" name="Picture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02312" y="642295"/>
            <a:ext cx="4269547" cy="2847755"/>
          </a:xfrm>
          <a:prstGeom prst="rect">
            <a:avLst/>
          </a:prstGeom>
        </p:spPr>
      </p:pic>
    </p:spTree>
    <p:extLst>
      <p:ext uri="{BB962C8B-B14F-4D97-AF65-F5344CB8AC3E}">
        <p14:creationId xmlns:p14="http://schemas.microsoft.com/office/powerpoint/2010/main" val="3353973326"/>
      </p:ext>
    </p:extLst>
  </p:cSld>
  <p:clrMapOvr>
    <a:masterClrMapping/>
  </p:clrMapOvr>
  <mc:AlternateContent xmlns:mc="http://schemas.openxmlformats.org/markup-compatibility/2006">
    <mc:Choice xmlns:p14="http://schemas.microsoft.com/office/powerpoint/2010/main" Requires="p14">
      <p:transition p14:dur="10" advTm="22070"/>
    </mc:Choice>
    <mc:Fallback>
      <p:transition advTm="2207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3241" y="1180945"/>
            <a:ext cx="8523663" cy="1395975"/>
          </a:xfrm>
          <a:prstGeom prst="roundRect">
            <a:avLst>
              <a:gd name="adj" fmla="val 25260"/>
            </a:avLst>
          </a:prstGeom>
          <a:solidFill>
            <a:srgbClr val="87A6FD"/>
          </a:solidFill>
        </p:spPr>
        <p:style>
          <a:lnRef idx="1">
            <a:schemeClr val="dk1"/>
          </a:lnRef>
          <a:fillRef idx="3">
            <a:schemeClr val="dk1"/>
          </a:fillRef>
          <a:effectRef idx="2">
            <a:schemeClr val="dk1"/>
          </a:effectRef>
          <a:fontRef idx="minor">
            <a:schemeClr val="lt1"/>
          </a:fontRef>
        </p:style>
        <p:txBody>
          <a:bodyPr>
            <a:noAutofit/>
          </a:bodyPr>
          <a:lstStyle/>
          <a:p>
            <a:pPr>
              <a:buFont typeface="Wingdings" panose="05000000000000000000" pitchFamily="2" charset="2"/>
              <a:buChar char="ü"/>
            </a:pPr>
            <a:r>
              <a:rPr lang="en-US" sz="1800" dirty="0">
                <a:solidFill>
                  <a:schemeClr val="bg1"/>
                </a:solidFill>
              </a:rPr>
              <a:t>Welds are potential sources of defects, holes may trap chemicals and contaminate the SC layer.</a:t>
            </a:r>
          </a:p>
          <a:p>
            <a:pPr>
              <a:buFont typeface="Wingdings" panose="05000000000000000000" pitchFamily="2" charset="2"/>
              <a:buChar char="ü"/>
            </a:pPr>
            <a:r>
              <a:rPr lang="en-US" sz="1800" dirty="0"/>
              <a:t>Use seamless substrates: this solved the problem for HIE ISOLDE cavities (100 MHz and 4.5 K)</a:t>
            </a:r>
            <a:r>
              <a:rPr lang="en-US" sz="1800" dirty="0">
                <a:sym typeface="Wingdings" panose="05000000000000000000" pitchFamily="2" charset="2"/>
              </a:rPr>
              <a:t> </a:t>
            </a:r>
            <a:r>
              <a:rPr lang="en-GB" sz="1800" dirty="0"/>
              <a:t>not a </a:t>
            </a:r>
            <a:r>
              <a:rPr lang="en-GB" sz="1800" dirty="0" err="1"/>
              <a:t>Nb</a:t>
            </a:r>
            <a:r>
              <a:rPr lang="en-GB" sz="1800" dirty="0"/>
              <a:t>/Cu thin film specific issue</a:t>
            </a:r>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
        <p:nvSpPr>
          <p:cNvPr id="18" name="Striped Right Arrow 17"/>
          <p:cNvSpPr/>
          <p:nvPr/>
        </p:nvSpPr>
        <p:spPr>
          <a:xfrm>
            <a:off x="263236" y="5001608"/>
            <a:ext cx="1812288" cy="997527"/>
          </a:xfrm>
          <a:prstGeom prst="stripedRightArrow">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a:t>To be done</a:t>
            </a:r>
            <a:endParaRPr lang="en-GB" dirty="0"/>
          </a:p>
        </p:txBody>
      </p:sp>
      <p:pic>
        <p:nvPicPr>
          <p:cNvPr id="16" name="Picture 15"/>
          <p:cNvPicPr>
            <a:picLocks noChangeAspect="1"/>
          </p:cNvPicPr>
          <p:nvPr/>
        </p:nvPicPr>
        <p:blipFill>
          <a:blip r:embed="rId4"/>
          <a:stretch>
            <a:fillRect/>
          </a:stretch>
        </p:blipFill>
        <p:spPr>
          <a:xfrm>
            <a:off x="263241" y="3058923"/>
            <a:ext cx="8714509" cy="1636268"/>
          </a:xfrm>
          <a:prstGeom prst="rect">
            <a:avLst/>
          </a:prstGeom>
        </p:spPr>
      </p:pic>
      <p:sp>
        <p:nvSpPr>
          <p:cNvPr id="14" name="TextBox 13"/>
          <p:cNvSpPr txBox="1"/>
          <p:nvPr/>
        </p:nvSpPr>
        <p:spPr>
          <a:xfrm>
            <a:off x="2247571" y="5177201"/>
            <a:ext cx="6817764"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44" indent="-285744">
              <a:buFont typeface="Arial" panose="020B0604020202020204" pitchFamily="34" charset="0"/>
              <a:buChar char="•"/>
            </a:pPr>
            <a:r>
              <a:rPr lang="en-US" dirty="0"/>
              <a:t>Use electroformed substrate </a:t>
            </a:r>
            <a:endParaRPr lang="en-US" dirty="0" smtClean="0"/>
          </a:p>
          <a:p>
            <a:pPr marL="285744" indent="-285744">
              <a:buFont typeface="Arial" panose="020B0604020202020204" pitchFamily="34" charset="0"/>
              <a:buChar char="•"/>
            </a:pPr>
            <a:r>
              <a:rPr lang="en-US" dirty="0" smtClean="0"/>
              <a:t>Machine </a:t>
            </a:r>
            <a:r>
              <a:rPr lang="en-US" dirty="0"/>
              <a:t>from bulk a 1.3 GHz cell to get a high quality substrate</a:t>
            </a:r>
          </a:p>
        </p:txBody>
      </p:sp>
      <p:pic>
        <p:nvPicPr>
          <p:cNvPr id="15" name="Picture 14"/>
          <p:cNvPicPr>
            <a:picLocks noChangeAspect="1"/>
          </p:cNvPicPr>
          <p:nvPr/>
        </p:nvPicPr>
        <p:blipFill>
          <a:blip r:embed="rId5"/>
          <a:stretch>
            <a:fillRect/>
          </a:stretch>
        </p:blipFill>
        <p:spPr>
          <a:xfrm>
            <a:off x="457204" y="169821"/>
            <a:ext cx="630671" cy="670087"/>
          </a:xfrm>
          <a:prstGeom prst="rect">
            <a:avLst/>
          </a:prstGeom>
        </p:spPr>
      </p:pic>
      <p:sp>
        <p:nvSpPr>
          <p:cNvPr id="17" name="Title 1"/>
          <p:cNvSpPr>
            <a:spLocks noGrp="1"/>
          </p:cNvSpPr>
          <p:nvPr>
            <p:ph type="title"/>
          </p:nvPr>
        </p:nvSpPr>
        <p:spPr>
          <a:xfrm>
            <a:off x="1151148" y="91112"/>
            <a:ext cx="7635755" cy="940443"/>
          </a:xfrm>
        </p:spPr>
        <p:txBody>
          <a:bodyPr>
            <a:noAutofit/>
          </a:bodyPr>
          <a:lstStyle/>
          <a:p>
            <a:r>
              <a:rPr lang="en-US" sz="2400" dirty="0"/>
              <a:t>Influence of the quality of the substrate</a:t>
            </a:r>
            <a:endParaRPr lang="en-GB" sz="2400" dirty="0"/>
          </a:p>
        </p:txBody>
      </p:sp>
    </p:spTree>
    <p:custDataLst>
      <p:tags r:id="rId1"/>
    </p:custDataLst>
    <p:extLst>
      <p:ext uri="{BB962C8B-B14F-4D97-AF65-F5344CB8AC3E}">
        <p14:creationId xmlns:p14="http://schemas.microsoft.com/office/powerpoint/2010/main" val="36900578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215811" y="2188511"/>
            <a:ext cx="1966949" cy="3308977"/>
          </a:xfrm>
          <a:prstGeom prst="rect">
            <a:avLst/>
          </a:prstGeom>
        </p:spPr>
      </p:pic>
      <p:sp>
        <p:nvSpPr>
          <p:cNvPr id="2" name="Title 1"/>
          <p:cNvSpPr>
            <a:spLocks noGrp="1"/>
          </p:cNvSpPr>
          <p:nvPr>
            <p:ph type="title"/>
          </p:nvPr>
        </p:nvSpPr>
        <p:spPr>
          <a:xfrm>
            <a:off x="1152873" y="420104"/>
            <a:ext cx="8226855" cy="553689"/>
          </a:xfrm>
        </p:spPr>
        <p:txBody>
          <a:bodyPr>
            <a:normAutofit fontScale="90000"/>
          </a:bodyPr>
          <a:lstStyle/>
          <a:p>
            <a:r>
              <a:rPr lang="en-US" sz="3600" dirty="0"/>
              <a:t>Influence of the quality of the substrate</a:t>
            </a:r>
            <a:r>
              <a:rPr lang="en-US" dirty="0" smtClean="0"/>
              <a:t/>
            </a:r>
            <a:br>
              <a:rPr lang="en-US" dirty="0" smtClean="0"/>
            </a:br>
            <a:endParaRPr lang="en-GB"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064493" y="2214121"/>
            <a:ext cx="1904008" cy="3283367"/>
          </a:xfrm>
          <a:prstGeom prst="rect">
            <a:avLst/>
          </a:prstGeom>
        </p:spPr>
      </p:pic>
      <p:sp>
        <p:nvSpPr>
          <p:cNvPr id="15" name="TextBox 14"/>
          <p:cNvSpPr txBox="1"/>
          <p:nvPr/>
        </p:nvSpPr>
        <p:spPr>
          <a:xfrm>
            <a:off x="2269494" y="5599021"/>
            <a:ext cx="6109853"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44" indent="-285744">
              <a:buFont typeface="Arial" panose="020B0604020202020204" pitchFamily="34" charset="0"/>
              <a:buChar char="•"/>
            </a:pPr>
            <a:r>
              <a:rPr lang="en-US" dirty="0"/>
              <a:t>Install thermal mapping system to localize defects. </a:t>
            </a:r>
            <a:endParaRPr lang="en-GB" dirty="0"/>
          </a:p>
        </p:txBody>
      </p:sp>
      <p:sp>
        <p:nvSpPr>
          <p:cNvPr id="18" name="Striped Right Arrow 17"/>
          <p:cNvSpPr/>
          <p:nvPr/>
        </p:nvSpPr>
        <p:spPr>
          <a:xfrm>
            <a:off x="263236" y="5392868"/>
            <a:ext cx="1812288" cy="709627"/>
          </a:xfrm>
          <a:prstGeom prst="stripedRightArrow">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a:t>To be done</a:t>
            </a:r>
            <a:endParaRPr lang="en-GB" dirty="0"/>
          </a:p>
        </p:txBody>
      </p:sp>
      <p:pic>
        <p:nvPicPr>
          <p:cNvPr id="16" name="Picture 15"/>
          <p:cNvPicPr>
            <a:picLocks noChangeAspect="1"/>
          </p:cNvPicPr>
          <p:nvPr/>
        </p:nvPicPr>
        <p:blipFill>
          <a:blip r:embed="rId6"/>
          <a:stretch>
            <a:fillRect/>
          </a:stretch>
        </p:blipFill>
        <p:spPr>
          <a:xfrm>
            <a:off x="438068" y="170878"/>
            <a:ext cx="630671" cy="670087"/>
          </a:xfrm>
          <a:prstGeom prst="rect">
            <a:avLst/>
          </a:prstGeom>
        </p:spPr>
      </p:pic>
      <p:sp>
        <p:nvSpPr>
          <p:cNvPr id="19" name="Content Placeholder 2"/>
          <p:cNvSpPr txBox="1">
            <a:spLocks/>
          </p:cNvSpPr>
          <p:nvPr/>
        </p:nvSpPr>
        <p:spPr>
          <a:xfrm>
            <a:off x="263239" y="914147"/>
            <a:ext cx="8542123" cy="1120453"/>
          </a:xfrm>
          <a:prstGeom prst="roundRect">
            <a:avLst>
              <a:gd name="adj" fmla="val 20591"/>
            </a:avLst>
          </a:prstGeom>
          <a:solidFill>
            <a:srgbClr val="87A6FD"/>
          </a:solidFill>
        </p:spPr>
        <p:style>
          <a:lnRef idx="1">
            <a:schemeClr val="dk1"/>
          </a:lnRef>
          <a:fillRef idx="3">
            <a:schemeClr val="dk1"/>
          </a:fillRef>
          <a:effectRef idx="2">
            <a:schemeClr val="dk1"/>
          </a:effectRef>
          <a:fontRef idx="minor">
            <a:schemeClr val="lt1"/>
          </a:fontRef>
        </p:style>
        <p:txBody>
          <a:bodyPr vert="horz">
            <a:noAutofit/>
          </a:bodyPr>
          <a:lstStyle>
            <a:lvl1pPr marL="370332" indent="-342900" algn="l" rtl="0" eaLnBrk="1" latinLnBrk="0" hangingPunct="1">
              <a:spcBef>
                <a:spcPct val="20000"/>
              </a:spcBef>
              <a:buClr>
                <a:schemeClr val="tx1"/>
              </a:buClr>
              <a:buSzPct val="80000"/>
              <a:buFont typeface="Arial"/>
              <a:buChar char="•"/>
              <a:defRPr kumimoji="0" sz="2250" kern="1200">
                <a:solidFill>
                  <a:schemeClr val="lt1"/>
                </a:solidFill>
                <a:latin typeface="+mn-lt"/>
                <a:ea typeface="+mn-ea"/>
                <a:cs typeface="+mn-cs"/>
              </a:defRPr>
            </a:lvl1pPr>
            <a:lvl2pPr marL="678942" indent="-342900" algn="l" rtl="0" eaLnBrk="1" latinLnBrk="0" hangingPunct="1">
              <a:spcBef>
                <a:spcPct val="20000"/>
              </a:spcBef>
              <a:buClr>
                <a:schemeClr val="tx1"/>
              </a:buClr>
              <a:buSzPct val="90000"/>
              <a:buFont typeface="Arial"/>
              <a:buChar char="•"/>
              <a:defRPr kumimoji="0" sz="1950" kern="1200">
                <a:solidFill>
                  <a:schemeClr val="lt1"/>
                </a:solidFill>
                <a:latin typeface="+mn-lt"/>
                <a:ea typeface="+mn-ea"/>
                <a:cs typeface="+mn-cs"/>
              </a:defRPr>
            </a:lvl2pPr>
            <a:lvl3pPr marL="819531" indent="-257175" algn="l" rtl="0" eaLnBrk="1" latinLnBrk="0" hangingPunct="1">
              <a:spcBef>
                <a:spcPct val="20000"/>
              </a:spcBef>
              <a:buClr>
                <a:schemeClr val="tx1"/>
              </a:buClr>
              <a:buSzPct val="85000"/>
              <a:buFont typeface="Arial"/>
              <a:buChar char="•"/>
              <a:defRPr kumimoji="0" sz="1800" kern="1200">
                <a:solidFill>
                  <a:schemeClr val="lt1"/>
                </a:solidFill>
                <a:latin typeface="+mn-lt"/>
                <a:ea typeface="+mn-ea"/>
                <a:cs typeface="+mn-cs"/>
              </a:defRPr>
            </a:lvl3pPr>
            <a:lvl4pPr marL="1038987" indent="-257175" algn="l" rtl="0" eaLnBrk="1" latinLnBrk="0" hangingPunct="1">
              <a:spcBef>
                <a:spcPct val="20000"/>
              </a:spcBef>
              <a:buClr>
                <a:schemeClr val="tx1"/>
              </a:buClr>
              <a:buSzPct val="90000"/>
              <a:buFont typeface="Arial"/>
              <a:buChar char="•"/>
              <a:defRPr kumimoji="0" sz="1500" kern="1200">
                <a:solidFill>
                  <a:schemeClr val="lt1"/>
                </a:solidFill>
                <a:latin typeface="+mn-lt"/>
                <a:ea typeface="+mn-ea"/>
                <a:cs typeface="+mn-cs"/>
              </a:defRPr>
            </a:lvl4pPr>
            <a:lvl5pPr marL="1237869" indent="-257175" algn="l" rtl="0" eaLnBrk="1" latinLnBrk="0" hangingPunct="1">
              <a:spcBef>
                <a:spcPct val="20000"/>
              </a:spcBef>
              <a:buClr>
                <a:schemeClr val="tx1"/>
              </a:buClr>
              <a:buSzPct val="100000"/>
              <a:buFont typeface="Arial"/>
              <a:buChar char="•"/>
              <a:defRPr kumimoji="0" sz="1500" kern="1200">
                <a:solidFill>
                  <a:schemeClr val="lt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lt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lt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lt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lt1"/>
                </a:solidFill>
                <a:latin typeface="+mn-lt"/>
                <a:ea typeface="+mn-ea"/>
                <a:cs typeface="+mn-cs"/>
              </a:defRPr>
            </a:lvl9pPr>
          </a:lstStyle>
          <a:p>
            <a:pPr>
              <a:buFont typeface="Wingdings" panose="05000000000000000000" pitchFamily="2" charset="2"/>
              <a:buChar char="ü"/>
            </a:pPr>
            <a:r>
              <a:rPr lang="en-US" sz="1800" dirty="0"/>
              <a:t>Defects in substrate are propagated to the coating.  </a:t>
            </a:r>
          </a:p>
          <a:p>
            <a:r>
              <a:rPr lang="en-US" sz="1800" dirty="0"/>
              <a:t>Last 2 cavities were spun and then treated at </a:t>
            </a:r>
            <a:r>
              <a:rPr lang="en-US" sz="1800" dirty="0" err="1"/>
              <a:t>JLab</a:t>
            </a:r>
            <a:r>
              <a:rPr lang="en-US" sz="1800" dirty="0"/>
              <a:t> (tumbled), nonetheless some defects were still present</a:t>
            </a:r>
            <a:endParaRPr lang="en-GB" sz="1800" dirty="0"/>
          </a:p>
          <a:p>
            <a:pPr>
              <a:buFont typeface="Wingdings" panose="05000000000000000000" pitchFamily="2" charset="2"/>
              <a:buChar char="ü"/>
            </a:pPr>
            <a:endParaRPr lang="en-GB" sz="1800" dirty="0"/>
          </a:p>
        </p:txBody>
      </p:sp>
      <p:sp>
        <p:nvSpPr>
          <p:cNvPr id="3" name="Oval 2"/>
          <p:cNvSpPr/>
          <p:nvPr/>
        </p:nvSpPr>
        <p:spPr>
          <a:xfrm>
            <a:off x="3829956" y="2866289"/>
            <a:ext cx="521723" cy="397135"/>
          </a:xfrm>
          <a:prstGeom prst="ellipse">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a:off x="1816801" y="3657452"/>
            <a:ext cx="582807" cy="456305"/>
          </a:xfrm>
          <a:prstGeom prst="ellipse">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1" name="Straight Arrow Connector 20"/>
          <p:cNvCxnSpPr>
            <a:endCxn id="3" idx="2"/>
          </p:cNvCxnSpPr>
          <p:nvPr/>
        </p:nvCxnSpPr>
        <p:spPr>
          <a:xfrm flipV="1">
            <a:off x="2424957" y="3064857"/>
            <a:ext cx="1405001" cy="66588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b="11184"/>
          <a:stretch/>
        </p:blipFill>
        <p:spPr>
          <a:xfrm>
            <a:off x="5796903" y="2173647"/>
            <a:ext cx="2105080" cy="3323836"/>
          </a:xfrm>
          <a:prstGeom prst="rect">
            <a:avLst/>
          </a:prstGeom>
        </p:spPr>
      </p:pic>
    </p:spTree>
    <p:custDataLst>
      <p:tags r:id="rId1"/>
    </p:custDataLst>
    <p:extLst>
      <p:ext uri="{BB962C8B-B14F-4D97-AF65-F5344CB8AC3E}">
        <p14:creationId xmlns:p14="http://schemas.microsoft.com/office/powerpoint/2010/main" val="26933167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Understanding Q drop with simulations</a:t>
            </a:r>
            <a:endParaRPr lang="en-GB"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8" name="Content Placeholder 2"/>
          <p:cNvSpPr txBox="1">
            <a:spLocks/>
          </p:cNvSpPr>
          <p:nvPr/>
        </p:nvSpPr>
        <p:spPr>
          <a:xfrm>
            <a:off x="457202" y="1187070"/>
            <a:ext cx="7947964" cy="1696098"/>
          </a:xfrm>
          <a:prstGeom prst="roundRect">
            <a:avLst>
              <a:gd name="adj" fmla="val 20591"/>
            </a:avLst>
          </a:prstGeom>
          <a:solidFill>
            <a:srgbClr val="87A6FD"/>
          </a:solidFill>
        </p:spPr>
        <p:style>
          <a:lnRef idx="1">
            <a:schemeClr val="dk1"/>
          </a:lnRef>
          <a:fillRef idx="3">
            <a:schemeClr val="dk1"/>
          </a:fillRef>
          <a:effectRef idx="2">
            <a:schemeClr val="dk1"/>
          </a:effectRef>
          <a:fontRef idx="minor">
            <a:schemeClr val="lt1"/>
          </a:fontRef>
        </p:style>
        <p:txBody>
          <a:bodyPr vert="horz">
            <a:noAutofit/>
          </a:bodyPr>
          <a:lstStyle>
            <a:lvl1pPr marL="370332" indent="-342900" algn="l" rtl="0" eaLnBrk="1" latinLnBrk="0" hangingPunct="1">
              <a:spcBef>
                <a:spcPct val="20000"/>
              </a:spcBef>
              <a:buClr>
                <a:schemeClr val="tx1"/>
              </a:buClr>
              <a:buSzPct val="80000"/>
              <a:buFont typeface="Arial"/>
              <a:buChar char="•"/>
              <a:defRPr kumimoji="0" sz="2250" kern="1200">
                <a:solidFill>
                  <a:schemeClr val="lt1"/>
                </a:solidFill>
                <a:latin typeface="+mn-lt"/>
                <a:ea typeface="+mn-ea"/>
                <a:cs typeface="+mn-cs"/>
              </a:defRPr>
            </a:lvl1pPr>
            <a:lvl2pPr marL="678942" indent="-342900" algn="l" rtl="0" eaLnBrk="1" latinLnBrk="0" hangingPunct="1">
              <a:spcBef>
                <a:spcPct val="20000"/>
              </a:spcBef>
              <a:buClr>
                <a:schemeClr val="tx1"/>
              </a:buClr>
              <a:buSzPct val="90000"/>
              <a:buFont typeface="Arial"/>
              <a:buChar char="•"/>
              <a:defRPr kumimoji="0" sz="1950" kern="1200">
                <a:solidFill>
                  <a:schemeClr val="lt1"/>
                </a:solidFill>
                <a:latin typeface="+mn-lt"/>
                <a:ea typeface="+mn-ea"/>
                <a:cs typeface="+mn-cs"/>
              </a:defRPr>
            </a:lvl2pPr>
            <a:lvl3pPr marL="819531" indent="-257175" algn="l" rtl="0" eaLnBrk="1" latinLnBrk="0" hangingPunct="1">
              <a:spcBef>
                <a:spcPct val="20000"/>
              </a:spcBef>
              <a:buClr>
                <a:schemeClr val="tx1"/>
              </a:buClr>
              <a:buSzPct val="85000"/>
              <a:buFont typeface="Arial"/>
              <a:buChar char="•"/>
              <a:defRPr kumimoji="0" sz="1800" kern="1200">
                <a:solidFill>
                  <a:schemeClr val="lt1"/>
                </a:solidFill>
                <a:latin typeface="+mn-lt"/>
                <a:ea typeface="+mn-ea"/>
                <a:cs typeface="+mn-cs"/>
              </a:defRPr>
            </a:lvl3pPr>
            <a:lvl4pPr marL="1038987" indent="-257175" algn="l" rtl="0" eaLnBrk="1" latinLnBrk="0" hangingPunct="1">
              <a:spcBef>
                <a:spcPct val="20000"/>
              </a:spcBef>
              <a:buClr>
                <a:schemeClr val="tx1"/>
              </a:buClr>
              <a:buSzPct val="90000"/>
              <a:buFont typeface="Arial"/>
              <a:buChar char="•"/>
              <a:defRPr kumimoji="0" sz="1500" kern="1200">
                <a:solidFill>
                  <a:schemeClr val="lt1"/>
                </a:solidFill>
                <a:latin typeface="+mn-lt"/>
                <a:ea typeface="+mn-ea"/>
                <a:cs typeface="+mn-cs"/>
              </a:defRPr>
            </a:lvl4pPr>
            <a:lvl5pPr marL="1237869" indent="-257175" algn="l" rtl="0" eaLnBrk="1" latinLnBrk="0" hangingPunct="1">
              <a:spcBef>
                <a:spcPct val="20000"/>
              </a:spcBef>
              <a:buClr>
                <a:schemeClr val="tx1"/>
              </a:buClr>
              <a:buSzPct val="100000"/>
              <a:buFont typeface="Arial"/>
              <a:buChar char="•"/>
              <a:defRPr kumimoji="0" sz="1500" kern="1200">
                <a:solidFill>
                  <a:schemeClr val="lt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lt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lt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lt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lt1"/>
                </a:solidFill>
                <a:latin typeface="+mn-lt"/>
                <a:ea typeface="+mn-ea"/>
                <a:cs typeface="+mn-cs"/>
              </a:defRPr>
            </a:lvl9pPr>
          </a:lstStyle>
          <a:p>
            <a:r>
              <a:rPr lang="en-US" sz="1400" dirty="0"/>
              <a:t>Thermal quenches are not observed in niobium on copper </a:t>
            </a:r>
            <a:r>
              <a:rPr lang="en-US" sz="1400" dirty="0" smtClean="0"/>
              <a:t>cavities. </a:t>
            </a:r>
          </a:p>
          <a:p>
            <a:r>
              <a:rPr lang="en-US" sz="1400" dirty="0" smtClean="0"/>
              <a:t>The </a:t>
            </a:r>
            <a:r>
              <a:rPr lang="en-US" sz="1400" dirty="0"/>
              <a:t>temperature increases locally in presence of defects, but thanks to the high thermal diffusivity of copper, heat quickly spreads and the temperature of </a:t>
            </a:r>
            <a:r>
              <a:rPr lang="en-US" sz="1400" dirty="0" err="1"/>
              <a:t>Nb</a:t>
            </a:r>
            <a:r>
              <a:rPr lang="en-US" sz="1400" dirty="0"/>
              <a:t> film is maintained below Tc in steady-state conditions</a:t>
            </a:r>
            <a:r>
              <a:rPr lang="en-US" sz="1400" dirty="0" smtClean="0"/>
              <a:t>.</a:t>
            </a:r>
          </a:p>
          <a:p>
            <a:r>
              <a:rPr lang="en-US" sz="1400" dirty="0"/>
              <a:t>As a result, an area of increased temperature (thus, increased </a:t>
            </a:r>
            <a:r>
              <a:rPr lang="en-US" sz="1400" dirty="0" err="1"/>
              <a:t>Rs</a:t>
            </a:r>
            <a:r>
              <a:rPr lang="en-US" sz="1400" dirty="0"/>
              <a:t>) surrounds the defect: This contributes to the global surface resistance, leading to Q </a:t>
            </a:r>
            <a:r>
              <a:rPr lang="en-US" sz="1400" dirty="0" smtClean="0"/>
              <a:t>drop.</a:t>
            </a:r>
            <a:endParaRPr lang="en-GB" sz="1400" dirty="0" smtClean="0"/>
          </a:p>
          <a:p>
            <a:endParaRPr lang="en-GB" sz="1400" dirty="0"/>
          </a:p>
        </p:txBody>
      </p:sp>
      <p:grpSp>
        <p:nvGrpSpPr>
          <p:cNvPr id="18" name="Group 17"/>
          <p:cNvGrpSpPr/>
          <p:nvPr/>
        </p:nvGrpSpPr>
        <p:grpSpPr>
          <a:xfrm>
            <a:off x="632790" y="3441947"/>
            <a:ext cx="2426369" cy="335663"/>
            <a:chOff x="2911005" y="3060796"/>
            <a:chExt cx="2528423" cy="361379"/>
          </a:xfrm>
        </p:grpSpPr>
        <p:grpSp>
          <p:nvGrpSpPr>
            <p:cNvPr id="19" name="Group 18"/>
            <p:cNvGrpSpPr/>
            <p:nvPr/>
          </p:nvGrpSpPr>
          <p:grpSpPr>
            <a:xfrm>
              <a:off x="2911005" y="3075839"/>
              <a:ext cx="2528423" cy="346336"/>
              <a:chOff x="2431924" y="2939525"/>
              <a:chExt cx="3439486" cy="575127"/>
            </a:xfrm>
          </p:grpSpPr>
          <p:sp>
            <p:nvSpPr>
              <p:cNvPr id="21" name="Rectangle 20"/>
              <p:cNvSpPr/>
              <p:nvPr/>
            </p:nvSpPr>
            <p:spPr>
              <a:xfrm>
                <a:off x="2431924" y="3041410"/>
                <a:ext cx="3439486" cy="473242"/>
              </a:xfrm>
              <a:prstGeom prst="rect">
                <a:avLst/>
              </a:prstGeom>
              <a:solidFill>
                <a:srgbClr val="FD796B"/>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solidFill>
                    <a:prstClr val="white"/>
                  </a:solidFill>
                  <a:latin typeface="Arial"/>
                </a:endParaRPr>
              </a:p>
            </p:txBody>
          </p:sp>
          <p:sp>
            <p:nvSpPr>
              <p:cNvPr id="22" name="Rectangle 21"/>
              <p:cNvSpPr/>
              <p:nvPr/>
            </p:nvSpPr>
            <p:spPr>
              <a:xfrm>
                <a:off x="2431924" y="2939525"/>
                <a:ext cx="3439486" cy="10188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solidFill>
                    <a:prstClr val="white"/>
                  </a:solidFill>
                  <a:latin typeface="Arial"/>
                </a:endParaRPr>
              </a:p>
            </p:txBody>
          </p:sp>
        </p:grpSp>
        <p:sp>
          <p:nvSpPr>
            <p:cNvPr id="20" name="Oval 19"/>
            <p:cNvSpPr/>
            <p:nvPr/>
          </p:nvSpPr>
          <p:spPr>
            <a:xfrm>
              <a:off x="4105675" y="3060796"/>
              <a:ext cx="139081" cy="4571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solidFill>
                  <a:prstClr val="white"/>
                </a:solidFill>
                <a:latin typeface="Arial"/>
              </a:endParaRPr>
            </a:p>
          </p:txBody>
        </p:sp>
      </p:grpSp>
      <p:cxnSp>
        <p:nvCxnSpPr>
          <p:cNvPr id="23" name="Straight Arrow Connector 22"/>
          <p:cNvCxnSpPr/>
          <p:nvPr/>
        </p:nvCxnSpPr>
        <p:spPr>
          <a:xfrm flipH="1">
            <a:off x="966791" y="3518931"/>
            <a:ext cx="772027" cy="19607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1973305" y="3518929"/>
            <a:ext cx="812384" cy="20511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1904962" y="3532959"/>
            <a:ext cx="497305" cy="21487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1250291" y="3527631"/>
            <a:ext cx="539600" cy="21587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a:endCxn id="21" idx="2"/>
          </p:cNvCxnSpPr>
          <p:nvPr/>
        </p:nvCxnSpPr>
        <p:spPr>
          <a:xfrm flipH="1">
            <a:off x="1845975" y="3545817"/>
            <a:ext cx="8470" cy="23179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3263754" y="3546787"/>
            <a:ext cx="884321" cy="261610"/>
          </a:xfrm>
          <a:prstGeom prst="rect">
            <a:avLst/>
          </a:prstGeom>
          <a:noFill/>
        </p:spPr>
        <p:txBody>
          <a:bodyPr wrap="square" rtlCol="0">
            <a:spAutoFit/>
          </a:bodyPr>
          <a:lstStyle/>
          <a:p>
            <a:r>
              <a:rPr lang="en-GB" sz="1100" dirty="0">
                <a:solidFill>
                  <a:srgbClr val="F8F8F8">
                    <a:lumMod val="10000"/>
                  </a:srgbClr>
                </a:solidFill>
                <a:latin typeface="Arial"/>
              </a:rPr>
              <a:t>Copper</a:t>
            </a:r>
            <a:endParaRPr lang="en-GB" sz="1400" dirty="0">
              <a:solidFill>
                <a:srgbClr val="F8F8F8">
                  <a:lumMod val="10000"/>
                </a:srgbClr>
              </a:solidFill>
              <a:latin typeface="Arial"/>
            </a:endParaRPr>
          </a:p>
        </p:txBody>
      </p:sp>
      <p:sp>
        <p:nvSpPr>
          <p:cNvPr id="29" name="TextBox 28"/>
          <p:cNvSpPr txBox="1"/>
          <p:nvPr/>
        </p:nvSpPr>
        <p:spPr>
          <a:xfrm>
            <a:off x="3213239" y="3336222"/>
            <a:ext cx="1549619" cy="261610"/>
          </a:xfrm>
          <a:prstGeom prst="rect">
            <a:avLst/>
          </a:prstGeom>
          <a:noFill/>
        </p:spPr>
        <p:txBody>
          <a:bodyPr wrap="square" rtlCol="0">
            <a:spAutoFit/>
          </a:bodyPr>
          <a:lstStyle/>
          <a:p>
            <a:r>
              <a:rPr lang="en-GB" sz="1100" dirty="0">
                <a:solidFill>
                  <a:srgbClr val="F8F8F8">
                    <a:lumMod val="10000"/>
                  </a:srgbClr>
                </a:solidFill>
                <a:latin typeface="Arial"/>
              </a:rPr>
              <a:t>Niobium thin film</a:t>
            </a:r>
          </a:p>
        </p:txBody>
      </p:sp>
      <p:cxnSp>
        <p:nvCxnSpPr>
          <p:cNvPr id="30" name="Straight Arrow Connector 29"/>
          <p:cNvCxnSpPr/>
          <p:nvPr/>
        </p:nvCxnSpPr>
        <p:spPr>
          <a:xfrm flipH="1">
            <a:off x="3079434" y="3487457"/>
            <a:ext cx="184319" cy="11541"/>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31" name="Straight Arrow Connector 30"/>
          <p:cNvCxnSpPr/>
          <p:nvPr/>
        </p:nvCxnSpPr>
        <p:spPr>
          <a:xfrm flipH="1">
            <a:off x="3092625" y="3673744"/>
            <a:ext cx="184319" cy="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32" name="TextBox 31"/>
          <p:cNvSpPr txBox="1"/>
          <p:nvPr/>
        </p:nvSpPr>
        <p:spPr>
          <a:xfrm>
            <a:off x="1142297" y="3926974"/>
            <a:ext cx="2022634" cy="646331"/>
          </a:xfrm>
          <a:prstGeom prst="rect">
            <a:avLst/>
          </a:prstGeom>
          <a:noFill/>
        </p:spPr>
        <p:txBody>
          <a:bodyPr wrap="square" rtlCol="0">
            <a:spAutoFit/>
          </a:bodyPr>
          <a:lstStyle/>
          <a:p>
            <a:r>
              <a:rPr lang="en-GB" sz="1200" dirty="0">
                <a:solidFill>
                  <a:srgbClr val="F8F8F8">
                    <a:lumMod val="10000"/>
                  </a:srgbClr>
                </a:solidFill>
                <a:latin typeface="Arial"/>
              </a:rPr>
              <a:t>High thermal diffusivity in copper: High spread of temperature!</a:t>
            </a:r>
          </a:p>
        </p:txBody>
      </p:sp>
      <p:pic>
        <p:nvPicPr>
          <p:cNvPr id="39" name="Pictur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1" y="3926973"/>
            <a:ext cx="685096" cy="688539"/>
          </a:xfrm>
          <a:prstGeom prst="rect">
            <a:avLst/>
          </a:prstGeom>
        </p:spPr>
      </p:pic>
      <p:pic>
        <p:nvPicPr>
          <p:cNvPr id="41" name="Picture 4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686252" y="3328998"/>
            <a:ext cx="4171997" cy="1928802"/>
          </a:xfrm>
          <a:prstGeom prst="rect">
            <a:avLst/>
          </a:prstGeom>
        </p:spPr>
      </p:pic>
    </p:spTree>
    <p:extLst>
      <p:ext uri="{BB962C8B-B14F-4D97-AF65-F5344CB8AC3E}">
        <p14:creationId xmlns:p14="http://schemas.microsoft.com/office/powerpoint/2010/main" val="18470738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9" name="Content Placeholder 8"/>
          <p:cNvPicPr>
            <a:picLocks noGrp="1" noChangeAspect="1"/>
          </p:cNvPicPr>
          <p:nvPr>
            <p:ph idx="1"/>
          </p:nvPr>
        </p:nvPicPr>
        <p:blipFill rotWithShape="1">
          <a:blip r:embed="rId4"/>
          <a:srcRect r="33035"/>
          <a:stretch/>
        </p:blipFill>
        <p:spPr>
          <a:xfrm>
            <a:off x="2803729" y="2516111"/>
            <a:ext cx="3409343" cy="2727568"/>
          </a:xfrm>
          <a:prstGeom prst="rect">
            <a:avLst/>
          </a:prstGeom>
        </p:spPr>
      </p:pic>
      <p:graphicFrame>
        <p:nvGraphicFramePr>
          <p:cNvPr id="10" name="Chart 9"/>
          <p:cNvGraphicFramePr>
            <a:graphicFrameLocks/>
          </p:cNvGraphicFramePr>
          <p:nvPr>
            <p:extLst>
              <p:ext uri="{D42A27DB-BD31-4B8C-83A1-F6EECF244321}">
                <p14:modId xmlns:p14="http://schemas.microsoft.com/office/powerpoint/2010/main" val="1020914416"/>
              </p:ext>
            </p:extLst>
          </p:nvPr>
        </p:nvGraphicFramePr>
        <p:xfrm>
          <a:off x="1859744" y="2633849"/>
          <a:ext cx="5350135" cy="2958449"/>
        </p:xfrm>
        <a:graphic>
          <a:graphicData uri="http://schemas.openxmlformats.org/drawingml/2006/chart">
            <c:chart xmlns:c="http://schemas.openxmlformats.org/drawingml/2006/chart" xmlns:r="http://schemas.openxmlformats.org/officeDocument/2006/relationships" r:id="rId5"/>
          </a:graphicData>
        </a:graphic>
      </p:graphicFrame>
      <p:sp>
        <p:nvSpPr>
          <p:cNvPr id="3" name="TextBox 2"/>
          <p:cNvSpPr txBox="1"/>
          <p:nvPr/>
        </p:nvSpPr>
        <p:spPr>
          <a:xfrm>
            <a:off x="2683884" y="5439427"/>
            <a:ext cx="4323775" cy="369332"/>
          </a:xfrm>
          <a:prstGeom prst="rect">
            <a:avLst/>
          </a:prstGeom>
          <a:noFill/>
        </p:spPr>
        <p:txBody>
          <a:bodyPr wrap="square" rtlCol="0">
            <a:spAutoFit/>
          </a:bodyPr>
          <a:lstStyle/>
          <a:p>
            <a:r>
              <a:rPr lang="en-US" i="1" dirty="0"/>
              <a:t>Data calculated for 16 MV/m</a:t>
            </a:r>
            <a:endParaRPr lang="en-GB" i="1" dirty="0"/>
          </a:p>
        </p:txBody>
      </p:sp>
      <mc:AlternateContent xmlns:mc="http://schemas.openxmlformats.org/markup-compatibility/2006">
        <mc:Choice xmlns:a14="http://schemas.microsoft.com/office/drawing/2010/main" Requires="a14">
          <p:sp>
            <p:nvSpPr>
              <p:cNvPr id="29" name="Content Placeholder 2"/>
              <p:cNvSpPr txBox="1">
                <a:spLocks/>
              </p:cNvSpPr>
              <p:nvPr/>
            </p:nvSpPr>
            <p:spPr>
              <a:xfrm>
                <a:off x="1589562" y="1392968"/>
                <a:ext cx="5357436" cy="1533227"/>
              </a:xfrm>
              <a:prstGeom prst="rect">
                <a:avLst/>
              </a:prstGeom>
            </p:spPr>
            <p:txBody>
              <a:bodyPr vert="horz">
                <a:normAutofit/>
              </a:bodyPr>
              <a:lstStyle>
                <a:lvl1pPr marL="370332" indent="-342900" algn="l" rtl="0" eaLnBrk="1" latinLnBrk="0" hangingPunct="1">
                  <a:spcBef>
                    <a:spcPct val="20000"/>
                  </a:spcBef>
                  <a:buClr>
                    <a:schemeClr val="tx1"/>
                  </a:buClr>
                  <a:buSzPct val="80000"/>
                  <a:buFont typeface="Arial"/>
                  <a:buChar char="•"/>
                  <a:defRPr kumimoji="0" sz="2250" kern="1200">
                    <a:solidFill>
                      <a:schemeClr val="tx1"/>
                    </a:solidFill>
                    <a:latin typeface="+mn-lt"/>
                    <a:ea typeface="+mn-ea"/>
                    <a:cs typeface="+mn-cs"/>
                  </a:defRPr>
                </a:lvl1pPr>
                <a:lvl2pPr marL="678942" indent="-342900" algn="l" rtl="0" eaLnBrk="1" latinLnBrk="0" hangingPunct="1">
                  <a:spcBef>
                    <a:spcPct val="20000"/>
                  </a:spcBef>
                  <a:buClr>
                    <a:schemeClr val="tx1"/>
                  </a:buClr>
                  <a:buSzPct val="90000"/>
                  <a:buFont typeface="Arial"/>
                  <a:buChar char="•"/>
                  <a:defRPr kumimoji="0" sz="1950" kern="1200">
                    <a:solidFill>
                      <a:schemeClr val="tx1"/>
                    </a:solidFill>
                    <a:latin typeface="+mn-lt"/>
                    <a:ea typeface="+mn-ea"/>
                    <a:cs typeface="+mn-cs"/>
                  </a:defRPr>
                </a:lvl2pPr>
                <a:lvl3pPr marL="819531" indent="-257175"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1038987" indent="-257175"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4pPr>
                <a:lvl5pPr marL="1237869" indent="-257175" algn="l" rtl="0" eaLnBrk="1" latinLnBrk="0" hangingPunct="1">
                  <a:spcBef>
                    <a:spcPct val="20000"/>
                  </a:spcBef>
                  <a:buClr>
                    <a:schemeClr val="tx1"/>
                  </a:buClr>
                  <a:buSzPct val="100000"/>
                  <a:buFont typeface="Arial"/>
                  <a:buChar char="•"/>
                  <a:defRPr kumimoji="0" sz="15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27431" indent="0">
                  <a:buNone/>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rPr>
                        <m:t>𝑄</m:t>
                      </m:r>
                      <m:r>
                        <a:rPr lang="en-GB" sz="1800" i="1">
                          <a:latin typeface="Cambria Math" panose="02040503050406030204" pitchFamily="18" charset="0"/>
                        </a:rPr>
                        <m:t>=</m:t>
                      </m:r>
                      <m:f>
                        <m:fPr>
                          <m:ctrlPr>
                            <a:rPr lang="en-GB" sz="1800" i="1">
                              <a:latin typeface="Cambria Math" panose="02040503050406030204" pitchFamily="18" charset="0"/>
                            </a:rPr>
                          </m:ctrlPr>
                        </m:fPr>
                        <m:num>
                          <m:r>
                            <a:rPr lang="en-GB" sz="1800" i="1">
                              <a:latin typeface="Cambria Math" panose="02040503050406030204" pitchFamily="18" charset="0"/>
                              <a:ea typeface="Cambria Math" panose="02040503050406030204" pitchFamily="18" charset="0"/>
                            </a:rPr>
                            <m:t>𝜔</m:t>
                          </m:r>
                          <m:r>
                            <a:rPr lang="en-US" sz="1800" i="1">
                              <a:latin typeface="Cambria Math" panose="02040503050406030204" pitchFamily="18" charset="0"/>
                              <a:ea typeface="Cambria Math" panose="02040503050406030204" pitchFamily="18" charset="0"/>
                            </a:rPr>
                            <m:t>𝑈</m:t>
                          </m:r>
                        </m:num>
                        <m:den>
                          <m:f>
                            <m:fPr>
                              <m:ctrlPr>
                                <a:rPr lang="en-GB" sz="1800" i="1">
                                  <a:latin typeface="Cambria Math" panose="02040503050406030204" pitchFamily="18" charset="0"/>
                                </a:rPr>
                              </m:ctrlPr>
                            </m:fPr>
                            <m:num>
                              <m:r>
                                <a:rPr lang="en-GB" sz="1800" i="1">
                                  <a:latin typeface="Cambria Math" panose="02040503050406030204" pitchFamily="18" charset="0"/>
                                </a:rPr>
                                <m:t>1</m:t>
                              </m:r>
                            </m:num>
                            <m:den>
                              <m:r>
                                <a:rPr lang="en-GB" sz="1800" i="1">
                                  <a:latin typeface="Cambria Math" panose="02040503050406030204" pitchFamily="18" charset="0"/>
                                </a:rPr>
                                <m:t>2</m:t>
                              </m:r>
                              <m:r>
                                <m:rPr>
                                  <m:sty m:val="p"/>
                                </m:rPr>
                                <a:rPr lang="el-GR" sz="1800" i="1">
                                  <a:latin typeface="Cambria Math" panose="02040503050406030204" pitchFamily="18" charset="0"/>
                                </a:rPr>
                                <m:t>μ</m:t>
                              </m:r>
                            </m:den>
                          </m:f>
                          <m:nary>
                            <m:naryPr>
                              <m:limLoc m:val="subSup"/>
                              <m:supHide m:val="on"/>
                              <m:ctrlPr>
                                <a:rPr lang="en-GB" sz="1800" i="1">
                                  <a:latin typeface="Cambria Math" panose="02040503050406030204" pitchFamily="18" charset="0"/>
                                </a:rPr>
                              </m:ctrlPr>
                            </m:naryPr>
                            <m:sub>
                              <m:r>
                                <a:rPr lang="en-GB" sz="1800" i="1">
                                  <a:latin typeface="Cambria Math" panose="02040503050406030204" pitchFamily="18" charset="0"/>
                                </a:rPr>
                                <m:t>𝑆</m:t>
                              </m:r>
                            </m:sub>
                            <m:sup/>
                            <m:e>
                              <m:sSub>
                                <m:sSubPr>
                                  <m:ctrlPr>
                                    <a:rPr lang="en-GB" sz="1800" i="1">
                                      <a:solidFill>
                                        <a:srgbClr val="FF8811"/>
                                      </a:solidFill>
                                      <a:latin typeface="Cambria Math" panose="02040503050406030204" pitchFamily="18" charset="0"/>
                                    </a:rPr>
                                  </m:ctrlPr>
                                </m:sSubPr>
                                <m:e>
                                  <m:r>
                                    <a:rPr lang="en-GB" sz="1800" i="1">
                                      <a:solidFill>
                                        <a:srgbClr val="FF8811"/>
                                      </a:solidFill>
                                      <a:latin typeface="Cambria Math" panose="02040503050406030204" pitchFamily="18" charset="0"/>
                                    </a:rPr>
                                    <m:t>𝑅</m:t>
                                  </m:r>
                                </m:e>
                                <m:sub>
                                  <m:r>
                                    <a:rPr lang="en-GB" sz="1800" i="1">
                                      <a:solidFill>
                                        <a:srgbClr val="FF8811"/>
                                      </a:solidFill>
                                      <a:latin typeface="Cambria Math" panose="02040503050406030204" pitchFamily="18" charset="0"/>
                                    </a:rPr>
                                    <m:t>𝑆</m:t>
                                  </m:r>
                                </m:sub>
                              </m:sSub>
                              <m:d>
                                <m:dPr>
                                  <m:ctrlPr>
                                    <a:rPr lang="en-GB" sz="1800" i="1">
                                      <a:solidFill>
                                        <a:srgbClr val="FF8811"/>
                                      </a:solidFill>
                                      <a:latin typeface="Cambria Math" panose="02040503050406030204" pitchFamily="18" charset="0"/>
                                    </a:rPr>
                                  </m:ctrlPr>
                                </m:dPr>
                                <m:e>
                                  <m:r>
                                    <a:rPr lang="en-US" sz="1800" b="0" i="1" smtClean="0">
                                      <a:solidFill>
                                        <a:srgbClr val="FF8811"/>
                                      </a:solidFill>
                                      <a:latin typeface="Cambria Math" panose="02040503050406030204" pitchFamily="18" charset="0"/>
                                    </a:rPr>
                                    <m:t>𝐵</m:t>
                                  </m:r>
                                  <m:r>
                                    <a:rPr lang="en-US" sz="1800" b="0" i="1" smtClean="0">
                                      <a:solidFill>
                                        <a:srgbClr val="FF8811"/>
                                      </a:solidFill>
                                      <a:latin typeface="Cambria Math" panose="02040503050406030204" pitchFamily="18" charset="0"/>
                                    </a:rPr>
                                    <m:t>,</m:t>
                                  </m:r>
                                  <m:r>
                                    <a:rPr lang="en-US" sz="1800" b="0" i="1" smtClean="0">
                                      <a:solidFill>
                                        <a:srgbClr val="FF8811"/>
                                      </a:solidFill>
                                      <a:latin typeface="Cambria Math" panose="02040503050406030204" pitchFamily="18" charset="0"/>
                                    </a:rPr>
                                    <m:t>𝑇</m:t>
                                  </m:r>
                                </m:e>
                              </m:d>
                              <m:sSup>
                                <m:sSupPr>
                                  <m:ctrlPr>
                                    <a:rPr lang="en-GB" sz="1800" i="1">
                                      <a:solidFill>
                                        <a:srgbClr val="00B050"/>
                                      </a:solidFill>
                                      <a:latin typeface="Cambria Math" panose="02040503050406030204" pitchFamily="18" charset="0"/>
                                    </a:rPr>
                                  </m:ctrlPr>
                                </m:sSupPr>
                                <m:e>
                                  <m:d>
                                    <m:dPr>
                                      <m:begChr m:val="‖"/>
                                      <m:endChr m:val="‖"/>
                                      <m:ctrlPr>
                                        <a:rPr lang="en-GB" sz="1800" i="1">
                                          <a:solidFill>
                                            <a:srgbClr val="00B050"/>
                                          </a:solidFill>
                                          <a:latin typeface="Cambria Math" panose="02040503050406030204" pitchFamily="18" charset="0"/>
                                        </a:rPr>
                                      </m:ctrlPr>
                                    </m:dPr>
                                    <m:e>
                                      <m:r>
                                        <a:rPr lang="en-US" sz="1800" i="1">
                                          <a:solidFill>
                                            <a:srgbClr val="00B050"/>
                                          </a:solidFill>
                                          <a:latin typeface="Cambria Math" panose="02040503050406030204" pitchFamily="18" charset="0"/>
                                        </a:rPr>
                                        <m:t>𝐵</m:t>
                                      </m:r>
                                    </m:e>
                                  </m:d>
                                </m:e>
                                <m:sup>
                                  <m:r>
                                    <a:rPr lang="en-GB" sz="1800" i="1">
                                      <a:solidFill>
                                        <a:srgbClr val="00B050"/>
                                      </a:solidFill>
                                      <a:latin typeface="Cambria Math" panose="02040503050406030204" pitchFamily="18" charset="0"/>
                                    </a:rPr>
                                    <m:t>2</m:t>
                                  </m:r>
                                </m:sup>
                              </m:sSup>
                              <m:r>
                                <a:rPr lang="en-GB" sz="1800" i="1">
                                  <a:latin typeface="Cambria Math" panose="02040503050406030204" pitchFamily="18" charset="0"/>
                                </a:rPr>
                                <m:t>𝑑𝑆</m:t>
                              </m:r>
                            </m:e>
                          </m:nary>
                        </m:den>
                      </m:f>
                      <m:r>
                        <a:rPr lang="en-US" sz="1800" b="0" i="1" smtClean="0">
                          <a:latin typeface="Cambria Math" panose="02040503050406030204" pitchFamily="18" charset="0"/>
                        </a:rPr>
                        <m:t>=</m:t>
                      </m:r>
                      <m:f>
                        <m:fPr>
                          <m:ctrlPr>
                            <a:rPr lang="en-US" sz="1800" b="0" i="1" smtClean="0">
                              <a:latin typeface="Cambria Math" panose="02040503050406030204" pitchFamily="18" charset="0"/>
                            </a:rPr>
                          </m:ctrlPr>
                        </m:fPr>
                        <m:num>
                          <m:r>
                            <a:rPr lang="en-US" sz="1800" b="0" i="1" smtClean="0">
                              <a:latin typeface="Cambria Math" panose="02040503050406030204" pitchFamily="18" charset="0"/>
                            </a:rPr>
                            <m:t>𝐺</m:t>
                          </m:r>
                        </m:num>
                        <m:den>
                          <m:sSub>
                            <m:sSubPr>
                              <m:ctrlPr>
                                <a:rPr lang="en-GB" sz="1800" i="1">
                                  <a:solidFill>
                                    <a:srgbClr val="FF8811"/>
                                  </a:solidFill>
                                  <a:latin typeface="Cambria Math" panose="02040503050406030204" pitchFamily="18" charset="0"/>
                                </a:rPr>
                              </m:ctrlPr>
                            </m:sSubPr>
                            <m:e>
                              <m:r>
                                <a:rPr lang="en-GB" sz="1800" i="1">
                                  <a:solidFill>
                                    <a:srgbClr val="FF8811"/>
                                  </a:solidFill>
                                  <a:latin typeface="Cambria Math" panose="02040503050406030204" pitchFamily="18" charset="0"/>
                                </a:rPr>
                                <m:t>𝑅</m:t>
                              </m:r>
                            </m:e>
                            <m:sub>
                              <m:r>
                                <a:rPr lang="en-GB" sz="1800" i="1">
                                  <a:solidFill>
                                    <a:srgbClr val="FF8811"/>
                                  </a:solidFill>
                                  <a:latin typeface="Cambria Math" panose="02040503050406030204" pitchFamily="18" charset="0"/>
                                </a:rPr>
                                <m:t>𝑆</m:t>
                              </m:r>
                            </m:sub>
                          </m:sSub>
                          <m:d>
                            <m:dPr>
                              <m:ctrlPr>
                                <a:rPr lang="en-GB" sz="1800" i="1">
                                  <a:solidFill>
                                    <a:srgbClr val="FF8811"/>
                                  </a:solidFill>
                                  <a:latin typeface="Cambria Math" panose="02040503050406030204" pitchFamily="18" charset="0"/>
                                </a:rPr>
                              </m:ctrlPr>
                            </m:dPr>
                            <m:e>
                              <m:r>
                                <a:rPr lang="en-US" sz="1800" b="0" i="1" smtClean="0">
                                  <a:solidFill>
                                    <a:srgbClr val="FF8811"/>
                                  </a:solidFill>
                                  <a:latin typeface="Cambria Math" panose="02040503050406030204" pitchFamily="18" charset="0"/>
                                </a:rPr>
                                <m:t>𝐵</m:t>
                              </m:r>
                              <m:r>
                                <a:rPr lang="en-US" sz="1800" b="0" i="1" smtClean="0">
                                  <a:solidFill>
                                    <a:srgbClr val="FF8811"/>
                                  </a:solidFill>
                                  <a:latin typeface="Cambria Math" panose="02040503050406030204" pitchFamily="18" charset="0"/>
                                </a:rPr>
                                <m:t>,</m:t>
                              </m:r>
                              <m:r>
                                <a:rPr lang="en-US" sz="1800" b="0" i="1" smtClean="0">
                                  <a:solidFill>
                                    <a:srgbClr val="FF8811"/>
                                  </a:solidFill>
                                  <a:latin typeface="Cambria Math" panose="02040503050406030204" pitchFamily="18" charset="0"/>
                                </a:rPr>
                                <m:t>𝑇</m:t>
                              </m:r>
                            </m:e>
                          </m:d>
                        </m:den>
                      </m:f>
                    </m:oMath>
                  </m:oMathPara>
                </a14:m>
                <a:endParaRPr lang="en-GB" sz="1800" dirty="0"/>
              </a:p>
              <a:p>
                <a:pPr marL="27431" indent="0">
                  <a:buNone/>
                </a:pPr>
                <a:endParaRPr lang="en-GB" sz="1800" dirty="0"/>
              </a:p>
            </p:txBody>
          </p:sp>
        </mc:Choice>
        <mc:Fallback>
          <p:sp>
            <p:nvSpPr>
              <p:cNvPr id="29" name="Content Placeholder 2"/>
              <p:cNvSpPr txBox="1">
                <a:spLocks noRot="1" noChangeAspect="1" noMove="1" noResize="1" noEditPoints="1" noAdjustHandles="1" noChangeArrowheads="1" noChangeShapeType="1" noTextEdit="1"/>
              </p:cNvSpPr>
              <p:nvPr/>
            </p:nvSpPr>
            <p:spPr>
              <a:xfrm>
                <a:off x="1589562" y="1392968"/>
                <a:ext cx="5357436" cy="1533227"/>
              </a:xfrm>
              <a:prstGeom prst="rect">
                <a:avLst/>
              </a:prstGeom>
              <a:blipFill>
                <a:blip r:embed="rId6"/>
                <a:stretch>
                  <a:fillRect/>
                </a:stretch>
              </a:blipFill>
            </p:spPr>
            <p:txBody>
              <a:bodyPr/>
              <a:lstStyle/>
              <a:p>
                <a:r>
                  <a:rPr lang="en-GB">
                    <a:noFill/>
                  </a:rPr>
                  <a:t> </a:t>
                </a:r>
              </a:p>
            </p:txBody>
          </p:sp>
        </mc:Fallback>
      </mc:AlternateContent>
      <p:sp>
        <p:nvSpPr>
          <p:cNvPr id="33" name="Title 1"/>
          <p:cNvSpPr txBox="1">
            <a:spLocks/>
          </p:cNvSpPr>
          <p:nvPr/>
        </p:nvSpPr>
        <p:spPr>
          <a:xfrm>
            <a:off x="691866" y="627355"/>
            <a:ext cx="8452139" cy="597453"/>
          </a:xfrm>
          <a:prstGeom prst="rect">
            <a:avLst/>
          </a:prstGeom>
        </p:spPr>
        <p:txBody>
          <a:bodyPr vert="horz" lIns="45720" rIns="45720" anchor="ctr">
            <a:normAutofit fontScale="97500" lnSpcReduction="10000"/>
          </a:bodyPr>
          <a:lstStyle>
            <a:lvl1pPr algn="l" rtl="0" eaLnBrk="1" latinLnBrk="0" hangingPunct="1">
              <a:spcBef>
                <a:spcPct val="0"/>
              </a:spcBef>
              <a:buNone/>
              <a:defRPr kumimoji="0" sz="3450" kern="1200">
                <a:solidFill>
                  <a:schemeClr val="tx1"/>
                </a:solidFill>
                <a:latin typeface="+mj-lt"/>
                <a:ea typeface="+mj-ea"/>
                <a:cs typeface="+mj-cs"/>
              </a:defRPr>
            </a:lvl1pPr>
          </a:lstStyle>
          <a:p>
            <a:r>
              <a:rPr lang="en-US" sz="3451" dirty="0" smtClean="0"/>
              <a:t>Q drop in presence of defects</a:t>
            </a:r>
            <a:endParaRPr lang="en-GB" sz="3451" dirty="0"/>
          </a:p>
        </p:txBody>
      </p:sp>
      <p:sp>
        <p:nvSpPr>
          <p:cNvPr id="8" name="Freeform 7"/>
          <p:cNvSpPr/>
          <p:nvPr/>
        </p:nvSpPr>
        <p:spPr>
          <a:xfrm rot="219795">
            <a:off x="4169380" y="3230552"/>
            <a:ext cx="700640" cy="709121"/>
          </a:xfrm>
          <a:custGeom>
            <a:avLst/>
            <a:gdLst>
              <a:gd name="connsiteX0" fmla="*/ 25973 w 705911"/>
              <a:gd name="connsiteY0" fmla="*/ 670136 h 670136"/>
              <a:gd name="connsiteX1" fmla="*/ 41604 w 705911"/>
              <a:gd name="connsiteY1" fmla="*/ 13643 h 670136"/>
              <a:gd name="connsiteX2" fmla="*/ 416742 w 705911"/>
              <a:gd name="connsiteY2" fmla="*/ 224659 h 670136"/>
              <a:gd name="connsiteX3" fmla="*/ 588681 w 705911"/>
              <a:gd name="connsiteY3" fmla="*/ 216843 h 670136"/>
              <a:gd name="connsiteX4" fmla="*/ 666834 w 705911"/>
              <a:gd name="connsiteY4" fmla="*/ 232474 h 670136"/>
              <a:gd name="connsiteX5" fmla="*/ 705911 w 705911"/>
              <a:gd name="connsiteY5" fmla="*/ 427859 h 670136"/>
              <a:gd name="connsiteX6" fmla="*/ 705911 w 705911"/>
              <a:gd name="connsiteY6" fmla="*/ 427859 h 67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5911" h="670136">
                <a:moveTo>
                  <a:pt x="25973" y="670136"/>
                </a:moveTo>
                <a:cubicBezTo>
                  <a:pt x="1224" y="379012"/>
                  <a:pt x="-23524" y="87889"/>
                  <a:pt x="41604" y="13643"/>
                </a:cubicBezTo>
                <a:cubicBezTo>
                  <a:pt x="106732" y="-60603"/>
                  <a:pt x="325563" y="190792"/>
                  <a:pt x="416742" y="224659"/>
                </a:cubicBezTo>
                <a:cubicBezTo>
                  <a:pt x="507921" y="258526"/>
                  <a:pt x="546999" y="215540"/>
                  <a:pt x="588681" y="216843"/>
                </a:cubicBezTo>
                <a:cubicBezTo>
                  <a:pt x="630363" y="218145"/>
                  <a:pt x="647296" y="197305"/>
                  <a:pt x="666834" y="232474"/>
                </a:cubicBezTo>
                <a:cubicBezTo>
                  <a:pt x="686372" y="267643"/>
                  <a:pt x="705911" y="427859"/>
                  <a:pt x="705911" y="427859"/>
                </a:cubicBezTo>
                <a:lnTo>
                  <a:pt x="705911" y="427859"/>
                </a:lnTo>
              </a:path>
            </a:pathLst>
          </a:custGeom>
          <a:noFill/>
          <a:ln w="28575">
            <a:solidFill>
              <a:srgbClr val="FF8811"/>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a:off x="2349804" y="1586337"/>
            <a:ext cx="7816" cy="336061"/>
          </a:xfrm>
          <a:prstGeom prst="straightConnector1">
            <a:avLst/>
          </a:prstGeom>
          <a:ln>
            <a:solidFill>
              <a:schemeClr val="tx1">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6197725" y="1764574"/>
            <a:ext cx="7816" cy="315649"/>
          </a:xfrm>
          <a:prstGeom prst="straightConnector1">
            <a:avLst/>
          </a:prstGeom>
          <a:ln>
            <a:solidFill>
              <a:srgbClr val="FF8811"/>
            </a:solidFill>
            <a:tailEnd type="triangle"/>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1911724" y="2444833"/>
            <a:ext cx="2514600" cy="307777"/>
          </a:xfrm>
          <a:prstGeom prst="rect">
            <a:avLst/>
          </a:prstGeom>
          <a:noFill/>
        </p:spPr>
        <p:txBody>
          <a:bodyPr wrap="square" rtlCol="0">
            <a:spAutoFit/>
          </a:bodyPr>
          <a:lstStyle/>
          <a:p>
            <a:r>
              <a:rPr lang="en-US" sz="1400" dirty="0" smtClean="0"/>
              <a:t>Higher temperature area</a:t>
            </a:r>
            <a:endParaRPr lang="en-GB" sz="1400" dirty="0"/>
          </a:p>
        </p:txBody>
      </p:sp>
      <p:cxnSp>
        <p:nvCxnSpPr>
          <p:cNvPr id="11" name="Straight Arrow Connector 10"/>
          <p:cNvCxnSpPr>
            <a:stCxn id="2" idx="2"/>
          </p:cNvCxnSpPr>
          <p:nvPr/>
        </p:nvCxnSpPr>
        <p:spPr>
          <a:xfrm>
            <a:off x="3169024" y="2752610"/>
            <a:ext cx="1099256" cy="158262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custDataLst>
      <p:tags r:id="rId1"/>
    </p:custDataLst>
    <p:extLst>
      <p:ext uri="{BB962C8B-B14F-4D97-AF65-F5344CB8AC3E}">
        <p14:creationId xmlns:p14="http://schemas.microsoft.com/office/powerpoint/2010/main" val="26612520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graphicEl>
                                              <a:chart seriesIdx="0" categoryIdx="-4" bldStep="series"/>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graphicEl>
                                              <a:chart seriesIdx="1" categoryIdx="-4" bldStep="series"/>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graphicEl>
                                              <a:chart seriesIdx="2" categoryIdx="-4" bldStep="series"/>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uiExpand="1">
        <p:bldSub>
          <a:bldChart bld="series"/>
        </p:bldSub>
      </p:bldGraphic>
      <p:bldP spid="8" grpId="0" animBg="1"/>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solidFill>
                  <a:srgbClr val="0055A0">
                    <a:tint val="75000"/>
                  </a:srgbClr>
                </a:solidFill>
                <a:latin typeface="Arial"/>
              </a:rPr>
              <a:t>8th October 2020</a:t>
            </a:r>
            <a:endParaRPr lang="en-US" dirty="0">
              <a:solidFill>
                <a:srgbClr val="0055A0">
                  <a:tint val="75000"/>
                </a:srgbClr>
              </a:solidFill>
              <a:latin typeface="Arial"/>
            </a:endParaRPr>
          </a:p>
        </p:txBody>
      </p:sp>
      <p:sp>
        <p:nvSpPr>
          <p:cNvPr id="6" name="Slide Number Placeholder 5"/>
          <p:cNvSpPr>
            <a:spLocks noGrp="1"/>
          </p:cNvSpPr>
          <p:nvPr>
            <p:ph type="sldNum" sz="quarter" idx="4"/>
          </p:nvPr>
        </p:nvSpPr>
        <p:spPr/>
        <p:txBody>
          <a:bodyPr/>
          <a:lstStyle/>
          <a:p>
            <a:fld id="{17918391-D411-FE40-AAD7-861AE5233E0E}" type="slidenum">
              <a:rPr lang="en-US">
                <a:solidFill>
                  <a:srgbClr val="0055A0">
                    <a:tint val="75000"/>
                  </a:srgbClr>
                </a:solidFill>
                <a:latin typeface="Arial"/>
              </a:rPr>
              <a:pPr/>
              <a:t>14</a:t>
            </a:fld>
            <a:endParaRPr lang="en-US" dirty="0">
              <a:solidFill>
                <a:srgbClr val="0055A0">
                  <a:tint val="75000"/>
                </a:srgbClr>
              </a:solidFill>
              <a:latin typeface="Arial"/>
            </a:endParaRPr>
          </a:p>
        </p:txBody>
      </p:sp>
      <p:graphicFrame>
        <p:nvGraphicFramePr>
          <p:cNvPr id="13" name="Diagram 12"/>
          <p:cNvGraphicFramePr/>
          <p:nvPr>
            <p:extLst>
              <p:ext uri="{D42A27DB-BD31-4B8C-83A1-F6EECF244321}">
                <p14:modId xmlns:p14="http://schemas.microsoft.com/office/powerpoint/2010/main" val="1163178346"/>
              </p:ext>
            </p:extLst>
          </p:nvPr>
        </p:nvGraphicFramePr>
        <p:xfrm>
          <a:off x="3874661" y="2510507"/>
          <a:ext cx="3496664" cy="12883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Box 15"/>
          <p:cNvSpPr txBox="1"/>
          <p:nvPr/>
        </p:nvSpPr>
        <p:spPr>
          <a:xfrm>
            <a:off x="2522777" y="1963727"/>
            <a:ext cx="1842331" cy="44627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100" b="1" dirty="0" err="1">
                <a:solidFill>
                  <a:srgbClr val="0055A0"/>
                </a:solidFill>
                <a:latin typeface="Arial"/>
              </a:rPr>
              <a:t>Nb</a:t>
            </a:r>
            <a:r>
              <a:rPr lang="en-GB" sz="1100" b="1" dirty="0">
                <a:solidFill>
                  <a:srgbClr val="0055A0"/>
                </a:solidFill>
                <a:latin typeface="Arial"/>
              </a:rPr>
              <a:t>/Cu </a:t>
            </a:r>
            <a:r>
              <a:rPr lang="en-GB" sz="1200" b="1" dirty="0">
                <a:solidFill>
                  <a:srgbClr val="0055A0"/>
                </a:solidFill>
                <a:latin typeface="Arial"/>
              </a:rPr>
              <a:t>interface</a:t>
            </a:r>
            <a:r>
              <a:rPr lang="en-GB" sz="1100" b="1" dirty="0">
                <a:solidFill>
                  <a:srgbClr val="0055A0"/>
                </a:solidFill>
                <a:latin typeface="Arial"/>
              </a:rPr>
              <a:t>: </a:t>
            </a:r>
            <a:endParaRPr lang="en-GB" sz="1100" b="1" dirty="0" smtClean="0">
              <a:solidFill>
                <a:srgbClr val="0055A0"/>
              </a:solidFill>
              <a:latin typeface="Arial"/>
            </a:endParaRPr>
          </a:p>
          <a:p>
            <a:r>
              <a:rPr lang="en-GB" sz="1100" dirty="0" smtClean="0">
                <a:solidFill>
                  <a:srgbClr val="0055A0"/>
                </a:solidFill>
                <a:latin typeface="Arial"/>
              </a:rPr>
              <a:t>Thermal </a:t>
            </a:r>
            <a:r>
              <a:rPr lang="en-GB" sz="1100" dirty="0">
                <a:solidFill>
                  <a:srgbClr val="0055A0"/>
                </a:solidFill>
                <a:latin typeface="Arial"/>
              </a:rPr>
              <a:t>resistance?</a:t>
            </a:r>
          </a:p>
        </p:txBody>
      </p:sp>
      <p:sp>
        <p:nvSpPr>
          <p:cNvPr id="31" name="TextBox 30"/>
          <p:cNvSpPr txBox="1"/>
          <p:nvPr/>
        </p:nvSpPr>
        <p:spPr>
          <a:xfrm>
            <a:off x="459947" y="2091277"/>
            <a:ext cx="1748124" cy="43088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100" dirty="0">
                <a:solidFill>
                  <a:srgbClr val="0055A0"/>
                </a:solidFill>
                <a:latin typeface="Arial"/>
              </a:rPr>
              <a:t>Dimension of defect causing hot spot </a:t>
            </a:r>
            <a:r>
              <a:rPr lang="en-GB" sz="1100" dirty="0" smtClean="0">
                <a:solidFill>
                  <a:srgbClr val="0055A0"/>
                </a:solidFill>
                <a:latin typeface="Arial"/>
              </a:rPr>
              <a:t>?</a:t>
            </a:r>
            <a:endParaRPr lang="en-GB" sz="1100" dirty="0">
              <a:solidFill>
                <a:srgbClr val="0055A0"/>
              </a:solidFill>
              <a:latin typeface="Arial"/>
            </a:endParaRPr>
          </a:p>
        </p:txBody>
      </p:sp>
      <p:sp>
        <p:nvSpPr>
          <p:cNvPr id="32" name="TextBox 31"/>
          <p:cNvSpPr txBox="1"/>
          <p:nvPr/>
        </p:nvSpPr>
        <p:spPr>
          <a:xfrm>
            <a:off x="1182270" y="3751091"/>
            <a:ext cx="1397183" cy="60016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100" b="1" dirty="0">
                <a:solidFill>
                  <a:srgbClr val="0055A0"/>
                </a:solidFill>
                <a:latin typeface="Arial"/>
              </a:rPr>
              <a:t>Cu/He interface: </a:t>
            </a:r>
            <a:r>
              <a:rPr lang="en-GB" sz="1100" dirty="0">
                <a:solidFill>
                  <a:srgbClr val="0055A0"/>
                </a:solidFill>
                <a:latin typeface="Arial"/>
              </a:rPr>
              <a:t>Heat transfer regime?</a:t>
            </a:r>
          </a:p>
        </p:txBody>
      </p:sp>
      <p:sp>
        <p:nvSpPr>
          <p:cNvPr id="14" name="Title 13"/>
          <p:cNvSpPr>
            <a:spLocks noGrp="1"/>
          </p:cNvSpPr>
          <p:nvPr>
            <p:ph type="title"/>
          </p:nvPr>
        </p:nvSpPr>
        <p:spPr>
          <a:xfrm>
            <a:off x="459947" y="461924"/>
            <a:ext cx="8226854" cy="940443"/>
          </a:xfrm>
        </p:spPr>
        <p:txBody>
          <a:bodyPr>
            <a:normAutofit/>
          </a:bodyPr>
          <a:lstStyle/>
          <a:p>
            <a:r>
              <a:rPr lang="en-US" dirty="0" smtClean="0"/>
              <a:t>Building the model</a:t>
            </a:r>
            <a:endParaRPr lang="en-GB" dirty="0"/>
          </a:p>
        </p:txBody>
      </p:sp>
      <p:pic>
        <p:nvPicPr>
          <p:cNvPr id="33" name="Picture 3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28341" y="2326305"/>
            <a:ext cx="1367322" cy="1573024"/>
          </a:xfrm>
          <a:prstGeom prst="rect">
            <a:avLst/>
          </a:prstGeom>
        </p:spPr>
      </p:pic>
      <p:pic>
        <p:nvPicPr>
          <p:cNvPr id="35" name="Picture 34"/>
          <p:cNvPicPr>
            <a:picLocks noChangeAspect="1"/>
          </p:cNvPicPr>
          <p:nvPr/>
        </p:nvPicPr>
        <p:blipFill rotWithShape="1">
          <a:blip r:embed="rId9" cstate="print">
            <a:extLst>
              <a:ext uri="{28A0092B-C50C-407E-A947-70E740481C1C}">
                <a14:useLocalDpi xmlns:a14="http://schemas.microsoft.com/office/drawing/2010/main" val="0"/>
              </a:ext>
            </a:extLst>
          </a:blip>
          <a:srcRect l="22456" t="36007" r="11228" b="14514"/>
          <a:stretch/>
        </p:blipFill>
        <p:spPr>
          <a:xfrm>
            <a:off x="622273" y="2584405"/>
            <a:ext cx="2869066" cy="1214420"/>
          </a:xfrm>
          <a:prstGeom prst="rect">
            <a:avLst/>
          </a:prstGeom>
        </p:spPr>
      </p:pic>
      <p:sp>
        <p:nvSpPr>
          <p:cNvPr id="5" name="Footer Placeholder 4"/>
          <p:cNvSpPr>
            <a:spLocks noGrp="1"/>
          </p:cNvSpPr>
          <p:nvPr>
            <p:ph type="ftr" sz="quarter" idx="3"/>
          </p:nvPr>
        </p:nvSpPr>
        <p:spPr/>
        <p:txBody>
          <a:bodyPr/>
          <a:lstStyle/>
          <a:p>
            <a:r>
              <a:rPr lang="en-US" smtClean="0"/>
              <a:t>EASISchool3-Genova</a:t>
            </a:r>
            <a:endParaRPr lang="en-US" dirty="0"/>
          </a:p>
        </p:txBody>
      </p:sp>
    </p:spTree>
    <p:custDataLst>
      <p:tags r:id="rId1"/>
    </p:custDataLst>
    <p:extLst>
      <p:ext uri="{BB962C8B-B14F-4D97-AF65-F5344CB8AC3E}">
        <p14:creationId xmlns:p14="http://schemas.microsoft.com/office/powerpoint/2010/main" val="4290119036"/>
      </p:ext>
    </p:extLst>
  </p:cSld>
  <p:clrMapOvr>
    <a:masterClrMapping/>
  </p:clrMapOvr>
  <mc:AlternateContent xmlns:mc="http://schemas.openxmlformats.org/markup-compatibility/2006" xmlns:p14="http://schemas.microsoft.com/office/powerpoint/2010/main">
    <mc:Choice Requires="p14">
      <p:transition spd="slow" p14:dur="2000" advTm="122539"/>
    </mc:Choice>
    <mc:Fallback xmlns="">
      <p:transition spd="slow" advTm="12253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graphicEl>
                                              <a:dgm id="{DE3D06D8-A0B1-441C-8273-E12A79218686}"/>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graphicEl>
                                              <a:dgm id="{F45D58A5-13F3-4BEE-89BA-810B86B8C122}"/>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graphicEl>
                                              <a:dgm id="{6DE2F2E6-0A96-4ED7-9A72-D5BA2E82CEF4}"/>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graphicEl>
                                              <a:dgm id="{A7CD5F62-16BE-49E0-931A-B7812B088B36}"/>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Sub>
          <a:bldDgm bld="one"/>
        </p:bldSub>
      </p:bldGraphic>
      <p:bldP spid="16" grpId="0" animBg="1"/>
      <p:bldP spid="31" grpId="0" animBg="1"/>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graphicFrame>
        <p:nvGraphicFramePr>
          <p:cNvPr id="7" name="Diagram 6"/>
          <p:cNvGraphicFramePr/>
          <p:nvPr>
            <p:extLst>
              <p:ext uri="{D42A27DB-BD31-4B8C-83A1-F6EECF244321}">
                <p14:modId xmlns:p14="http://schemas.microsoft.com/office/powerpoint/2010/main" val="3571553896"/>
              </p:ext>
            </p:extLst>
          </p:nvPr>
        </p:nvGraphicFramePr>
        <p:xfrm>
          <a:off x="374067" y="413364"/>
          <a:ext cx="8105276" cy="1117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1068333" y="2526302"/>
            <a:ext cx="7475220" cy="1477328"/>
          </a:xfrm>
          <a:prstGeom prst="rect">
            <a:avLst/>
          </a:prstGeom>
          <a:noFill/>
        </p:spPr>
        <p:txBody>
          <a:bodyPr wrap="square" rtlCol="0">
            <a:spAutoFit/>
          </a:bodyPr>
          <a:lstStyle/>
          <a:p>
            <a:pPr marL="285750" indent="-285750">
              <a:buFont typeface="Wingdings" panose="05000000000000000000" pitchFamily="2" charset="2"/>
              <a:buChar char="ü"/>
            </a:pPr>
            <a:r>
              <a:rPr lang="en-US" dirty="0"/>
              <a:t>Correct definition of thermal properties are key to obtain realistic results</a:t>
            </a:r>
            <a:r>
              <a:rPr lang="en-US" dirty="0" smtClean="0"/>
              <a:t>.</a:t>
            </a:r>
          </a:p>
          <a:p>
            <a:pPr marL="285750" indent="-285750">
              <a:buFont typeface="Wingdings" panose="05000000000000000000" pitchFamily="2" charset="2"/>
              <a:buChar char="ü"/>
            </a:pPr>
            <a:endParaRPr lang="en-US" dirty="0"/>
          </a:p>
          <a:p>
            <a:pPr marL="285750" indent="-285750">
              <a:buFont typeface="Wingdings" panose="05000000000000000000" pitchFamily="2" charset="2"/>
              <a:buChar char="ü"/>
            </a:pPr>
            <a:r>
              <a:rPr lang="en-US" dirty="0" smtClean="0"/>
              <a:t>Parametrize the </a:t>
            </a:r>
            <a:r>
              <a:rPr lang="en-US" dirty="0"/>
              <a:t>properties in function of RRR and </a:t>
            </a:r>
            <a:r>
              <a:rPr lang="en-US" dirty="0" smtClean="0"/>
              <a:t>temperature!</a:t>
            </a:r>
            <a:endParaRPr lang="en-US" dirty="0"/>
          </a:p>
          <a:p>
            <a:pPr marL="285750" indent="-285750">
              <a:buFont typeface="Wingdings" panose="05000000000000000000" pitchFamily="2" charset="2"/>
              <a:buChar char="ü"/>
            </a:pPr>
            <a:endParaRPr lang="en-GB" dirty="0"/>
          </a:p>
        </p:txBody>
      </p:sp>
      <p:sp>
        <p:nvSpPr>
          <p:cNvPr id="2" name="Footer Placeholder 1"/>
          <p:cNvSpPr>
            <a:spLocks noGrp="1"/>
          </p:cNvSpPr>
          <p:nvPr>
            <p:ph type="ftr" sz="quarter" idx="3"/>
          </p:nvPr>
        </p:nvSpPr>
        <p:spPr/>
        <p:txBody>
          <a:bodyPr/>
          <a:lstStyle/>
          <a:p>
            <a:r>
              <a:rPr lang="en-US" smtClean="0"/>
              <a:t>EASISchool3-Genova</a:t>
            </a:r>
            <a:endParaRPr lang="en-US" dirty="0"/>
          </a:p>
        </p:txBody>
      </p:sp>
    </p:spTree>
    <p:extLst>
      <p:ext uri="{BB962C8B-B14F-4D97-AF65-F5344CB8AC3E}">
        <p14:creationId xmlns:p14="http://schemas.microsoft.com/office/powerpoint/2010/main" val="36007011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
        <p:nvSpPr>
          <p:cNvPr id="10" name="Rectangle 9"/>
          <p:cNvSpPr/>
          <p:nvPr/>
        </p:nvSpPr>
        <p:spPr>
          <a:xfrm>
            <a:off x="652539" y="5312231"/>
            <a:ext cx="6113417" cy="715581"/>
          </a:xfrm>
          <a:prstGeom prst="rect">
            <a:avLst/>
          </a:prstGeom>
        </p:spPr>
        <p:txBody>
          <a:bodyPr wrap="square">
            <a:spAutoFit/>
          </a:bodyPr>
          <a:lstStyle/>
          <a:p>
            <a:r>
              <a:rPr lang="en-GB" sz="1350" dirty="0"/>
              <a:t>He I has a rather small thermal conductivity and large speciﬁc heat: </a:t>
            </a:r>
          </a:p>
          <a:p>
            <a:pPr marL="214313" indent="-214313">
              <a:buFont typeface="Arial" panose="020B0604020202020204" pitchFamily="34" charset="0"/>
              <a:buChar char="•"/>
            </a:pPr>
            <a:r>
              <a:rPr lang="en-GB" sz="1350" dirty="0"/>
              <a:t>Conduction heat transport is of little signiﬁcance to the overall heat transfer</a:t>
            </a:r>
          </a:p>
          <a:p>
            <a:pPr marL="214313" indent="-214313">
              <a:buFont typeface="Arial" panose="020B0604020202020204" pitchFamily="34" charset="0"/>
              <a:buChar char="•"/>
            </a:pPr>
            <a:r>
              <a:rPr lang="en-GB" sz="1350" dirty="0"/>
              <a:t>Heat transport is dominated by convection mechanisms.</a:t>
            </a:r>
          </a:p>
        </p:txBody>
      </p:sp>
      <p:graphicFrame>
        <p:nvGraphicFramePr>
          <p:cNvPr id="16" name="Diagram 15"/>
          <p:cNvGraphicFramePr/>
          <p:nvPr>
            <p:extLst>
              <p:ext uri="{D42A27DB-BD31-4B8C-83A1-F6EECF244321}">
                <p14:modId xmlns:p14="http://schemas.microsoft.com/office/powerpoint/2010/main" val="3187707097"/>
              </p:ext>
            </p:extLst>
          </p:nvPr>
        </p:nvGraphicFramePr>
        <p:xfrm>
          <a:off x="652539" y="285293"/>
          <a:ext cx="8105276" cy="12064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Rectangle 17"/>
          <p:cNvSpPr/>
          <p:nvPr/>
        </p:nvSpPr>
        <p:spPr>
          <a:xfrm>
            <a:off x="3306568" y="1307178"/>
            <a:ext cx="3261149" cy="300082"/>
          </a:xfrm>
          <a:prstGeom prst="rect">
            <a:avLst/>
          </a:prstGeom>
        </p:spPr>
        <p:txBody>
          <a:bodyPr wrap="none">
            <a:spAutoFit/>
          </a:bodyPr>
          <a:lstStyle/>
          <a:p>
            <a:pPr marL="27432"/>
            <a:r>
              <a:rPr lang="en-US" sz="1350" b="1" dirty="0" smtClean="0">
                <a:solidFill>
                  <a:srgbClr val="C50B90"/>
                </a:solidFill>
              </a:rPr>
              <a:t>Interface between helium and copper</a:t>
            </a:r>
            <a:endParaRPr lang="en-US" sz="1350" b="1" dirty="0">
              <a:solidFill>
                <a:srgbClr val="C50B90"/>
              </a:solidFill>
            </a:endParaRPr>
          </a:p>
        </p:txBody>
      </p:sp>
      <p:pic>
        <p:nvPicPr>
          <p:cNvPr id="12" name="Picture 2" descr="Civil Unrest, Revolution, &amp; the Phase Transition Curve | Armstrong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47" y="2242538"/>
            <a:ext cx="4918705" cy="290055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PPT - Heat Transfer PowerPoint Presentation, free download - ID ..."/>
          <p:cNvPicPr>
            <a:picLocks noChangeAspect="1" noChangeArrowheads="1"/>
          </p:cNvPicPr>
          <p:nvPr/>
        </p:nvPicPr>
        <p:blipFill rotWithShape="1">
          <a:blip r:embed="rId8">
            <a:extLst>
              <a:ext uri="{28A0092B-C50C-407E-A947-70E740481C1C}">
                <a14:useLocalDpi xmlns:a14="http://schemas.microsoft.com/office/drawing/2010/main" val="0"/>
              </a:ext>
            </a:extLst>
          </a:blip>
          <a:srcRect l="11051" t="19459" r="10022"/>
          <a:stretch/>
        </p:blipFill>
        <p:spPr bwMode="auto">
          <a:xfrm>
            <a:off x="4889080" y="2302937"/>
            <a:ext cx="3797721" cy="290654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3145004365"/>
              </p:ext>
            </p:extLst>
          </p:nvPr>
        </p:nvGraphicFramePr>
        <p:xfrm>
          <a:off x="1657177" y="1569418"/>
          <a:ext cx="6096000" cy="33854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 name="Footer Placeholder 4"/>
          <p:cNvSpPr>
            <a:spLocks noGrp="1"/>
          </p:cNvSpPr>
          <p:nvPr>
            <p:ph type="ftr" sz="quarter" idx="3"/>
          </p:nvPr>
        </p:nvSpPr>
        <p:spPr/>
        <p:txBody>
          <a:bodyPr/>
          <a:lstStyle/>
          <a:p>
            <a:r>
              <a:rPr lang="en-US" smtClean="0"/>
              <a:t>EASISchool3-Genova</a:t>
            </a:r>
            <a:endParaRPr lang="en-US" dirty="0"/>
          </a:p>
        </p:txBody>
      </p:sp>
    </p:spTree>
    <p:extLst>
      <p:ext uri="{BB962C8B-B14F-4D97-AF65-F5344CB8AC3E}">
        <p14:creationId xmlns:p14="http://schemas.microsoft.com/office/powerpoint/2010/main" val="25275186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descr="Civil Unrest, Revolution, &amp; the Phase Transition Curve | Armstrong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0215" y="1604295"/>
            <a:ext cx="2792791" cy="164690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90096" y="3782979"/>
            <a:ext cx="8441199" cy="2352739"/>
          </a:xfrm>
        </p:spPr>
        <p:txBody>
          <a:bodyPr>
            <a:normAutofit/>
          </a:bodyPr>
          <a:lstStyle/>
          <a:p>
            <a:pPr marL="27432" indent="0">
              <a:buNone/>
            </a:pPr>
            <a:r>
              <a:rPr lang="en-GB" sz="1050" dirty="0"/>
              <a:t>The </a:t>
            </a:r>
            <a:r>
              <a:rPr lang="en-GB" sz="1050" dirty="0"/>
              <a:t>convection coefficient is obtained from </a:t>
            </a:r>
            <a:r>
              <a:rPr lang="en-GB" sz="1050" dirty="0"/>
              <a:t>empirical correlations based on dimensionless parameters dependent on the properties of the </a:t>
            </a:r>
            <a:r>
              <a:rPr lang="en-GB" sz="1050" dirty="0" smtClean="0"/>
              <a:t>system. There </a:t>
            </a:r>
            <a:r>
              <a:rPr lang="en-GB" sz="1050" dirty="0"/>
              <a:t>is </a:t>
            </a:r>
            <a:r>
              <a:rPr lang="en-GB" sz="1050" u="sng" dirty="0"/>
              <a:t>sufﬁcient quantity of experimental data for normal liquid helium</a:t>
            </a:r>
            <a:r>
              <a:rPr lang="en-GB" sz="1050" dirty="0"/>
              <a:t> (He I</a:t>
            </a:r>
            <a:r>
              <a:rPr lang="en-GB" sz="1050" dirty="0" smtClean="0"/>
              <a:t>).</a:t>
            </a:r>
            <a:endParaRPr lang="en-GB" sz="1050" dirty="0"/>
          </a:p>
          <a:p>
            <a:endParaRPr lang="en-GB" sz="105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graphicFrame>
        <p:nvGraphicFramePr>
          <p:cNvPr id="22" name="Diagram 21"/>
          <p:cNvGraphicFramePr/>
          <p:nvPr>
            <p:extLst>
              <p:ext uri="{D42A27DB-BD31-4B8C-83A1-F6EECF244321}">
                <p14:modId xmlns:p14="http://schemas.microsoft.com/office/powerpoint/2010/main" val="1598976369"/>
              </p:ext>
            </p:extLst>
          </p:nvPr>
        </p:nvGraphicFramePr>
        <p:xfrm>
          <a:off x="671819" y="182881"/>
          <a:ext cx="8105276" cy="10838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9" name="Content Placeholder 6"/>
          <p:cNvGraphicFramePr>
            <a:graphicFrameLocks/>
          </p:cNvGraphicFramePr>
          <p:nvPr>
            <p:extLst>
              <p:ext uri="{D42A27DB-BD31-4B8C-83A1-F6EECF244321}">
                <p14:modId xmlns:p14="http://schemas.microsoft.com/office/powerpoint/2010/main" val="1502998635"/>
              </p:ext>
            </p:extLst>
          </p:nvPr>
        </p:nvGraphicFramePr>
        <p:xfrm>
          <a:off x="1400512" y="3226979"/>
          <a:ext cx="6172198" cy="484804"/>
        </p:xfrm>
        <a:graphic>
          <a:graphicData uri="http://schemas.openxmlformats.org/drawingml/2006/table">
            <a:tbl>
              <a:tblPr firstRow="1" firstCol="1" bandRow="1">
                <a:tableStyleId>{073A0DAA-6AF3-43AB-8588-CEC1D06C72B9}</a:tableStyleId>
              </a:tblPr>
              <a:tblGrid>
                <a:gridCol w="977486">
                  <a:extLst>
                    <a:ext uri="{9D8B030D-6E8A-4147-A177-3AD203B41FA5}">
                      <a16:colId xmlns:a16="http://schemas.microsoft.com/office/drawing/2014/main" val="146253003"/>
                    </a:ext>
                  </a:extLst>
                </a:gridCol>
                <a:gridCol w="1314444">
                  <a:extLst>
                    <a:ext uri="{9D8B030D-6E8A-4147-A177-3AD203B41FA5}">
                      <a16:colId xmlns:a16="http://schemas.microsoft.com/office/drawing/2014/main" val="3994973085"/>
                    </a:ext>
                  </a:extLst>
                </a:gridCol>
                <a:gridCol w="1314444">
                  <a:extLst>
                    <a:ext uri="{9D8B030D-6E8A-4147-A177-3AD203B41FA5}">
                      <a16:colId xmlns:a16="http://schemas.microsoft.com/office/drawing/2014/main" val="2961969508"/>
                    </a:ext>
                  </a:extLst>
                </a:gridCol>
                <a:gridCol w="1282912">
                  <a:extLst>
                    <a:ext uri="{9D8B030D-6E8A-4147-A177-3AD203B41FA5}">
                      <a16:colId xmlns:a16="http://schemas.microsoft.com/office/drawing/2014/main" val="3192496567"/>
                    </a:ext>
                  </a:extLst>
                </a:gridCol>
                <a:gridCol w="1282912">
                  <a:extLst>
                    <a:ext uri="{9D8B030D-6E8A-4147-A177-3AD203B41FA5}">
                      <a16:colId xmlns:a16="http://schemas.microsoft.com/office/drawing/2014/main" val="1074883459"/>
                    </a:ext>
                  </a:extLst>
                </a:gridCol>
              </a:tblGrid>
              <a:tr h="242402">
                <a:tc>
                  <a:txBody>
                    <a:bodyPr/>
                    <a:lstStyle/>
                    <a:p>
                      <a:pPr>
                        <a:lnSpc>
                          <a:spcPct val="107000"/>
                        </a:lnSpc>
                        <a:spcAft>
                          <a:spcPts val="0"/>
                        </a:spcAft>
                      </a:pPr>
                      <a:r>
                        <a:rPr lang="en-GB" sz="1000" dirty="0">
                          <a:effectLst/>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Q (W/m</a:t>
                      </a:r>
                      <a:r>
                        <a:rPr lang="en-GB" sz="1000" baseline="30000" dirty="0">
                          <a:effectLst/>
                        </a:rPr>
                        <a:t>2</a:t>
                      </a:r>
                      <a:r>
                        <a:rPr lang="en-GB" sz="1000" dirty="0">
                          <a:effectLst/>
                        </a:rPr>
                        <a: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Regime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h</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Equation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309661230"/>
                  </a:ext>
                </a:extLst>
              </a:tr>
              <a:tr h="242402">
                <a:tc>
                  <a:txBody>
                    <a:bodyPr/>
                    <a:lstStyle/>
                    <a:p>
                      <a:pPr>
                        <a:lnSpc>
                          <a:spcPct val="107000"/>
                        </a:lnSpc>
                        <a:spcAft>
                          <a:spcPts val="0"/>
                        </a:spcAft>
                      </a:pPr>
                      <a:r>
                        <a:rPr lang="en-GB" sz="1000" dirty="0">
                          <a:effectLst/>
                        </a:rPr>
                        <a:t>He I</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a:effectLst/>
                        </a:rPr>
                        <a:t>&lt;10</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Natural convection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a:effectLst/>
                        </a:rPr>
                        <a:t>500 W/m</a:t>
                      </a:r>
                      <a:r>
                        <a:rPr lang="en-GB" sz="1000" baseline="30000">
                          <a:effectLst/>
                        </a:rPr>
                        <a:t>2</a:t>
                      </a:r>
                      <a:r>
                        <a:rPr lang="en-GB" sz="1000">
                          <a:effectLst/>
                        </a:rPr>
                        <a:t>K</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Q=h(</a:t>
                      </a:r>
                      <a:r>
                        <a:rPr lang="en-GB" sz="1000" dirty="0" err="1">
                          <a:effectLst/>
                        </a:rPr>
                        <a:t>T</a:t>
                      </a:r>
                      <a:r>
                        <a:rPr lang="en-GB" sz="1000" baseline="-25000" dirty="0" err="1">
                          <a:effectLst/>
                        </a:rPr>
                        <a:t>s</a:t>
                      </a:r>
                      <a:r>
                        <a:rPr lang="en-GB" sz="1000" baseline="30000" dirty="0">
                          <a:effectLst/>
                        </a:rPr>
                        <a:t> </a:t>
                      </a:r>
                      <a:r>
                        <a:rPr lang="en-GB" sz="1000" dirty="0">
                          <a:effectLst/>
                        </a:rPr>
                        <a:t>–</a:t>
                      </a:r>
                      <a:r>
                        <a:rPr lang="en-GB" sz="1000" dirty="0" err="1">
                          <a:effectLst/>
                        </a:rPr>
                        <a:t>T</a:t>
                      </a:r>
                      <a:r>
                        <a:rPr lang="en-GB" sz="1000" baseline="-25000" dirty="0" err="1">
                          <a:effectLst/>
                        </a:rPr>
                        <a:t>He</a:t>
                      </a:r>
                      <a:r>
                        <a:rPr lang="en-GB" sz="1000" dirty="0">
                          <a:effectLst/>
                        </a:rPr>
                        <a: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4062826082"/>
                  </a:ext>
                </a:extLst>
              </a:tr>
            </a:tbl>
          </a:graphicData>
        </a:graphic>
      </p:graphicFrame>
      <mc:AlternateContent xmlns:mc="http://schemas.openxmlformats.org/markup-compatibility/2006">
        <mc:Choice xmlns:a14="http://schemas.microsoft.com/office/drawing/2010/main" Requires="a14">
          <p:sp>
            <p:nvSpPr>
              <p:cNvPr id="26" name="TextBox 25"/>
              <p:cNvSpPr txBox="1"/>
              <p:nvPr/>
            </p:nvSpPr>
            <p:spPr>
              <a:xfrm>
                <a:off x="302619" y="4543431"/>
                <a:ext cx="1411321" cy="4499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200" b="1" i="1">
                          <a:latin typeface="Cambria Math" panose="02040503050406030204" pitchFamily="18" charset="0"/>
                        </a:rPr>
                        <m:t>𝒉</m:t>
                      </m:r>
                      <m:r>
                        <a:rPr lang="en-US" sz="1200" b="1" i="1">
                          <a:latin typeface="Cambria Math" panose="02040503050406030204" pitchFamily="18" charset="0"/>
                        </a:rPr>
                        <m:t>=</m:t>
                      </m:r>
                      <m:f>
                        <m:fPr>
                          <m:ctrlPr>
                            <a:rPr lang="en-US" sz="1200" b="1" i="1">
                              <a:latin typeface="Cambria Math" panose="02040503050406030204" pitchFamily="18" charset="0"/>
                            </a:rPr>
                          </m:ctrlPr>
                        </m:fPr>
                        <m:num>
                          <m:r>
                            <a:rPr lang="en-US" sz="1200" b="1" i="1">
                              <a:solidFill>
                                <a:srgbClr val="00B050"/>
                              </a:solidFill>
                              <a:latin typeface="Cambria Math" panose="02040503050406030204" pitchFamily="18" charset="0"/>
                            </a:rPr>
                            <m:t>𝑵𝒖</m:t>
                          </m:r>
                          <m:r>
                            <a:rPr lang="en-US" sz="1200" b="1" i="1">
                              <a:latin typeface="Cambria Math" panose="02040503050406030204" pitchFamily="18" charset="0"/>
                            </a:rPr>
                            <m:t> </m:t>
                          </m:r>
                          <m:sSub>
                            <m:sSubPr>
                              <m:ctrlPr>
                                <a:rPr lang="en-US" sz="1200" b="1" i="1">
                                  <a:solidFill>
                                    <a:srgbClr val="7030A0"/>
                                  </a:solidFill>
                                  <a:latin typeface="Cambria Math" panose="02040503050406030204" pitchFamily="18" charset="0"/>
                                </a:rPr>
                              </m:ctrlPr>
                            </m:sSubPr>
                            <m:e>
                              <m:r>
                                <a:rPr lang="en-US" sz="1200" b="1" i="1">
                                  <a:solidFill>
                                    <a:srgbClr val="7030A0"/>
                                  </a:solidFill>
                                  <a:latin typeface="Cambria Math" panose="02040503050406030204" pitchFamily="18" charset="0"/>
                                </a:rPr>
                                <m:t>𝒌</m:t>
                              </m:r>
                            </m:e>
                            <m:sub>
                              <m:r>
                                <a:rPr lang="en-US" sz="1200" b="1" i="1">
                                  <a:solidFill>
                                    <a:srgbClr val="7030A0"/>
                                  </a:solidFill>
                                  <a:latin typeface="Cambria Math" panose="02040503050406030204" pitchFamily="18" charset="0"/>
                                </a:rPr>
                                <m:t>𝒇</m:t>
                              </m:r>
                            </m:sub>
                          </m:sSub>
                        </m:num>
                        <m:den>
                          <m:r>
                            <a:rPr lang="en-US" sz="1200" b="1" i="1">
                              <a:solidFill>
                                <a:srgbClr val="E56505"/>
                              </a:solidFill>
                              <a:latin typeface="Cambria Math" panose="02040503050406030204" pitchFamily="18" charset="0"/>
                            </a:rPr>
                            <m:t>𝑳</m:t>
                          </m:r>
                        </m:den>
                      </m:f>
                    </m:oMath>
                  </m:oMathPara>
                </a14:m>
                <a:endParaRPr lang="en-GB" sz="1200" b="1" dirty="0"/>
              </a:p>
            </p:txBody>
          </p:sp>
        </mc:Choice>
        <mc:Fallback>
          <p:sp>
            <p:nvSpPr>
              <p:cNvPr id="26" name="TextBox 25"/>
              <p:cNvSpPr txBox="1">
                <a:spLocks noRot="1" noChangeAspect="1" noMove="1" noResize="1" noEditPoints="1" noAdjustHandles="1" noChangeArrowheads="1" noChangeShapeType="1" noTextEdit="1"/>
              </p:cNvSpPr>
              <p:nvPr/>
            </p:nvSpPr>
            <p:spPr>
              <a:xfrm>
                <a:off x="302619" y="4543431"/>
                <a:ext cx="1411321" cy="449931"/>
              </a:xfrm>
              <a:prstGeom prst="rect">
                <a:avLst/>
              </a:prstGeom>
              <a:blipFill>
                <a:blip r:embed="rId8"/>
                <a:stretch>
                  <a:fillRect b="-135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7" name="TextBox 26"/>
              <p:cNvSpPr txBox="1"/>
              <p:nvPr/>
            </p:nvSpPr>
            <p:spPr>
              <a:xfrm>
                <a:off x="1824854" y="4211224"/>
                <a:ext cx="3304019" cy="275140"/>
              </a:xfrm>
              <a:prstGeom prst="rect">
                <a:avLst/>
              </a:prstGeom>
              <a:noFill/>
            </p:spPr>
            <p:txBody>
              <a:bodyPr wrap="square" rtlCol="0">
                <a:spAutoFit/>
              </a:bodyPr>
              <a:lstStyle/>
              <a:p>
                <a14:m>
                  <m:oMath xmlns:m="http://schemas.openxmlformats.org/officeDocument/2006/math">
                    <m:sSub>
                      <m:sSubPr>
                        <m:ctrlPr>
                          <a:rPr lang="en-US" sz="1050" i="1">
                            <a:solidFill>
                              <a:srgbClr val="7030A0"/>
                            </a:solidFill>
                            <a:latin typeface="Cambria Math" panose="02040503050406030204" pitchFamily="18" charset="0"/>
                          </a:rPr>
                        </m:ctrlPr>
                      </m:sSubPr>
                      <m:e>
                        <m:r>
                          <a:rPr lang="en-US" sz="1050" i="1">
                            <a:solidFill>
                              <a:srgbClr val="7030A0"/>
                            </a:solidFill>
                            <a:latin typeface="Cambria Math" panose="02040503050406030204" pitchFamily="18" charset="0"/>
                          </a:rPr>
                          <m:t>𝑘</m:t>
                        </m:r>
                      </m:e>
                      <m:sub>
                        <m:r>
                          <a:rPr lang="en-US" sz="1050" i="1">
                            <a:solidFill>
                              <a:srgbClr val="7030A0"/>
                            </a:solidFill>
                            <a:latin typeface="Cambria Math" panose="02040503050406030204" pitchFamily="18" charset="0"/>
                          </a:rPr>
                          <m:t>𝑓</m:t>
                        </m:r>
                      </m:sub>
                    </m:sSub>
                  </m:oMath>
                </a14:m>
                <a:r>
                  <a:rPr lang="en-US" sz="1050" dirty="0"/>
                  <a:t>: Thermal conductivity of the fluid</a:t>
                </a:r>
                <a:endParaRPr lang="en-GB" sz="1050" dirty="0"/>
              </a:p>
            </p:txBody>
          </p:sp>
        </mc:Choice>
        <mc:Fallback>
          <p:sp>
            <p:nvSpPr>
              <p:cNvPr id="27" name="TextBox 26"/>
              <p:cNvSpPr txBox="1">
                <a:spLocks noRot="1" noChangeAspect="1" noMove="1" noResize="1" noEditPoints="1" noAdjustHandles="1" noChangeArrowheads="1" noChangeShapeType="1" noTextEdit="1"/>
              </p:cNvSpPr>
              <p:nvPr/>
            </p:nvSpPr>
            <p:spPr>
              <a:xfrm>
                <a:off x="1824854" y="4211224"/>
                <a:ext cx="3304019" cy="275140"/>
              </a:xfrm>
              <a:prstGeom prst="rect">
                <a:avLst/>
              </a:prstGeom>
              <a:blipFill>
                <a:blip r:embed="rId9"/>
                <a:stretch>
                  <a:fillRect b="-4444"/>
                </a:stretch>
              </a:blipFill>
            </p:spPr>
            <p:txBody>
              <a:bodyPr/>
              <a:lstStyle/>
              <a:p>
                <a:r>
                  <a:rPr lang="en-GB">
                    <a:noFill/>
                  </a:rPr>
                  <a:t> </a:t>
                </a:r>
              </a:p>
            </p:txBody>
          </p:sp>
        </mc:Fallback>
      </mc:AlternateContent>
      <p:sp>
        <p:nvSpPr>
          <p:cNvPr id="28" name="TextBox 27"/>
          <p:cNvSpPr txBox="1"/>
          <p:nvPr/>
        </p:nvSpPr>
        <p:spPr>
          <a:xfrm>
            <a:off x="1824854" y="4473867"/>
            <a:ext cx="3304019" cy="261610"/>
          </a:xfrm>
          <a:prstGeom prst="rect">
            <a:avLst/>
          </a:prstGeom>
          <a:noFill/>
        </p:spPr>
        <p:txBody>
          <a:bodyPr wrap="square" rtlCol="0">
            <a:spAutoFit/>
          </a:bodyPr>
          <a:lstStyle/>
          <a:p>
            <a:r>
              <a:rPr lang="en-US" sz="1050" dirty="0">
                <a:solidFill>
                  <a:srgbClr val="E56505"/>
                </a:solidFill>
              </a:rPr>
              <a:t>L</a:t>
            </a:r>
            <a:r>
              <a:rPr lang="en-US" sz="1050" dirty="0"/>
              <a:t>: Characteristic length</a:t>
            </a:r>
            <a:endParaRPr lang="en-GB" sz="1050" dirty="0"/>
          </a:p>
        </p:txBody>
      </p:sp>
      <mc:AlternateContent xmlns:mc="http://schemas.openxmlformats.org/markup-compatibility/2006">
        <mc:Choice xmlns:a14="http://schemas.microsoft.com/office/drawing/2010/main" Requires="a14">
          <p:sp>
            <p:nvSpPr>
              <p:cNvPr id="29" name="TextBox 28"/>
              <p:cNvSpPr txBox="1"/>
              <p:nvPr/>
            </p:nvSpPr>
            <p:spPr>
              <a:xfrm>
                <a:off x="1824853" y="4746238"/>
                <a:ext cx="3304019" cy="777136"/>
              </a:xfrm>
              <a:prstGeom prst="rect">
                <a:avLst/>
              </a:prstGeom>
              <a:noFill/>
            </p:spPr>
            <p:txBody>
              <a:bodyPr wrap="square" rtlCol="0">
                <a:spAutoFit/>
              </a:bodyPr>
              <a:lstStyle/>
              <a:p>
                <a:r>
                  <a:rPr lang="en-US" sz="1050" dirty="0">
                    <a:solidFill>
                      <a:srgbClr val="00B050"/>
                    </a:solidFill>
                  </a:rPr>
                  <a:t>Nu</a:t>
                </a:r>
                <a:r>
                  <a:rPr lang="en-US" sz="1050" dirty="0"/>
                  <a:t>: </a:t>
                </a:r>
                <a:r>
                  <a:rPr lang="en-US" sz="1050" dirty="0" err="1"/>
                  <a:t>Nusselt</a:t>
                </a:r>
                <a:r>
                  <a:rPr lang="en-US" sz="1050" dirty="0"/>
                  <a:t> number</a:t>
                </a:r>
              </a:p>
              <a:p>
                <a:r>
                  <a:rPr lang="en-US" sz="1100" dirty="0"/>
                  <a:t>       </a:t>
                </a:r>
                <a14:m>
                  <m:oMath xmlns:m="http://schemas.openxmlformats.org/officeDocument/2006/math">
                    <m:r>
                      <a:rPr lang="en-US" sz="1100" i="1">
                        <a:latin typeface="Cambria Math" panose="02040503050406030204" pitchFamily="18" charset="0"/>
                      </a:rPr>
                      <m:t>𝑁𝑢</m:t>
                    </m:r>
                    <m:r>
                      <a:rPr lang="en-GB" sz="1100" i="1">
                        <a:latin typeface="Cambria Math" panose="02040503050406030204" pitchFamily="18" charset="0"/>
                      </a:rPr>
                      <m:t>=</m:t>
                    </m:r>
                    <m:r>
                      <a:rPr lang="en-US" sz="1100" i="1">
                        <a:solidFill>
                          <a:srgbClr val="F92BE0"/>
                        </a:solidFill>
                        <a:latin typeface="Cambria Math" panose="02040503050406030204" pitchFamily="18" charset="0"/>
                      </a:rPr>
                      <m:t>𝐶</m:t>
                    </m:r>
                    <m:r>
                      <a:rPr lang="en-US" sz="1100" i="1">
                        <a:latin typeface="Cambria Math" panose="02040503050406030204" pitchFamily="18" charset="0"/>
                      </a:rPr>
                      <m:t> </m:t>
                    </m:r>
                    <m:sSup>
                      <m:sSupPr>
                        <m:ctrlPr>
                          <a:rPr lang="en-US" sz="1100" i="1">
                            <a:latin typeface="Cambria Math" panose="02040503050406030204" pitchFamily="18" charset="0"/>
                          </a:rPr>
                        </m:ctrlPr>
                      </m:sSupPr>
                      <m:e>
                        <m:r>
                          <a:rPr lang="en-US" sz="1100" i="1">
                            <a:solidFill>
                              <a:schemeClr val="tx2">
                                <a:lumMod val="40000"/>
                                <a:lumOff val="60000"/>
                              </a:schemeClr>
                            </a:solidFill>
                            <a:latin typeface="Cambria Math" panose="02040503050406030204" pitchFamily="18" charset="0"/>
                          </a:rPr>
                          <m:t>𝑅𝑎</m:t>
                        </m:r>
                      </m:e>
                      <m:sup>
                        <m:r>
                          <a:rPr lang="en-US" sz="1100" i="1">
                            <a:solidFill>
                              <a:srgbClr val="F92BE0"/>
                            </a:solidFill>
                            <a:latin typeface="Cambria Math" panose="02040503050406030204" pitchFamily="18" charset="0"/>
                          </a:rPr>
                          <m:t>𝑛</m:t>
                        </m:r>
                      </m:sup>
                    </m:sSup>
                  </m:oMath>
                </a14:m>
                <a:endParaRPr lang="en-US" sz="1100" dirty="0"/>
              </a:p>
              <a:p>
                <a:r>
                  <a:rPr lang="en-US" sz="1100" dirty="0"/>
                  <a:t>*</a:t>
                </a:r>
                <a:r>
                  <a:rPr lang="en-US" sz="700" dirty="0"/>
                  <a:t>Assuming free convection </a:t>
                </a:r>
                <a:endParaRPr lang="en-US" sz="1100" dirty="0"/>
              </a:p>
              <a:p>
                <a:endParaRPr lang="en-GB" sz="1100" dirty="0"/>
              </a:p>
            </p:txBody>
          </p:sp>
        </mc:Choice>
        <mc:Fallback>
          <p:sp>
            <p:nvSpPr>
              <p:cNvPr id="29" name="TextBox 28"/>
              <p:cNvSpPr txBox="1">
                <a:spLocks noRot="1" noChangeAspect="1" noMove="1" noResize="1" noEditPoints="1" noAdjustHandles="1" noChangeArrowheads="1" noChangeShapeType="1" noTextEdit="1"/>
              </p:cNvSpPr>
              <p:nvPr/>
            </p:nvSpPr>
            <p:spPr>
              <a:xfrm>
                <a:off x="1824853" y="4746238"/>
                <a:ext cx="3304019" cy="777136"/>
              </a:xfrm>
              <a:prstGeom prst="rect">
                <a:avLst/>
              </a:prstGeom>
              <a:blipFill>
                <a:blip r:embed="rId10"/>
                <a:stretch>
                  <a:fillRect/>
                </a:stretch>
              </a:blipFill>
            </p:spPr>
            <p:txBody>
              <a:bodyPr/>
              <a:lstStyle/>
              <a:p>
                <a:r>
                  <a:rPr lang="en-GB">
                    <a:noFill/>
                  </a:rPr>
                  <a:t> </a:t>
                </a:r>
              </a:p>
            </p:txBody>
          </p:sp>
        </mc:Fallback>
      </mc:AlternateContent>
      <p:sp>
        <p:nvSpPr>
          <p:cNvPr id="30" name="Left Brace 29"/>
          <p:cNvSpPr/>
          <p:nvPr/>
        </p:nvSpPr>
        <p:spPr>
          <a:xfrm>
            <a:off x="3256516" y="4687534"/>
            <a:ext cx="469070" cy="835840"/>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1100"/>
          </a:p>
        </p:txBody>
      </p:sp>
      <p:sp>
        <p:nvSpPr>
          <p:cNvPr id="31" name="Left Brace 30"/>
          <p:cNvSpPr/>
          <p:nvPr/>
        </p:nvSpPr>
        <p:spPr>
          <a:xfrm>
            <a:off x="1548461" y="4214382"/>
            <a:ext cx="379271" cy="1202024"/>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1100"/>
          </a:p>
        </p:txBody>
      </p:sp>
      <mc:AlternateContent xmlns:mc="http://schemas.openxmlformats.org/markup-compatibility/2006">
        <mc:Choice xmlns:a14="http://schemas.microsoft.com/office/drawing/2010/main" Requires="a14">
          <p:sp>
            <p:nvSpPr>
              <p:cNvPr id="32" name="TextBox 31"/>
              <p:cNvSpPr txBox="1"/>
              <p:nvPr/>
            </p:nvSpPr>
            <p:spPr>
              <a:xfrm>
                <a:off x="3524874" y="4710887"/>
                <a:ext cx="6111702" cy="923330"/>
              </a:xfrm>
              <a:prstGeom prst="rect">
                <a:avLst/>
              </a:prstGeom>
              <a:noFill/>
            </p:spPr>
            <p:txBody>
              <a:bodyPr wrap="square" rtlCol="0">
                <a:spAutoFit/>
              </a:bodyPr>
              <a:lstStyle/>
              <a:p>
                <a14:m>
                  <m:oMath xmlns:m="http://schemas.openxmlformats.org/officeDocument/2006/math">
                    <m:r>
                      <a:rPr lang="en-US" sz="1050" i="1">
                        <a:solidFill>
                          <a:srgbClr val="F92BE0"/>
                        </a:solidFill>
                        <a:latin typeface="Cambria Math" panose="02040503050406030204" pitchFamily="18" charset="0"/>
                      </a:rPr>
                      <m:t>𝐶</m:t>
                    </m:r>
                    <m:r>
                      <a:rPr lang="en-US" sz="1050" i="1">
                        <a:solidFill>
                          <a:srgbClr val="F92BE0"/>
                        </a:solidFill>
                        <a:latin typeface="Cambria Math" panose="02040503050406030204" pitchFamily="18" charset="0"/>
                      </a:rPr>
                      <m:t>, </m:t>
                    </m:r>
                    <m:r>
                      <a:rPr lang="en-US" sz="1050" i="1">
                        <a:solidFill>
                          <a:srgbClr val="F92BE0"/>
                        </a:solidFill>
                        <a:latin typeface="Cambria Math" panose="02040503050406030204" pitchFamily="18" charset="0"/>
                      </a:rPr>
                      <m:t>𝑛</m:t>
                    </m:r>
                  </m:oMath>
                </a14:m>
                <a:r>
                  <a:rPr lang="en-US" sz="1050" dirty="0">
                    <a:solidFill>
                      <a:srgbClr val="F92BE0"/>
                    </a:solidFill>
                  </a:rPr>
                  <a:t>: </a:t>
                </a:r>
                <a:r>
                  <a:rPr lang="en-US" sz="1050" dirty="0"/>
                  <a:t>Empirical parameters depending on orientation and regime (laminar/turbulent)</a:t>
                </a:r>
              </a:p>
              <a:p>
                <a:endParaRPr lang="en-US" sz="1100" dirty="0"/>
              </a:p>
              <a:p>
                <a:r>
                  <a:rPr lang="en-US" sz="1050" dirty="0">
                    <a:solidFill>
                      <a:schemeClr val="tx2">
                        <a:lumMod val="40000"/>
                        <a:lumOff val="60000"/>
                      </a:schemeClr>
                    </a:solidFill>
                  </a:rPr>
                  <a:t>Ra:</a:t>
                </a:r>
                <a:r>
                  <a:rPr lang="en-US" sz="1050" dirty="0"/>
                  <a:t> Rayleigh number</a:t>
                </a:r>
                <a:endParaRPr lang="en-US" sz="105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US" sz="1100" i="1">
                          <a:latin typeface="Cambria Math" panose="02040503050406030204" pitchFamily="18" charset="0"/>
                        </a:rPr>
                        <m:t>         </m:t>
                      </m:r>
                      <m:r>
                        <a:rPr lang="en-US" sz="1100" i="1">
                          <a:solidFill>
                            <a:schemeClr val="tx2">
                              <a:lumMod val="40000"/>
                              <a:lumOff val="60000"/>
                            </a:schemeClr>
                          </a:solidFill>
                          <a:latin typeface="Cambria Math" panose="02040503050406030204" pitchFamily="18" charset="0"/>
                        </a:rPr>
                        <m:t>𝑅𝑎</m:t>
                      </m:r>
                      <m:r>
                        <a:rPr lang="en-US" sz="1100" i="1">
                          <a:latin typeface="Cambria Math" panose="02040503050406030204" pitchFamily="18" charset="0"/>
                        </a:rPr>
                        <m:t>=</m:t>
                      </m:r>
                      <m:r>
                        <a:rPr lang="en-US" sz="1100" i="1">
                          <a:solidFill>
                            <a:srgbClr val="C00000"/>
                          </a:solidFill>
                          <a:latin typeface="Cambria Math" panose="02040503050406030204" pitchFamily="18" charset="0"/>
                        </a:rPr>
                        <m:t>𝐺𝑟</m:t>
                      </m:r>
                      <m:r>
                        <a:rPr lang="en-US" sz="1100" i="1">
                          <a:latin typeface="Cambria Math" panose="02040503050406030204" pitchFamily="18" charset="0"/>
                        </a:rPr>
                        <m:t> </m:t>
                      </m:r>
                      <m:r>
                        <a:rPr lang="en-US" sz="1100" i="1">
                          <a:solidFill>
                            <a:schemeClr val="accent6">
                              <a:lumMod val="75000"/>
                            </a:schemeClr>
                          </a:solidFill>
                          <a:latin typeface="Cambria Math" panose="02040503050406030204" pitchFamily="18" charset="0"/>
                        </a:rPr>
                        <m:t>𝑃𝑟</m:t>
                      </m:r>
                    </m:oMath>
                  </m:oMathPara>
                </a14:m>
                <a:endParaRPr lang="en-US" sz="1100" dirty="0">
                  <a:solidFill>
                    <a:schemeClr val="accent6">
                      <a:lumMod val="75000"/>
                    </a:schemeClr>
                  </a:solidFill>
                </a:endParaRPr>
              </a:p>
              <a:p>
                <a:endParaRPr lang="en-GB" sz="1100" dirty="0"/>
              </a:p>
            </p:txBody>
          </p:sp>
        </mc:Choice>
        <mc:Fallback>
          <p:sp>
            <p:nvSpPr>
              <p:cNvPr id="32" name="TextBox 31"/>
              <p:cNvSpPr txBox="1">
                <a:spLocks noRot="1" noChangeAspect="1" noMove="1" noResize="1" noEditPoints="1" noAdjustHandles="1" noChangeArrowheads="1" noChangeShapeType="1" noTextEdit="1"/>
              </p:cNvSpPr>
              <p:nvPr/>
            </p:nvSpPr>
            <p:spPr>
              <a:xfrm>
                <a:off x="3524874" y="4710887"/>
                <a:ext cx="6111702" cy="923330"/>
              </a:xfrm>
              <a:prstGeom prst="rect">
                <a:avLst/>
              </a:prstGeom>
              <a:blipFill>
                <a:blip r:embed="rId11"/>
                <a:stretch>
                  <a:fillRect/>
                </a:stretch>
              </a:blipFill>
            </p:spPr>
            <p:txBody>
              <a:bodyPr/>
              <a:lstStyle/>
              <a:p>
                <a:r>
                  <a:rPr lang="en-GB">
                    <a:noFill/>
                  </a:rPr>
                  <a:t> </a:t>
                </a:r>
              </a:p>
            </p:txBody>
          </p:sp>
        </mc:Fallback>
      </mc:AlternateContent>
      <p:sp>
        <p:nvSpPr>
          <p:cNvPr id="33" name="Left Brace 32"/>
          <p:cNvSpPr/>
          <p:nvPr/>
        </p:nvSpPr>
        <p:spPr>
          <a:xfrm>
            <a:off x="4988916" y="5044948"/>
            <a:ext cx="377588" cy="866139"/>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1100"/>
          </a:p>
        </p:txBody>
      </p:sp>
      <mc:AlternateContent xmlns:mc="http://schemas.openxmlformats.org/markup-compatibility/2006">
        <mc:Choice xmlns:a14="http://schemas.microsoft.com/office/drawing/2010/main" Requires="a14">
          <p:sp>
            <p:nvSpPr>
              <p:cNvPr id="34" name="Rectangle 33"/>
              <p:cNvSpPr/>
              <p:nvPr/>
            </p:nvSpPr>
            <p:spPr>
              <a:xfrm>
                <a:off x="5297674" y="5057881"/>
                <a:ext cx="1332160" cy="547971"/>
              </a:xfrm>
              <a:prstGeom prst="rect">
                <a:avLst/>
              </a:prstGeom>
            </p:spPr>
            <p:txBody>
              <a:bodyPr wrap="none">
                <a:spAutoFit/>
              </a:bodyPr>
              <a:lstStyle/>
              <a:p>
                <a14:m>
                  <m:oMath xmlns:m="http://schemas.openxmlformats.org/officeDocument/2006/math">
                    <m:r>
                      <a:rPr lang="en-US" sz="1050" i="1">
                        <a:solidFill>
                          <a:schemeClr val="accent6">
                            <a:lumMod val="75000"/>
                          </a:schemeClr>
                        </a:solidFill>
                        <a:latin typeface="Cambria Math" panose="02040503050406030204" pitchFamily="18" charset="0"/>
                      </a:rPr>
                      <m:t>𝑃𝑟</m:t>
                    </m:r>
                  </m:oMath>
                </a14:m>
                <a:r>
                  <a:rPr lang="en-GB" sz="1050" dirty="0"/>
                  <a:t>: </a:t>
                </a:r>
                <a:r>
                  <a:rPr lang="en-GB" sz="1050" dirty="0" err="1"/>
                  <a:t>Prandlt</a:t>
                </a:r>
                <a:r>
                  <a:rPr lang="en-GB" sz="1050" dirty="0"/>
                  <a:t> number</a:t>
                </a:r>
              </a:p>
              <a:p>
                <a:pPr/>
                <a14:m>
                  <m:oMathPara xmlns:m="http://schemas.openxmlformats.org/officeDocument/2006/math">
                    <m:oMathParaPr>
                      <m:jc m:val="centerGroup"/>
                    </m:oMathParaPr>
                    <m:oMath xmlns:m="http://schemas.openxmlformats.org/officeDocument/2006/math">
                      <m:r>
                        <a:rPr lang="en-US" sz="1100" i="1">
                          <a:latin typeface="Cambria Math" panose="02040503050406030204" pitchFamily="18" charset="0"/>
                        </a:rPr>
                        <m:t>𝑃𝑟</m:t>
                      </m:r>
                      <m:r>
                        <a:rPr lang="en-US" sz="1100" i="1">
                          <a:latin typeface="Cambria Math" panose="02040503050406030204" pitchFamily="18" charset="0"/>
                        </a:rPr>
                        <m:t>=</m:t>
                      </m:r>
                      <m:f>
                        <m:fPr>
                          <m:ctrlPr>
                            <a:rPr lang="en-US" sz="1100" i="1">
                              <a:latin typeface="Cambria Math" panose="02040503050406030204" pitchFamily="18" charset="0"/>
                            </a:rPr>
                          </m:ctrlPr>
                        </m:fPr>
                        <m:num>
                          <m:r>
                            <a:rPr lang="en-US" sz="1100" i="1">
                              <a:latin typeface="Cambria Math" panose="02040503050406030204" pitchFamily="18" charset="0"/>
                              <a:ea typeface="Cambria Math" panose="02040503050406030204" pitchFamily="18" charset="0"/>
                            </a:rPr>
                            <m:t>𝜇</m:t>
                          </m:r>
                          <m:sSub>
                            <m:sSubPr>
                              <m:ctrlPr>
                                <a:rPr lang="en-US" sz="1100" i="1">
                                  <a:latin typeface="Cambria Math" panose="02040503050406030204" pitchFamily="18" charset="0"/>
                                  <a:ea typeface="Cambria Math" panose="02040503050406030204" pitchFamily="18" charset="0"/>
                                </a:rPr>
                              </m:ctrlPr>
                            </m:sSubPr>
                            <m:e>
                              <m:r>
                                <a:rPr lang="en-US" sz="1100" i="1">
                                  <a:latin typeface="Cambria Math" panose="02040503050406030204" pitchFamily="18" charset="0"/>
                                  <a:ea typeface="Cambria Math" panose="02040503050406030204" pitchFamily="18" charset="0"/>
                                </a:rPr>
                                <m:t>𝑐</m:t>
                              </m:r>
                            </m:e>
                            <m:sub>
                              <m:r>
                                <a:rPr lang="en-US" sz="1100" i="1">
                                  <a:latin typeface="Cambria Math" panose="02040503050406030204" pitchFamily="18" charset="0"/>
                                  <a:ea typeface="Cambria Math" panose="02040503050406030204" pitchFamily="18" charset="0"/>
                                </a:rPr>
                                <m:t>𝑝</m:t>
                              </m:r>
                            </m:sub>
                          </m:sSub>
                        </m:num>
                        <m:den>
                          <m:r>
                            <a:rPr lang="en-US" sz="1100" i="1">
                              <a:latin typeface="Cambria Math" panose="02040503050406030204" pitchFamily="18" charset="0"/>
                            </a:rPr>
                            <m:t>𝑘</m:t>
                          </m:r>
                        </m:den>
                      </m:f>
                    </m:oMath>
                  </m:oMathPara>
                </a14:m>
                <a:endParaRPr lang="en-GB" sz="1100" dirty="0"/>
              </a:p>
            </p:txBody>
          </p:sp>
        </mc:Choice>
        <mc:Fallback>
          <p:sp>
            <p:nvSpPr>
              <p:cNvPr id="34" name="Rectangle 33"/>
              <p:cNvSpPr>
                <a:spLocks noRot="1" noChangeAspect="1" noMove="1" noResize="1" noEditPoints="1" noAdjustHandles="1" noChangeArrowheads="1" noChangeShapeType="1" noTextEdit="1"/>
              </p:cNvSpPr>
              <p:nvPr/>
            </p:nvSpPr>
            <p:spPr>
              <a:xfrm>
                <a:off x="5297674" y="5057881"/>
                <a:ext cx="1332160" cy="547971"/>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5" name="Rectangle 34"/>
              <p:cNvSpPr/>
              <p:nvPr/>
            </p:nvSpPr>
            <p:spPr>
              <a:xfrm>
                <a:off x="5297675" y="5594758"/>
                <a:ext cx="1418915" cy="517834"/>
              </a:xfrm>
              <a:prstGeom prst="rect">
                <a:avLst/>
              </a:prstGeom>
            </p:spPr>
            <p:txBody>
              <a:bodyPr wrap="none">
                <a:spAutoFit/>
              </a:bodyPr>
              <a:lstStyle/>
              <a:p>
                <a14:m>
                  <m:oMath xmlns:m="http://schemas.openxmlformats.org/officeDocument/2006/math">
                    <m:r>
                      <a:rPr lang="en-US" sz="1050" i="1">
                        <a:solidFill>
                          <a:srgbClr val="C00000"/>
                        </a:solidFill>
                        <a:latin typeface="Cambria Math" panose="02040503050406030204" pitchFamily="18" charset="0"/>
                      </a:rPr>
                      <m:t>𝐺𝑟</m:t>
                    </m:r>
                    <m:r>
                      <a:rPr lang="en-US" sz="1050" i="1">
                        <a:latin typeface="Cambria Math" panose="02040503050406030204" pitchFamily="18" charset="0"/>
                      </a:rPr>
                      <m:t>:</m:t>
                    </m:r>
                  </m:oMath>
                </a14:m>
                <a:r>
                  <a:rPr lang="en-GB" sz="1050" dirty="0"/>
                  <a:t> </a:t>
                </a:r>
                <a:r>
                  <a:rPr lang="en-GB" sz="1050" dirty="0" err="1"/>
                  <a:t>Grashof</a:t>
                </a:r>
                <a:r>
                  <a:rPr lang="en-GB" sz="1050" dirty="0"/>
                  <a:t> number</a:t>
                </a:r>
              </a:p>
              <a:p>
                <a:r>
                  <a:rPr lang="en-US" sz="1100" dirty="0"/>
                  <a:t>       </a:t>
                </a:r>
                <a14:m>
                  <m:oMath xmlns:m="http://schemas.openxmlformats.org/officeDocument/2006/math">
                    <m:r>
                      <a:rPr lang="en-US" sz="1100" i="1">
                        <a:latin typeface="Cambria Math" panose="02040503050406030204" pitchFamily="18" charset="0"/>
                      </a:rPr>
                      <m:t>𝐺𝑟</m:t>
                    </m:r>
                    <m:r>
                      <a:rPr lang="en-US" sz="1100" i="1">
                        <a:latin typeface="Cambria Math" panose="02040503050406030204" pitchFamily="18" charset="0"/>
                      </a:rPr>
                      <m:t>=</m:t>
                    </m:r>
                    <m:f>
                      <m:fPr>
                        <m:ctrlPr>
                          <a:rPr lang="en-US" sz="1100" i="1">
                            <a:latin typeface="Cambria Math" panose="02040503050406030204" pitchFamily="18" charset="0"/>
                          </a:rPr>
                        </m:ctrlPr>
                      </m:fPr>
                      <m:num>
                        <m:r>
                          <a:rPr lang="en-US" sz="1100" i="1">
                            <a:latin typeface="Cambria Math" panose="02040503050406030204" pitchFamily="18" charset="0"/>
                            <a:ea typeface="Cambria Math" panose="02040503050406030204" pitchFamily="18" charset="0"/>
                          </a:rPr>
                          <m:t>𝑔</m:t>
                        </m:r>
                        <m:r>
                          <a:rPr lang="en-US" sz="1100" i="1">
                            <a:latin typeface="Cambria Math" panose="02040503050406030204" pitchFamily="18" charset="0"/>
                            <a:ea typeface="Cambria Math" panose="02040503050406030204" pitchFamily="18" charset="0"/>
                          </a:rPr>
                          <m:t>𝛽</m:t>
                        </m:r>
                        <m:d>
                          <m:dPr>
                            <m:ctrlPr>
                              <a:rPr lang="en-US" sz="1100" i="1">
                                <a:latin typeface="Cambria Math" panose="02040503050406030204" pitchFamily="18" charset="0"/>
                                <a:ea typeface="Cambria Math" panose="02040503050406030204" pitchFamily="18" charset="0"/>
                              </a:rPr>
                            </m:ctrlPr>
                          </m:dPr>
                          <m:e>
                            <m:sSub>
                              <m:sSubPr>
                                <m:ctrlPr>
                                  <a:rPr lang="en-US" sz="1100" i="1">
                                    <a:latin typeface="Cambria Math" panose="02040503050406030204" pitchFamily="18" charset="0"/>
                                    <a:ea typeface="Cambria Math" panose="02040503050406030204" pitchFamily="18" charset="0"/>
                                  </a:rPr>
                                </m:ctrlPr>
                              </m:sSubPr>
                              <m:e>
                                <m:r>
                                  <a:rPr lang="en-US" sz="1100" i="1">
                                    <a:latin typeface="Cambria Math" panose="02040503050406030204" pitchFamily="18" charset="0"/>
                                    <a:ea typeface="Cambria Math" panose="02040503050406030204" pitchFamily="18" charset="0"/>
                                  </a:rPr>
                                  <m:t>𝑇</m:t>
                                </m:r>
                              </m:e>
                              <m:sub>
                                <m:r>
                                  <a:rPr lang="en-US" sz="1100" i="1">
                                    <a:latin typeface="Cambria Math" panose="02040503050406030204" pitchFamily="18" charset="0"/>
                                    <a:ea typeface="Cambria Math" panose="02040503050406030204" pitchFamily="18" charset="0"/>
                                  </a:rPr>
                                  <m:t>𝑠</m:t>
                                </m:r>
                              </m:sub>
                            </m:sSub>
                            <m:r>
                              <a:rPr lang="en-US" sz="1100" i="1">
                                <a:latin typeface="Cambria Math" panose="02040503050406030204" pitchFamily="18" charset="0"/>
                                <a:ea typeface="Cambria Math" panose="02040503050406030204" pitchFamily="18" charset="0"/>
                              </a:rPr>
                              <m:t>−</m:t>
                            </m:r>
                            <m:sSub>
                              <m:sSubPr>
                                <m:ctrlPr>
                                  <a:rPr lang="en-US" sz="1100" i="1">
                                    <a:latin typeface="Cambria Math" panose="02040503050406030204" pitchFamily="18" charset="0"/>
                                    <a:ea typeface="Cambria Math" panose="02040503050406030204" pitchFamily="18" charset="0"/>
                                  </a:rPr>
                                </m:ctrlPr>
                              </m:sSubPr>
                              <m:e>
                                <m:r>
                                  <a:rPr lang="en-US" sz="1100" i="1">
                                    <a:latin typeface="Cambria Math" panose="02040503050406030204" pitchFamily="18" charset="0"/>
                                    <a:ea typeface="Cambria Math" panose="02040503050406030204" pitchFamily="18" charset="0"/>
                                  </a:rPr>
                                  <m:t>𝑇</m:t>
                                </m:r>
                              </m:e>
                              <m:sub>
                                <m:r>
                                  <a:rPr lang="en-US" sz="1100" i="1">
                                    <a:latin typeface="Cambria Math" panose="02040503050406030204" pitchFamily="18" charset="0"/>
                                    <a:ea typeface="Cambria Math" panose="02040503050406030204" pitchFamily="18" charset="0"/>
                                  </a:rPr>
                                  <m:t>𝑏</m:t>
                                </m:r>
                              </m:sub>
                            </m:sSub>
                          </m:e>
                        </m:d>
                        <m:sSup>
                          <m:sSupPr>
                            <m:ctrlPr>
                              <a:rPr lang="en-US" sz="1100" i="1">
                                <a:latin typeface="Cambria Math" panose="02040503050406030204" pitchFamily="18" charset="0"/>
                                <a:ea typeface="Cambria Math" panose="02040503050406030204" pitchFamily="18" charset="0"/>
                              </a:rPr>
                            </m:ctrlPr>
                          </m:sSupPr>
                          <m:e>
                            <m:r>
                              <a:rPr lang="en-US" sz="1100" i="1">
                                <a:latin typeface="Cambria Math" panose="02040503050406030204" pitchFamily="18" charset="0"/>
                                <a:ea typeface="Cambria Math" panose="02040503050406030204" pitchFamily="18" charset="0"/>
                              </a:rPr>
                              <m:t>𝐿</m:t>
                            </m:r>
                          </m:e>
                          <m:sup>
                            <m:r>
                              <a:rPr lang="en-US" sz="1100" i="1">
                                <a:latin typeface="Cambria Math" panose="02040503050406030204" pitchFamily="18" charset="0"/>
                                <a:ea typeface="Cambria Math" panose="02040503050406030204" pitchFamily="18" charset="0"/>
                              </a:rPr>
                              <m:t>3</m:t>
                            </m:r>
                          </m:sup>
                        </m:sSup>
                      </m:num>
                      <m:den>
                        <m:r>
                          <a:rPr lang="en-US" sz="1100" i="1">
                            <a:latin typeface="Cambria Math" panose="02040503050406030204" pitchFamily="18" charset="0"/>
                          </a:rPr>
                          <m:t>𝑘</m:t>
                        </m:r>
                      </m:den>
                    </m:f>
                  </m:oMath>
                </a14:m>
                <a:endParaRPr lang="en-GB" sz="1100" dirty="0"/>
              </a:p>
            </p:txBody>
          </p:sp>
        </mc:Choice>
        <mc:Fallback>
          <p:sp>
            <p:nvSpPr>
              <p:cNvPr id="35" name="Rectangle 34"/>
              <p:cNvSpPr>
                <a:spLocks noRot="1" noChangeAspect="1" noMove="1" noResize="1" noEditPoints="1" noAdjustHandles="1" noChangeArrowheads="1" noChangeShapeType="1" noTextEdit="1"/>
              </p:cNvSpPr>
              <p:nvPr/>
            </p:nvSpPr>
            <p:spPr>
              <a:xfrm>
                <a:off x="5297675" y="5594758"/>
                <a:ext cx="1418915" cy="517834"/>
              </a:xfrm>
              <a:prstGeom prst="rect">
                <a:avLst/>
              </a:prstGeom>
              <a:blipFill>
                <a:blip r:embed="rId13"/>
                <a:stretch>
                  <a:fillRect/>
                </a:stretch>
              </a:blipFill>
            </p:spPr>
            <p:txBody>
              <a:bodyPr/>
              <a:lstStyle/>
              <a:p>
                <a:r>
                  <a:rPr lang="en-GB">
                    <a:noFill/>
                  </a:rPr>
                  <a:t> </a:t>
                </a:r>
              </a:p>
            </p:txBody>
          </p:sp>
        </mc:Fallback>
      </mc:AlternateContent>
      <p:sp>
        <p:nvSpPr>
          <p:cNvPr id="36" name="Rectangle 35"/>
          <p:cNvSpPr/>
          <p:nvPr/>
        </p:nvSpPr>
        <p:spPr>
          <a:xfrm>
            <a:off x="3387138" y="1612056"/>
            <a:ext cx="541124" cy="1448782"/>
          </a:xfrm>
          <a:prstGeom prst="rect">
            <a:avLst/>
          </a:prstGeom>
          <a:noFill/>
          <a:ln w="28575">
            <a:solidFill>
              <a:srgbClr val="F92BE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 name="Rectangle 4"/>
          <p:cNvSpPr/>
          <p:nvPr/>
        </p:nvSpPr>
        <p:spPr>
          <a:xfrm>
            <a:off x="152457" y="1335065"/>
            <a:ext cx="8878838" cy="276999"/>
          </a:xfrm>
          <a:prstGeom prst="rect">
            <a:avLst/>
          </a:prstGeom>
        </p:spPr>
        <p:txBody>
          <a:bodyPr wrap="square">
            <a:spAutoFit/>
          </a:bodyPr>
          <a:lstStyle/>
          <a:p>
            <a:pPr algn="ctr"/>
            <a:r>
              <a:rPr lang="en-US" sz="1200" i="1">
                <a:solidFill>
                  <a:srgbClr val="C50B90"/>
                </a:solidFill>
              </a:rPr>
              <a:t>At low fluxes, up to a few W/m2, heat is transfer via density-driven convection currents near the heated surface</a:t>
            </a:r>
            <a:endParaRPr lang="en-GB" sz="1200" i="1" dirty="0">
              <a:solidFill>
                <a:srgbClr val="C50B90"/>
              </a:solidFill>
            </a:endParaRPr>
          </a:p>
        </p:txBody>
      </p:sp>
      <p:graphicFrame>
        <p:nvGraphicFramePr>
          <p:cNvPr id="44" name="Diagram 43"/>
          <p:cNvGraphicFramePr/>
          <p:nvPr>
            <p:extLst>
              <p:ext uri="{D42A27DB-BD31-4B8C-83A1-F6EECF244321}">
                <p14:modId xmlns:p14="http://schemas.microsoft.com/office/powerpoint/2010/main" val="1382484819"/>
              </p:ext>
            </p:extLst>
          </p:nvPr>
        </p:nvGraphicFramePr>
        <p:xfrm>
          <a:off x="1603027" y="1107600"/>
          <a:ext cx="6096000" cy="290101"/>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7" name="Footer Placeholder 6"/>
          <p:cNvSpPr>
            <a:spLocks noGrp="1"/>
          </p:cNvSpPr>
          <p:nvPr>
            <p:ph type="ftr" sz="quarter" idx="3"/>
          </p:nvPr>
        </p:nvSpPr>
        <p:spPr/>
        <p:txBody>
          <a:bodyPr/>
          <a:lstStyle/>
          <a:p>
            <a:r>
              <a:rPr lang="en-US" smtClean="0"/>
              <a:t>EASISchool3-Genova</a:t>
            </a:r>
            <a:endParaRPr lang="en-US" dirty="0"/>
          </a:p>
        </p:txBody>
      </p:sp>
    </p:spTree>
    <p:extLst>
      <p:ext uri="{BB962C8B-B14F-4D97-AF65-F5344CB8AC3E}">
        <p14:creationId xmlns:p14="http://schemas.microsoft.com/office/powerpoint/2010/main" val="34934501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80465" y="4046008"/>
            <a:ext cx="5002307" cy="1040678"/>
          </a:xfrm>
        </p:spPr>
        <p:txBody>
          <a:bodyPr>
            <a:normAutofit lnSpcReduction="10000"/>
          </a:bodyPr>
          <a:lstStyle/>
          <a:p>
            <a:pPr marL="27432" indent="0">
              <a:buNone/>
            </a:pPr>
            <a:r>
              <a:rPr lang="en-GB" sz="1500" dirty="0"/>
              <a:t>Improved cooling of the surface: </a:t>
            </a:r>
          </a:p>
          <a:p>
            <a:pPr lvl="1"/>
            <a:r>
              <a:rPr lang="en-GB" sz="1200" dirty="0"/>
              <a:t>A layer of superheated liquid is formed near the heated surface (</a:t>
            </a:r>
            <a:r>
              <a:rPr lang="en-GB" sz="1200" dirty="0" err="1"/>
              <a:t>Ts</a:t>
            </a:r>
            <a:r>
              <a:rPr lang="en-GB" sz="1200" dirty="0"/>
              <a:t>&gt;</a:t>
            </a:r>
            <a:r>
              <a:rPr lang="en-GB" sz="1200" dirty="0" err="1"/>
              <a:t>Tbath</a:t>
            </a:r>
            <a:r>
              <a:rPr lang="en-GB" sz="1200" dirty="0"/>
              <a:t>)</a:t>
            </a:r>
          </a:p>
          <a:p>
            <a:pPr lvl="1"/>
            <a:r>
              <a:rPr lang="en-US" sz="1200" dirty="0"/>
              <a:t>As a bubble is detached from the surface, cold liquid from above rushes down and cool down the surface.</a:t>
            </a:r>
            <a:endParaRPr lang="en-GB" sz="1200" dirty="0"/>
          </a:p>
          <a:p>
            <a:endParaRPr lang="en-GB" sz="1500" dirty="0"/>
          </a:p>
          <a:p>
            <a:endParaRPr lang="en-GB" sz="15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19" name="Picture 18"/>
          <p:cNvPicPr>
            <a:picLocks noChangeAspect="1"/>
          </p:cNvPicPr>
          <p:nvPr/>
        </p:nvPicPr>
        <p:blipFill rotWithShape="1">
          <a:blip r:embed="rId2"/>
          <a:srcRect l="-577"/>
          <a:stretch/>
        </p:blipFill>
        <p:spPr>
          <a:xfrm>
            <a:off x="691672" y="3848038"/>
            <a:ext cx="2789590" cy="1580219"/>
          </a:xfrm>
          <a:prstGeom prst="rect">
            <a:avLst/>
          </a:prstGeom>
        </p:spPr>
      </p:pic>
      <p:cxnSp>
        <p:nvCxnSpPr>
          <p:cNvPr id="23" name="Straight Arrow Connector 22"/>
          <p:cNvCxnSpPr/>
          <p:nvPr/>
        </p:nvCxnSpPr>
        <p:spPr>
          <a:xfrm>
            <a:off x="2661475" y="3873653"/>
            <a:ext cx="32494" cy="818067"/>
          </a:xfrm>
          <a:prstGeom prst="straightConnector1">
            <a:avLst/>
          </a:prstGeom>
          <a:ln>
            <a:solidFill>
              <a:srgbClr val="C00000"/>
            </a:solidFill>
            <a:tailEnd type="triangle"/>
          </a:ln>
        </p:spPr>
        <p:style>
          <a:lnRef idx="2">
            <a:schemeClr val="dk1"/>
          </a:lnRef>
          <a:fillRef idx="0">
            <a:schemeClr val="dk1"/>
          </a:fillRef>
          <a:effectRef idx="1">
            <a:schemeClr val="dk1"/>
          </a:effectRef>
          <a:fontRef idx="minor">
            <a:schemeClr val="tx1"/>
          </a:fontRef>
        </p:style>
      </p:cxnSp>
      <p:sp>
        <p:nvSpPr>
          <p:cNvPr id="28" name="TextBox 27"/>
          <p:cNvSpPr txBox="1"/>
          <p:nvPr/>
        </p:nvSpPr>
        <p:spPr>
          <a:xfrm>
            <a:off x="348005" y="3632219"/>
            <a:ext cx="1326974" cy="923330"/>
          </a:xfrm>
          <a:prstGeom prst="rect">
            <a:avLst/>
          </a:prstGeom>
          <a:noFill/>
        </p:spPr>
        <p:txBody>
          <a:bodyPr wrap="square" rtlCol="0">
            <a:spAutoFit/>
          </a:bodyPr>
          <a:lstStyle/>
          <a:p>
            <a:r>
              <a:rPr lang="en-US" sz="1350" dirty="0">
                <a:solidFill>
                  <a:schemeClr val="tx1">
                    <a:lumMod val="60000"/>
                    <a:lumOff val="40000"/>
                  </a:schemeClr>
                </a:solidFill>
              </a:rPr>
              <a:t>Cold liquid rushes down as bubble detaches (T</a:t>
            </a:r>
            <a:r>
              <a:rPr lang="en-US" sz="1350" baseline="-25000" dirty="0">
                <a:solidFill>
                  <a:schemeClr val="tx1">
                    <a:lumMod val="60000"/>
                    <a:lumOff val="40000"/>
                  </a:schemeClr>
                </a:solidFill>
              </a:rPr>
              <a:t>b</a:t>
            </a:r>
            <a:r>
              <a:rPr lang="en-US" sz="1350" dirty="0">
                <a:solidFill>
                  <a:schemeClr val="tx1">
                    <a:lumMod val="60000"/>
                    <a:lumOff val="40000"/>
                  </a:schemeClr>
                </a:solidFill>
              </a:rPr>
              <a:t>)</a:t>
            </a:r>
            <a:endParaRPr lang="en-GB" sz="1350" dirty="0">
              <a:solidFill>
                <a:schemeClr val="tx1">
                  <a:lumMod val="60000"/>
                  <a:lumOff val="40000"/>
                </a:schemeClr>
              </a:solidFill>
            </a:endParaRPr>
          </a:p>
        </p:txBody>
      </p:sp>
      <p:cxnSp>
        <p:nvCxnSpPr>
          <p:cNvPr id="29" name="Straight Arrow Connector 28"/>
          <p:cNvCxnSpPr/>
          <p:nvPr/>
        </p:nvCxnSpPr>
        <p:spPr>
          <a:xfrm>
            <a:off x="1232685" y="4511702"/>
            <a:ext cx="785961" cy="236584"/>
          </a:xfrm>
          <a:prstGeom prst="straightConnector1">
            <a:avLst/>
          </a:prstGeom>
          <a:ln>
            <a:solidFill>
              <a:schemeClr val="tx1">
                <a:lumMod val="60000"/>
                <a:lumOff val="40000"/>
              </a:schemeClr>
            </a:solidFill>
            <a:tailEnd type="triangle"/>
          </a:ln>
        </p:spPr>
        <p:style>
          <a:lnRef idx="2">
            <a:schemeClr val="dk1"/>
          </a:lnRef>
          <a:fillRef idx="0">
            <a:schemeClr val="dk1"/>
          </a:fillRef>
          <a:effectRef idx="1">
            <a:schemeClr val="dk1"/>
          </a:effectRef>
          <a:fontRef idx="minor">
            <a:schemeClr val="tx1"/>
          </a:fontRef>
        </p:style>
      </p:cxnSp>
      <p:sp>
        <p:nvSpPr>
          <p:cNvPr id="15360" name="Oval 15359"/>
          <p:cNvSpPr/>
          <p:nvPr/>
        </p:nvSpPr>
        <p:spPr>
          <a:xfrm>
            <a:off x="1893043" y="4748285"/>
            <a:ext cx="519249" cy="505346"/>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36" name="Straight Arrow Connector 35"/>
          <p:cNvCxnSpPr>
            <a:stCxn id="19" idx="2"/>
            <a:endCxn id="15360" idx="4"/>
          </p:cNvCxnSpPr>
          <p:nvPr/>
        </p:nvCxnSpPr>
        <p:spPr>
          <a:xfrm flipV="1">
            <a:off x="2086468" y="5253631"/>
            <a:ext cx="66200" cy="174626"/>
          </a:xfrm>
          <a:prstGeom prst="straightConnector1">
            <a:avLst/>
          </a:prstGeom>
          <a:ln>
            <a:solidFill>
              <a:srgbClr val="008000"/>
            </a:solidFill>
            <a:tailEnd type="triangle"/>
          </a:ln>
        </p:spPr>
        <p:style>
          <a:lnRef idx="2">
            <a:schemeClr val="dk1"/>
          </a:lnRef>
          <a:fillRef idx="0">
            <a:schemeClr val="dk1"/>
          </a:fillRef>
          <a:effectRef idx="1">
            <a:schemeClr val="dk1"/>
          </a:effectRef>
          <a:fontRef idx="minor">
            <a:schemeClr val="tx1"/>
          </a:fontRef>
        </p:style>
      </p:cxnSp>
      <p:sp>
        <p:nvSpPr>
          <p:cNvPr id="39" name="TextBox 38"/>
          <p:cNvSpPr txBox="1"/>
          <p:nvPr/>
        </p:nvSpPr>
        <p:spPr>
          <a:xfrm>
            <a:off x="1489181" y="5452321"/>
            <a:ext cx="1326974" cy="300082"/>
          </a:xfrm>
          <a:prstGeom prst="rect">
            <a:avLst/>
          </a:prstGeom>
          <a:noFill/>
        </p:spPr>
        <p:txBody>
          <a:bodyPr wrap="square" rtlCol="0">
            <a:spAutoFit/>
          </a:bodyPr>
          <a:lstStyle/>
          <a:p>
            <a:r>
              <a:rPr lang="en-US" sz="1350" dirty="0">
                <a:solidFill>
                  <a:srgbClr val="008000"/>
                </a:solidFill>
              </a:rPr>
              <a:t>Nucleation site</a:t>
            </a:r>
            <a:endParaRPr lang="en-GB" sz="1350" dirty="0">
              <a:solidFill>
                <a:srgbClr val="008000"/>
              </a:solidFill>
            </a:endParaRPr>
          </a:p>
        </p:txBody>
      </p:sp>
      <p:graphicFrame>
        <p:nvGraphicFramePr>
          <p:cNvPr id="42" name="Diagram 41"/>
          <p:cNvGraphicFramePr/>
          <p:nvPr>
            <p:extLst>
              <p:ext uri="{D42A27DB-BD31-4B8C-83A1-F6EECF244321}">
                <p14:modId xmlns:p14="http://schemas.microsoft.com/office/powerpoint/2010/main" val="2042930835"/>
              </p:ext>
            </p:extLst>
          </p:nvPr>
        </p:nvGraphicFramePr>
        <p:xfrm>
          <a:off x="671819" y="342806"/>
          <a:ext cx="8105276" cy="9248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402335" y="1469259"/>
            <a:ext cx="8374759" cy="276999"/>
          </a:xfrm>
          <a:prstGeom prst="rect">
            <a:avLst/>
          </a:prstGeom>
        </p:spPr>
        <p:txBody>
          <a:bodyPr wrap="square">
            <a:spAutoFit/>
          </a:bodyPr>
          <a:lstStyle/>
          <a:p>
            <a:pPr algn="ctr"/>
            <a:r>
              <a:rPr lang="en-US" sz="1200" i="1" dirty="0">
                <a:solidFill>
                  <a:srgbClr val="C50B90"/>
                </a:solidFill>
              </a:rPr>
              <a:t>As heat flux increases, bubbles start forming at preferred sites: activation of nucleation sites.</a:t>
            </a:r>
            <a:endParaRPr lang="en-US" sz="1200" i="1" dirty="0">
              <a:solidFill>
                <a:srgbClr val="C50B90"/>
              </a:solidFill>
            </a:endParaRPr>
          </a:p>
        </p:txBody>
      </p:sp>
      <p:pic>
        <p:nvPicPr>
          <p:cNvPr id="24" name="Picture 2" descr="Civil Unrest, Revolution, &amp; the Phase Transition Curve | Armstrong ..."/>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71214" y="1839770"/>
            <a:ext cx="3039604" cy="1792449"/>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44"/>
          <p:cNvSpPr/>
          <p:nvPr/>
        </p:nvSpPr>
        <p:spPr>
          <a:xfrm>
            <a:off x="4001737" y="1775784"/>
            <a:ext cx="765797" cy="1632045"/>
          </a:xfrm>
          <a:prstGeom prst="rect">
            <a:avLst/>
          </a:prstGeom>
          <a:noFill/>
          <a:ln w="28575">
            <a:solidFill>
              <a:srgbClr val="F92BE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graphicFrame>
        <p:nvGraphicFramePr>
          <p:cNvPr id="25" name="Diagram 24"/>
          <p:cNvGraphicFramePr/>
          <p:nvPr>
            <p:extLst>
              <p:ext uri="{D42A27DB-BD31-4B8C-83A1-F6EECF244321}">
                <p14:modId xmlns:p14="http://schemas.microsoft.com/office/powerpoint/2010/main" val="3552306776"/>
              </p:ext>
            </p:extLst>
          </p:nvPr>
        </p:nvGraphicFramePr>
        <p:xfrm>
          <a:off x="1541714" y="1165238"/>
          <a:ext cx="6096000" cy="29010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21" name="TextBox 20"/>
          <p:cNvSpPr txBox="1"/>
          <p:nvPr/>
        </p:nvSpPr>
        <p:spPr>
          <a:xfrm>
            <a:off x="2024084" y="3399258"/>
            <a:ext cx="2024741" cy="507831"/>
          </a:xfrm>
          <a:prstGeom prst="rect">
            <a:avLst/>
          </a:prstGeom>
          <a:noFill/>
        </p:spPr>
        <p:txBody>
          <a:bodyPr wrap="square" rtlCol="0">
            <a:spAutoFit/>
          </a:bodyPr>
          <a:lstStyle/>
          <a:p>
            <a:r>
              <a:rPr lang="en-US" sz="1350" dirty="0">
                <a:solidFill>
                  <a:srgbClr val="C00000"/>
                </a:solidFill>
              </a:rPr>
              <a:t>Layer of superheated liquid  (</a:t>
            </a:r>
            <a:r>
              <a:rPr lang="en-US" sz="1350" dirty="0" err="1">
                <a:solidFill>
                  <a:srgbClr val="C00000"/>
                </a:solidFill>
              </a:rPr>
              <a:t>T</a:t>
            </a:r>
            <a:r>
              <a:rPr lang="en-US" sz="1350" baseline="-25000" dirty="0" err="1">
                <a:solidFill>
                  <a:srgbClr val="C00000"/>
                </a:solidFill>
              </a:rPr>
              <a:t>s</a:t>
            </a:r>
            <a:r>
              <a:rPr lang="en-US" sz="1350" dirty="0">
                <a:solidFill>
                  <a:srgbClr val="C00000"/>
                </a:solidFill>
              </a:rPr>
              <a:t>)</a:t>
            </a:r>
            <a:endParaRPr lang="en-GB" sz="1350" dirty="0">
              <a:solidFill>
                <a:srgbClr val="C00000"/>
              </a:solidFill>
            </a:endParaRPr>
          </a:p>
        </p:txBody>
      </p:sp>
    </p:spTree>
    <p:extLst>
      <p:ext uri="{BB962C8B-B14F-4D97-AF65-F5344CB8AC3E}">
        <p14:creationId xmlns:p14="http://schemas.microsoft.com/office/powerpoint/2010/main" val="19213780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9406" y="2098691"/>
            <a:ext cx="8625695" cy="3626422"/>
          </a:xfrm>
        </p:spPr>
        <p:txBody>
          <a:bodyPr>
            <a:normAutofit/>
          </a:bodyPr>
          <a:lstStyle/>
          <a:p>
            <a:pPr>
              <a:buFont typeface="Wingdings" panose="05000000000000000000" pitchFamily="2" charset="2"/>
              <a:buChar char="q"/>
            </a:pPr>
            <a:endParaRPr lang="en-US" sz="1200" dirty="0" smtClean="0"/>
          </a:p>
          <a:p>
            <a:pPr>
              <a:buFont typeface="Wingdings" panose="05000000000000000000" pitchFamily="2" charset="2"/>
              <a:buChar char="q"/>
            </a:pPr>
            <a:endParaRPr lang="en-US" sz="1200" dirty="0"/>
          </a:p>
          <a:p>
            <a:pPr>
              <a:buFont typeface="Wingdings" panose="05000000000000000000" pitchFamily="2" charset="2"/>
              <a:buChar char="q"/>
            </a:pPr>
            <a:r>
              <a:rPr lang="en-US" sz="1200" dirty="0" smtClean="0"/>
              <a:t>Calculate </a:t>
            </a:r>
            <a:r>
              <a:rPr lang="en-US" sz="1200" dirty="0"/>
              <a:t>separately contribution from natural convection of bulk and bubble hydrodynamics</a:t>
            </a:r>
            <a:r>
              <a:rPr lang="en-US" sz="1200" dirty="0" smtClean="0"/>
              <a:t>:</a:t>
            </a:r>
          </a:p>
          <a:p>
            <a:pPr>
              <a:buFont typeface="Wingdings" panose="05000000000000000000" pitchFamily="2" charset="2"/>
              <a:buChar char="q"/>
            </a:pPr>
            <a:endParaRPr lang="en-US" sz="1200" dirty="0" smtClean="0"/>
          </a:p>
          <a:p>
            <a:pPr marL="27432" indent="0">
              <a:buNone/>
            </a:pPr>
            <a:endParaRPr lang="en-US" sz="1200" dirty="0"/>
          </a:p>
          <a:p>
            <a:pPr lvl="1"/>
            <a:r>
              <a:rPr lang="en-US" sz="1050" dirty="0" err="1"/>
              <a:t>q</a:t>
            </a:r>
            <a:r>
              <a:rPr lang="en-US" sz="1050" baseline="-25000" dirty="0" err="1"/>
              <a:t>NB</a:t>
            </a:r>
            <a:r>
              <a:rPr lang="en-US" sz="1050" dirty="0"/>
              <a:t>=</a:t>
            </a:r>
            <a:r>
              <a:rPr lang="en-US" sz="1050" dirty="0" err="1"/>
              <a:t>q</a:t>
            </a:r>
            <a:r>
              <a:rPr lang="en-US" sz="1050" baseline="-25000" dirty="0" err="1"/>
              <a:t>b</a:t>
            </a:r>
            <a:r>
              <a:rPr lang="en-US" sz="1050" dirty="0" err="1"/>
              <a:t>+q</a:t>
            </a:r>
            <a:r>
              <a:rPr lang="en-US" sz="1050" baseline="-25000" dirty="0" err="1"/>
              <a:t>NC</a:t>
            </a:r>
            <a:endParaRPr lang="en-US" sz="1050" baseline="-25000" dirty="0"/>
          </a:p>
          <a:p>
            <a:pPr>
              <a:buFont typeface="+mj-lt"/>
              <a:buAutoNum type="arabicPeriod"/>
            </a:pPr>
            <a:endParaRPr lang="en-US" sz="1200" baseline="-25000" dirty="0"/>
          </a:p>
          <a:p>
            <a:pPr>
              <a:buFont typeface="+mj-lt"/>
              <a:buAutoNum type="arabicPeriod"/>
            </a:pPr>
            <a:endParaRPr lang="en-US" sz="1200" baseline="-25000" dirty="0"/>
          </a:p>
          <a:p>
            <a:pPr>
              <a:buFont typeface="+mj-lt"/>
              <a:buAutoNum type="arabicPeriod"/>
            </a:pPr>
            <a:endParaRPr lang="en-US" sz="1200" baseline="-25000" dirty="0"/>
          </a:p>
          <a:p>
            <a:pPr>
              <a:buFont typeface="+mj-lt"/>
              <a:buAutoNum type="arabicPeriod"/>
            </a:pPr>
            <a:endParaRPr lang="en-US" sz="1200" baseline="-25000" dirty="0"/>
          </a:p>
          <a:p>
            <a:pPr>
              <a:buFont typeface="+mj-lt"/>
              <a:buAutoNum type="arabicPeriod"/>
            </a:pPr>
            <a:endParaRPr lang="en-US" sz="1200" baseline="-25000" dirty="0"/>
          </a:p>
          <a:p>
            <a:pPr>
              <a:buFont typeface="+mj-lt"/>
              <a:buAutoNum type="arabicPeriod"/>
            </a:pPr>
            <a:endParaRPr lang="en-US" sz="1200" baseline="-25000" dirty="0"/>
          </a:p>
          <a:p>
            <a:pPr marL="27432" indent="0">
              <a:buNone/>
            </a:pPr>
            <a:endParaRPr lang="en-US" sz="1200" dirty="0"/>
          </a:p>
          <a:p>
            <a:pPr>
              <a:buFont typeface="+mj-lt"/>
              <a:buAutoNum type="arabicPeriod"/>
            </a:pPr>
            <a:endParaRPr lang="en-US" sz="1200" baseline="-25000" dirty="0"/>
          </a:p>
          <a:p>
            <a:pPr marL="27432" indent="0">
              <a:buNone/>
            </a:pPr>
            <a:endParaRPr lang="en-US" sz="1200" baseline="-25000" dirty="0"/>
          </a:p>
          <a:p>
            <a:pPr marL="27432" indent="0">
              <a:buNone/>
            </a:pPr>
            <a:endParaRPr lang="en-US" sz="1200" baseline="-250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
        <p:nvSpPr>
          <p:cNvPr id="7" name="Left Brace 6"/>
          <p:cNvSpPr/>
          <p:nvPr/>
        </p:nvSpPr>
        <p:spPr>
          <a:xfrm>
            <a:off x="1878281" y="3134723"/>
            <a:ext cx="186145" cy="503876"/>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1350"/>
          </a:p>
        </p:txBody>
      </p:sp>
      <p:sp>
        <p:nvSpPr>
          <p:cNvPr id="8" name="Rectangle 7"/>
          <p:cNvSpPr/>
          <p:nvPr/>
        </p:nvSpPr>
        <p:spPr>
          <a:xfrm>
            <a:off x="2064426" y="3076894"/>
            <a:ext cx="2778325" cy="276999"/>
          </a:xfrm>
          <a:prstGeom prst="rect">
            <a:avLst/>
          </a:prstGeom>
        </p:spPr>
        <p:txBody>
          <a:bodyPr wrap="none">
            <a:spAutoFit/>
          </a:bodyPr>
          <a:lstStyle/>
          <a:p>
            <a:r>
              <a:rPr lang="en-US" sz="1200" dirty="0" err="1"/>
              <a:t>q</a:t>
            </a:r>
            <a:r>
              <a:rPr lang="en-US" sz="1200" baseline="-25000" dirty="0" err="1"/>
              <a:t>NC</a:t>
            </a:r>
            <a:r>
              <a:rPr lang="en-US" sz="1200" dirty="0"/>
              <a:t>=&gt;</a:t>
            </a:r>
            <a:r>
              <a:rPr lang="en-US" sz="1200" dirty="0" err="1"/>
              <a:t>Adimensional</a:t>
            </a:r>
            <a:r>
              <a:rPr lang="en-US" sz="1200" dirty="0"/>
              <a:t> numbers (Nu, Ra)</a:t>
            </a:r>
            <a:endParaRPr lang="en-US" sz="1200" baseline="-25000" dirty="0"/>
          </a:p>
        </p:txBody>
      </p:sp>
      <p:sp>
        <p:nvSpPr>
          <p:cNvPr id="9" name="Rectangle 8"/>
          <p:cNvSpPr/>
          <p:nvPr/>
        </p:nvSpPr>
        <p:spPr>
          <a:xfrm>
            <a:off x="2064426" y="3320179"/>
            <a:ext cx="2444900" cy="276999"/>
          </a:xfrm>
          <a:prstGeom prst="rect">
            <a:avLst/>
          </a:prstGeom>
        </p:spPr>
        <p:txBody>
          <a:bodyPr wrap="none">
            <a:spAutoFit/>
          </a:bodyPr>
          <a:lstStyle/>
          <a:p>
            <a:r>
              <a:rPr lang="en-US" sz="1200" dirty="0" err="1"/>
              <a:t>q</a:t>
            </a:r>
            <a:r>
              <a:rPr lang="en-US" sz="1200" baseline="-25000" dirty="0" err="1"/>
              <a:t>b</a:t>
            </a:r>
            <a:r>
              <a:rPr lang="en-US" sz="1200" dirty="0"/>
              <a:t>=&gt; </a:t>
            </a:r>
            <a:r>
              <a:rPr lang="en-US" sz="1050" dirty="0"/>
              <a:t>Hsu</a:t>
            </a:r>
            <a:r>
              <a:rPr lang="en-US" sz="1200" dirty="0"/>
              <a:t> and Graham correlation</a:t>
            </a:r>
          </a:p>
        </p:txBody>
      </p:sp>
      <p:pic>
        <p:nvPicPr>
          <p:cNvPr id="10" name="Picture 9"/>
          <p:cNvPicPr>
            <a:picLocks noChangeAspect="1"/>
          </p:cNvPicPr>
          <p:nvPr/>
        </p:nvPicPr>
        <p:blipFill>
          <a:blip r:embed="rId2"/>
          <a:stretch>
            <a:fillRect/>
          </a:stretch>
        </p:blipFill>
        <p:spPr>
          <a:xfrm>
            <a:off x="2658542" y="3736060"/>
            <a:ext cx="3186560" cy="493351"/>
          </a:xfrm>
          <a:prstGeom prst="rect">
            <a:avLst/>
          </a:prstGeom>
        </p:spPr>
      </p:pic>
      <p:sp>
        <p:nvSpPr>
          <p:cNvPr id="11" name="TextBox 10"/>
          <p:cNvSpPr txBox="1"/>
          <p:nvPr/>
        </p:nvSpPr>
        <p:spPr>
          <a:xfrm>
            <a:off x="857183" y="4388348"/>
            <a:ext cx="2929346" cy="253916"/>
          </a:xfrm>
          <a:prstGeom prst="rect">
            <a:avLst/>
          </a:prstGeom>
          <a:noFill/>
        </p:spPr>
        <p:txBody>
          <a:bodyPr wrap="square" rtlCol="0">
            <a:spAutoFit/>
          </a:bodyPr>
          <a:lstStyle/>
          <a:p>
            <a:r>
              <a:rPr lang="en-US" sz="1050" dirty="0"/>
              <a:t>Latent heat of He in the bubble</a:t>
            </a:r>
            <a:endParaRPr lang="en-GB" sz="1050" dirty="0"/>
          </a:p>
        </p:txBody>
      </p:sp>
      <p:sp>
        <p:nvSpPr>
          <p:cNvPr id="12" name="TextBox 11"/>
          <p:cNvSpPr txBox="1"/>
          <p:nvPr/>
        </p:nvSpPr>
        <p:spPr>
          <a:xfrm>
            <a:off x="4937589" y="4335048"/>
            <a:ext cx="3398045" cy="415498"/>
          </a:xfrm>
          <a:prstGeom prst="rect">
            <a:avLst/>
          </a:prstGeom>
          <a:noFill/>
        </p:spPr>
        <p:txBody>
          <a:bodyPr wrap="square" rtlCol="0">
            <a:spAutoFit/>
          </a:bodyPr>
          <a:lstStyle/>
          <a:p>
            <a:r>
              <a:rPr lang="en-US" sz="1050" dirty="0"/>
              <a:t>Heat needed to superheat the part of the layer of liquid that has been detached with the bubble</a:t>
            </a:r>
            <a:endParaRPr lang="en-GB" sz="1050" dirty="0"/>
          </a:p>
        </p:txBody>
      </p:sp>
      <p:cxnSp>
        <p:nvCxnSpPr>
          <p:cNvPr id="14" name="Straight Arrow Connector 13"/>
          <p:cNvCxnSpPr/>
          <p:nvPr/>
        </p:nvCxnSpPr>
        <p:spPr>
          <a:xfrm flipV="1">
            <a:off x="2626680" y="4170259"/>
            <a:ext cx="527675" cy="212276"/>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Straight Arrow Connector 14"/>
          <p:cNvCxnSpPr/>
          <p:nvPr/>
        </p:nvCxnSpPr>
        <p:spPr>
          <a:xfrm flipH="1" flipV="1">
            <a:off x="4620955" y="4156462"/>
            <a:ext cx="316634" cy="26858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8" name="Rectangle 17"/>
          <p:cNvSpPr/>
          <p:nvPr/>
        </p:nvSpPr>
        <p:spPr>
          <a:xfrm>
            <a:off x="3026520" y="3769396"/>
            <a:ext cx="1208306" cy="35162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9" name="Rectangle 18"/>
          <p:cNvSpPr/>
          <p:nvPr/>
        </p:nvSpPr>
        <p:spPr>
          <a:xfrm>
            <a:off x="4340574" y="3764948"/>
            <a:ext cx="1523221" cy="39298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0" name="Left Brace 19"/>
          <p:cNvSpPr/>
          <p:nvPr/>
        </p:nvSpPr>
        <p:spPr>
          <a:xfrm>
            <a:off x="5927666" y="3608116"/>
            <a:ext cx="152160" cy="684296"/>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B" sz="1350"/>
          </a:p>
        </p:txBody>
      </p:sp>
      <p:sp>
        <p:nvSpPr>
          <p:cNvPr id="21" name="Rectangle 20"/>
          <p:cNvSpPr/>
          <p:nvPr/>
        </p:nvSpPr>
        <p:spPr>
          <a:xfrm>
            <a:off x="6043606" y="3585927"/>
            <a:ext cx="2420856" cy="900246"/>
          </a:xfrm>
          <a:prstGeom prst="rect">
            <a:avLst/>
          </a:prstGeom>
        </p:spPr>
        <p:txBody>
          <a:bodyPr wrap="none">
            <a:spAutoFit/>
          </a:bodyPr>
          <a:lstStyle/>
          <a:p>
            <a:r>
              <a:rPr lang="en-US" sz="1050" dirty="0"/>
              <a:t> f-</a:t>
            </a:r>
            <a:r>
              <a:rPr lang="en-GB" sz="1050" dirty="0"/>
              <a:t>frequency rate of detachment</a:t>
            </a:r>
          </a:p>
          <a:p>
            <a:r>
              <a:rPr lang="en-GB" sz="1050" dirty="0"/>
              <a:t>n-number of nucleation sites per area</a:t>
            </a:r>
          </a:p>
          <a:p>
            <a:r>
              <a:rPr lang="en-GB" sz="1050" dirty="0" err="1"/>
              <a:t>rc</a:t>
            </a:r>
            <a:r>
              <a:rPr lang="en-GB" sz="1050" dirty="0"/>
              <a:t>-critical size of a departing bubble.</a:t>
            </a:r>
          </a:p>
          <a:p>
            <a:r>
              <a:rPr lang="en-US" sz="1050" dirty="0"/>
              <a:t>…</a:t>
            </a:r>
          </a:p>
          <a:p>
            <a:r>
              <a:rPr lang="en-GB" sz="1050" dirty="0"/>
              <a:t> </a:t>
            </a:r>
          </a:p>
        </p:txBody>
      </p:sp>
      <p:sp>
        <p:nvSpPr>
          <p:cNvPr id="24" name="Rectangle 23"/>
          <p:cNvSpPr/>
          <p:nvPr/>
        </p:nvSpPr>
        <p:spPr>
          <a:xfrm>
            <a:off x="5927666" y="3509755"/>
            <a:ext cx="2724167" cy="81858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5" name="TextBox 24"/>
          <p:cNvSpPr txBox="1"/>
          <p:nvPr/>
        </p:nvSpPr>
        <p:spPr>
          <a:xfrm>
            <a:off x="7188105" y="2794174"/>
            <a:ext cx="1746996" cy="715581"/>
          </a:xfrm>
          <a:prstGeom prst="rect">
            <a:avLst/>
          </a:prstGeom>
          <a:noFill/>
        </p:spPr>
        <p:txBody>
          <a:bodyPr wrap="square" rtlCol="0">
            <a:spAutoFit/>
          </a:bodyPr>
          <a:lstStyle/>
          <a:p>
            <a:r>
              <a:rPr lang="en-US" sz="1350" dirty="0">
                <a:solidFill>
                  <a:srgbClr val="FF0000"/>
                </a:solidFill>
              </a:rPr>
              <a:t>Highly experimental: very difficult to estimate! </a:t>
            </a:r>
            <a:endParaRPr lang="en-GB" sz="1350" dirty="0">
              <a:solidFill>
                <a:srgbClr val="FF0000"/>
              </a:solidFill>
            </a:endParaRPr>
          </a:p>
        </p:txBody>
      </p:sp>
      <p:graphicFrame>
        <p:nvGraphicFramePr>
          <p:cNvPr id="42" name="Content Placeholder 6"/>
          <p:cNvGraphicFramePr>
            <a:graphicFrameLocks/>
          </p:cNvGraphicFramePr>
          <p:nvPr>
            <p:extLst>
              <p:ext uri="{D42A27DB-BD31-4B8C-83A1-F6EECF244321}">
                <p14:modId xmlns:p14="http://schemas.microsoft.com/office/powerpoint/2010/main" val="401203086"/>
              </p:ext>
            </p:extLst>
          </p:nvPr>
        </p:nvGraphicFramePr>
        <p:xfrm>
          <a:off x="1495098" y="1489760"/>
          <a:ext cx="5762060" cy="484804"/>
        </p:xfrm>
        <a:graphic>
          <a:graphicData uri="http://schemas.openxmlformats.org/drawingml/2006/table">
            <a:tbl>
              <a:tblPr firstRow="1" firstCol="1" bandRow="1">
                <a:tableStyleId>{073A0DAA-6AF3-43AB-8588-CEC1D06C72B9}</a:tableStyleId>
              </a:tblPr>
              <a:tblGrid>
                <a:gridCol w="567348">
                  <a:extLst>
                    <a:ext uri="{9D8B030D-6E8A-4147-A177-3AD203B41FA5}">
                      <a16:colId xmlns:a16="http://schemas.microsoft.com/office/drawing/2014/main" val="146253003"/>
                    </a:ext>
                  </a:extLst>
                </a:gridCol>
                <a:gridCol w="1314444">
                  <a:extLst>
                    <a:ext uri="{9D8B030D-6E8A-4147-A177-3AD203B41FA5}">
                      <a16:colId xmlns:a16="http://schemas.microsoft.com/office/drawing/2014/main" val="3994973085"/>
                    </a:ext>
                  </a:extLst>
                </a:gridCol>
                <a:gridCol w="1314444">
                  <a:extLst>
                    <a:ext uri="{9D8B030D-6E8A-4147-A177-3AD203B41FA5}">
                      <a16:colId xmlns:a16="http://schemas.microsoft.com/office/drawing/2014/main" val="2961969508"/>
                    </a:ext>
                  </a:extLst>
                </a:gridCol>
                <a:gridCol w="1282912">
                  <a:extLst>
                    <a:ext uri="{9D8B030D-6E8A-4147-A177-3AD203B41FA5}">
                      <a16:colId xmlns:a16="http://schemas.microsoft.com/office/drawing/2014/main" val="3192496567"/>
                    </a:ext>
                  </a:extLst>
                </a:gridCol>
                <a:gridCol w="1282912">
                  <a:extLst>
                    <a:ext uri="{9D8B030D-6E8A-4147-A177-3AD203B41FA5}">
                      <a16:colId xmlns:a16="http://schemas.microsoft.com/office/drawing/2014/main" val="1074883459"/>
                    </a:ext>
                  </a:extLst>
                </a:gridCol>
              </a:tblGrid>
              <a:tr h="242402">
                <a:tc>
                  <a:txBody>
                    <a:bodyPr/>
                    <a:lstStyle/>
                    <a:p>
                      <a:pPr>
                        <a:lnSpc>
                          <a:spcPct val="107000"/>
                        </a:lnSpc>
                        <a:spcAft>
                          <a:spcPts val="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Q (W/m</a:t>
                      </a:r>
                      <a:r>
                        <a:rPr lang="en-GB" sz="1000" baseline="30000" dirty="0">
                          <a:effectLst/>
                        </a:rPr>
                        <a:t>2</a:t>
                      </a:r>
                      <a:r>
                        <a:rPr lang="en-GB" sz="1000" dirty="0">
                          <a:effectLst/>
                        </a:rPr>
                        <a: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Regime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h</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a:effectLst/>
                        </a:rPr>
                        <a:t>Equation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309661230"/>
                  </a:ext>
                </a:extLst>
              </a:tr>
              <a:tr h="242402">
                <a:tc>
                  <a:txBody>
                    <a:bodyPr/>
                    <a:lstStyle/>
                    <a:p>
                      <a:pPr>
                        <a:lnSpc>
                          <a:spcPct val="107000"/>
                        </a:lnSpc>
                        <a:spcAft>
                          <a:spcPts val="0"/>
                        </a:spcAft>
                      </a:pPr>
                      <a:r>
                        <a:rPr lang="en-GB" sz="1000" dirty="0">
                          <a:effectLst/>
                        </a:rPr>
                        <a:t>He I</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Nucleate boiling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217624793"/>
                  </a:ext>
                </a:extLst>
              </a:tr>
            </a:tbl>
          </a:graphicData>
        </a:graphic>
      </p:graphicFrame>
      <p:graphicFrame>
        <p:nvGraphicFramePr>
          <p:cNvPr id="26" name="Diagram 25"/>
          <p:cNvGraphicFramePr/>
          <p:nvPr>
            <p:extLst>
              <p:ext uri="{D42A27DB-BD31-4B8C-83A1-F6EECF244321}">
                <p14:modId xmlns:p14="http://schemas.microsoft.com/office/powerpoint/2010/main" val="2617107166"/>
              </p:ext>
            </p:extLst>
          </p:nvPr>
        </p:nvGraphicFramePr>
        <p:xfrm>
          <a:off x="671819" y="342806"/>
          <a:ext cx="8105276" cy="9248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1" name="Diagram 30"/>
          <p:cNvGraphicFramePr/>
          <p:nvPr>
            <p:extLst>
              <p:ext uri="{D42A27DB-BD31-4B8C-83A1-F6EECF244321}">
                <p14:modId xmlns:p14="http://schemas.microsoft.com/office/powerpoint/2010/main" val="4120237546"/>
              </p:ext>
            </p:extLst>
          </p:nvPr>
        </p:nvGraphicFramePr>
        <p:xfrm>
          <a:off x="1395410" y="1141971"/>
          <a:ext cx="6096000" cy="29010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Footer Placeholder 1"/>
          <p:cNvSpPr>
            <a:spLocks noGrp="1"/>
          </p:cNvSpPr>
          <p:nvPr>
            <p:ph type="ftr" sz="quarter" idx="3"/>
          </p:nvPr>
        </p:nvSpPr>
        <p:spPr/>
        <p:txBody>
          <a:bodyPr/>
          <a:lstStyle/>
          <a:p>
            <a:r>
              <a:rPr lang="en-US" smtClean="0"/>
              <a:t>EASISchool3-Genova</a:t>
            </a:r>
            <a:endParaRPr lang="en-US" dirty="0"/>
          </a:p>
        </p:txBody>
      </p:sp>
    </p:spTree>
    <p:extLst>
      <p:ext uri="{BB962C8B-B14F-4D97-AF65-F5344CB8AC3E}">
        <p14:creationId xmlns:p14="http://schemas.microsoft.com/office/powerpoint/2010/main" val="21352146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rotWithShape="1">
          <a:blip r:embed="rId4"/>
          <a:srcRect t="746"/>
          <a:stretch/>
        </p:blipFill>
        <p:spPr>
          <a:xfrm>
            <a:off x="349628" y="1020386"/>
            <a:ext cx="8424735" cy="5171565"/>
          </a:xfrm>
          <a:prstGeom prst="rect">
            <a:avLst/>
          </a:prstGeom>
        </p:spPr>
      </p:pic>
      <p:sp>
        <p:nvSpPr>
          <p:cNvPr id="2" name="Title 1"/>
          <p:cNvSpPr>
            <a:spLocks noGrp="1"/>
          </p:cNvSpPr>
          <p:nvPr>
            <p:ph type="title"/>
          </p:nvPr>
        </p:nvSpPr>
        <p:spPr>
          <a:xfrm>
            <a:off x="349629" y="283684"/>
            <a:ext cx="8613647" cy="940443"/>
          </a:xfrm>
        </p:spPr>
        <p:txBody>
          <a:bodyPr>
            <a:normAutofit/>
          </a:bodyPr>
          <a:lstStyle/>
          <a:p>
            <a:r>
              <a:rPr lang="en-GB" dirty="0" smtClean="0"/>
              <a:t>CERN R&amp;D on thin films </a:t>
            </a:r>
            <a:endParaRPr lang="en-GB"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pic>
        <p:nvPicPr>
          <p:cNvPr id="14" name="Picture 13"/>
          <p:cNvPicPr>
            <a:picLocks noChangeAspect="1"/>
          </p:cNvPicPr>
          <p:nvPr/>
        </p:nvPicPr>
        <p:blipFill>
          <a:blip r:embed="rId5"/>
          <a:stretch>
            <a:fillRect/>
          </a:stretch>
        </p:blipFill>
        <p:spPr>
          <a:xfrm>
            <a:off x="551175" y="3144381"/>
            <a:ext cx="1566133" cy="1492184"/>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0723" y="2883603"/>
            <a:ext cx="1453549" cy="2019809"/>
          </a:xfrm>
          <a:prstGeom prst="rect">
            <a:avLst/>
          </a:prstGeom>
        </p:spPr>
      </p:pic>
      <p:sp>
        <p:nvSpPr>
          <p:cNvPr id="26" name="TextBox 25"/>
          <p:cNvSpPr txBox="1"/>
          <p:nvPr/>
        </p:nvSpPr>
        <p:spPr>
          <a:xfrm>
            <a:off x="414558" y="1363289"/>
            <a:ext cx="2363019" cy="1559222"/>
          </a:xfrm>
          <a:prstGeom prst="foldedCorner">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marL="0" lvl="1" algn="ctr" defTabSz="888978">
              <a:lnSpc>
                <a:spcPct val="90000"/>
              </a:lnSpc>
              <a:spcBef>
                <a:spcPct val="0"/>
              </a:spcBef>
              <a:spcAft>
                <a:spcPct val="15000"/>
              </a:spcAft>
            </a:pPr>
            <a:r>
              <a:rPr lang="en-US" b="1" dirty="0">
                <a:solidFill>
                  <a:schemeClr val="tx2"/>
                </a:solidFill>
                <a:latin typeface="Times New Roman" panose="02020603050405020304" pitchFamily="18" charset="0"/>
                <a:cs typeface="Times New Roman" panose="02020603050405020304" pitchFamily="18" charset="0"/>
              </a:rPr>
              <a:t>Niobium on copper</a:t>
            </a:r>
          </a:p>
          <a:p>
            <a:pPr marL="0" lvl="1" defTabSz="888978">
              <a:lnSpc>
                <a:spcPct val="90000"/>
              </a:lnSpc>
              <a:spcBef>
                <a:spcPct val="0"/>
              </a:spcBef>
              <a:spcAft>
                <a:spcPct val="15000"/>
              </a:spcAft>
            </a:pPr>
            <a:r>
              <a:rPr lang="en-US" sz="1600" dirty="0">
                <a:solidFill>
                  <a:schemeClr val="tx2"/>
                </a:solidFill>
                <a:latin typeface="Times New Roman" panose="02020603050405020304" pitchFamily="18" charset="0"/>
                <a:cs typeface="Times New Roman" panose="02020603050405020304" pitchFamily="18" charset="0"/>
              </a:rPr>
              <a:t>Technology used historically at CERN</a:t>
            </a:r>
            <a:r>
              <a:rPr lang="en-US" sz="1400" dirty="0">
                <a:solidFill>
                  <a:schemeClr val="tx2"/>
                </a:solidFill>
                <a:latin typeface="Times New Roman" panose="02020603050405020304" pitchFamily="18" charset="0"/>
                <a:cs typeface="Times New Roman" panose="02020603050405020304" pitchFamily="18" charset="0"/>
              </a:rPr>
              <a:t>.</a:t>
            </a:r>
            <a:endParaRPr lang="en-US" sz="1600" dirty="0">
              <a:solidFill>
                <a:schemeClr val="tx2"/>
              </a:solidFill>
              <a:latin typeface="Times New Roman" panose="02020603050405020304" pitchFamily="18" charset="0"/>
              <a:cs typeface="Times New Roman" panose="02020603050405020304" pitchFamily="18" charset="0"/>
            </a:endParaRPr>
          </a:p>
          <a:p>
            <a:pPr marL="0" lvl="1" defTabSz="888978">
              <a:lnSpc>
                <a:spcPct val="90000"/>
              </a:lnSpc>
              <a:spcBef>
                <a:spcPct val="0"/>
              </a:spcBef>
              <a:spcAft>
                <a:spcPct val="15000"/>
              </a:spcAft>
            </a:pPr>
            <a:r>
              <a:rPr lang="en-US" sz="1600" dirty="0">
                <a:solidFill>
                  <a:schemeClr val="tx2"/>
                </a:solidFill>
                <a:latin typeface="Times New Roman" panose="02020603050405020304" pitchFamily="18" charset="0"/>
                <a:cs typeface="Times New Roman" panose="02020603050405020304" pitchFamily="18" charset="0"/>
              </a:rPr>
              <a:t>Interest in developing the RF performance </a:t>
            </a:r>
          </a:p>
        </p:txBody>
      </p:sp>
      <p:sp>
        <p:nvSpPr>
          <p:cNvPr id="28" name="TextBox 27"/>
          <p:cNvSpPr txBox="1"/>
          <p:nvPr/>
        </p:nvSpPr>
        <p:spPr>
          <a:xfrm>
            <a:off x="6261826" y="1358717"/>
            <a:ext cx="2342907" cy="1338837"/>
          </a:xfrm>
          <a:prstGeom prst="foldedCorner">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marL="0" lvl="1" algn="ctr" defTabSz="888978">
              <a:lnSpc>
                <a:spcPct val="90000"/>
              </a:lnSpc>
              <a:spcBef>
                <a:spcPct val="0"/>
              </a:spcBef>
              <a:spcAft>
                <a:spcPct val="15000"/>
              </a:spcAft>
            </a:pPr>
            <a:r>
              <a:rPr lang="en-US" b="1" dirty="0">
                <a:solidFill>
                  <a:schemeClr val="tx2"/>
                </a:solidFill>
                <a:latin typeface="Times New Roman" panose="02020603050405020304" pitchFamily="18" charset="0"/>
                <a:cs typeface="Times New Roman" panose="02020603050405020304" pitchFamily="18" charset="0"/>
              </a:rPr>
              <a:t>A15 on copper</a:t>
            </a:r>
          </a:p>
          <a:p>
            <a:r>
              <a:rPr lang="en-US" sz="1600" dirty="0">
                <a:solidFill>
                  <a:schemeClr val="tx2"/>
                </a:solidFill>
                <a:latin typeface="Times New Roman" panose="02020603050405020304" pitchFamily="18" charset="0"/>
                <a:cs typeface="Times New Roman" panose="02020603050405020304" pitchFamily="18" charset="0"/>
              </a:rPr>
              <a:t>Investigate new materials with potential SRF applications.</a:t>
            </a:r>
          </a:p>
        </p:txBody>
      </p:sp>
      <p:sp>
        <p:nvSpPr>
          <p:cNvPr id="3" name="TextBox 2"/>
          <p:cNvSpPr txBox="1"/>
          <p:nvPr/>
        </p:nvSpPr>
        <p:spPr>
          <a:xfrm>
            <a:off x="551175" y="4636566"/>
            <a:ext cx="1566133" cy="369332"/>
          </a:xfrm>
          <a:prstGeom prst="rect">
            <a:avLst/>
          </a:prstGeom>
          <a:solidFill>
            <a:srgbClr val="FFFC9D"/>
          </a:solidFill>
        </p:spPr>
        <p:txBody>
          <a:bodyPr wrap="square" rtlCol="0">
            <a:spAutoFit/>
          </a:bodyPr>
          <a:lstStyle/>
          <a:p>
            <a:pPr algn="ctr"/>
            <a:r>
              <a:rPr lang="en-US" dirty="0"/>
              <a:t>HIE-ISOLDE</a:t>
            </a:r>
            <a:endParaRPr lang="en-GB" dirty="0"/>
          </a:p>
        </p:txBody>
      </p:sp>
      <p:sp>
        <p:nvSpPr>
          <p:cNvPr id="12" name="TextBox 11"/>
          <p:cNvSpPr txBox="1"/>
          <p:nvPr/>
        </p:nvSpPr>
        <p:spPr>
          <a:xfrm>
            <a:off x="2420723" y="4903405"/>
            <a:ext cx="1453549" cy="369332"/>
          </a:xfrm>
          <a:prstGeom prst="rect">
            <a:avLst/>
          </a:prstGeom>
          <a:solidFill>
            <a:srgbClr val="FFFC9D"/>
          </a:solidFill>
        </p:spPr>
        <p:txBody>
          <a:bodyPr wrap="square" rtlCol="0">
            <a:spAutoFit/>
          </a:bodyPr>
          <a:lstStyle/>
          <a:p>
            <a:pPr algn="ctr"/>
            <a:r>
              <a:rPr lang="en-US" dirty="0"/>
              <a:t>LHC</a:t>
            </a:r>
            <a:endParaRPr lang="en-GB" dirty="0"/>
          </a:p>
        </p:txBody>
      </p:sp>
    </p:spTree>
    <p:custDataLst>
      <p:tags r:id="rId1"/>
    </p:custDataLst>
    <p:extLst>
      <p:ext uri="{BB962C8B-B14F-4D97-AF65-F5344CB8AC3E}">
        <p14:creationId xmlns:p14="http://schemas.microsoft.com/office/powerpoint/2010/main" val="1127389394"/>
      </p:ext>
    </p:extLst>
  </p:cSld>
  <p:clrMapOvr>
    <a:masterClrMapping/>
  </p:clrMapOvr>
  <mc:AlternateContent xmlns:mc="http://schemas.openxmlformats.org/markup-compatibility/2006">
    <mc:Choice xmlns:p14="http://schemas.microsoft.com/office/powerpoint/2010/main" Requires="p14">
      <p:transition p14:dur="10" advTm="60728"/>
    </mc:Choice>
    <mc:Fallback>
      <p:transition advTm="6072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P spid="3"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87706" y="1685332"/>
                <a:ext cx="8181781" cy="3335398"/>
              </a:xfrm>
            </p:spPr>
            <p:txBody>
              <a:bodyPr>
                <a:normAutofit/>
              </a:bodyPr>
              <a:lstStyle/>
              <a:p>
                <a:pPr>
                  <a:buFont typeface="+mj-lt"/>
                  <a:buAutoNum type="arabicPeriod"/>
                </a:pPr>
                <a:endParaRPr lang="en-US" sz="1200" baseline="-25000" dirty="0"/>
              </a:p>
              <a:p>
                <a:pPr marL="27432" indent="0">
                  <a:buNone/>
                </a:pPr>
                <a:endParaRPr lang="en-US" sz="1200" baseline="-25000" dirty="0"/>
              </a:p>
              <a:p>
                <a:pPr marL="27432" indent="0">
                  <a:buNone/>
                </a:pPr>
                <a:endParaRPr lang="en-US" sz="1200" baseline="-25000" dirty="0"/>
              </a:p>
              <a:p>
                <a:pPr>
                  <a:buFont typeface="Wingdings" panose="05000000000000000000" pitchFamily="2" charset="2"/>
                  <a:buChar char="q"/>
                </a:pPr>
                <a:r>
                  <a:rPr lang="en-US" sz="1200" dirty="0" smtClean="0"/>
                  <a:t>Use empirical </a:t>
                </a:r>
                <a:r>
                  <a:rPr lang="en-US" sz="1200" dirty="0"/>
                  <a:t>fit </a:t>
                </a:r>
                <a:r>
                  <a:rPr lang="en-US" sz="1200" dirty="0" smtClean="0"/>
                  <a:t>(</a:t>
                </a:r>
                <a:r>
                  <a:rPr lang="en-GB" sz="1100" i="1" dirty="0" smtClean="0"/>
                  <a:t>C</a:t>
                </a:r>
                <a:r>
                  <a:rPr lang="en-GB" sz="1100" i="1" dirty="0"/>
                  <a:t>. Schmidt, “Review of steady state and </a:t>
                </a:r>
                <a:r>
                  <a:rPr lang="en-GB" sz="1100" i="1" dirty="0" smtClean="0"/>
                  <a:t>transient heat </a:t>
                </a:r>
                <a:r>
                  <a:rPr lang="en-GB" sz="1100" i="1" dirty="0"/>
                  <a:t>transfer in pool boiling He–I”, Proceedings of the </a:t>
                </a:r>
                <a:r>
                  <a:rPr lang="en-GB" sz="1100" i="1" dirty="0" err="1"/>
                  <a:t>SaclayWorkshop</a:t>
                </a:r>
                <a:r>
                  <a:rPr lang="en-GB" sz="1100" i="1" dirty="0"/>
                  <a:t> on Stability of Superconductors in He-I and He-II, International Institute of Refrigeration, Paris, 1982, </a:t>
                </a:r>
                <a:r>
                  <a:rPr lang="en-GB" sz="1100" i="1" dirty="0" smtClean="0"/>
                  <a:t>pp. 17-31</a:t>
                </a:r>
                <a:r>
                  <a:rPr lang="en-US" sz="1200" dirty="0" smtClean="0"/>
                  <a:t>) :</a:t>
                </a:r>
                <a:endParaRPr lang="en-US" sz="1200" i="1" dirty="0">
                  <a:latin typeface="Cambria Math" panose="02040503050406030204" pitchFamily="18" charset="0"/>
                </a:endParaRPr>
              </a:p>
              <a:p>
                <a:pPr marL="27432" indent="0">
                  <a:buNone/>
                </a:pPr>
                <a14:m>
                  <m:oMathPara xmlns:m="http://schemas.openxmlformats.org/officeDocument/2006/math">
                    <m:oMathParaPr>
                      <m:jc m:val="center"/>
                    </m:oMathParaPr>
                    <m:oMath xmlns:m="http://schemas.openxmlformats.org/officeDocument/2006/math">
                      <m:r>
                        <a:rPr lang="en-US" sz="1200" i="1">
                          <a:latin typeface="Cambria Math" panose="02040503050406030204" pitchFamily="18" charset="0"/>
                        </a:rPr>
                        <m:t>𝑞</m:t>
                      </m:r>
                      <m:r>
                        <a:rPr lang="en-US" sz="1200" i="1">
                          <a:latin typeface="Cambria Math" panose="02040503050406030204" pitchFamily="18" charset="0"/>
                        </a:rPr>
                        <m:t> </m:t>
                      </m:r>
                      <m:d>
                        <m:dPr>
                          <m:ctrlPr>
                            <a:rPr lang="en-US" sz="1200" i="1">
                              <a:latin typeface="Cambria Math" panose="02040503050406030204" pitchFamily="18" charset="0"/>
                            </a:rPr>
                          </m:ctrlPr>
                        </m:dPr>
                        <m:e>
                          <m:f>
                            <m:fPr>
                              <m:ctrlPr>
                                <a:rPr lang="en-US" sz="1200" i="1">
                                  <a:latin typeface="Cambria Math" panose="02040503050406030204" pitchFamily="18" charset="0"/>
                                </a:rPr>
                              </m:ctrlPr>
                            </m:fPr>
                            <m:num>
                              <m:r>
                                <a:rPr lang="en-US" sz="1200" i="1">
                                  <a:latin typeface="Cambria Math" panose="02040503050406030204" pitchFamily="18" charset="0"/>
                                </a:rPr>
                                <m:t>𝑊</m:t>
                              </m:r>
                            </m:num>
                            <m:den>
                              <m:sSup>
                                <m:sSupPr>
                                  <m:ctrlPr>
                                    <a:rPr lang="en-US" sz="1200" i="1">
                                      <a:latin typeface="Cambria Math" panose="02040503050406030204" pitchFamily="18" charset="0"/>
                                    </a:rPr>
                                  </m:ctrlPr>
                                </m:sSupPr>
                                <m:e>
                                  <m:r>
                                    <a:rPr lang="en-US" sz="1200" i="1">
                                      <a:latin typeface="Cambria Math" panose="02040503050406030204" pitchFamily="18" charset="0"/>
                                    </a:rPr>
                                    <m:t>𝑚</m:t>
                                  </m:r>
                                </m:e>
                                <m:sup>
                                  <m:r>
                                    <a:rPr lang="en-US" sz="1200" i="1">
                                      <a:latin typeface="Cambria Math" panose="02040503050406030204" pitchFamily="18" charset="0"/>
                                    </a:rPr>
                                    <m:t>2</m:t>
                                  </m:r>
                                </m:sup>
                              </m:sSup>
                            </m:den>
                          </m:f>
                        </m:e>
                      </m:d>
                      <m:r>
                        <a:rPr lang="en-US" sz="1200" i="1">
                          <a:latin typeface="Cambria Math" panose="02040503050406030204" pitchFamily="18" charset="0"/>
                        </a:rPr>
                        <m:t>=10000</m:t>
                      </m:r>
                      <m:sSup>
                        <m:sSupPr>
                          <m:ctrlPr>
                            <a:rPr lang="en-US" sz="1200" i="1">
                              <a:latin typeface="Cambria Math" panose="02040503050406030204" pitchFamily="18" charset="0"/>
                            </a:rPr>
                          </m:ctrlPr>
                        </m:sSupPr>
                        <m:e>
                          <m:r>
                            <a:rPr lang="en-US" sz="1200" i="1">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𝑇</m:t>
                              </m:r>
                            </m:e>
                            <m:sub>
                              <m:r>
                                <a:rPr lang="en-US" sz="1200" i="1">
                                  <a:latin typeface="Cambria Math" panose="02040503050406030204" pitchFamily="18" charset="0"/>
                                </a:rPr>
                                <m:t>𝑆</m:t>
                              </m:r>
                            </m:sub>
                          </m:sSub>
                          <m:r>
                            <a:rPr lang="en-US" sz="1200" i="1">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𝑇</m:t>
                              </m:r>
                            </m:e>
                            <m:sub>
                              <m:r>
                                <a:rPr lang="en-US" sz="1200" i="1">
                                  <a:latin typeface="Cambria Math" panose="02040503050406030204" pitchFamily="18" charset="0"/>
                                </a:rPr>
                                <m:t>𝑏</m:t>
                              </m:r>
                            </m:sub>
                          </m:sSub>
                          <m:r>
                            <a:rPr lang="en-US" sz="1200" i="1">
                              <a:latin typeface="Cambria Math" panose="02040503050406030204" pitchFamily="18" charset="0"/>
                            </a:rPr>
                            <m:t>)</m:t>
                          </m:r>
                          <m:r>
                            <m:rPr>
                              <m:nor/>
                            </m:rPr>
                            <a:rPr lang="en-US" sz="900" baseline="-25000" dirty="0"/>
                            <m:t> </m:t>
                          </m:r>
                        </m:e>
                        <m:sup>
                          <m:r>
                            <a:rPr lang="en-US" sz="1200" i="1">
                              <a:latin typeface="Cambria Math" panose="02040503050406030204" pitchFamily="18" charset="0"/>
                            </a:rPr>
                            <m:t>2.5</m:t>
                          </m:r>
                        </m:sup>
                      </m:sSup>
                    </m:oMath>
                  </m:oMathPara>
                </a14:m>
                <a:endParaRPr lang="en-GB" sz="15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87706" y="1685332"/>
                <a:ext cx="8181781" cy="3335398"/>
              </a:xfrm>
              <a:blipFill>
                <a:blip r:embed="rId2"/>
                <a:stretch>
                  <a:fillRect/>
                </a:stretch>
              </a:blipFill>
            </p:spPr>
            <p:txBody>
              <a:bodyPr/>
              <a:lstStyle/>
              <a:p>
                <a:r>
                  <a:rPr lang="en-GB">
                    <a:noFill/>
                  </a:rPr>
                  <a:t> </a:t>
                </a:r>
              </a:p>
            </p:txBody>
          </p:sp>
        </mc:Fallback>
      </mc:AlternateContent>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28" name="Picture 27"/>
          <p:cNvPicPr>
            <a:picLocks noChangeAspect="1"/>
          </p:cNvPicPr>
          <p:nvPr/>
        </p:nvPicPr>
        <p:blipFill>
          <a:blip r:embed="rId3"/>
          <a:stretch>
            <a:fillRect/>
          </a:stretch>
        </p:blipFill>
        <p:spPr>
          <a:xfrm>
            <a:off x="2544743" y="3083068"/>
            <a:ext cx="3642039" cy="2721864"/>
          </a:xfrm>
          <a:prstGeom prst="rect">
            <a:avLst/>
          </a:prstGeom>
        </p:spPr>
      </p:pic>
      <p:cxnSp>
        <p:nvCxnSpPr>
          <p:cNvPr id="30" name="Straight Connector 29"/>
          <p:cNvCxnSpPr/>
          <p:nvPr/>
        </p:nvCxnSpPr>
        <p:spPr>
          <a:xfrm flipH="1">
            <a:off x="3612580" y="3179381"/>
            <a:ext cx="866016" cy="2190861"/>
          </a:xfrm>
          <a:prstGeom prst="line">
            <a:avLst/>
          </a:prstGeom>
          <a:ln w="38100">
            <a:solidFill>
              <a:srgbClr val="FFC000"/>
            </a:solidFill>
            <a:prstDash val="sysDash"/>
          </a:ln>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1197569" y="5662134"/>
            <a:ext cx="7031700" cy="415498"/>
          </a:xfrm>
          <a:prstGeom prst="rect">
            <a:avLst/>
          </a:prstGeom>
        </p:spPr>
        <p:txBody>
          <a:bodyPr wrap="square">
            <a:spAutoFit/>
          </a:bodyPr>
          <a:lstStyle/>
          <a:p>
            <a:r>
              <a:rPr lang="en-US" sz="1050" dirty="0"/>
              <a:t>Graph for flat Cu samples facing upward, different roughness: The rougher, the more efficient the cooling. In yellow, </a:t>
            </a:r>
            <a:r>
              <a:rPr lang="en-GB" sz="1050" i="1" dirty="0" smtClean="0"/>
              <a:t>Van </a:t>
            </a:r>
            <a:r>
              <a:rPr lang="en-GB" sz="1050" i="1" dirty="0" err="1"/>
              <a:t>Sciver</a:t>
            </a:r>
            <a:r>
              <a:rPr lang="en-GB" sz="1050" i="1" dirty="0"/>
              <a:t>, S. W. (2012). Helium cryogenics. Springer Science &amp; Business Media.</a:t>
            </a:r>
            <a:endParaRPr lang="en-US" sz="1050" i="1" dirty="0"/>
          </a:p>
        </p:txBody>
      </p:sp>
      <p:graphicFrame>
        <p:nvGraphicFramePr>
          <p:cNvPr id="42" name="Content Placeholder 6"/>
          <p:cNvGraphicFramePr>
            <a:graphicFrameLocks/>
          </p:cNvGraphicFramePr>
          <p:nvPr>
            <p:extLst>
              <p:ext uri="{D42A27DB-BD31-4B8C-83A1-F6EECF244321}">
                <p14:modId xmlns:p14="http://schemas.microsoft.com/office/powerpoint/2010/main" val="2225081864"/>
              </p:ext>
            </p:extLst>
          </p:nvPr>
        </p:nvGraphicFramePr>
        <p:xfrm>
          <a:off x="1495098" y="1489760"/>
          <a:ext cx="5762060" cy="484804"/>
        </p:xfrm>
        <a:graphic>
          <a:graphicData uri="http://schemas.openxmlformats.org/drawingml/2006/table">
            <a:tbl>
              <a:tblPr firstRow="1" firstCol="1" bandRow="1">
                <a:tableStyleId>{073A0DAA-6AF3-43AB-8588-CEC1D06C72B9}</a:tableStyleId>
              </a:tblPr>
              <a:tblGrid>
                <a:gridCol w="567348">
                  <a:extLst>
                    <a:ext uri="{9D8B030D-6E8A-4147-A177-3AD203B41FA5}">
                      <a16:colId xmlns:a16="http://schemas.microsoft.com/office/drawing/2014/main" val="146253003"/>
                    </a:ext>
                  </a:extLst>
                </a:gridCol>
                <a:gridCol w="1314444">
                  <a:extLst>
                    <a:ext uri="{9D8B030D-6E8A-4147-A177-3AD203B41FA5}">
                      <a16:colId xmlns:a16="http://schemas.microsoft.com/office/drawing/2014/main" val="3994973085"/>
                    </a:ext>
                  </a:extLst>
                </a:gridCol>
                <a:gridCol w="1314444">
                  <a:extLst>
                    <a:ext uri="{9D8B030D-6E8A-4147-A177-3AD203B41FA5}">
                      <a16:colId xmlns:a16="http://schemas.microsoft.com/office/drawing/2014/main" val="2961969508"/>
                    </a:ext>
                  </a:extLst>
                </a:gridCol>
                <a:gridCol w="1282912">
                  <a:extLst>
                    <a:ext uri="{9D8B030D-6E8A-4147-A177-3AD203B41FA5}">
                      <a16:colId xmlns:a16="http://schemas.microsoft.com/office/drawing/2014/main" val="3192496567"/>
                    </a:ext>
                  </a:extLst>
                </a:gridCol>
                <a:gridCol w="1282912">
                  <a:extLst>
                    <a:ext uri="{9D8B030D-6E8A-4147-A177-3AD203B41FA5}">
                      <a16:colId xmlns:a16="http://schemas.microsoft.com/office/drawing/2014/main" val="1074883459"/>
                    </a:ext>
                  </a:extLst>
                </a:gridCol>
              </a:tblGrid>
              <a:tr h="242402">
                <a:tc>
                  <a:txBody>
                    <a:bodyPr/>
                    <a:lstStyle/>
                    <a:p>
                      <a:pPr>
                        <a:lnSpc>
                          <a:spcPct val="107000"/>
                        </a:lnSpc>
                        <a:spcAft>
                          <a:spcPts val="0"/>
                        </a:spcAft>
                      </a:pPr>
                      <a:r>
                        <a:rPr lang="en-GB" sz="1000">
                          <a:effectLst/>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smtClean="0">
                          <a:effectLst/>
                        </a:rPr>
                        <a:t>q </a:t>
                      </a:r>
                      <a:r>
                        <a:rPr lang="en-GB" sz="1000" dirty="0">
                          <a:effectLst/>
                        </a:rPr>
                        <a:t>(W/m</a:t>
                      </a:r>
                      <a:r>
                        <a:rPr lang="en-GB" sz="1000" baseline="30000" dirty="0">
                          <a:effectLst/>
                        </a:rPr>
                        <a:t>2</a:t>
                      </a:r>
                      <a:r>
                        <a:rPr lang="en-GB" sz="1000" dirty="0">
                          <a:effectLst/>
                        </a:rPr>
                        <a: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Regime</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h</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a:effectLst/>
                        </a:rPr>
                        <a:t>Equation</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309661230"/>
                  </a:ext>
                </a:extLst>
              </a:tr>
              <a:tr h="242402">
                <a:tc>
                  <a:txBody>
                    <a:bodyPr/>
                    <a:lstStyle/>
                    <a:p>
                      <a:pPr>
                        <a:lnSpc>
                          <a:spcPct val="107000"/>
                        </a:lnSpc>
                        <a:spcAft>
                          <a:spcPts val="0"/>
                        </a:spcAft>
                      </a:pPr>
                      <a:r>
                        <a:rPr lang="en-GB" sz="1000" dirty="0">
                          <a:effectLst/>
                        </a:rPr>
                        <a:t>He I</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US" sz="1000" dirty="0" smtClean="0">
                          <a:effectLst/>
                          <a:latin typeface="Calibri" panose="020F0502020204030204" pitchFamily="34" charset="0"/>
                          <a:ea typeface="Calibri" panose="020F0502020204030204" pitchFamily="34" charset="0"/>
                          <a:cs typeface="Times New Roman" panose="02020603050405020304" pitchFamily="18" charset="0"/>
                        </a:rPr>
                        <a:t>10&lt;q&lt;?</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Nucleate boiling</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1</a:t>
                      </a:r>
                      <a:r>
                        <a:rPr lang="en-GB" sz="1000" dirty="0" smtClean="0">
                          <a:effectLst/>
                        </a:rPr>
                        <a:t>0000 </a:t>
                      </a:r>
                      <a:r>
                        <a:rPr lang="en-GB" sz="1000" dirty="0">
                          <a:effectLst/>
                        </a:rPr>
                        <a:t>W/m</a:t>
                      </a:r>
                      <a:r>
                        <a:rPr lang="en-GB" sz="1000" baseline="30000" dirty="0">
                          <a:effectLst/>
                        </a:rPr>
                        <a:t>2</a:t>
                      </a:r>
                      <a:r>
                        <a:rPr lang="en-GB" sz="1000" dirty="0">
                          <a:effectLst/>
                        </a:rPr>
                        <a:t>K</a:t>
                      </a:r>
                      <a:r>
                        <a:rPr lang="en-GB" sz="1000" baseline="30000" dirty="0">
                          <a:effectLst/>
                        </a:rPr>
                        <a:t>2.5</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000" dirty="0">
                          <a:effectLst/>
                        </a:rPr>
                        <a:t>Q=h(</a:t>
                      </a:r>
                      <a:r>
                        <a:rPr lang="en-GB" sz="1000" dirty="0" err="1">
                          <a:effectLst/>
                        </a:rPr>
                        <a:t>T</a:t>
                      </a:r>
                      <a:r>
                        <a:rPr lang="en-GB" sz="1000" baseline="-25000" dirty="0" err="1">
                          <a:effectLst/>
                        </a:rPr>
                        <a:t>s</a:t>
                      </a:r>
                      <a:r>
                        <a:rPr lang="en-GB" sz="1000" baseline="30000" dirty="0">
                          <a:effectLst/>
                        </a:rPr>
                        <a:t> </a:t>
                      </a:r>
                      <a:r>
                        <a:rPr lang="en-GB" sz="1000" dirty="0">
                          <a:effectLst/>
                        </a:rPr>
                        <a:t>–</a:t>
                      </a:r>
                      <a:r>
                        <a:rPr lang="en-GB" sz="1000" dirty="0" err="1">
                          <a:effectLst/>
                        </a:rPr>
                        <a:t>T</a:t>
                      </a:r>
                      <a:r>
                        <a:rPr lang="en-GB" sz="1000" baseline="-25000" dirty="0" err="1">
                          <a:effectLst/>
                        </a:rPr>
                        <a:t>He</a:t>
                      </a:r>
                      <a:r>
                        <a:rPr lang="en-GB" sz="1000" dirty="0">
                          <a:effectLst/>
                        </a:rPr>
                        <a:t>)</a:t>
                      </a:r>
                      <a:r>
                        <a:rPr lang="en-GB" sz="1000" baseline="30000" dirty="0">
                          <a:effectLst/>
                        </a:rPr>
                        <a:t>2.5</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217624793"/>
                  </a:ext>
                </a:extLst>
              </a:tr>
            </a:tbl>
          </a:graphicData>
        </a:graphic>
      </p:graphicFrame>
      <p:graphicFrame>
        <p:nvGraphicFramePr>
          <p:cNvPr id="26" name="Diagram 25"/>
          <p:cNvGraphicFramePr/>
          <p:nvPr>
            <p:extLst/>
          </p:nvPr>
        </p:nvGraphicFramePr>
        <p:xfrm>
          <a:off x="671819" y="342806"/>
          <a:ext cx="8105276" cy="9248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9" name="Diagram 28"/>
          <p:cNvGraphicFramePr/>
          <p:nvPr>
            <p:extLst>
              <p:ext uri="{D42A27DB-BD31-4B8C-83A1-F6EECF244321}">
                <p14:modId xmlns:p14="http://schemas.microsoft.com/office/powerpoint/2010/main" val="2673972054"/>
              </p:ext>
            </p:extLst>
          </p:nvPr>
        </p:nvGraphicFramePr>
        <p:xfrm>
          <a:off x="1395410" y="1141971"/>
          <a:ext cx="6096000" cy="29010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1"/>
                </a:solidFill>
                <a:effectLst/>
                <a:latin typeface="Arial Unicode MS"/>
              </a:rPr>
              <a:t>Van Sciver, Steven W</a:t>
            </a:r>
            <a:r>
              <a:rPr kumimoji="0" lang="en-US" altLang="en-US" sz="600" b="0" i="0" u="none" strike="noStrike" cap="none" normalizeH="0" baseline="0" smtClean="0">
                <a:ln>
                  <a:noFill/>
                </a:ln>
                <a:solidFill>
                  <a:schemeClr val="tx1"/>
                </a:solidFill>
                <a:effectLst/>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6" name="Rectangle 3"/>
          <p:cNvSpPr>
            <a:spLocks noChangeArrowheads="1"/>
          </p:cNvSpPr>
          <p:nvPr/>
        </p:nvSpPr>
        <p:spPr bwMode="auto">
          <a:xfrm>
            <a:off x="304800" y="30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1"/>
                </a:solidFill>
                <a:effectLst/>
                <a:latin typeface="Arial Unicode MS"/>
              </a:rPr>
              <a:t>Helium cryogenics</a:t>
            </a:r>
            <a:r>
              <a:rPr kumimoji="0" lang="en-US" altLang="en-US" sz="600" b="0" i="0" u="none" strike="noStrike" cap="none" normalizeH="0" baseline="0" smtClean="0">
                <a:ln>
                  <a:noFill/>
                </a:ln>
                <a:solidFill>
                  <a:schemeClr val="tx1"/>
                </a:solidFill>
                <a:effectLst/>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7" name="Rectangle 16"/>
          <p:cNvSpPr/>
          <p:nvPr/>
        </p:nvSpPr>
        <p:spPr>
          <a:xfrm>
            <a:off x="2033626" y="1711757"/>
            <a:ext cx="1353312" cy="262807"/>
          </a:xfrm>
          <a:prstGeom prst="rect">
            <a:avLst/>
          </a:prstGeom>
          <a:noFill/>
          <a:ln w="28575">
            <a:solidFill>
              <a:srgbClr val="C50B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Footer Placeholder 21"/>
          <p:cNvSpPr>
            <a:spLocks noGrp="1"/>
          </p:cNvSpPr>
          <p:nvPr>
            <p:ph type="ftr" sz="quarter" idx="3"/>
          </p:nvPr>
        </p:nvSpPr>
        <p:spPr/>
        <p:txBody>
          <a:bodyPr/>
          <a:lstStyle/>
          <a:p>
            <a:r>
              <a:rPr lang="en-US" smtClean="0"/>
              <a:t>EASISchool3-Genova</a:t>
            </a:r>
            <a:endParaRPr lang="en-US" dirty="0"/>
          </a:p>
        </p:txBody>
      </p:sp>
    </p:spTree>
    <p:extLst>
      <p:ext uri="{BB962C8B-B14F-4D97-AF65-F5344CB8AC3E}">
        <p14:creationId xmlns:p14="http://schemas.microsoft.com/office/powerpoint/2010/main" val="38692997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33" name="TextBox 32"/>
          <p:cNvSpPr txBox="1"/>
          <p:nvPr/>
        </p:nvSpPr>
        <p:spPr>
          <a:xfrm>
            <a:off x="557278" y="2399514"/>
            <a:ext cx="8219817" cy="1631216"/>
          </a:xfrm>
          <a:prstGeom prst="rect">
            <a:avLst/>
          </a:prstGeom>
          <a:noFill/>
        </p:spPr>
        <p:txBody>
          <a:bodyPr wrap="square" rtlCol="0">
            <a:spAutoFit/>
          </a:bodyPr>
          <a:lstStyle/>
          <a:p>
            <a:pPr marL="285750" indent="-285750">
              <a:buFont typeface="Arial" panose="020B0604020202020204" pitchFamily="34" charset="0"/>
              <a:buChar char="•"/>
            </a:pPr>
            <a:r>
              <a:rPr lang="en-US" sz="1200" dirty="0" smtClean="0"/>
              <a:t>According to experimental </a:t>
            </a:r>
            <a:r>
              <a:rPr lang="en-US" sz="1200" dirty="0"/>
              <a:t>data: 5000-15000 </a:t>
            </a:r>
            <a:r>
              <a:rPr lang="en-US" sz="1200" dirty="0" smtClean="0"/>
              <a:t>W/m</a:t>
            </a:r>
            <a:r>
              <a:rPr lang="en-US" sz="1200" baseline="30000" dirty="0" smtClean="0"/>
              <a:t>2</a:t>
            </a:r>
          </a:p>
          <a:p>
            <a:pPr marL="285750" indent="-285750">
              <a:buFont typeface="Arial" panose="020B0604020202020204" pitchFamily="34" charset="0"/>
              <a:buChar char="•"/>
            </a:pPr>
            <a:endParaRPr lang="en-US" sz="1200" baseline="30000" dirty="0" smtClean="0"/>
          </a:p>
          <a:p>
            <a:pPr marL="285750" indent="-285750">
              <a:buFont typeface="Arial" panose="020B0604020202020204" pitchFamily="34" charset="0"/>
              <a:buChar char="•"/>
            </a:pPr>
            <a:r>
              <a:rPr lang="en-US" sz="1200" u="sng" dirty="0"/>
              <a:t>Orientation needs to be accounted! </a:t>
            </a:r>
            <a:r>
              <a:rPr lang="en-US" sz="1200" dirty="0"/>
              <a:t>Note that having a defect in the cell below the equator can lead to a considerable decrease in the heat transfer efficiency. </a:t>
            </a:r>
          </a:p>
          <a:p>
            <a:pPr marL="285750" indent="-285750">
              <a:buFont typeface="Arial" panose="020B0604020202020204" pitchFamily="34" charset="0"/>
              <a:buChar char="•"/>
            </a:pPr>
            <a:endParaRPr lang="en-US" sz="1200" baseline="30000" dirty="0" smtClean="0"/>
          </a:p>
          <a:p>
            <a:endParaRPr lang="en-GB" sz="1200" baseline="30000" dirty="0"/>
          </a:p>
          <a:p>
            <a:endParaRPr lang="en-US" sz="1200" baseline="30000" dirty="0"/>
          </a:p>
          <a:p>
            <a:endParaRPr lang="en-US" sz="1200" baseline="30000" dirty="0"/>
          </a:p>
          <a:p>
            <a:endParaRPr lang="en-US" sz="1200" baseline="30000" dirty="0"/>
          </a:p>
          <a:p>
            <a:endParaRPr lang="en-US" sz="1200" baseline="30000" dirty="0"/>
          </a:p>
          <a:p>
            <a:endParaRPr lang="en-GB" sz="1200" baseline="30000" dirty="0"/>
          </a:p>
        </p:txBody>
      </p:sp>
      <p:pic>
        <p:nvPicPr>
          <p:cNvPr id="29" name="Picture 28"/>
          <p:cNvPicPr>
            <a:picLocks noChangeAspect="1"/>
          </p:cNvPicPr>
          <p:nvPr/>
        </p:nvPicPr>
        <p:blipFill>
          <a:blip r:embed="rId2"/>
          <a:stretch>
            <a:fillRect/>
          </a:stretch>
        </p:blipFill>
        <p:spPr>
          <a:xfrm>
            <a:off x="5378594" y="3183791"/>
            <a:ext cx="2149250" cy="2573519"/>
          </a:xfrm>
          <a:prstGeom prst="rect">
            <a:avLst/>
          </a:prstGeom>
        </p:spPr>
      </p:pic>
      <p:cxnSp>
        <p:nvCxnSpPr>
          <p:cNvPr id="43" name="Straight Connector 42"/>
          <p:cNvCxnSpPr/>
          <p:nvPr/>
        </p:nvCxnSpPr>
        <p:spPr>
          <a:xfrm>
            <a:off x="6125798" y="3977177"/>
            <a:ext cx="0" cy="1351750"/>
          </a:xfrm>
          <a:prstGeom prst="line">
            <a:avLst/>
          </a:prstGeom>
        </p:spPr>
        <p:style>
          <a:lnRef idx="2">
            <a:schemeClr val="dk1"/>
          </a:lnRef>
          <a:fillRef idx="0">
            <a:schemeClr val="dk1"/>
          </a:fillRef>
          <a:effectRef idx="1">
            <a:schemeClr val="dk1"/>
          </a:effectRef>
          <a:fontRef idx="minor">
            <a:schemeClr val="tx1"/>
          </a:fontRef>
        </p:style>
      </p:cxnSp>
      <p:cxnSp>
        <p:nvCxnSpPr>
          <p:cNvPr id="45" name="Straight Connector 44"/>
          <p:cNvCxnSpPr/>
          <p:nvPr/>
        </p:nvCxnSpPr>
        <p:spPr>
          <a:xfrm>
            <a:off x="5327101" y="3950126"/>
            <a:ext cx="798697" cy="0"/>
          </a:xfrm>
          <a:prstGeom prst="line">
            <a:avLst/>
          </a:prstGeom>
        </p:spPr>
        <p:style>
          <a:lnRef idx="2">
            <a:schemeClr val="dk1"/>
          </a:lnRef>
          <a:fillRef idx="0">
            <a:schemeClr val="dk1"/>
          </a:fillRef>
          <a:effectRef idx="1">
            <a:schemeClr val="dk1"/>
          </a:effectRef>
          <a:fontRef idx="minor">
            <a:schemeClr val="tx1"/>
          </a:fontRef>
        </p:style>
      </p:cxnSp>
      <p:sp>
        <p:nvSpPr>
          <p:cNvPr id="48" name="TextBox 47"/>
          <p:cNvSpPr txBox="1"/>
          <p:nvPr/>
        </p:nvSpPr>
        <p:spPr>
          <a:xfrm>
            <a:off x="4090528" y="3807871"/>
            <a:ext cx="1288066" cy="461665"/>
          </a:xfrm>
          <a:prstGeom prst="rect">
            <a:avLst/>
          </a:prstGeom>
          <a:noFill/>
        </p:spPr>
        <p:txBody>
          <a:bodyPr wrap="square" rtlCol="0">
            <a:spAutoFit/>
          </a:bodyPr>
          <a:lstStyle/>
          <a:p>
            <a:r>
              <a:rPr lang="en-US" sz="1200" dirty="0"/>
              <a:t>At 90 (equator), q*~6000W/m</a:t>
            </a:r>
            <a:r>
              <a:rPr lang="en-US" sz="1200" baseline="30000" dirty="0"/>
              <a:t>2</a:t>
            </a:r>
            <a:endParaRPr lang="en-GB" sz="1200" baseline="30000" dirty="0"/>
          </a:p>
        </p:txBody>
      </p:sp>
      <p:graphicFrame>
        <p:nvGraphicFramePr>
          <p:cNvPr id="55" name="Content Placeholder 6"/>
          <p:cNvGraphicFramePr>
            <a:graphicFrameLocks noGrp="1"/>
          </p:cNvGraphicFramePr>
          <p:nvPr>
            <p:ph idx="1"/>
            <p:extLst>
              <p:ext uri="{D42A27DB-BD31-4B8C-83A1-F6EECF244321}">
                <p14:modId xmlns:p14="http://schemas.microsoft.com/office/powerpoint/2010/main" val="2979806376"/>
              </p:ext>
            </p:extLst>
          </p:nvPr>
        </p:nvGraphicFramePr>
        <p:xfrm>
          <a:off x="1337060" y="1687978"/>
          <a:ext cx="6172198" cy="484804"/>
        </p:xfrm>
        <a:graphic>
          <a:graphicData uri="http://schemas.openxmlformats.org/drawingml/2006/table">
            <a:tbl>
              <a:tblPr firstRow="1" firstCol="1" bandRow="1">
                <a:tableStyleId>{073A0DAA-6AF3-43AB-8588-CEC1D06C72B9}</a:tableStyleId>
              </a:tblPr>
              <a:tblGrid>
                <a:gridCol w="977486">
                  <a:extLst>
                    <a:ext uri="{9D8B030D-6E8A-4147-A177-3AD203B41FA5}">
                      <a16:colId xmlns:a16="http://schemas.microsoft.com/office/drawing/2014/main" val="146253003"/>
                    </a:ext>
                  </a:extLst>
                </a:gridCol>
                <a:gridCol w="1314444">
                  <a:extLst>
                    <a:ext uri="{9D8B030D-6E8A-4147-A177-3AD203B41FA5}">
                      <a16:colId xmlns:a16="http://schemas.microsoft.com/office/drawing/2014/main" val="3994973085"/>
                    </a:ext>
                  </a:extLst>
                </a:gridCol>
                <a:gridCol w="1314444">
                  <a:extLst>
                    <a:ext uri="{9D8B030D-6E8A-4147-A177-3AD203B41FA5}">
                      <a16:colId xmlns:a16="http://schemas.microsoft.com/office/drawing/2014/main" val="2961969508"/>
                    </a:ext>
                  </a:extLst>
                </a:gridCol>
                <a:gridCol w="1282912">
                  <a:extLst>
                    <a:ext uri="{9D8B030D-6E8A-4147-A177-3AD203B41FA5}">
                      <a16:colId xmlns:a16="http://schemas.microsoft.com/office/drawing/2014/main" val="3192496567"/>
                    </a:ext>
                  </a:extLst>
                </a:gridCol>
                <a:gridCol w="1282912">
                  <a:extLst>
                    <a:ext uri="{9D8B030D-6E8A-4147-A177-3AD203B41FA5}">
                      <a16:colId xmlns:a16="http://schemas.microsoft.com/office/drawing/2014/main" val="1074883459"/>
                    </a:ext>
                  </a:extLst>
                </a:gridCol>
              </a:tblGrid>
              <a:tr h="242402">
                <a:tc>
                  <a:txBody>
                    <a:bodyPr/>
                    <a:lstStyle/>
                    <a:p>
                      <a:pPr>
                        <a:lnSpc>
                          <a:spcPct val="107000"/>
                        </a:lnSpc>
                        <a:spcAft>
                          <a:spcPts val="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smtClean="0">
                          <a:effectLst/>
                        </a:rPr>
                        <a:t>q </a:t>
                      </a:r>
                      <a:r>
                        <a:rPr lang="en-GB" sz="1100" dirty="0">
                          <a:effectLst/>
                        </a:rPr>
                        <a:t>(W/m</a:t>
                      </a:r>
                      <a:r>
                        <a:rPr lang="en-GB" sz="1100" baseline="30000" dirty="0">
                          <a:effectLst/>
                        </a:rPr>
                        <a:t>2</a:t>
                      </a:r>
                      <a:r>
                        <a:rPr lang="en-GB" sz="1100" dirty="0">
                          <a:effectLst/>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a:effectLst/>
                        </a:rPr>
                        <a:t>Regime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a:effectLst/>
                        </a:rPr>
                        <a:t>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a:effectLst/>
                        </a:rPr>
                        <a:t>Equation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309661230"/>
                  </a:ext>
                </a:extLst>
              </a:tr>
              <a:tr h="242402">
                <a:tc>
                  <a:txBody>
                    <a:bodyPr/>
                    <a:lstStyle/>
                    <a:p>
                      <a:pPr>
                        <a:lnSpc>
                          <a:spcPct val="107000"/>
                        </a:lnSpc>
                        <a:spcAft>
                          <a:spcPts val="0"/>
                        </a:spcAft>
                      </a:pPr>
                      <a:r>
                        <a:rPr lang="en-GB" sz="1100" dirty="0">
                          <a:effectLst/>
                        </a:rPr>
                        <a:t>He I</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a:effectLst/>
                        </a:rPr>
                        <a:t>10&lt;Q&lt;10000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a:effectLst/>
                        </a:rPr>
                        <a:t>Nucleate boiling</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a:effectLst/>
                        </a:rPr>
                        <a:t>1</a:t>
                      </a:r>
                      <a:r>
                        <a:rPr lang="en-GB" sz="1100" dirty="0" smtClean="0">
                          <a:effectLst/>
                        </a:rPr>
                        <a:t>0000 </a:t>
                      </a:r>
                      <a:r>
                        <a:rPr lang="en-GB" sz="1100" dirty="0">
                          <a:effectLst/>
                        </a:rPr>
                        <a:t>W/m</a:t>
                      </a:r>
                      <a:r>
                        <a:rPr lang="en-GB" sz="1100" baseline="30000" dirty="0">
                          <a:effectLst/>
                        </a:rPr>
                        <a:t>2</a:t>
                      </a:r>
                      <a:r>
                        <a:rPr lang="en-GB" sz="1100" dirty="0">
                          <a:effectLst/>
                        </a:rPr>
                        <a:t>K</a:t>
                      </a:r>
                      <a:r>
                        <a:rPr lang="en-GB" sz="1100" baseline="30000" dirty="0">
                          <a:effectLst/>
                        </a:rPr>
                        <a:t>2.5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a:effectLst/>
                        </a:rPr>
                        <a:t>Q=h(</a:t>
                      </a:r>
                      <a:r>
                        <a:rPr lang="en-GB" sz="1100" dirty="0" err="1">
                          <a:effectLst/>
                        </a:rPr>
                        <a:t>T</a:t>
                      </a:r>
                      <a:r>
                        <a:rPr lang="en-GB" sz="1100" baseline="-25000" dirty="0" err="1">
                          <a:effectLst/>
                        </a:rPr>
                        <a:t>s</a:t>
                      </a:r>
                      <a:r>
                        <a:rPr lang="en-GB" sz="1100" baseline="30000" dirty="0">
                          <a:effectLst/>
                        </a:rPr>
                        <a:t> </a:t>
                      </a:r>
                      <a:r>
                        <a:rPr lang="en-GB" sz="1100" dirty="0">
                          <a:effectLst/>
                        </a:rPr>
                        <a:t>–</a:t>
                      </a:r>
                      <a:r>
                        <a:rPr lang="en-GB" sz="1100" dirty="0" err="1">
                          <a:effectLst/>
                        </a:rPr>
                        <a:t>T</a:t>
                      </a:r>
                      <a:r>
                        <a:rPr lang="en-GB" sz="1100" baseline="-25000" dirty="0" err="1">
                          <a:effectLst/>
                        </a:rPr>
                        <a:t>He</a:t>
                      </a:r>
                      <a:r>
                        <a:rPr lang="en-GB" sz="1100" dirty="0">
                          <a:effectLst/>
                        </a:rPr>
                        <a:t>)</a:t>
                      </a:r>
                      <a:r>
                        <a:rPr lang="en-GB" sz="1100" baseline="30000" dirty="0">
                          <a:effectLst/>
                        </a:rPr>
                        <a:t>2.5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217624793"/>
                  </a:ext>
                </a:extLst>
              </a:tr>
            </a:tbl>
          </a:graphicData>
        </a:graphic>
      </p:graphicFrame>
      <p:graphicFrame>
        <p:nvGraphicFramePr>
          <p:cNvPr id="17" name="Diagram 16"/>
          <p:cNvGraphicFramePr/>
          <p:nvPr>
            <p:extLst>
              <p:ext uri="{D42A27DB-BD31-4B8C-83A1-F6EECF244321}">
                <p14:modId xmlns:p14="http://schemas.microsoft.com/office/powerpoint/2010/main" val="862494403"/>
              </p:ext>
            </p:extLst>
          </p:nvPr>
        </p:nvGraphicFramePr>
        <p:xfrm>
          <a:off x="671819" y="342806"/>
          <a:ext cx="8105276" cy="9248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4667186" y="5634199"/>
            <a:ext cx="3877055" cy="553998"/>
          </a:xfrm>
          <a:prstGeom prst="rect">
            <a:avLst/>
          </a:prstGeom>
        </p:spPr>
        <p:txBody>
          <a:bodyPr wrap="square">
            <a:spAutoFit/>
          </a:bodyPr>
          <a:lstStyle/>
          <a:p>
            <a:r>
              <a:rPr lang="en-GB" sz="1000" i="1" dirty="0"/>
              <a:t>Lyon, D. N. (1965). Boiling heat transfer and peak nucleate boiling fluxes in saturated </a:t>
            </a:r>
            <a:r>
              <a:rPr lang="en-GB" sz="1000" i="1" dirty="0" smtClean="0"/>
              <a:t>liquid helium </a:t>
            </a:r>
            <a:r>
              <a:rPr lang="en-GB" sz="1000" i="1" dirty="0"/>
              <a:t>between the </a:t>
            </a:r>
            <a:r>
              <a:rPr lang="en-GB" sz="1000" i="1" dirty="0" smtClean="0"/>
              <a:t>lambda </a:t>
            </a:r>
            <a:r>
              <a:rPr lang="en-GB" sz="1000" i="1" dirty="0"/>
              <a:t>and critical temperatures. Adv. </a:t>
            </a:r>
            <a:r>
              <a:rPr lang="en-GB" sz="1000" i="1" dirty="0" err="1"/>
              <a:t>Cryog</a:t>
            </a:r>
            <a:r>
              <a:rPr lang="en-GB" sz="1000" i="1" dirty="0"/>
              <a:t>. Eng., 10, 371.</a:t>
            </a:r>
          </a:p>
        </p:txBody>
      </p:sp>
      <p:graphicFrame>
        <p:nvGraphicFramePr>
          <p:cNvPr id="22" name="Diagram 21"/>
          <p:cNvGraphicFramePr/>
          <p:nvPr>
            <p:extLst>
              <p:ext uri="{D42A27DB-BD31-4B8C-83A1-F6EECF244321}">
                <p14:modId xmlns:p14="http://schemas.microsoft.com/office/powerpoint/2010/main" val="3581083593"/>
              </p:ext>
            </p:extLst>
          </p:nvPr>
        </p:nvGraphicFramePr>
        <p:xfrm>
          <a:off x="1515237" y="1198167"/>
          <a:ext cx="6096000" cy="29010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4" name="Picture 2" descr="Civil Unrest, Revolution, &amp; the Phase Transition Curve | Armstrong ..."/>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9801" y="3538087"/>
            <a:ext cx="3336508" cy="1967532"/>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2576423" y="3894726"/>
            <a:ext cx="224118" cy="175675"/>
          </a:xfrm>
          <a:prstGeom prst="ellipse">
            <a:avLst/>
          </a:prstGeom>
          <a:noFill/>
          <a:ln w="38100">
            <a:solidFill>
              <a:srgbClr val="C50B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Footer Placeholder 7"/>
          <p:cNvSpPr>
            <a:spLocks noGrp="1"/>
          </p:cNvSpPr>
          <p:nvPr>
            <p:ph type="ftr" sz="quarter" idx="3"/>
          </p:nvPr>
        </p:nvSpPr>
        <p:spPr/>
        <p:txBody>
          <a:bodyPr/>
          <a:lstStyle/>
          <a:p>
            <a:r>
              <a:rPr lang="en-US" smtClean="0"/>
              <a:t>EASISchool3-Genova</a:t>
            </a:r>
            <a:endParaRPr lang="en-US" dirty="0"/>
          </a:p>
        </p:txBody>
      </p:sp>
    </p:spTree>
    <p:extLst>
      <p:ext uri="{BB962C8B-B14F-4D97-AF65-F5344CB8AC3E}">
        <p14:creationId xmlns:p14="http://schemas.microsoft.com/office/powerpoint/2010/main" val="19237483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5053" y="4193982"/>
            <a:ext cx="5380672" cy="2294330"/>
          </a:xfrm>
        </p:spPr>
        <p:txBody>
          <a:bodyPr>
            <a:normAutofit/>
          </a:bodyPr>
          <a:lstStyle/>
          <a:p>
            <a:pPr marL="27432" indent="0" algn="ctr">
              <a:buNone/>
            </a:pPr>
            <a:r>
              <a:rPr lang="en-US" sz="1100" u="sng" dirty="0"/>
              <a:t>Film boiling stabilization:</a:t>
            </a:r>
            <a:endParaRPr lang="en-GB" sz="1100" u="sng" dirty="0"/>
          </a:p>
          <a:p>
            <a:pPr lvl="1"/>
            <a:r>
              <a:rPr lang="en-GB" sz="1100" dirty="0"/>
              <a:t>Liquid He is heavier than vapour so the tendency is to rewet the surface.</a:t>
            </a:r>
          </a:p>
          <a:p>
            <a:pPr lvl="1"/>
            <a:r>
              <a:rPr lang="en-US" sz="1100" dirty="0"/>
              <a:t>The waves at the interface liquid-vapor oscillate with amplitude </a:t>
            </a:r>
            <a:r>
              <a:rPr lang="el-GR" sz="1100" dirty="0"/>
              <a:t>η</a:t>
            </a:r>
            <a:r>
              <a:rPr lang="en-US" sz="1100" dirty="0"/>
              <a:t>: </a:t>
            </a:r>
            <a:r>
              <a:rPr lang="en-GB" sz="1100" dirty="0"/>
              <a:t>They must be damped for the interface to be stable, otherwise the amplitude would grow beyond the </a:t>
            </a:r>
            <a:r>
              <a:rPr lang="en-GB" sz="1100" dirty="0" err="1"/>
              <a:t>vapor</a:t>
            </a:r>
            <a:r>
              <a:rPr lang="en-GB" sz="1100" dirty="0"/>
              <a:t> ﬁlm thickness and rewet the surface. </a:t>
            </a:r>
            <a:endParaRPr lang="en-GB" sz="1100" dirty="0" smtClean="0"/>
          </a:p>
          <a:p>
            <a:pPr lvl="1"/>
            <a:r>
              <a:rPr lang="en-GB" sz="1100" dirty="0">
                <a:latin typeface="Arial" panose="020B0604020202020204" pitchFamily="34" charset="0"/>
              </a:rPr>
              <a:t>Typical values of heat transfer coefficient are 100 to 2000 </a:t>
            </a:r>
            <a:r>
              <a:rPr lang="en-GB" sz="1100" dirty="0"/>
              <a:t>W/m</a:t>
            </a:r>
            <a:r>
              <a:rPr lang="en-GB" sz="1100" baseline="30000" dirty="0"/>
              <a:t>2</a:t>
            </a:r>
            <a:r>
              <a:rPr lang="en-GB" sz="1100" dirty="0"/>
              <a:t>K </a:t>
            </a:r>
            <a:r>
              <a:rPr lang="en-GB" sz="1000" i="1" dirty="0"/>
              <a:t>(C. Schmidt, International Institute of Refrigeration, Paris, pp. 17-31, 1982</a:t>
            </a:r>
            <a:r>
              <a:rPr lang="en-GB" sz="1000" i="1" dirty="0" smtClean="0"/>
              <a:t>)</a:t>
            </a:r>
          </a:p>
          <a:p>
            <a:pPr lvl="1"/>
            <a:r>
              <a:rPr lang="en-US" sz="1000" dirty="0" smtClean="0"/>
              <a:t>A value of 250 </a:t>
            </a:r>
            <a:r>
              <a:rPr lang="en-GB" sz="1000" dirty="0"/>
              <a:t>W/m</a:t>
            </a:r>
            <a:r>
              <a:rPr lang="en-GB" sz="1000" baseline="30000" dirty="0"/>
              <a:t>2</a:t>
            </a:r>
            <a:r>
              <a:rPr lang="en-GB" sz="1000" dirty="0"/>
              <a:t>K </a:t>
            </a:r>
            <a:r>
              <a:rPr lang="en-GB" sz="1000" dirty="0" smtClean="0"/>
              <a:t>is selected </a:t>
            </a:r>
            <a:r>
              <a:rPr lang="en-US" sz="1000" dirty="0" smtClean="0"/>
              <a:t>based on </a:t>
            </a:r>
            <a:r>
              <a:rPr lang="en-US" altLang="en-US" sz="900" i="1" dirty="0" err="1" smtClean="0">
                <a:latin typeface="Arial Unicode MS"/>
              </a:rPr>
              <a:t>Paudel</a:t>
            </a:r>
            <a:r>
              <a:rPr lang="en-US" altLang="en-US" sz="900" i="1" dirty="0">
                <a:latin typeface="Arial Unicode MS"/>
              </a:rPr>
              <a:t>, </a:t>
            </a:r>
            <a:r>
              <a:rPr lang="en-US" altLang="en-US" sz="900" i="1" dirty="0" smtClean="0">
                <a:latin typeface="Arial Unicode MS"/>
              </a:rPr>
              <a:t>D, </a:t>
            </a:r>
            <a:r>
              <a:rPr lang="en-US" altLang="en-US" sz="900" i="1" dirty="0">
                <a:latin typeface="Arial Unicode MS"/>
              </a:rPr>
              <a:t>Quench Simulation of Superconducting Magnets with Commercial </a:t>
            </a:r>
            <a:r>
              <a:rPr lang="en-US" altLang="en-US" sz="900" i="1" dirty="0" err="1">
                <a:latin typeface="Arial Unicode MS"/>
              </a:rPr>
              <a:t>Multiphysics</a:t>
            </a:r>
            <a:r>
              <a:rPr lang="en-US" altLang="en-US" sz="900" i="1" dirty="0">
                <a:latin typeface="Arial Unicode MS"/>
              </a:rPr>
              <a:t> </a:t>
            </a:r>
            <a:r>
              <a:rPr lang="en-US" altLang="en-US" sz="900" i="1" dirty="0" smtClean="0">
                <a:latin typeface="Arial Unicode MS"/>
              </a:rPr>
              <a:t>Software,</a:t>
            </a:r>
            <a:r>
              <a:rPr lang="en-US" altLang="en-US" sz="900" i="1" dirty="0">
                <a:latin typeface="Arial Unicode MS"/>
              </a:rPr>
              <a:t> </a:t>
            </a:r>
            <a:r>
              <a:rPr lang="en-US" altLang="en-US" sz="900" i="1" dirty="0" smtClean="0">
                <a:latin typeface="Arial Unicode MS"/>
              </a:rPr>
              <a:t>CERN-THESIS-2015-090, 2015</a:t>
            </a:r>
            <a:r>
              <a:rPr lang="en-US" altLang="en-US" sz="900" dirty="0" smtClean="0">
                <a:latin typeface="Arial Unicode MS"/>
              </a:rPr>
              <a:t>.</a:t>
            </a:r>
            <a:endParaRPr lang="en-GB" sz="900" dirty="0"/>
          </a:p>
          <a:p>
            <a:pPr lvl="1"/>
            <a:endParaRPr lang="en-US" sz="1100" dirty="0"/>
          </a:p>
          <a:p>
            <a:pPr lvl="1"/>
            <a:endParaRPr lang="en-GB" sz="11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pic>
        <p:nvPicPr>
          <p:cNvPr id="8" name="Picture 7"/>
          <p:cNvPicPr>
            <a:picLocks noChangeAspect="1"/>
          </p:cNvPicPr>
          <p:nvPr/>
        </p:nvPicPr>
        <p:blipFill>
          <a:blip r:embed="rId2"/>
          <a:stretch>
            <a:fillRect/>
          </a:stretch>
        </p:blipFill>
        <p:spPr>
          <a:xfrm>
            <a:off x="5592263" y="4304371"/>
            <a:ext cx="2836932" cy="1635408"/>
          </a:xfrm>
          <a:prstGeom prst="rect">
            <a:avLst/>
          </a:prstGeom>
        </p:spPr>
      </p:pic>
      <p:pic>
        <p:nvPicPr>
          <p:cNvPr id="7" name="Picture 6"/>
          <p:cNvPicPr>
            <a:picLocks noChangeAspect="1"/>
          </p:cNvPicPr>
          <p:nvPr/>
        </p:nvPicPr>
        <p:blipFill>
          <a:blip r:embed="rId3"/>
          <a:stretch>
            <a:fillRect/>
          </a:stretch>
        </p:blipFill>
        <p:spPr>
          <a:xfrm>
            <a:off x="3991214" y="2997198"/>
            <a:ext cx="1822202" cy="746444"/>
          </a:xfrm>
          <a:prstGeom prst="rect">
            <a:avLst/>
          </a:prstGeom>
        </p:spPr>
      </p:pic>
      <p:graphicFrame>
        <p:nvGraphicFramePr>
          <p:cNvPr id="12" name="Diagram 11"/>
          <p:cNvGraphicFramePr/>
          <p:nvPr>
            <p:extLst>
              <p:ext uri="{D42A27DB-BD31-4B8C-83A1-F6EECF244321}">
                <p14:modId xmlns:p14="http://schemas.microsoft.com/office/powerpoint/2010/main" val="2098828279"/>
              </p:ext>
            </p:extLst>
          </p:nvPr>
        </p:nvGraphicFramePr>
        <p:xfrm>
          <a:off x="671819" y="342806"/>
          <a:ext cx="8105276" cy="9248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Rectangle 14"/>
          <p:cNvSpPr/>
          <p:nvPr/>
        </p:nvSpPr>
        <p:spPr>
          <a:xfrm>
            <a:off x="2969335" y="1208677"/>
            <a:ext cx="3145733" cy="300082"/>
          </a:xfrm>
          <a:prstGeom prst="rect">
            <a:avLst/>
          </a:prstGeom>
        </p:spPr>
        <p:txBody>
          <a:bodyPr wrap="none">
            <a:spAutoFit/>
          </a:bodyPr>
          <a:lstStyle/>
          <a:p>
            <a:pPr marL="27432"/>
            <a:r>
              <a:rPr lang="en-US" sz="1350" b="1" dirty="0">
                <a:solidFill>
                  <a:srgbClr val="C50B90"/>
                </a:solidFill>
              </a:rPr>
              <a:t>Convection coefficient: </a:t>
            </a:r>
            <a:r>
              <a:rPr lang="en-US" sz="1350" b="1" dirty="0" smtClean="0">
                <a:solidFill>
                  <a:srgbClr val="C50B90"/>
                </a:solidFill>
              </a:rPr>
              <a:t>Film boiling</a:t>
            </a:r>
            <a:endParaRPr lang="en-US" sz="1350" b="1" dirty="0">
              <a:solidFill>
                <a:srgbClr val="C50B90"/>
              </a:solidFill>
            </a:endParaRPr>
          </a:p>
        </p:txBody>
      </p:sp>
      <p:pic>
        <p:nvPicPr>
          <p:cNvPr id="16" name="Picture 2" descr="Civil Unrest, Revolution, &amp; the Phase Transition Curve | Armstrong ..."/>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45389" y="2234972"/>
            <a:ext cx="3269679" cy="1928124"/>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4667098" y="2322739"/>
            <a:ext cx="1316736" cy="1632045"/>
          </a:xfrm>
          <a:prstGeom prst="rect">
            <a:avLst/>
          </a:prstGeom>
          <a:noFill/>
          <a:ln w="28575">
            <a:solidFill>
              <a:srgbClr val="F92BE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 name="Rectangle 1"/>
          <p:cNvSpPr/>
          <p:nvPr/>
        </p:nvSpPr>
        <p:spPr>
          <a:xfrm>
            <a:off x="365626" y="1443181"/>
            <a:ext cx="8411469" cy="461665"/>
          </a:xfrm>
          <a:prstGeom prst="rect">
            <a:avLst/>
          </a:prstGeom>
        </p:spPr>
        <p:txBody>
          <a:bodyPr wrap="square">
            <a:spAutoFit/>
          </a:bodyPr>
          <a:lstStyle/>
          <a:p>
            <a:pPr algn="ctr"/>
            <a:r>
              <a:rPr lang="en-US" sz="1200" dirty="0">
                <a:solidFill>
                  <a:srgbClr val="C50B90"/>
                </a:solidFill>
              </a:rPr>
              <a:t>At higher heat flux rates, bubbles get larger and detachment rate increases, becoming unstable and forming a continuous vapor film preferred sites: activation of nucleation sites.</a:t>
            </a:r>
            <a:endParaRPr lang="en-US" sz="1200" dirty="0">
              <a:solidFill>
                <a:srgbClr val="C50B90"/>
              </a:solidFill>
            </a:endParaRPr>
          </a:p>
        </p:txBody>
      </p:sp>
      <p:graphicFrame>
        <p:nvGraphicFramePr>
          <p:cNvPr id="18" name="Diagram 17"/>
          <p:cNvGraphicFramePr/>
          <p:nvPr>
            <p:extLst>
              <p:ext uri="{D42A27DB-BD31-4B8C-83A1-F6EECF244321}">
                <p14:modId xmlns:p14="http://schemas.microsoft.com/office/powerpoint/2010/main" val="693774180"/>
              </p:ext>
            </p:extLst>
          </p:nvPr>
        </p:nvGraphicFramePr>
        <p:xfrm>
          <a:off x="1515237" y="1198167"/>
          <a:ext cx="6096000" cy="290101"/>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19" name="Content Placeholder 6"/>
          <p:cNvGraphicFramePr>
            <a:graphicFrameLocks/>
          </p:cNvGraphicFramePr>
          <p:nvPr>
            <p:extLst>
              <p:ext uri="{D42A27DB-BD31-4B8C-83A1-F6EECF244321}">
                <p14:modId xmlns:p14="http://schemas.microsoft.com/office/powerpoint/2010/main" val="1407433432"/>
              </p:ext>
            </p:extLst>
          </p:nvPr>
        </p:nvGraphicFramePr>
        <p:xfrm>
          <a:off x="1494060" y="1692752"/>
          <a:ext cx="6172198" cy="453843"/>
        </p:xfrm>
        <a:graphic>
          <a:graphicData uri="http://schemas.openxmlformats.org/drawingml/2006/table">
            <a:tbl>
              <a:tblPr firstRow="1" firstCol="1" bandRow="1">
                <a:tableStyleId>{073A0DAA-6AF3-43AB-8588-CEC1D06C72B9}</a:tableStyleId>
              </a:tblPr>
              <a:tblGrid>
                <a:gridCol w="977486">
                  <a:extLst>
                    <a:ext uri="{9D8B030D-6E8A-4147-A177-3AD203B41FA5}">
                      <a16:colId xmlns:a16="http://schemas.microsoft.com/office/drawing/2014/main" val="146253003"/>
                    </a:ext>
                  </a:extLst>
                </a:gridCol>
                <a:gridCol w="1314444">
                  <a:extLst>
                    <a:ext uri="{9D8B030D-6E8A-4147-A177-3AD203B41FA5}">
                      <a16:colId xmlns:a16="http://schemas.microsoft.com/office/drawing/2014/main" val="3994973085"/>
                    </a:ext>
                  </a:extLst>
                </a:gridCol>
                <a:gridCol w="1314444">
                  <a:extLst>
                    <a:ext uri="{9D8B030D-6E8A-4147-A177-3AD203B41FA5}">
                      <a16:colId xmlns:a16="http://schemas.microsoft.com/office/drawing/2014/main" val="2961969508"/>
                    </a:ext>
                  </a:extLst>
                </a:gridCol>
                <a:gridCol w="1282912">
                  <a:extLst>
                    <a:ext uri="{9D8B030D-6E8A-4147-A177-3AD203B41FA5}">
                      <a16:colId xmlns:a16="http://schemas.microsoft.com/office/drawing/2014/main" val="3192496567"/>
                    </a:ext>
                  </a:extLst>
                </a:gridCol>
                <a:gridCol w="1282912">
                  <a:extLst>
                    <a:ext uri="{9D8B030D-6E8A-4147-A177-3AD203B41FA5}">
                      <a16:colId xmlns:a16="http://schemas.microsoft.com/office/drawing/2014/main" val="1074883459"/>
                    </a:ext>
                  </a:extLst>
                </a:gridCol>
              </a:tblGrid>
              <a:tr h="178142">
                <a:tc>
                  <a:txBody>
                    <a:bodyPr/>
                    <a:lstStyle/>
                    <a:p>
                      <a:pPr>
                        <a:lnSpc>
                          <a:spcPct val="107000"/>
                        </a:lnSpc>
                        <a:spcAft>
                          <a:spcPts val="0"/>
                        </a:spcAft>
                      </a:pPr>
                      <a:r>
                        <a:rPr lang="en-GB" sz="1100">
                          <a:effectLst/>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a:effectLst/>
                        </a:rPr>
                        <a:t>Q (W/m</a:t>
                      </a:r>
                      <a:r>
                        <a:rPr lang="en-GB" sz="1100" baseline="30000">
                          <a:effectLst/>
                        </a:rPr>
                        <a:t>2</a:t>
                      </a:r>
                      <a:r>
                        <a:rPr lang="en-GB" sz="1100">
                          <a:effectLst/>
                        </a:rPr>
                        <a: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a:effectLst/>
                        </a:rPr>
                        <a:t>Regime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a:effectLst/>
                        </a:rPr>
                        <a:t>h</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a:effectLst/>
                        </a:rPr>
                        <a:t>Equation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309661230"/>
                  </a:ext>
                </a:extLst>
              </a:tr>
              <a:tr h="274455">
                <a:tc>
                  <a:txBody>
                    <a:bodyPr/>
                    <a:lstStyle/>
                    <a:p>
                      <a:pPr>
                        <a:lnSpc>
                          <a:spcPct val="107000"/>
                        </a:lnSpc>
                        <a:spcAft>
                          <a:spcPts val="0"/>
                        </a:spcAft>
                      </a:pPr>
                      <a:r>
                        <a:rPr lang="en-GB" sz="1100" dirty="0">
                          <a:effectLst/>
                        </a:rPr>
                        <a:t>He I</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a:effectLst/>
                        </a:rPr>
                        <a:t>&gt;10000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a:effectLst/>
                        </a:rPr>
                        <a:t>Film boiling</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a:effectLst/>
                        </a:rPr>
                        <a:t>250 W/m</a:t>
                      </a:r>
                      <a:r>
                        <a:rPr lang="en-GB" sz="1100" baseline="30000" dirty="0">
                          <a:effectLst/>
                        </a:rPr>
                        <a:t>2</a:t>
                      </a:r>
                      <a:r>
                        <a:rPr lang="en-GB" sz="1100" dirty="0">
                          <a:effectLst/>
                        </a:rPr>
                        <a:t>K</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GB" sz="1100" dirty="0">
                          <a:effectLst/>
                        </a:rPr>
                        <a:t>Q=h(</a:t>
                      </a:r>
                      <a:r>
                        <a:rPr lang="en-GB" sz="1100" dirty="0" err="1">
                          <a:effectLst/>
                        </a:rPr>
                        <a:t>T</a:t>
                      </a:r>
                      <a:r>
                        <a:rPr lang="en-GB" sz="1100" baseline="-25000" dirty="0" err="1">
                          <a:effectLst/>
                        </a:rPr>
                        <a:t>s</a:t>
                      </a:r>
                      <a:r>
                        <a:rPr lang="en-GB" sz="1100" baseline="30000" dirty="0">
                          <a:effectLst/>
                        </a:rPr>
                        <a:t> </a:t>
                      </a:r>
                      <a:r>
                        <a:rPr lang="en-GB" sz="1100" dirty="0">
                          <a:effectLst/>
                        </a:rPr>
                        <a:t>–</a:t>
                      </a:r>
                      <a:r>
                        <a:rPr lang="en-GB" sz="1100" dirty="0" err="1">
                          <a:effectLst/>
                        </a:rPr>
                        <a:t>T</a:t>
                      </a:r>
                      <a:r>
                        <a:rPr lang="en-GB" sz="1100" baseline="-25000" dirty="0" err="1">
                          <a:effectLst/>
                        </a:rPr>
                        <a:t>He</a:t>
                      </a:r>
                      <a:r>
                        <a:rPr lang="en-GB" sz="1100" dirty="0">
                          <a:effectLst/>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2110978322"/>
                  </a:ext>
                </a:extLst>
              </a:tr>
            </a:tbl>
          </a:graphicData>
        </a:graphic>
      </p:graphicFrame>
      <p:sp>
        <p:nvSpPr>
          <p:cNvPr id="5" name="Rectangle 1"/>
          <p:cNvSpPr>
            <a:spLocks noChangeArrowheads="1"/>
          </p:cNvSpPr>
          <p:nvPr/>
        </p:nvSpPr>
        <p:spPr bwMode="auto">
          <a:xfrm>
            <a:off x="0" y="-130315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chemeClr val="tx1"/>
                </a:solidFill>
                <a:effectLst/>
                <a:latin typeface="Arial Unicode MS"/>
              </a:rPr>
              <a:t>author = "Paudel, Deepak", title = "{Quench Simulation of Superconducting Magnets with Commercial Multiphysics Software}", month = "Jun", year = "2015", reportNumber = "CERN-THESIS-2015-090", url = "http://cds.cern.ch/record/2031145", note = "Presented 30 Jun 2015", }</a:t>
            </a:r>
            <a:r>
              <a:rPr kumimoji="0" lang="en-US" altLang="en-US" sz="600" b="0" i="0" u="none" strike="noStrike" cap="none" normalizeH="0" baseline="0" smtClean="0">
                <a:ln>
                  <a:noFill/>
                </a:ln>
                <a:solidFill>
                  <a:schemeClr val="tx1"/>
                </a:solidFill>
                <a:effectLst/>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1" name="Footer Placeholder 20"/>
          <p:cNvSpPr>
            <a:spLocks noGrp="1"/>
          </p:cNvSpPr>
          <p:nvPr>
            <p:ph type="ftr" sz="quarter" idx="3"/>
          </p:nvPr>
        </p:nvSpPr>
        <p:spPr/>
        <p:txBody>
          <a:bodyPr/>
          <a:lstStyle/>
          <a:p>
            <a:r>
              <a:rPr lang="en-US" smtClean="0"/>
              <a:t>EASISchool3-Genova</a:t>
            </a:r>
            <a:endParaRPr lang="en-US" dirty="0"/>
          </a:p>
        </p:txBody>
      </p:sp>
    </p:spTree>
    <p:extLst>
      <p:ext uri="{BB962C8B-B14F-4D97-AF65-F5344CB8AC3E}">
        <p14:creationId xmlns:p14="http://schemas.microsoft.com/office/powerpoint/2010/main" val="23690475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graphicFrame>
        <p:nvGraphicFramePr>
          <p:cNvPr id="17" name="Diagram 16"/>
          <p:cNvGraphicFramePr/>
          <p:nvPr>
            <p:extLst>
              <p:ext uri="{D42A27DB-BD31-4B8C-83A1-F6EECF244321}">
                <p14:modId xmlns:p14="http://schemas.microsoft.com/office/powerpoint/2010/main" val="2205774077"/>
              </p:ext>
            </p:extLst>
          </p:nvPr>
        </p:nvGraphicFramePr>
        <p:xfrm>
          <a:off x="581524" y="276044"/>
          <a:ext cx="8105276" cy="9248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Rectangle 17"/>
          <p:cNvSpPr/>
          <p:nvPr/>
        </p:nvSpPr>
        <p:spPr>
          <a:xfrm>
            <a:off x="2758619" y="1824717"/>
            <a:ext cx="2743059" cy="300082"/>
          </a:xfrm>
          <a:prstGeom prst="rect">
            <a:avLst/>
          </a:prstGeom>
        </p:spPr>
        <p:txBody>
          <a:bodyPr wrap="none">
            <a:spAutoFit/>
          </a:bodyPr>
          <a:lstStyle/>
          <a:p>
            <a:r>
              <a:rPr lang="en-US" sz="1350" b="1" dirty="0">
                <a:solidFill>
                  <a:srgbClr val="C00000"/>
                </a:solidFill>
              </a:rPr>
              <a:t>ANSYS Convection coefficient:</a:t>
            </a:r>
            <a:endParaRPr lang="en-GB" sz="1350" dirty="0"/>
          </a:p>
        </p:txBody>
      </p:sp>
      <p:pic>
        <p:nvPicPr>
          <p:cNvPr id="19" name="Picture 18"/>
          <p:cNvPicPr>
            <a:picLocks noChangeAspect="1"/>
          </p:cNvPicPr>
          <p:nvPr/>
        </p:nvPicPr>
        <p:blipFill>
          <a:blip r:embed="rId7"/>
          <a:stretch>
            <a:fillRect/>
          </a:stretch>
        </p:blipFill>
        <p:spPr>
          <a:xfrm>
            <a:off x="2552111" y="2550690"/>
            <a:ext cx="3698319" cy="997959"/>
          </a:xfrm>
          <a:prstGeom prst="rect">
            <a:avLst/>
          </a:prstGeom>
        </p:spPr>
      </p:pic>
      <p:graphicFrame>
        <p:nvGraphicFramePr>
          <p:cNvPr id="11" name="Content Placeholder 6"/>
          <p:cNvGraphicFramePr>
            <a:graphicFrameLocks noGrp="1"/>
          </p:cNvGraphicFramePr>
          <p:nvPr>
            <p:ph idx="1"/>
            <p:extLst>
              <p:ext uri="{D42A27DB-BD31-4B8C-83A1-F6EECF244321}">
                <p14:modId xmlns:p14="http://schemas.microsoft.com/office/powerpoint/2010/main" val="3590553918"/>
              </p:ext>
            </p:extLst>
          </p:nvPr>
        </p:nvGraphicFramePr>
        <p:xfrm>
          <a:off x="950663" y="1382987"/>
          <a:ext cx="7234714" cy="936380"/>
        </p:xfrm>
        <a:graphic>
          <a:graphicData uri="http://schemas.openxmlformats.org/drawingml/2006/table">
            <a:tbl>
              <a:tblPr firstRow="1" firstCol="1" bandRow="1">
                <a:tableStyleId>{073A0DAA-6AF3-43AB-8588-CEC1D06C72B9}</a:tableStyleId>
              </a:tblPr>
              <a:tblGrid>
                <a:gridCol w="1145756">
                  <a:extLst>
                    <a:ext uri="{9D8B030D-6E8A-4147-A177-3AD203B41FA5}">
                      <a16:colId xmlns:a16="http://schemas.microsoft.com/office/drawing/2014/main" val="146253003"/>
                    </a:ext>
                  </a:extLst>
                </a:gridCol>
                <a:gridCol w="1540720">
                  <a:extLst>
                    <a:ext uri="{9D8B030D-6E8A-4147-A177-3AD203B41FA5}">
                      <a16:colId xmlns:a16="http://schemas.microsoft.com/office/drawing/2014/main" val="3994973085"/>
                    </a:ext>
                  </a:extLst>
                </a:gridCol>
                <a:gridCol w="1540720">
                  <a:extLst>
                    <a:ext uri="{9D8B030D-6E8A-4147-A177-3AD203B41FA5}">
                      <a16:colId xmlns:a16="http://schemas.microsoft.com/office/drawing/2014/main" val="2961969508"/>
                    </a:ext>
                  </a:extLst>
                </a:gridCol>
                <a:gridCol w="1503759">
                  <a:extLst>
                    <a:ext uri="{9D8B030D-6E8A-4147-A177-3AD203B41FA5}">
                      <a16:colId xmlns:a16="http://schemas.microsoft.com/office/drawing/2014/main" val="3192496567"/>
                    </a:ext>
                  </a:extLst>
                </a:gridCol>
                <a:gridCol w="1503759">
                  <a:extLst>
                    <a:ext uri="{9D8B030D-6E8A-4147-A177-3AD203B41FA5}">
                      <a16:colId xmlns:a16="http://schemas.microsoft.com/office/drawing/2014/main" val="1074883459"/>
                    </a:ext>
                  </a:extLst>
                </a:gridCol>
              </a:tblGrid>
              <a:tr h="234095">
                <a:tc>
                  <a:txBody>
                    <a:bodyPr/>
                    <a:lstStyle/>
                    <a:p>
                      <a:pPr>
                        <a:lnSpc>
                          <a:spcPct val="107000"/>
                        </a:lnSpc>
                        <a:spcAft>
                          <a:spcPts val="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Q (W/m</a:t>
                      </a:r>
                      <a:r>
                        <a:rPr lang="en-GB" sz="1100" baseline="30000">
                          <a:effectLst/>
                        </a:rPr>
                        <a:t>2</a:t>
                      </a:r>
                      <a:r>
                        <a:rPr lang="en-GB" sz="1100">
                          <a:effectLst/>
                        </a:rPr>
                        <a: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Regime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h</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Equation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09661230"/>
                  </a:ext>
                </a:extLst>
              </a:tr>
              <a:tr h="234095">
                <a:tc rowSpan="3">
                  <a:txBody>
                    <a:bodyPr/>
                    <a:lstStyle/>
                    <a:p>
                      <a:pPr>
                        <a:lnSpc>
                          <a:spcPct val="107000"/>
                        </a:lnSpc>
                        <a:spcAft>
                          <a:spcPts val="0"/>
                        </a:spcAft>
                      </a:pPr>
                      <a:r>
                        <a:rPr lang="en-GB" sz="1100" dirty="0">
                          <a:effectLst/>
                        </a:rPr>
                        <a:t>He I</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&lt;10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Natural convection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500 W/m</a:t>
                      </a:r>
                      <a:r>
                        <a:rPr lang="en-GB" sz="1100" baseline="30000">
                          <a:effectLst/>
                        </a:rPr>
                        <a:t>2</a:t>
                      </a:r>
                      <a:r>
                        <a:rPr lang="en-GB" sz="1100">
                          <a:effectLst/>
                        </a:rPr>
                        <a:t>K</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Q=h(T</a:t>
                      </a:r>
                      <a:r>
                        <a:rPr lang="en-GB" sz="1100" baseline="-25000">
                          <a:effectLst/>
                        </a:rPr>
                        <a:t>s</a:t>
                      </a:r>
                      <a:r>
                        <a:rPr lang="en-GB" sz="1100" baseline="30000">
                          <a:effectLst/>
                        </a:rPr>
                        <a:t> </a:t>
                      </a:r>
                      <a:r>
                        <a:rPr lang="en-GB" sz="1100">
                          <a:effectLst/>
                        </a:rPr>
                        <a:t>–T</a:t>
                      </a:r>
                      <a:r>
                        <a:rPr lang="en-GB" sz="1100" baseline="-25000">
                          <a:effectLst/>
                        </a:rPr>
                        <a:t>He</a:t>
                      </a:r>
                      <a:r>
                        <a:rPr lang="en-GB" sz="1100">
                          <a:effectLst/>
                        </a:rPr>
                        <a: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62826082"/>
                  </a:ext>
                </a:extLst>
              </a:tr>
              <a:tr h="234095">
                <a:tc vMerge="1">
                  <a:txBody>
                    <a:bodyPr/>
                    <a:lstStyle/>
                    <a:p>
                      <a:endParaRPr lang="en-GB"/>
                    </a:p>
                  </a:txBody>
                  <a:tcPr/>
                </a:tc>
                <a:tc>
                  <a:txBody>
                    <a:bodyPr/>
                    <a:lstStyle/>
                    <a:p>
                      <a:pPr>
                        <a:lnSpc>
                          <a:spcPct val="107000"/>
                        </a:lnSpc>
                        <a:spcAft>
                          <a:spcPts val="0"/>
                        </a:spcAft>
                      </a:pPr>
                      <a:r>
                        <a:rPr lang="en-GB" sz="1100">
                          <a:effectLst/>
                        </a:rPr>
                        <a:t>10&lt;Q&lt;10000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Nucleate boiling</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1</a:t>
                      </a:r>
                      <a:r>
                        <a:rPr lang="en-GB" sz="1100" dirty="0" smtClean="0">
                          <a:effectLst/>
                        </a:rPr>
                        <a:t>0000 W/m</a:t>
                      </a:r>
                      <a:r>
                        <a:rPr lang="en-GB" sz="1100" baseline="30000" dirty="0" smtClean="0">
                          <a:effectLst/>
                        </a:rPr>
                        <a:t>2</a:t>
                      </a:r>
                      <a:r>
                        <a:rPr lang="en-GB" sz="1100" dirty="0" smtClean="0">
                          <a:effectLst/>
                        </a:rPr>
                        <a:t>K</a:t>
                      </a:r>
                      <a:r>
                        <a:rPr lang="en-GB" sz="1100" baseline="30000" dirty="0">
                          <a:effectLst/>
                        </a:rPr>
                        <a:t>1</a:t>
                      </a:r>
                      <a:r>
                        <a:rPr lang="en-GB" sz="1100" baseline="30000" dirty="0" smtClean="0">
                          <a:effectLst/>
                        </a:rPr>
                        <a:t>.5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Q=h(T</a:t>
                      </a:r>
                      <a:r>
                        <a:rPr lang="en-GB" sz="1100" baseline="-25000">
                          <a:effectLst/>
                        </a:rPr>
                        <a:t>s</a:t>
                      </a:r>
                      <a:r>
                        <a:rPr lang="en-GB" sz="1100" baseline="30000">
                          <a:effectLst/>
                        </a:rPr>
                        <a:t> </a:t>
                      </a:r>
                      <a:r>
                        <a:rPr lang="en-GB" sz="1100">
                          <a:effectLst/>
                        </a:rPr>
                        <a:t>–T</a:t>
                      </a:r>
                      <a:r>
                        <a:rPr lang="en-GB" sz="1100" baseline="-25000">
                          <a:effectLst/>
                        </a:rPr>
                        <a:t>He</a:t>
                      </a:r>
                      <a:r>
                        <a:rPr lang="en-GB" sz="1100">
                          <a:effectLst/>
                        </a:rPr>
                        <a:t>)</a:t>
                      </a:r>
                      <a:r>
                        <a:rPr lang="en-GB" sz="1100" baseline="30000">
                          <a:effectLst/>
                        </a:rPr>
                        <a:t>2.5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17624793"/>
                  </a:ext>
                </a:extLst>
              </a:tr>
              <a:tr h="234095">
                <a:tc vMerge="1">
                  <a:txBody>
                    <a:bodyPr/>
                    <a:lstStyle/>
                    <a:p>
                      <a:endParaRPr lang="en-GB"/>
                    </a:p>
                  </a:txBody>
                  <a:tcPr/>
                </a:tc>
                <a:tc>
                  <a:txBody>
                    <a:bodyPr/>
                    <a:lstStyle/>
                    <a:p>
                      <a:pPr>
                        <a:lnSpc>
                          <a:spcPct val="107000"/>
                        </a:lnSpc>
                        <a:spcAft>
                          <a:spcPts val="0"/>
                        </a:spcAft>
                      </a:pPr>
                      <a:r>
                        <a:rPr lang="en-GB" sz="1100">
                          <a:effectLst/>
                        </a:rPr>
                        <a:t>&gt;10000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Film boiling</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250 W/m</a:t>
                      </a:r>
                      <a:r>
                        <a:rPr lang="en-GB" sz="1100" baseline="30000">
                          <a:effectLst/>
                        </a:rPr>
                        <a:t>2</a:t>
                      </a:r>
                      <a:r>
                        <a:rPr lang="en-GB" sz="1100">
                          <a:effectLst/>
                        </a:rPr>
                        <a:t>K</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100" dirty="0">
                          <a:effectLst/>
                        </a:rPr>
                        <a:t>Q=h(</a:t>
                      </a:r>
                      <a:r>
                        <a:rPr lang="en-GB" sz="1100" dirty="0" err="1">
                          <a:effectLst/>
                        </a:rPr>
                        <a:t>T</a:t>
                      </a:r>
                      <a:r>
                        <a:rPr lang="en-GB" sz="1100" baseline="-25000" dirty="0" err="1">
                          <a:effectLst/>
                        </a:rPr>
                        <a:t>s</a:t>
                      </a:r>
                      <a:r>
                        <a:rPr lang="en-GB" sz="1100" baseline="30000" dirty="0">
                          <a:effectLst/>
                        </a:rPr>
                        <a:t> </a:t>
                      </a:r>
                      <a:r>
                        <a:rPr lang="en-GB" sz="1100" dirty="0">
                          <a:effectLst/>
                        </a:rPr>
                        <a:t>–</a:t>
                      </a:r>
                      <a:r>
                        <a:rPr lang="en-GB" sz="1100" dirty="0" err="1">
                          <a:effectLst/>
                        </a:rPr>
                        <a:t>T</a:t>
                      </a:r>
                      <a:r>
                        <a:rPr lang="en-GB" sz="1100" baseline="-25000" dirty="0" err="1">
                          <a:effectLst/>
                        </a:rPr>
                        <a:t>He</a:t>
                      </a:r>
                      <a:r>
                        <a:rPr lang="en-GB" sz="1100" dirty="0">
                          <a:effectLst/>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0978322"/>
                  </a:ext>
                </a:extLst>
              </a:tr>
            </a:tbl>
          </a:graphicData>
        </a:graphic>
      </p:graphicFrame>
      <p:graphicFrame>
        <p:nvGraphicFramePr>
          <p:cNvPr id="16" name="Chart 15"/>
          <p:cNvGraphicFramePr>
            <a:graphicFrameLocks/>
          </p:cNvGraphicFramePr>
          <p:nvPr>
            <p:extLst>
              <p:ext uri="{D42A27DB-BD31-4B8C-83A1-F6EECF244321}">
                <p14:modId xmlns:p14="http://schemas.microsoft.com/office/powerpoint/2010/main" val="529494978"/>
              </p:ext>
            </p:extLst>
          </p:nvPr>
        </p:nvGraphicFramePr>
        <p:xfrm>
          <a:off x="2234649" y="3691782"/>
          <a:ext cx="4666741" cy="2384337"/>
        </p:xfrm>
        <a:graphic>
          <a:graphicData uri="http://schemas.openxmlformats.org/drawingml/2006/chart">
            <c:chart xmlns:c="http://schemas.openxmlformats.org/drawingml/2006/chart" xmlns:r="http://schemas.openxmlformats.org/officeDocument/2006/relationships" r:id="rId8"/>
          </a:graphicData>
        </a:graphic>
      </p:graphicFrame>
      <p:sp>
        <p:nvSpPr>
          <p:cNvPr id="3" name="Footer Placeholder 2"/>
          <p:cNvSpPr>
            <a:spLocks noGrp="1"/>
          </p:cNvSpPr>
          <p:nvPr>
            <p:ph type="ftr" sz="quarter" idx="3"/>
          </p:nvPr>
        </p:nvSpPr>
        <p:spPr/>
        <p:txBody>
          <a:bodyPr/>
          <a:lstStyle/>
          <a:p>
            <a:r>
              <a:rPr lang="en-US" smtClean="0"/>
              <a:t>EASISchool3-Genova</a:t>
            </a:r>
            <a:endParaRPr lang="en-US" dirty="0"/>
          </a:p>
        </p:txBody>
      </p:sp>
    </p:spTree>
    <p:extLst>
      <p:ext uri="{BB962C8B-B14F-4D97-AF65-F5344CB8AC3E}">
        <p14:creationId xmlns:p14="http://schemas.microsoft.com/office/powerpoint/2010/main" val="8088020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947" y="1277523"/>
            <a:ext cx="8226854" cy="798672"/>
          </a:xfrm>
        </p:spPr>
        <p:txBody>
          <a:bodyPr>
            <a:normAutofit/>
          </a:bodyPr>
          <a:lstStyle/>
          <a:p>
            <a:r>
              <a:rPr lang="en-GB" sz="1200" dirty="0" smtClean="0"/>
              <a:t>Heat flux mapping:  </a:t>
            </a:r>
            <a:r>
              <a:rPr lang="en-GB" sz="1200" dirty="0" smtClean="0"/>
              <a:t>The RF loads are imported from </a:t>
            </a:r>
            <a:r>
              <a:rPr lang="en-GB" sz="1200" dirty="0" smtClean="0"/>
              <a:t>CST</a:t>
            </a:r>
            <a:r>
              <a:rPr lang="en-GB" sz="1200" dirty="0"/>
              <a:t> </a:t>
            </a:r>
            <a:r>
              <a:rPr lang="en-GB" sz="1200" dirty="0" smtClean="0"/>
              <a:t>to ANSYS Mechanical</a:t>
            </a:r>
          </a:p>
          <a:p>
            <a:r>
              <a:rPr lang="en-GB" sz="1200" dirty="0" smtClean="0"/>
              <a:t>To </a:t>
            </a:r>
            <a:r>
              <a:rPr lang="en-GB" sz="1200" dirty="0"/>
              <a:t>do this across the dissimilar mesh interface used in each of these </a:t>
            </a:r>
            <a:r>
              <a:rPr lang="en-GB" sz="1200" dirty="0" err="1"/>
              <a:t>softwares</a:t>
            </a:r>
            <a:r>
              <a:rPr lang="en-GB" sz="1200" dirty="0"/>
              <a:t>, the nodes of the </a:t>
            </a:r>
            <a:r>
              <a:rPr lang="en-GB" sz="1200" dirty="0" smtClean="0"/>
              <a:t>CST mesh </a:t>
            </a:r>
            <a:r>
              <a:rPr lang="en-GB" sz="1200" dirty="0"/>
              <a:t>are mapped to the local coordinates of a node/element in the </a:t>
            </a:r>
            <a:r>
              <a:rPr lang="en-GB" sz="1200" dirty="0" smtClean="0"/>
              <a:t>ANSYS mesh.</a:t>
            </a:r>
            <a:endParaRPr lang="en-GB" sz="12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9" name="Picture 8"/>
          <p:cNvPicPr>
            <a:picLocks noChangeAspect="1"/>
          </p:cNvPicPr>
          <p:nvPr/>
        </p:nvPicPr>
        <p:blipFill rotWithShape="1">
          <a:blip r:embed="rId2"/>
          <a:srcRect l="38474" t="5864"/>
          <a:stretch/>
        </p:blipFill>
        <p:spPr>
          <a:xfrm>
            <a:off x="5358213" y="2452470"/>
            <a:ext cx="2434671" cy="1419836"/>
          </a:xfrm>
          <a:prstGeom prst="rect">
            <a:avLst/>
          </a:prstGeom>
        </p:spPr>
      </p:pic>
      <p:graphicFrame>
        <p:nvGraphicFramePr>
          <p:cNvPr id="11" name="Diagram 10"/>
          <p:cNvGraphicFramePr/>
          <p:nvPr>
            <p:extLst>
              <p:ext uri="{D42A27DB-BD31-4B8C-83A1-F6EECF244321}">
                <p14:modId xmlns:p14="http://schemas.microsoft.com/office/powerpoint/2010/main" val="4057813324"/>
              </p:ext>
            </p:extLst>
          </p:nvPr>
        </p:nvGraphicFramePr>
        <p:xfrm>
          <a:off x="578779" y="301436"/>
          <a:ext cx="8105276" cy="10675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a:stretch>
            <a:fillRect/>
          </a:stretch>
        </p:blipFill>
        <p:spPr>
          <a:xfrm>
            <a:off x="1294856" y="2227905"/>
            <a:ext cx="2902223" cy="1246391"/>
          </a:xfrm>
          <a:prstGeom prst="rect">
            <a:avLst/>
          </a:prstGeom>
        </p:spPr>
      </p:pic>
      <p:sp>
        <p:nvSpPr>
          <p:cNvPr id="13" name="TextBox 12"/>
          <p:cNvSpPr txBox="1"/>
          <p:nvPr/>
        </p:nvSpPr>
        <p:spPr>
          <a:xfrm>
            <a:off x="564624" y="4665513"/>
            <a:ext cx="3652858" cy="461665"/>
          </a:xfrm>
          <a:prstGeom prst="rect">
            <a:avLst/>
          </a:prstGeom>
          <a:noFill/>
        </p:spPr>
        <p:txBody>
          <a:bodyPr wrap="square" rtlCol="0">
            <a:spAutoFit/>
          </a:bodyPr>
          <a:lstStyle/>
          <a:p>
            <a:r>
              <a:rPr lang="en-US" sz="1200" i="1" dirty="0"/>
              <a:t>From CST, a .txt file is generated with 4 columns: X, Y, Z and heat flux.</a:t>
            </a:r>
            <a:endParaRPr lang="en-GB" sz="1200" i="1" dirty="0"/>
          </a:p>
        </p:txBody>
      </p:sp>
      <p:pic>
        <p:nvPicPr>
          <p:cNvPr id="15" name="Picture 14"/>
          <p:cNvPicPr>
            <a:picLocks noChangeAspect="1"/>
          </p:cNvPicPr>
          <p:nvPr/>
        </p:nvPicPr>
        <p:blipFill rotWithShape="1">
          <a:blip r:embed="rId9"/>
          <a:srcRect b="41624"/>
          <a:stretch/>
        </p:blipFill>
        <p:spPr>
          <a:xfrm>
            <a:off x="764850" y="3595590"/>
            <a:ext cx="2693194" cy="959159"/>
          </a:xfrm>
          <a:prstGeom prst="rect">
            <a:avLst/>
          </a:prstGeom>
        </p:spPr>
      </p:pic>
      <p:cxnSp>
        <p:nvCxnSpPr>
          <p:cNvPr id="17" name="Straight Arrow Connector 16"/>
          <p:cNvCxnSpPr/>
          <p:nvPr/>
        </p:nvCxnSpPr>
        <p:spPr>
          <a:xfrm flipV="1">
            <a:off x="1810390" y="2851100"/>
            <a:ext cx="0" cy="6530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6" name="Picture 15"/>
          <p:cNvPicPr>
            <a:picLocks noChangeAspect="1"/>
          </p:cNvPicPr>
          <p:nvPr/>
        </p:nvPicPr>
        <p:blipFill rotWithShape="1">
          <a:blip r:embed="rId10">
            <a:extLst>
              <a:ext uri="{28A0092B-C50C-407E-A947-70E740481C1C}">
                <a14:useLocalDpi xmlns:a14="http://schemas.microsoft.com/office/drawing/2010/main" val="0"/>
              </a:ext>
            </a:extLst>
          </a:blip>
          <a:srcRect r="24087"/>
          <a:stretch/>
        </p:blipFill>
        <p:spPr>
          <a:xfrm>
            <a:off x="5358213" y="4075170"/>
            <a:ext cx="2640876" cy="1818914"/>
          </a:xfrm>
          <a:prstGeom prst="rect">
            <a:avLst/>
          </a:prstGeom>
        </p:spPr>
      </p:pic>
      <p:sp>
        <p:nvSpPr>
          <p:cNvPr id="2" name="TextBox 1"/>
          <p:cNvSpPr txBox="1"/>
          <p:nvPr/>
        </p:nvSpPr>
        <p:spPr>
          <a:xfrm>
            <a:off x="4805482" y="2140814"/>
            <a:ext cx="3881319" cy="276999"/>
          </a:xfrm>
          <a:prstGeom prst="rect">
            <a:avLst/>
          </a:prstGeom>
          <a:noFill/>
        </p:spPr>
        <p:txBody>
          <a:bodyPr wrap="square" rtlCol="0">
            <a:spAutoFit/>
          </a:bodyPr>
          <a:lstStyle/>
          <a:p>
            <a:r>
              <a:rPr lang="en-US" sz="1200" dirty="0" smtClean="0">
                <a:solidFill>
                  <a:srgbClr val="C50B90"/>
                </a:solidFill>
              </a:rPr>
              <a:t>RF power density imported from CST to ANSYS</a:t>
            </a:r>
            <a:endParaRPr lang="en-GB" sz="1200" dirty="0">
              <a:solidFill>
                <a:srgbClr val="C50B90"/>
              </a:solidFill>
            </a:endParaRPr>
          </a:p>
        </p:txBody>
      </p:sp>
      <p:sp>
        <p:nvSpPr>
          <p:cNvPr id="5" name="Rectangle 4"/>
          <p:cNvSpPr/>
          <p:nvPr/>
        </p:nvSpPr>
        <p:spPr>
          <a:xfrm>
            <a:off x="4546363" y="2033634"/>
            <a:ext cx="4221622" cy="4085155"/>
          </a:xfrm>
          <a:prstGeom prst="rect">
            <a:avLst/>
          </a:prstGeom>
          <a:noFill/>
          <a:ln w="19050">
            <a:solidFill>
              <a:srgbClr val="C50B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p:cNvSpPr txBox="1"/>
          <p:nvPr/>
        </p:nvSpPr>
        <p:spPr>
          <a:xfrm>
            <a:off x="4700451" y="3886456"/>
            <a:ext cx="4716454" cy="276999"/>
          </a:xfrm>
          <a:prstGeom prst="rect">
            <a:avLst/>
          </a:prstGeom>
          <a:noFill/>
        </p:spPr>
        <p:txBody>
          <a:bodyPr wrap="square" rtlCol="0">
            <a:spAutoFit/>
          </a:bodyPr>
          <a:lstStyle/>
          <a:p>
            <a:r>
              <a:rPr lang="en-US" sz="1200" dirty="0" smtClean="0">
                <a:solidFill>
                  <a:srgbClr val="C50B90"/>
                </a:solidFill>
              </a:rPr>
              <a:t>Temperature profile calculated for 25MV/m, 4.2 K bath</a:t>
            </a:r>
            <a:endParaRPr lang="en-GB" sz="1200" dirty="0">
              <a:solidFill>
                <a:srgbClr val="C50B90"/>
              </a:solidFill>
            </a:endParaRPr>
          </a:p>
        </p:txBody>
      </p:sp>
      <p:sp>
        <p:nvSpPr>
          <p:cNvPr id="7" name="Footer Placeholder 6"/>
          <p:cNvSpPr>
            <a:spLocks noGrp="1"/>
          </p:cNvSpPr>
          <p:nvPr>
            <p:ph type="ftr" sz="quarter" idx="3"/>
          </p:nvPr>
        </p:nvSpPr>
        <p:spPr/>
        <p:txBody>
          <a:bodyPr/>
          <a:lstStyle/>
          <a:p>
            <a:r>
              <a:rPr lang="en-US" smtClean="0"/>
              <a:t>EASISchool3-Genova</a:t>
            </a:r>
            <a:endParaRPr lang="en-US" dirty="0"/>
          </a:p>
        </p:txBody>
      </p:sp>
    </p:spTree>
    <p:extLst>
      <p:ext uri="{BB962C8B-B14F-4D97-AF65-F5344CB8AC3E}">
        <p14:creationId xmlns:p14="http://schemas.microsoft.com/office/powerpoint/2010/main" val="14866740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722397" y="2612306"/>
            <a:ext cx="5811066" cy="2474724"/>
          </a:xfrm>
          <a:prstGeom prst="rect">
            <a:avLst/>
          </a:prstGeom>
        </p:spPr>
      </p:pic>
      <p:sp>
        <p:nvSpPr>
          <p:cNvPr id="8" name="Content Placeholder 2"/>
          <p:cNvSpPr txBox="1">
            <a:spLocks/>
          </p:cNvSpPr>
          <p:nvPr/>
        </p:nvSpPr>
        <p:spPr>
          <a:xfrm>
            <a:off x="514503" y="1975447"/>
            <a:ext cx="8226854" cy="4667421"/>
          </a:xfrm>
          <a:prstGeom prst="rect">
            <a:avLst/>
          </a:prstGeom>
        </p:spPr>
        <p:txBody>
          <a:bodyPr vert="horz">
            <a:normAutofit/>
          </a:bodyPr>
          <a:lstStyle>
            <a:lvl1pPr marL="370323" indent="-342891" algn="l" rtl="0" eaLnBrk="1" latinLnBrk="0" hangingPunct="1">
              <a:spcBef>
                <a:spcPct val="20000"/>
              </a:spcBef>
              <a:buClr>
                <a:schemeClr val="tx1"/>
              </a:buClr>
              <a:buSzPct val="80000"/>
              <a:buFont typeface="Arial"/>
              <a:buChar char="•"/>
              <a:defRPr kumimoji="0" sz="2251" kern="1200">
                <a:solidFill>
                  <a:schemeClr val="tx1"/>
                </a:solidFill>
                <a:latin typeface="+mn-lt"/>
                <a:ea typeface="+mn-ea"/>
                <a:cs typeface="+mn-cs"/>
              </a:defRPr>
            </a:lvl1pPr>
            <a:lvl2pPr marL="678926" indent="-342891" algn="l" rtl="0" eaLnBrk="1" latinLnBrk="0" hangingPunct="1">
              <a:spcBef>
                <a:spcPct val="20000"/>
              </a:spcBef>
              <a:buClr>
                <a:schemeClr val="tx1"/>
              </a:buClr>
              <a:buSzPct val="90000"/>
              <a:buFont typeface="Arial"/>
              <a:buChar char="•"/>
              <a:defRPr kumimoji="0" sz="1951" kern="1200">
                <a:solidFill>
                  <a:schemeClr val="tx1"/>
                </a:solidFill>
                <a:latin typeface="+mn-lt"/>
                <a:ea typeface="+mn-ea"/>
                <a:cs typeface="+mn-cs"/>
              </a:defRPr>
            </a:lvl2pPr>
            <a:lvl3pPr marL="819510" indent="-257168"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1038961" indent="-257168"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4pPr>
            <a:lvl5pPr marL="1237838" indent="-257168" algn="l" rtl="0" eaLnBrk="1" latinLnBrk="0" hangingPunct="1">
              <a:spcBef>
                <a:spcPct val="20000"/>
              </a:spcBef>
              <a:buClr>
                <a:schemeClr val="tx1"/>
              </a:buClr>
              <a:buSzPct val="100000"/>
              <a:buFont typeface="Arial"/>
              <a:buChar char="•"/>
              <a:defRPr kumimoji="0" sz="1500" kern="1200">
                <a:solidFill>
                  <a:schemeClr val="tx1"/>
                </a:solidFill>
                <a:latin typeface="+mn-lt"/>
                <a:ea typeface="+mn-ea"/>
                <a:cs typeface="+mn-cs"/>
              </a:defRPr>
            </a:lvl5pPr>
            <a:lvl6pPr marL="1275556" indent="-137157"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44" indent="-137157" algn="l" rtl="0" eaLnBrk="1" latinLnBrk="0" hangingPunct="1">
              <a:spcBef>
                <a:spcPct val="20000"/>
              </a:spcBef>
              <a:buClr>
                <a:schemeClr val="accent6"/>
              </a:buClr>
              <a:buSzPct val="100000"/>
              <a:buFont typeface="Arial"/>
              <a:buChar char="•"/>
              <a:defRPr kumimoji="0" sz="1351" kern="1200" baseline="0">
                <a:solidFill>
                  <a:schemeClr val="tx1"/>
                </a:solidFill>
                <a:latin typeface="+mn-lt"/>
                <a:ea typeface="+mn-ea"/>
                <a:cs typeface="+mn-cs"/>
              </a:defRPr>
            </a:lvl7pPr>
            <a:lvl8pPr marL="1604732" indent="-137157"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47" indent="-137157"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endParaRPr lang="en-GB" sz="2000" dirty="0"/>
          </a:p>
        </p:txBody>
      </p:sp>
      <p:sp>
        <p:nvSpPr>
          <p:cNvPr id="10" name="Rounded Rectangle 9"/>
          <p:cNvSpPr/>
          <p:nvPr/>
        </p:nvSpPr>
        <p:spPr>
          <a:xfrm>
            <a:off x="383570" y="541235"/>
            <a:ext cx="8357787" cy="616393"/>
          </a:xfrm>
          <a:prstGeom prst="roundRect">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Example of temperature distribution in presence of a defect </a:t>
            </a:r>
            <a:endParaRPr lang="en-GB" dirty="0"/>
          </a:p>
        </p:txBody>
      </p:sp>
      <p:sp>
        <p:nvSpPr>
          <p:cNvPr id="11" name="Rectangle 10"/>
          <p:cNvSpPr/>
          <p:nvPr/>
        </p:nvSpPr>
        <p:spPr>
          <a:xfrm>
            <a:off x="731048" y="1603528"/>
            <a:ext cx="7793764" cy="3837062"/>
          </a:xfrm>
          <a:prstGeom prst="rect">
            <a:avLst/>
          </a:prstGeom>
          <a:noFill/>
          <a:ln w="19050">
            <a:solidFill>
              <a:srgbClr val="C50B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Rectangle 11"/>
          <p:cNvSpPr/>
          <p:nvPr/>
        </p:nvSpPr>
        <p:spPr>
          <a:xfrm>
            <a:off x="888884" y="1700040"/>
            <a:ext cx="7635928" cy="646331"/>
          </a:xfrm>
          <a:prstGeom prst="rect">
            <a:avLst/>
          </a:prstGeom>
        </p:spPr>
        <p:txBody>
          <a:bodyPr wrap="square">
            <a:spAutoFit/>
          </a:bodyPr>
          <a:lstStyle/>
          <a:p>
            <a:r>
              <a:rPr lang="en-US" dirty="0">
                <a:solidFill>
                  <a:srgbClr val="C50B90"/>
                </a:solidFill>
              </a:rPr>
              <a:t>Temperature profile calculated for 25MV/m, 4.2 K </a:t>
            </a:r>
            <a:r>
              <a:rPr lang="en-US" dirty="0" smtClean="0">
                <a:solidFill>
                  <a:srgbClr val="C50B90"/>
                </a:solidFill>
              </a:rPr>
              <a:t>bath, with a defect of  0.01 cm, assuming a tool-steel particle</a:t>
            </a:r>
            <a:endParaRPr lang="en-GB" dirty="0">
              <a:solidFill>
                <a:srgbClr val="C50B90"/>
              </a:solidFill>
            </a:endParaRPr>
          </a:p>
        </p:txBody>
      </p:sp>
    </p:spTree>
    <p:extLst>
      <p:ext uri="{BB962C8B-B14F-4D97-AF65-F5344CB8AC3E}">
        <p14:creationId xmlns:p14="http://schemas.microsoft.com/office/powerpoint/2010/main" val="4261084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114" y="1292530"/>
            <a:ext cx="8226854" cy="3500566"/>
          </a:xfrm>
        </p:spPr>
        <p:txBody>
          <a:bodyPr>
            <a:normAutofit/>
          </a:bodyPr>
          <a:lstStyle/>
          <a:p>
            <a:pPr fontAlgn="base"/>
            <a:endParaRPr lang="en-GB" sz="1400" dirty="0" smtClean="0"/>
          </a:p>
          <a:p>
            <a:r>
              <a:rPr lang="en-US" sz="1400" dirty="0" smtClean="0"/>
              <a:t>A bad </a:t>
            </a:r>
            <a:r>
              <a:rPr lang="en-US" sz="1400" dirty="0"/>
              <a:t>adhesion of the film to the substrate can lead to thermal contact resistance </a:t>
            </a:r>
            <a:r>
              <a:rPr lang="en-US" sz="1400" dirty="0" smtClean="0"/>
              <a:t>of </a:t>
            </a:r>
            <a:r>
              <a:rPr lang="en-US" sz="1400" dirty="0"/>
              <a:t>110 </a:t>
            </a:r>
            <a:r>
              <a:rPr lang="en-US" sz="1400" dirty="0" smtClean="0"/>
              <a:t>cm</a:t>
            </a:r>
            <a:r>
              <a:rPr lang="en-US" sz="1400" baseline="30000" dirty="0" smtClean="0"/>
              <a:t>2</a:t>
            </a:r>
            <a:r>
              <a:rPr lang="en-US" sz="1400" dirty="0" smtClean="0"/>
              <a:t>K/W </a:t>
            </a:r>
            <a:r>
              <a:rPr lang="en-US" sz="1400" dirty="0"/>
              <a:t>(Bonded contact would be 0.3 cm</a:t>
            </a:r>
            <a:r>
              <a:rPr lang="en-US" sz="1400" baseline="30000" dirty="0"/>
              <a:t>2</a:t>
            </a:r>
            <a:r>
              <a:rPr lang="en-US" sz="1400" dirty="0"/>
              <a:t>K/W</a:t>
            </a:r>
            <a:r>
              <a:rPr lang="en-US" sz="1400" dirty="0" smtClean="0"/>
              <a:t>)</a:t>
            </a:r>
            <a:endParaRPr lang="en-US" sz="1400" dirty="0"/>
          </a:p>
          <a:p>
            <a:r>
              <a:rPr lang="en-US" sz="1400" dirty="0"/>
              <a:t>The interface </a:t>
            </a:r>
            <a:r>
              <a:rPr lang="en-US" sz="1400" dirty="0" err="1"/>
              <a:t>Nb</a:t>
            </a:r>
            <a:r>
              <a:rPr lang="en-US" sz="1400" dirty="0"/>
              <a:t>/Cu could be included in the simulations </a:t>
            </a:r>
            <a:r>
              <a:rPr lang="en-US" sz="1400" dirty="0" smtClean="0"/>
              <a:t>with the </a:t>
            </a:r>
            <a:r>
              <a:rPr lang="en-US" sz="1400" dirty="0"/>
              <a:t>corresponding thermal resistance.</a:t>
            </a:r>
          </a:p>
          <a:p>
            <a:endParaRPr lang="en-GB" sz="20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pic>
        <p:nvPicPr>
          <p:cNvPr id="7" name="Picture 6"/>
          <p:cNvPicPr>
            <a:picLocks noChangeAspect="1"/>
          </p:cNvPicPr>
          <p:nvPr/>
        </p:nvPicPr>
        <p:blipFill>
          <a:blip r:embed="rId2"/>
          <a:stretch>
            <a:fillRect/>
          </a:stretch>
        </p:blipFill>
        <p:spPr>
          <a:xfrm>
            <a:off x="2582692" y="2760293"/>
            <a:ext cx="3806378" cy="2487336"/>
          </a:xfrm>
          <a:prstGeom prst="rect">
            <a:avLst/>
          </a:prstGeom>
        </p:spPr>
      </p:pic>
      <p:sp>
        <p:nvSpPr>
          <p:cNvPr id="8" name="Rounded Rectangle 7"/>
          <p:cNvSpPr/>
          <p:nvPr/>
        </p:nvSpPr>
        <p:spPr>
          <a:xfrm>
            <a:off x="581114" y="443286"/>
            <a:ext cx="8357787" cy="616393"/>
          </a:xfrm>
          <a:prstGeom prst="roundRect">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smtClean="0"/>
              <a:t>Future studies: Including effect of blisters in the coating</a:t>
            </a:r>
            <a:endParaRPr lang="en-GB" dirty="0"/>
          </a:p>
        </p:txBody>
      </p:sp>
      <p:sp>
        <p:nvSpPr>
          <p:cNvPr id="9" name="Footer Placeholder 8"/>
          <p:cNvSpPr>
            <a:spLocks noGrp="1"/>
          </p:cNvSpPr>
          <p:nvPr>
            <p:ph type="ftr" sz="quarter" idx="3"/>
          </p:nvPr>
        </p:nvSpPr>
        <p:spPr/>
        <p:txBody>
          <a:bodyPr/>
          <a:lstStyle/>
          <a:p>
            <a:r>
              <a:rPr lang="en-US" smtClean="0"/>
              <a:t>EASISchool3-Genova</a:t>
            </a:r>
            <a:endParaRPr lang="en-US" dirty="0"/>
          </a:p>
        </p:txBody>
      </p:sp>
      <p:sp>
        <p:nvSpPr>
          <p:cNvPr id="10" name="Rectangle 9"/>
          <p:cNvSpPr/>
          <p:nvPr/>
        </p:nvSpPr>
        <p:spPr>
          <a:xfrm>
            <a:off x="1543542" y="5291248"/>
            <a:ext cx="6641835" cy="400110"/>
          </a:xfrm>
          <a:prstGeom prst="rect">
            <a:avLst/>
          </a:prstGeom>
        </p:spPr>
        <p:txBody>
          <a:bodyPr wrap="square">
            <a:spAutoFit/>
          </a:bodyPr>
          <a:lstStyle/>
          <a:p>
            <a:pPr marL="27432" indent="0" fontAlgn="base">
              <a:buNone/>
            </a:pPr>
            <a:r>
              <a:rPr lang="en-GB" sz="1000" dirty="0"/>
              <a:t>V </a:t>
            </a:r>
            <a:r>
              <a:rPr lang="en-GB" sz="1000" dirty="0" smtClean="0"/>
              <a:t>Palmieri</a:t>
            </a:r>
            <a:r>
              <a:rPr lang="en-GB" sz="1000" baseline="30000" dirty="0" smtClean="0"/>
              <a:t>,</a:t>
            </a:r>
            <a:r>
              <a:rPr lang="en-GB" sz="1000" dirty="0"/>
              <a:t> and R </a:t>
            </a:r>
            <a:r>
              <a:rPr lang="en-GB" sz="1000" dirty="0" err="1" smtClean="0"/>
              <a:t>Vaglio</a:t>
            </a:r>
            <a:r>
              <a:rPr lang="en-GB" sz="1000" baseline="30000" dirty="0"/>
              <a:t>,</a:t>
            </a:r>
            <a:r>
              <a:rPr lang="en-GB" sz="1000" baseline="30000" dirty="0" smtClean="0"/>
              <a:t> </a:t>
            </a:r>
            <a:r>
              <a:rPr lang="en-GB" sz="1000" dirty="0" smtClean="0"/>
              <a:t>Thermal </a:t>
            </a:r>
            <a:r>
              <a:rPr lang="en-GB" sz="1000" dirty="0"/>
              <a:t>contact resistance at the </a:t>
            </a:r>
            <a:r>
              <a:rPr lang="en-GB" sz="1000" dirty="0" err="1"/>
              <a:t>Nb</a:t>
            </a:r>
            <a:r>
              <a:rPr lang="en-GB" sz="1000" dirty="0"/>
              <a:t>/Cu interface as a limiting factor for sputtered thin film RF superconducting cavities</a:t>
            </a:r>
            <a:r>
              <a:rPr lang="en-GB" sz="1000" dirty="0" smtClean="0"/>
              <a:t>,</a:t>
            </a:r>
            <a:r>
              <a:rPr lang="en-GB" sz="1000" baseline="30000" dirty="0" smtClean="0"/>
              <a:t>,</a:t>
            </a:r>
            <a:r>
              <a:rPr lang="en-GB" sz="1000" dirty="0" smtClean="0"/>
              <a:t> </a:t>
            </a:r>
            <a:r>
              <a:rPr lang="en-GB" sz="1000" dirty="0"/>
              <a:t>2015, </a:t>
            </a:r>
            <a:r>
              <a:rPr lang="en-GB" sz="1000" u="sng" dirty="0">
                <a:hlinkClick r:id="rId3"/>
              </a:rPr>
              <a:t>Superconductor Science and Technology</a:t>
            </a:r>
            <a:r>
              <a:rPr lang="en-GB" sz="1000" dirty="0"/>
              <a:t>, </a:t>
            </a:r>
            <a:r>
              <a:rPr lang="en-GB" sz="1000" u="sng" dirty="0">
                <a:hlinkClick r:id="rId4"/>
              </a:rPr>
              <a:t>Volume 29</a:t>
            </a:r>
            <a:r>
              <a:rPr lang="en-GB" sz="1000" dirty="0"/>
              <a:t>, </a:t>
            </a:r>
            <a:r>
              <a:rPr lang="en-GB" sz="1000" u="sng" dirty="0">
                <a:hlinkClick r:id="rId5"/>
              </a:rPr>
              <a:t>Number 1</a:t>
            </a:r>
            <a:r>
              <a:rPr lang="en-GB" sz="1000" u="sng" dirty="0"/>
              <a:t>:</a:t>
            </a:r>
          </a:p>
        </p:txBody>
      </p:sp>
    </p:spTree>
    <p:extLst>
      <p:ext uri="{BB962C8B-B14F-4D97-AF65-F5344CB8AC3E}">
        <p14:creationId xmlns:p14="http://schemas.microsoft.com/office/powerpoint/2010/main" val="4064483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564" y="1329005"/>
            <a:ext cx="9168467" cy="4667421"/>
          </a:xfrm>
        </p:spPr>
        <p:txBody>
          <a:bodyPr>
            <a:normAutofit/>
          </a:bodyPr>
          <a:lstStyle/>
          <a:p>
            <a:pPr>
              <a:buFont typeface="Wingdings" panose="05000000000000000000" pitchFamily="2" charset="2"/>
              <a:buChar char="ü"/>
            </a:pPr>
            <a:r>
              <a:rPr lang="en-US" dirty="0" smtClean="0"/>
              <a:t>At CERN, RF characterization of thin films is carried out </a:t>
            </a:r>
            <a:r>
              <a:rPr lang="en-US" dirty="0" smtClean="0"/>
              <a:t>to find potential applications to SRF cavities.</a:t>
            </a:r>
            <a:endParaRPr lang="en-US" dirty="0" smtClean="0"/>
          </a:p>
          <a:p>
            <a:pPr>
              <a:buFont typeface="Wingdings" panose="05000000000000000000" pitchFamily="2" charset="2"/>
              <a:buChar char="ü"/>
            </a:pPr>
            <a:r>
              <a:rPr lang="en-US" dirty="0" err="1" smtClean="0"/>
              <a:t>HiPIMS</a:t>
            </a:r>
            <a:r>
              <a:rPr lang="en-US" dirty="0" smtClean="0"/>
              <a:t> </a:t>
            </a:r>
            <a:r>
              <a:rPr lang="en-US" dirty="0" smtClean="0"/>
              <a:t>coatings applied to QPR samples have shown Q-slopes comparable to bulk Nb.</a:t>
            </a:r>
          </a:p>
          <a:p>
            <a:pPr>
              <a:buFont typeface="Wingdings" panose="05000000000000000000" pitchFamily="2" charset="2"/>
              <a:buChar char="ü"/>
            </a:pPr>
            <a:r>
              <a:rPr lang="en-US" dirty="0" smtClean="0"/>
              <a:t>When applying the same coating technique to 1.3 GHz cavities the RF performance is not as good as expected.</a:t>
            </a:r>
          </a:p>
          <a:p>
            <a:pPr>
              <a:buFont typeface="Wingdings" panose="05000000000000000000" pitchFamily="2" charset="2"/>
              <a:buChar char="ü"/>
            </a:pPr>
            <a:r>
              <a:rPr lang="en-US" dirty="0" smtClean="0"/>
              <a:t>Efforts should be put on:</a:t>
            </a:r>
          </a:p>
          <a:p>
            <a:pPr lvl="1"/>
            <a:r>
              <a:rPr lang="en-US" b="1" dirty="0" smtClean="0"/>
              <a:t>Specific optimization of the coating technique for the cavity geometry.</a:t>
            </a:r>
          </a:p>
          <a:p>
            <a:pPr lvl="1"/>
            <a:r>
              <a:rPr lang="en-US" b="1" dirty="0" smtClean="0"/>
              <a:t>Have good substrates (seamless cavities with thermal mapping system</a:t>
            </a:r>
            <a:r>
              <a:rPr lang="en-US" b="1" dirty="0" smtClean="0"/>
              <a:t>)</a:t>
            </a:r>
            <a:r>
              <a:rPr lang="en-US" dirty="0" smtClean="0"/>
              <a:t>.</a:t>
            </a:r>
          </a:p>
          <a:p>
            <a:pPr>
              <a:buFont typeface="Wingdings" panose="05000000000000000000" pitchFamily="2" charset="2"/>
              <a:buChar char="ü"/>
            </a:pPr>
            <a:r>
              <a:rPr lang="en-US" dirty="0" smtClean="0"/>
              <a:t>Simulations are powerful tools that can help us to keep investigating the mechanisms behind the Q drop .</a:t>
            </a:r>
            <a:endParaRPr lang="en-US" dirty="0" smtClean="0"/>
          </a:p>
          <a:p>
            <a:pPr lvl="1"/>
            <a:endParaRPr lang="en-US" dirty="0" smtClean="0"/>
          </a:p>
          <a:p>
            <a:pPr lvl="1"/>
            <a:endParaRPr lang="en-US" dirty="0" smtClean="0"/>
          </a:p>
          <a:p>
            <a:pPr lvl="1"/>
            <a:endParaRPr lang="en-US" dirty="0" smtClean="0"/>
          </a:p>
          <a:p>
            <a:pPr lvl="1"/>
            <a:endParaRPr lang="en-GB"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sp>
        <p:nvSpPr>
          <p:cNvPr id="8" name="Title 1"/>
          <p:cNvSpPr txBox="1">
            <a:spLocks/>
          </p:cNvSpPr>
          <p:nvPr/>
        </p:nvSpPr>
        <p:spPr>
          <a:xfrm>
            <a:off x="459950" y="679419"/>
            <a:ext cx="8226855" cy="553689"/>
          </a:xfrm>
          <a:prstGeom prst="rect">
            <a:avLst/>
          </a:prstGeom>
        </p:spPr>
        <p:txBody>
          <a:bodyPr vert="horz" lIns="45720" rIns="45720" anchor="ctr">
            <a:normAutofit fontScale="90000" lnSpcReduction="10000"/>
          </a:bodyPr>
          <a:lstStyle>
            <a:lvl1pPr algn="l" rtl="0" eaLnBrk="1" latinLnBrk="0" hangingPunct="1">
              <a:spcBef>
                <a:spcPct val="0"/>
              </a:spcBef>
              <a:buNone/>
              <a:defRPr kumimoji="0" sz="3450" kern="1200">
                <a:solidFill>
                  <a:schemeClr val="tx1"/>
                </a:solidFill>
                <a:latin typeface="+mj-lt"/>
                <a:ea typeface="+mj-ea"/>
                <a:cs typeface="+mj-cs"/>
              </a:defRPr>
            </a:lvl1pPr>
          </a:lstStyle>
          <a:p>
            <a:r>
              <a:rPr lang="en-US" sz="3600" dirty="0"/>
              <a:t>Wrap-up</a:t>
            </a:r>
            <a:endParaRPr lang="en-GB" sz="3451" dirty="0"/>
          </a:p>
        </p:txBody>
      </p:sp>
    </p:spTree>
    <p:extLst>
      <p:ext uri="{BB962C8B-B14F-4D97-AF65-F5344CB8AC3E}">
        <p14:creationId xmlns:p14="http://schemas.microsoft.com/office/powerpoint/2010/main" val="3973891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5355" y="3962405"/>
            <a:ext cx="7788705" cy="2030629"/>
          </a:xfrm>
        </p:spPr>
        <p:txBody>
          <a:bodyPr>
            <a:normAutofit/>
          </a:bodyPr>
          <a:lstStyle/>
          <a:p>
            <a:pPr marL="27431" indent="0">
              <a:buNone/>
            </a:pPr>
            <a:r>
              <a:rPr lang="en-US" sz="4000" dirty="0"/>
              <a:t>Thanks for your attention.</a:t>
            </a:r>
            <a:endParaRPr lang="en-GB" sz="40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16917100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RF characterization of thin films</a:t>
            </a:r>
            <a:endParaRPr lang="en-GB"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graphicFrame>
        <p:nvGraphicFramePr>
          <p:cNvPr id="8" name="Diagram 7"/>
          <p:cNvGraphicFramePr/>
          <p:nvPr>
            <p:extLst>
              <p:ext uri="{D42A27DB-BD31-4B8C-83A1-F6EECF244321}">
                <p14:modId xmlns:p14="http://schemas.microsoft.com/office/powerpoint/2010/main" val="111184156"/>
              </p:ext>
            </p:extLst>
          </p:nvPr>
        </p:nvGraphicFramePr>
        <p:xfrm>
          <a:off x="455850" y="1445916"/>
          <a:ext cx="7369148" cy="4641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ounded Rectangle 14"/>
          <p:cNvSpPr/>
          <p:nvPr/>
        </p:nvSpPr>
        <p:spPr>
          <a:xfrm>
            <a:off x="491614" y="1039497"/>
            <a:ext cx="8195188" cy="574535"/>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dirty="0"/>
              <a:t>Colleagues from different groups and fields are involved in the R&amp;D activities</a:t>
            </a:r>
            <a:endParaRPr lang="en-GB" dirty="0"/>
          </a:p>
        </p:txBody>
      </p:sp>
    </p:spTree>
    <p:extLst>
      <p:ext uri="{BB962C8B-B14F-4D97-AF65-F5344CB8AC3E}">
        <p14:creationId xmlns:p14="http://schemas.microsoft.com/office/powerpoint/2010/main" val="32984299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374" y="182270"/>
            <a:ext cx="8686799" cy="940443"/>
          </a:xfrm>
        </p:spPr>
        <p:txBody>
          <a:bodyPr>
            <a:noAutofit/>
          </a:bodyPr>
          <a:lstStyle/>
          <a:p>
            <a:r>
              <a:rPr lang="en-US" sz="3600" dirty="0"/>
              <a:t>Path from QPR to coated cavities</a:t>
            </a:r>
            <a:endParaRPr lang="en-GB" sz="36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8" name="TextBox 7"/>
          <p:cNvSpPr txBox="1"/>
          <p:nvPr/>
        </p:nvSpPr>
        <p:spPr>
          <a:xfrm>
            <a:off x="537539" y="3799767"/>
            <a:ext cx="1363613" cy="523220"/>
          </a:xfrm>
          <a:prstGeom prst="rect">
            <a:avLst/>
          </a:prstGeom>
          <a:noFill/>
        </p:spPr>
        <p:txBody>
          <a:bodyPr wrap="square" rtlCol="0">
            <a:spAutoFit/>
          </a:bodyPr>
          <a:lstStyle/>
          <a:p>
            <a:r>
              <a:rPr lang="en-US" sz="1400" dirty="0"/>
              <a:t>Measure RF performance</a:t>
            </a:r>
            <a:endParaRPr lang="en-GB" sz="1400"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97594" y="4341027"/>
            <a:ext cx="981123" cy="1495205"/>
          </a:xfrm>
          <a:prstGeom prst="rect">
            <a:avLst/>
          </a:prstGeom>
        </p:spPr>
      </p:pic>
      <p:sp>
        <p:nvSpPr>
          <p:cNvPr id="11" name="TextBox 10"/>
          <p:cNvSpPr txBox="1"/>
          <p:nvPr/>
        </p:nvSpPr>
        <p:spPr>
          <a:xfrm>
            <a:off x="6245230" y="1832437"/>
            <a:ext cx="1644228" cy="369332"/>
          </a:xfrm>
          <a:prstGeom prst="rect">
            <a:avLst/>
          </a:prstGeom>
          <a:noFill/>
        </p:spPr>
        <p:txBody>
          <a:bodyPr wrap="square" rtlCol="0">
            <a:spAutoFit/>
          </a:bodyPr>
          <a:lstStyle/>
          <a:p>
            <a:endParaRPr lang="en-GB" dirty="0"/>
          </a:p>
        </p:txBody>
      </p:sp>
      <p:pic>
        <p:nvPicPr>
          <p:cNvPr id="12" name="Picture 1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076701" y="4934155"/>
            <a:ext cx="497852" cy="497852"/>
          </a:xfrm>
          <a:prstGeom prst="rect">
            <a:avLst/>
          </a:prstGeom>
        </p:spPr>
      </p:pic>
      <p:pic>
        <p:nvPicPr>
          <p:cNvPr id="17" name="Picture 1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rot="21298092">
            <a:off x="2089951" y="4486809"/>
            <a:ext cx="499373" cy="499373"/>
          </a:xfrm>
          <a:prstGeom prst="rect">
            <a:avLst/>
          </a:prstGeom>
        </p:spPr>
      </p:pic>
      <p:pic>
        <p:nvPicPr>
          <p:cNvPr id="21" name="Picture 20"/>
          <p:cNvPicPr>
            <a:picLocks noChangeAspect="1"/>
          </p:cNvPicPr>
          <p:nvPr/>
        </p:nvPicPr>
        <p:blipFill>
          <a:blip r:embed="rId7"/>
          <a:stretch>
            <a:fillRect/>
          </a:stretch>
        </p:blipFill>
        <p:spPr>
          <a:xfrm>
            <a:off x="529300" y="1121851"/>
            <a:ext cx="3271239" cy="2249420"/>
          </a:xfrm>
          <a:prstGeom prst="rect">
            <a:avLst/>
          </a:prstGeom>
        </p:spPr>
      </p:pic>
      <p:pic>
        <p:nvPicPr>
          <p:cNvPr id="9" name="Content Placeholder 8"/>
          <p:cNvPicPr>
            <a:picLocks noGrp="1" noChangeAspect="1"/>
          </p:cNvPicPr>
          <p:nvPr>
            <p:ph idx="1"/>
          </p:nvPr>
        </p:nvPicPr>
        <p:blipFill rotWithShape="1">
          <a:blip r:embed="rId8" cstate="email">
            <a:extLst>
              <a:ext uri="{28A0092B-C50C-407E-A947-70E740481C1C}">
                <a14:useLocalDpi xmlns:a14="http://schemas.microsoft.com/office/drawing/2010/main" val="0"/>
              </a:ext>
            </a:extLst>
          </a:blip>
          <a:srcRect t="21074" r="6078"/>
          <a:stretch/>
        </p:blipFill>
        <p:spPr>
          <a:xfrm>
            <a:off x="2291246" y="1921071"/>
            <a:ext cx="957148" cy="1072432"/>
          </a:xfrm>
        </p:spPr>
      </p:pic>
      <p:sp>
        <p:nvSpPr>
          <p:cNvPr id="7" name="TextBox 6"/>
          <p:cNvSpPr txBox="1"/>
          <p:nvPr/>
        </p:nvSpPr>
        <p:spPr>
          <a:xfrm>
            <a:off x="1970761" y="1286991"/>
            <a:ext cx="1622672" cy="338554"/>
          </a:xfrm>
          <a:prstGeom prst="rect">
            <a:avLst/>
          </a:prstGeom>
          <a:solidFill>
            <a:schemeClr val="bg1"/>
          </a:solidFill>
          <a:ln>
            <a:solidFill>
              <a:srgbClr val="C00000"/>
            </a:solidFill>
          </a:ln>
        </p:spPr>
        <p:txBody>
          <a:bodyPr wrap="square" rtlCol="0">
            <a:spAutoFit/>
          </a:bodyPr>
          <a:lstStyle/>
          <a:p>
            <a:r>
              <a:rPr lang="en-US" sz="1600" b="1" dirty="0">
                <a:solidFill>
                  <a:srgbClr val="C00000"/>
                </a:solidFill>
              </a:rPr>
              <a:t>QPR sample</a:t>
            </a:r>
            <a:endParaRPr lang="en-GB" sz="1600" b="1" dirty="0">
              <a:solidFill>
                <a:srgbClr val="C00000"/>
              </a:solidFill>
            </a:endParaRPr>
          </a:p>
        </p:txBody>
      </p:sp>
      <p:pic>
        <p:nvPicPr>
          <p:cNvPr id="24" name="Picture 23"/>
          <p:cNvPicPr>
            <a:picLocks noChangeAspect="1"/>
          </p:cNvPicPr>
          <p:nvPr/>
        </p:nvPicPr>
        <p:blipFill>
          <a:blip r:embed="rId7"/>
          <a:stretch>
            <a:fillRect/>
          </a:stretch>
        </p:blipFill>
        <p:spPr>
          <a:xfrm>
            <a:off x="4906221" y="1128003"/>
            <a:ext cx="3200807" cy="2200989"/>
          </a:xfrm>
          <a:prstGeom prst="rect">
            <a:avLst/>
          </a:prstGeom>
        </p:spPr>
      </p:pic>
      <p:sp>
        <p:nvSpPr>
          <p:cNvPr id="26" name="TextBox 25"/>
          <p:cNvSpPr txBox="1"/>
          <p:nvPr/>
        </p:nvSpPr>
        <p:spPr>
          <a:xfrm>
            <a:off x="6272944" y="1302255"/>
            <a:ext cx="1770431" cy="338554"/>
          </a:xfrm>
          <a:prstGeom prst="rect">
            <a:avLst/>
          </a:prstGeom>
          <a:solidFill>
            <a:schemeClr val="bg1"/>
          </a:solidFill>
          <a:ln>
            <a:solidFill>
              <a:srgbClr val="C00000"/>
            </a:solidFill>
          </a:ln>
        </p:spPr>
        <p:txBody>
          <a:bodyPr wrap="square" rtlCol="0">
            <a:spAutoFit/>
          </a:bodyPr>
          <a:lstStyle/>
          <a:p>
            <a:r>
              <a:rPr lang="en-US" sz="1600" b="1" dirty="0">
                <a:solidFill>
                  <a:srgbClr val="C00000"/>
                </a:solidFill>
              </a:rPr>
              <a:t>1.3 GHz cavity</a:t>
            </a:r>
            <a:endParaRPr lang="en-GB" sz="1600" b="1" dirty="0">
              <a:solidFill>
                <a:srgbClr val="C00000"/>
              </a:solidFill>
            </a:endParaRPr>
          </a:p>
        </p:txBody>
      </p:sp>
      <p:pic>
        <p:nvPicPr>
          <p:cNvPr id="27" name="Picture 26"/>
          <p:cNvPicPr>
            <a:picLocks noChangeAspect="1"/>
          </p:cNvPicPr>
          <p:nvPr/>
        </p:nvPicPr>
        <p:blipFill>
          <a:blip r:embed="rId9"/>
          <a:stretch>
            <a:fillRect/>
          </a:stretch>
        </p:blipFill>
        <p:spPr>
          <a:xfrm>
            <a:off x="5165470" y="4111916"/>
            <a:ext cx="921757" cy="1790409"/>
          </a:xfrm>
          <a:prstGeom prst="rect">
            <a:avLst/>
          </a:prstGeom>
        </p:spPr>
      </p:pic>
      <p:pic>
        <p:nvPicPr>
          <p:cNvPr id="28" name="Picture 27"/>
          <p:cNvPicPr>
            <a:picLocks noChangeAspect="1"/>
          </p:cNvPicPr>
          <p:nvPr/>
        </p:nvPicPr>
        <p:blipFill>
          <a:blip r:embed="rId10"/>
          <a:stretch>
            <a:fillRect/>
          </a:stretch>
        </p:blipFill>
        <p:spPr>
          <a:xfrm rot="16200000">
            <a:off x="6740682" y="1726143"/>
            <a:ext cx="675077" cy="1477228"/>
          </a:xfrm>
          <a:prstGeom prst="rect">
            <a:avLst/>
          </a:prstGeom>
        </p:spPr>
      </p:pic>
      <p:sp>
        <p:nvSpPr>
          <p:cNvPr id="29" name="TextBox 28"/>
          <p:cNvSpPr txBox="1"/>
          <p:nvPr/>
        </p:nvSpPr>
        <p:spPr>
          <a:xfrm>
            <a:off x="5028049" y="3647539"/>
            <a:ext cx="2071663" cy="523220"/>
          </a:xfrm>
          <a:prstGeom prst="rect">
            <a:avLst/>
          </a:prstGeom>
          <a:noFill/>
        </p:spPr>
        <p:txBody>
          <a:bodyPr wrap="square" rtlCol="0">
            <a:spAutoFit/>
          </a:bodyPr>
          <a:lstStyle/>
          <a:p>
            <a:r>
              <a:rPr lang="en-US" sz="1400" dirty="0"/>
              <a:t>Measure RF performance</a:t>
            </a:r>
            <a:endParaRPr lang="en-GB" sz="1400" dirty="0"/>
          </a:p>
        </p:txBody>
      </p:sp>
      <p:sp>
        <p:nvSpPr>
          <p:cNvPr id="34" name="Down Arrow 33"/>
          <p:cNvSpPr/>
          <p:nvPr/>
        </p:nvSpPr>
        <p:spPr>
          <a:xfrm>
            <a:off x="1042005" y="3307328"/>
            <a:ext cx="248649" cy="40941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Rounded Rectangle 34"/>
          <p:cNvSpPr/>
          <p:nvPr/>
        </p:nvSpPr>
        <p:spPr>
          <a:xfrm>
            <a:off x="498008" y="3716735"/>
            <a:ext cx="1353465" cy="2185584"/>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Down Arrow 35"/>
          <p:cNvSpPr/>
          <p:nvPr/>
        </p:nvSpPr>
        <p:spPr>
          <a:xfrm flipV="1">
            <a:off x="2207879" y="3352888"/>
            <a:ext cx="238771" cy="104162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ounded Rectangle 42"/>
          <p:cNvSpPr/>
          <p:nvPr/>
        </p:nvSpPr>
        <p:spPr>
          <a:xfrm>
            <a:off x="5000921" y="3589336"/>
            <a:ext cx="1266631" cy="2356487"/>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TextBox 43"/>
          <p:cNvSpPr txBox="1"/>
          <p:nvPr/>
        </p:nvSpPr>
        <p:spPr>
          <a:xfrm>
            <a:off x="2567851" y="3415792"/>
            <a:ext cx="1687473" cy="954107"/>
          </a:xfrm>
          <a:prstGeom prst="rect">
            <a:avLst/>
          </a:prstGeom>
          <a:noFill/>
        </p:spPr>
        <p:txBody>
          <a:bodyPr wrap="square" rtlCol="0">
            <a:spAutoFit/>
          </a:bodyPr>
          <a:lstStyle/>
          <a:p>
            <a:r>
              <a:rPr lang="en-US" sz="1400" dirty="0"/>
              <a:t>Identify parameters that influence the RF performance</a:t>
            </a:r>
            <a:endParaRPr lang="en-GB" sz="1400" dirty="0"/>
          </a:p>
        </p:txBody>
      </p:sp>
      <p:sp>
        <p:nvSpPr>
          <p:cNvPr id="50" name="Right Arrow 49"/>
          <p:cNvSpPr/>
          <p:nvPr/>
        </p:nvSpPr>
        <p:spPr>
          <a:xfrm>
            <a:off x="2610257" y="5181534"/>
            <a:ext cx="2111936" cy="20800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Rounded Rectangle 50"/>
          <p:cNvSpPr/>
          <p:nvPr/>
        </p:nvSpPr>
        <p:spPr>
          <a:xfrm>
            <a:off x="423510" y="1027734"/>
            <a:ext cx="3785508" cy="5055199"/>
          </a:xfrm>
          <a:prstGeom prst="roundRect">
            <a:avLst>
              <a:gd name="adj" fmla="val 8451"/>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ounded Rectangle 51"/>
          <p:cNvSpPr/>
          <p:nvPr/>
        </p:nvSpPr>
        <p:spPr>
          <a:xfrm>
            <a:off x="4778547" y="1027734"/>
            <a:ext cx="3647464" cy="5055199"/>
          </a:xfrm>
          <a:prstGeom prst="roundRect">
            <a:avLst>
              <a:gd name="adj" fmla="val 8451"/>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3" name="Picture 52"/>
          <p:cNvPicPr>
            <a:picLocks noChangeAspect="1"/>
          </p:cNvPicPr>
          <p:nvPr/>
        </p:nvPicPr>
        <p:blipFill>
          <a:blip r:embed="rId11"/>
          <a:stretch>
            <a:fillRect/>
          </a:stretch>
        </p:blipFill>
        <p:spPr>
          <a:xfrm>
            <a:off x="6731872" y="3799772"/>
            <a:ext cx="1235833" cy="1313073"/>
          </a:xfrm>
          <a:prstGeom prst="rect">
            <a:avLst/>
          </a:prstGeom>
        </p:spPr>
      </p:pic>
      <p:sp>
        <p:nvSpPr>
          <p:cNvPr id="54" name="Down Arrow 53"/>
          <p:cNvSpPr/>
          <p:nvPr/>
        </p:nvSpPr>
        <p:spPr>
          <a:xfrm>
            <a:off x="5427627" y="3279683"/>
            <a:ext cx="248649" cy="40941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TextBox 31"/>
          <p:cNvSpPr txBox="1"/>
          <p:nvPr/>
        </p:nvSpPr>
        <p:spPr>
          <a:xfrm>
            <a:off x="706856" y="1889503"/>
            <a:ext cx="1406835" cy="1247265"/>
          </a:xfrm>
          <a:prstGeom prst="rect">
            <a:avLst/>
          </a:prstGeom>
          <a:noFill/>
        </p:spPr>
        <p:txBody>
          <a:bodyPr wrap="square" rtlCol="0">
            <a:spAutoFit/>
          </a:bodyPr>
          <a:lstStyle/>
          <a:p>
            <a:r>
              <a:rPr lang="en-US" sz="1251" dirty="0">
                <a:solidFill>
                  <a:srgbClr val="FFC000"/>
                </a:solidFill>
              </a:rPr>
              <a:t>-Bias</a:t>
            </a:r>
          </a:p>
          <a:p>
            <a:r>
              <a:rPr lang="en-US" sz="1251" dirty="0">
                <a:solidFill>
                  <a:srgbClr val="FF0000"/>
                </a:solidFill>
              </a:rPr>
              <a:t>-Temperature</a:t>
            </a:r>
          </a:p>
          <a:p>
            <a:r>
              <a:rPr lang="en-US" sz="1251" dirty="0">
                <a:solidFill>
                  <a:srgbClr val="7030A0"/>
                </a:solidFill>
              </a:rPr>
              <a:t>-Pressure</a:t>
            </a:r>
          </a:p>
          <a:p>
            <a:r>
              <a:rPr lang="en-US" sz="1251" dirty="0">
                <a:solidFill>
                  <a:srgbClr val="00B050"/>
                </a:solidFill>
              </a:rPr>
              <a:t>-Pulse parameters</a:t>
            </a:r>
            <a:endParaRPr lang="en-GB" sz="1251" dirty="0">
              <a:solidFill>
                <a:srgbClr val="7030A0"/>
              </a:solidFill>
            </a:endParaRPr>
          </a:p>
          <a:p>
            <a:r>
              <a:rPr lang="en-US" sz="1251" dirty="0">
                <a:solidFill>
                  <a:srgbClr val="C50B90"/>
                </a:solidFill>
              </a:rPr>
              <a:t>-Peak power</a:t>
            </a:r>
          </a:p>
        </p:txBody>
      </p:sp>
      <p:sp>
        <p:nvSpPr>
          <p:cNvPr id="37" name="TextBox 36"/>
          <p:cNvSpPr txBox="1"/>
          <p:nvPr/>
        </p:nvSpPr>
        <p:spPr>
          <a:xfrm>
            <a:off x="5118030" y="1872483"/>
            <a:ext cx="1406835" cy="1247265"/>
          </a:xfrm>
          <a:prstGeom prst="rect">
            <a:avLst/>
          </a:prstGeom>
          <a:noFill/>
        </p:spPr>
        <p:txBody>
          <a:bodyPr wrap="square" rtlCol="0">
            <a:spAutoFit/>
          </a:bodyPr>
          <a:lstStyle/>
          <a:p>
            <a:r>
              <a:rPr lang="en-US" sz="1251" dirty="0">
                <a:solidFill>
                  <a:srgbClr val="FFC000"/>
                </a:solidFill>
              </a:rPr>
              <a:t>-Bias</a:t>
            </a:r>
          </a:p>
          <a:p>
            <a:r>
              <a:rPr lang="en-US" sz="1251" dirty="0">
                <a:solidFill>
                  <a:srgbClr val="FF0000"/>
                </a:solidFill>
              </a:rPr>
              <a:t>-Temperature</a:t>
            </a:r>
          </a:p>
          <a:p>
            <a:r>
              <a:rPr lang="en-US" sz="1251" dirty="0">
                <a:solidFill>
                  <a:srgbClr val="7030A0"/>
                </a:solidFill>
              </a:rPr>
              <a:t>-Pressure</a:t>
            </a:r>
          </a:p>
          <a:p>
            <a:r>
              <a:rPr lang="en-US" sz="1251" dirty="0">
                <a:solidFill>
                  <a:srgbClr val="00B050"/>
                </a:solidFill>
              </a:rPr>
              <a:t>-Pulse parameters</a:t>
            </a:r>
            <a:endParaRPr lang="en-GB" sz="1251" dirty="0">
              <a:solidFill>
                <a:srgbClr val="7030A0"/>
              </a:solidFill>
            </a:endParaRPr>
          </a:p>
          <a:p>
            <a:r>
              <a:rPr lang="en-US" sz="1251" dirty="0">
                <a:solidFill>
                  <a:srgbClr val="C50B90"/>
                </a:solidFill>
              </a:rPr>
              <a:t>-Peak power</a:t>
            </a:r>
          </a:p>
        </p:txBody>
      </p:sp>
    </p:spTree>
    <p:custDataLst>
      <p:tags r:id="rId1"/>
    </p:custDataLst>
    <p:extLst>
      <p:ext uri="{BB962C8B-B14F-4D97-AF65-F5344CB8AC3E}">
        <p14:creationId xmlns:p14="http://schemas.microsoft.com/office/powerpoint/2010/main" val="24276143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1"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5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P spid="26" grpId="0" animBg="1"/>
      <p:bldP spid="29" grpId="0"/>
      <p:bldP spid="34" grpId="0" animBg="1"/>
      <p:bldP spid="35" grpId="0" animBg="1"/>
      <p:bldP spid="36" grpId="0" animBg="1"/>
      <p:bldP spid="43" grpId="0" animBg="1"/>
      <p:bldP spid="44" grpId="0"/>
      <p:bldP spid="50" grpId="0" animBg="1"/>
      <p:bldP spid="51" grpId="0" animBg="1"/>
      <p:bldP spid="52" grpId="0" animBg="1"/>
      <p:bldP spid="54" grpId="0" animBg="1"/>
      <p:bldP spid="32" grpId="0"/>
      <p:bldP spid="37" grpId="0"/>
      <p:bldP spid="37"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852" y="299858"/>
            <a:ext cx="8226855" cy="940443"/>
          </a:xfrm>
        </p:spPr>
        <p:txBody>
          <a:bodyPr/>
          <a:lstStyle/>
          <a:p>
            <a:r>
              <a:rPr lang="en-US" dirty="0" smtClean="0"/>
              <a:t>Finding a recipe for a good QPR sample</a:t>
            </a:r>
            <a:endParaRPr lang="en-GB"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pic>
        <p:nvPicPr>
          <p:cNvPr id="11" name="Picture 10"/>
          <p:cNvPicPr>
            <a:picLocks noChangeAspect="1"/>
          </p:cNvPicPr>
          <p:nvPr/>
        </p:nvPicPr>
        <p:blipFill>
          <a:blip r:embed="rId3"/>
          <a:stretch>
            <a:fillRect/>
          </a:stretch>
        </p:blipFill>
        <p:spPr>
          <a:xfrm>
            <a:off x="4521175" y="1535107"/>
            <a:ext cx="4376304" cy="3305757"/>
          </a:xfrm>
          <a:prstGeom prst="rect">
            <a:avLst/>
          </a:prstGeom>
        </p:spPr>
      </p:pic>
      <p:sp>
        <p:nvSpPr>
          <p:cNvPr id="8" name="TextBox 7"/>
          <p:cNvSpPr txBox="1"/>
          <p:nvPr/>
        </p:nvSpPr>
        <p:spPr>
          <a:xfrm>
            <a:off x="445091" y="4017127"/>
            <a:ext cx="1363613" cy="523220"/>
          </a:xfrm>
          <a:prstGeom prst="rect">
            <a:avLst/>
          </a:prstGeom>
          <a:noFill/>
        </p:spPr>
        <p:txBody>
          <a:bodyPr wrap="square" rtlCol="0">
            <a:spAutoFit/>
          </a:bodyPr>
          <a:lstStyle/>
          <a:p>
            <a:r>
              <a:rPr lang="en-US" sz="1400" dirty="0"/>
              <a:t>Measure RF performance</a:t>
            </a:r>
            <a:endParaRPr lang="en-GB" sz="1400" dirty="0"/>
          </a:p>
        </p:txBody>
      </p:sp>
      <p:pic>
        <p:nvPicPr>
          <p:cNvPr id="9" name="Picture 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6036" y="4462289"/>
            <a:ext cx="833441" cy="1270143"/>
          </a:xfrm>
          <a:prstGeom prst="rect">
            <a:avLst/>
          </a:prstGeom>
        </p:spPr>
      </p:pic>
      <p:pic>
        <p:nvPicPr>
          <p:cNvPr id="10" name="Picture 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984253" y="5151515"/>
            <a:ext cx="497852" cy="497852"/>
          </a:xfrm>
          <a:prstGeom prst="rect">
            <a:avLst/>
          </a:prstGeom>
        </p:spPr>
      </p:pic>
      <p:pic>
        <p:nvPicPr>
          <p:cNvPr id="12" name="Picture 11"/>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rot="21298092">
            <a:off x="1997503" y="4704169"/>
            <a:ext cx="499373" cy="499373"/>
          </a:xfrm>
          <a:prstGeom prst="rect">
            <a:avLst/>
          </a:prstGeom>
        </p:spPr>
      </p:pic>
      <p:pic>
        <p:nvPicPr>
          <p:cNvPr id="13" name="Picture 12"/>
          <p:cNvPicPr>
            <a:picLocks noChangeAspect="1"/>
          </p:cNvPicPr>
          <p:nvPr/>
        </p:nvPicPr>
        <p:blipFill>
          <a:blip r:embed="rId7"/>
          <a:stretch>
            <a:fillRect/>
          </a:stretch>
        </p:blipFill>
        <p:spPr>
          <a:xfrm>
            <a:off x="436852" y="1339211"/>
            <a:ext cx="3271239" cy="2249420"/>
          </a:xfrm>
          <a:prstGeom prst="rect">
            <a:avLst/>
          </a:prstGeom>
        </p:spPr>
      </p:pic>
      <p:pic>
        <p:nvPicPr>
          <p:cNvPr id="14" name="Content Placeholder 8"/>
          <p:cNvPicPr>
            <a:picLocks noGrp="1" noChangeAspect="1"/>
          </p:cNvPicPr>
          <p:nvPr>
            <p:ph idx="1"/>
          </p:nvPr>
        </p:nvPicPr>
        <p:blipFill rotWithShape="1">
          <a:blip r:embed="rId8" cstate="email">
            <a:extLst>
              <a:ext uri="{28A0092B-C50C-407E-A947-70E740481C1C}">
                <a14:useLocalDpi xmlns:a14="http://schemas.microsoft.com/office/drawing/2010/main" val="0"/>
              </a:ext>
            </a:extLst>
          </a:blip>
          <a:srcRect t="21074" r="6078"/>
          <a:stretch/>
        </p:blipFill>
        <p:spPr>
          <a:xfrm>
            <a:off x="2198798" y="2138431"/>
            <a:ext cx="957148" cy="1072432"/>
          </a:xfrm>
        </p:spPr>
      </p:pic>
      <p:sp>
        <p:nvSpPr>
          <p:cNvPr id="16" name="TextBox 15"/>
          <p:cNvSpPr txBox="1"/>
          <p:nvPr/>
        </p:nvSpPr>
        <p:spPr>
          <a:xfrm>
            <a:off x="1878313" y="1504351"/>
            <a:ext cx="1622672" cy="338554"/>
          </a:xfrm>
          <a:prstGeom prst="rect">
            <a:avLst/>
          </a:prstGeom>
          <a:solidFill>
            <a:schemeClr val="bg1"/>
          </a:solidFill>
          <a:ln>
            <a:solidFill>
              <a:srgbClr val="C00000"/>
            </a:solidFill>
          </a:ln>
        </p:spPr>
        <p:txBody>
          <a:bodyPr wrap="square" rtlCol="0">
            <a:spAutoFit/>
          </a:bodyPr>
          <a:lstStyle/>
          <a:p>
            <a:r>
              <a:rPr lang="en-US" sz="1600" b="1" dirty="0">
                <a:solidFill>
                  <a:srgbClr val="C00000"/>
                </a:solidFill>
              </a:rPr>
              <a:t>QPR sample</a:t>
            </a:r>
            <a:endParaRPr lang="en-GB" sz="1600" b="1" dirty="0">
              <a:solidFill>
                <a:srgbClr val="C00000"/>
              </a:solidFill>
            </a:endParaRPr>
          </a:p>
        </p:txBody>
      </p:sp>
      <p:sp>
        <p:nvSpPr>
          <p:cNvPr id="17" name="TextBox 16"/>
          <p:cNvSpPr txBox="1"/>
          <p:nvPr/>
        </p:nvSpPr>
        <p:spPr>
          <a:xfrm>
            <a:off x="614408" y="2061959"/>
            <a:ext cx="1406835" cy="1247265"/>
          </a:xfrm>
          <a:prstGeom prst="rect">
            <a:avLst/>
          </a:prstGeom>
          <a:noFill/>
        </p:spPr>
        <p:txBody>
          <a:bodyPr wrap="square" rtlCol="0">
            <a:spAutoFit/>
          </a:bodyPr>
          <a:lstStyle/>
          <a:p>
            <a:r>
              <a:rPr lang="en-US" sz="1251" dirty="0">
                <a:solidFill>
                  <a:srgbClr val="FFC000"/>
                </a:solidFill>
              </a:rPr>
              <a:t>-Bias</a:t>
            </a:r>
          </a:p>
          <a:p>
            <a:r>
              <a:rPr lang="en-US" sz="1251" dirty="0">
                <a:solidFill>
                  <a:srgbClr val="FF0000"/>
                </a:solidFill>
              </a:rPr>
              <a:t>-Temperature</a:t>
            </a:r>
          </a:p>
          <a:p>
            <a:r>
              <a:rPr lang="en-US" sz="1251" dirty="0">
                <a:solidFill>
                  <a:srgbClr val="7030A0"/>
                </a:solidFill>
              </a:rPr>
              <a:t>-Pressure</a:t>
            </a:r>
          </a:p>
          <a:p>
            <a:r>
              <a:rPr lang="en-US" sz="1251" dirty="0">
                <a:solidFill>
                  <a:srgbClr val="00B050"/>
                </a:solidFill>
              </a:rPr>
              <a:t>-Pulse parameters</a:t>
            </a:r>
            <a:endParaRPr lang="en-GB" sz="1251" dirty="0">
              <a:solidFill>
                <a:srgbClr val="7030A0"/>
              </a:solidFill>
            </a:endParaRPr>
          </a:p>
          <a:p>
            <a:r>
              <a:rPr lang="en-US" sz="1251" dirty="0">
                <a:solidFill>
                  <a:srgbClr val="C50B90"/>
                </a:solidFill>
              </a:rPr>
              <a:t>-Peak power</a:t>
            </a:r>
          </a:p>
        </p:txBody>
      </p:sp>
      <p:sp>
        <p:nvSpPr>
          <p:cNvPr id="18" name="Down Arrow 17"/>
          <p:cNvSpPr/>
          <p:nvPr/>
        </p:nvSpPr>
        <p:spPr>
          <a:xfrm>
            <a:off x="949557" y="3524688"/>
            <a:ext cx="248649" cy="40941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ounded Rectangle 18"/>
          <p:cNvSpPr/>
          <p:nvPr/>
        </p:nvSpPr>
        <p:spPr>
          <a:xfrm>
            <a:off x="405560" y="3934099"/>
            <a:ext cx="1266631" cy="1894461"/>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Down Arrow 19"/>
          <p:cNvSpPr/>
          <p:nvPr/>
        </p:nvSpPr>
        <p:spPr>
          <a:xfrm flipV="1">
            <a:off x="2115431" y="3570248"/>
            <a:ext cx="238771" cy="104162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2427197" y="3616916"/>
            <a:ext cx="1616799" cy="954107"/>
          </a:xfrm>
          <a:prstGeom prst="rect">
            <a:avLst/>
          </a:prstGeom>
          <a:noFill/>
        </p:spPr>
        <p:txBody>
          <a:bodyPr wrap="square" rtlCol="0">
            <a:spAutoFit/>
          </a:bodyPr>
          <a:lstStyle/>
          <a:p>
            <a:r>
              <a:rPr lang="en-US" sz="1400" dirty="0"/>
              <a:t>Identify parameters that influence the RF performance</a:t>
            </a:r>
            <a:endParaRPr lang="en-GB" sz="1400" dirty="0"/>
          </a:p>
        </p:txBody>
      </p:sp>
      <p:sp>
        <p:nvSpPr>
          <p:cNvPr id="23" name="Right Arrow 22"/>
          <p:cNvSpPr/>
          <p:nvPr/>
        </p:nvSpPr>
        <p:spPr>
          <a:xfrm>
            <a:off x="2517809" y="5398894"/>
            <a:ext cx="2111936" cy="20800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Rounded Rectangle 23"/>
          <p:cNvSpPr/>
          <p:nvPr/>
        </p:nvSpPr>
        <p:spPr>
          <a:xfrm>
            <a:off x="331062" y="1245096"/>
            <a:ext cx="3785508" cy="4710035"/>
          </a:xfrm>
          <a:prstGeom prst="roundRect">
            <a:avLst>
              <a:gd name="adj" fmla="val 8451"/>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TextBox 24"/>
          <p:cNvSpPr txBox="1"/>
          <p:nvPr/>
        </p:nvSpPr>
        <p:spPr>
          <a:xfrm>
            <a:off x="4857439" y="5017340"/>
            <a:ext cx="4040040" cy="1021556"/>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a:t>HiPIMS sample showing comparable performance to bulk niobium </a:t>
            </a:r>
            <a:r>
              <a:rPr lang="en-US" u="sng" dirty="0"/>
              <a:t>in terms of Q-slope </a:t>
            </a:r>
            <a:endParaRPr lang="en-GB" u="sng" dirty="0"/>
          </a:p>
        </p:txBody>
      </p:sp>
    </p:spTree>
    <p:extLst>
      <p:ext uri="{BB962C8B-B14F-4D97-AF65-F5344CB8AC3E}">
        <p14:creationId xmlns:p14="http://schemas.microsoft.com/office/powerpoint/2010/main" val="21843870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567" y="413390"/>
            <a:ext cx="9217396" cy="940443"/>
          </a:xfrm>
        </p:spPr>
        <p:txBody>
          <a:bodyPr>
            <a:noAutofit/>
          </a:bodyPr>
          <a:lstStyle/>
          <a:p>
            <a:r>
              <a:rPr lang="en-US" sz="2800" dirty="0"/>
              <a:t>Coating two 1.3 GHz cavities with the QPR recipe</a:t>
            </a:r>
            <a:endParaRPr lang="en-GB" sz="28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
        <p:nvSpPr>
          <p:cNvPr id="11" name="TextBox 10"/>
          <p:cNvSpPr txBox="1"/>
          <p:nvPr/>
        </p:nvSpPr>
        <p:spPr>
          <a:xfrm>
            <a:off x="1864222" y="1853145"/>
            <a:ext cx="1644228" cy="369332"/>
          </a:xfrm>
          <a:prstGeom prst="rect">
            <a:avLst/>
          </a:prstGeom>
          <a:noFill/>
        </p:spPr>
        <p:txBody>
          <a:bodyPr wrap="square" rtlCol="0">
            <a:spAutoFit/>
          </a:bodyPr>
          <a:lstStyle/>
          <a:p>
            <a:endParaRPr lang="en-GB" dirty="0"/>
          </a:p>
        </p:txBody>
      </p:sp>
      <p:pic>
        <p:nvPicPr>
          <p:cNvPr id="24" name="Picture 23"/>
          <p:cNvPicPr>
            <a:picLocks noChangeAspect="1"/>
          </p:cNvPicPr>
          <p:nvPr/>
        </p:nvPicPr>
        <p:blipFill>
          <a:blip r:embed="rId3"/>
          <a:stretch>
            <a:fillRect/>
          </a:stretch>
        </p:blipFill>
        <p:spPr>
          <a:xfrm>
            <a:off x="525213" y="1148711"/>
            <a:ext cx="3200807" cy="2200989"/>
          </a:xfrm>
          <a:prstGeom prst="rect">
            <a:avLst/>
          </a:prstGeom>
        </p:spPr>
      </p:pic>
      <p:sp>
        <p:nvSpPr>
          <p:cNvPr id="26" name="TextBox 25"/>
          <p:cNvSpPr txBox="1"/>
          <p:nvPr/>
        </p:nvSpPr>
        <p:spPr>
          <a:xfrm>
            <a:off x="1891936" y="1322962"/>
            <a:ext cx="1770431" cy="338554"/>
          </a:xfrm>
          <a:prstGeom prst="rect">
            <a:avLst/>
          </a:prstGeom>
          <a:solidFill>
            <a:schemeClr val="bg1"/>
          </a:solidFill>
          <a:ln>
            <a:solidFill>
              <a:srgbClr val="C00000"/>
            </a:solidFill>
          </a:ln>
        </p:spPr>
        <p:txBody>
          <a:bodyPr wrap="square" rtlCol="0">
            <a:spAutoFit/>
          </a:bodyPr>
          <a:lstStyle/>
          <a:p>
            <a:r>
              <a:rPr lang="en-US" sz="1600" b="1" dirty="0">
                <a:solidFill>
                  <a:srgbClr val="C00000"/>
                </a:solidFill>
              </a:rPr>
              <a:t>1.3 GHz cavity</a:t>
            </a:r>
            <a:endParaRPr lang="en-GB" sz="1600" b="1" dirty="0">
              <a:solidFill>
                <a:srgbClr val="C00000"/>
              </a:solidFill>
            </a:endParaRPr>
          </a:p>
        </p:txBody>
      </p:sp>
      <p:pic>
        <p:nvPicPr>
          <p:cNvPr id="27" name="Picture 26"/>
          <p:cNvPicPr>
            <a:picLocks noChangeAspect="1"/>
          </p:cNvPicPr>
          <p:nvPr/>
        </p:nvPicPr>
        <p:blipFill>
          <a:blip r:embed="rId4"/>
          <a:stretch>
            <a:fillRect/>
          </a:stretch>
        </p:blipFill>
        <p:spPr>
          <a:xfrm>
            <a:off x="784462" y="4132623"/>
            <a:ext cx="921757" cy="1790409"/>
          </a:xfrm>
          <a:prstGeom prst="rect">
            <a:avLst/>
          </a:prstGeom>
        </p:spPr>
      </p:pic>
      <p:pic>
        <p:nvPicPr>
          <p:cNvPr id="28" name="Picture 27"/>
          <p:cNvPicPr>
            <a:picLocks noChangeAspect="1"/>
          </p:cNvPicPr>
          <p:nvPr/>
        </p:nvPicPr>
        <p:blipFill>
          <a:blip r:embed="rId5"/>
          <a:stretch>
            <a:fillRect/>
          </a:stretch>
        </p:blipFill>
        <p:spPr>
          <a:xfrm rot="16200000">
            <a:off x="2359674" y="1746851"/>
            <a:ext cx="675077" cy="1477228"/>
          </a:xfrm>
          <a:prstGeom prst="rect">
            <a:avLst/>
          </a:prstGeom>
        </p:spPr>
      </p:pic>
      <p:sp>
        <p:nvSpPr>
          <p:cNvPr id="29" name="TextBox 28"/>
          <p:cNvSpPr txBox="1"/>
          <p:nvPr/>
        </p:nvSpPr>
        <p:spPr>
          <a:xfrm>
            <a:off x="647041" y="3668245"/>
            <a:ext cx="2071663" cy="523220"/>
          </a:xfrm>
          <a:prstGeom prst="rect">
            <a:avLst/>
          </a:prstGeom>
          <a:noFill/>
        </p:spPr>
        <p:txBody>
          <a:bodyPr wrap="square" rtlCol="0">
            <a:spAutoFit/>
          </a:bodyPr>
          <a:lstStyle/>
          <a:p>
            <a:r>
              <a:rPr lang="en-US" sz="1400" dirty="0"/>
              <a:t>Measure RF performance</a:t>
            </a:r>
            <a:endParaRPr lang="en-GB" sz="1400" dirty="0"/>
          </a:p>
        </p:txBody>
      </p:sp>
      <p:sp>
        <p:nvSpPr>
          <p:cNvPr id="43" name="Rounded Rectangle 42"/>
          <p:cNvSpPr/>
          <p:nvPr/>
        </p:nvSpPr>
        <p:spPr>
          <a:xfrm>
            <a:off x="619913" y="3610042"/>
            <a:ext cx="1266631" cy="2356487"/>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ounded Rectangle 51"/>
          <p:cNvSpPr/>
          <p:nvPr/>
        </p:nvSpPr>
        <p:spPr>
          <a:xfrm>
            <a:off x="397543" y="1048441"/>
            <a:ext cx="4057149" cy="5055199"/>
          </a:xfrm>
          <a:prstGeom prst="roundRect">
            <a:avLst>
              <a:gd name="adj" fmla="val 8451"/>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Down Arrow 53"/>
          <p:cNvSpPr/>
          <p:nvPr/>
        </p:nvSpPr>
        <p:spPr>
          <a:xfrm>
            <a:off x="1046619" y="3300390"/>
            <a:ext cx="248649" cy="40941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TextBox 57"/>
          <p:cNvSpPr txBox="1"/>
          <p:nvPr/>
        </p:nvSpPr>
        <p:spPr>
          <a:xfrm>
            <a:off x="4773541" y="1148707"/>
            <a:ext cx="4220423" cy="1191816"/>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dirty="0">
                <a:solidFill>
                  <a:srgbClr val="FF8811"/>
                </a:solidFill>
              </a:rPr>
              <a:t>N2: </a:t>
            </a:r>
            <a:r>
              <a:rPr lang="en-US" sz="1600" dirty="0"/>
              <a:t>Fully coated with the same QPR recipe (HiPIMS)</a:t>
            </a:r>
          </a:p>
          <a:p>
            <a:r>
              <a:rPr lang="en-US" sz="1600" b="1" dirty="0">
                <a:solidFill>
                  <a:schemeClr val="tx1">
                    <a:lumMod val="60000"/>
                    <a:lumOff val="40000"/>
                  </a:schemeClr>
                </a:solidFill>
              </a:rPr>
              <a:t>N3: </a:t>
            </a:r>
            <a:r>
              <a:rPr lang="en-US" sz="1600" dirty="0"/>
              <a:t>Cut-off tubes coated with positive bias HiPIMS. The same QPR recipe for the cell. </a:t>
            </a:r>
            <a:endParaRPr lang="en-GB" sz="1600" dirty="0"/>
          </a:p>
        </p:txBody>
      </p:sp>
      <p:sp>
        <p:nvSpPr>
          <p:cNvPr id="59" name="Down Arrow 58"/>
          <p:cNvSpPr/>
          <p:nvPr/>
        </p:nvSpPr>
        <p:spPr>
          <a:xfrm rot="16200000">
            <a:off x="3153084" y="3597535"/>
            <a:ext cx="263675" cy="269925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TextBox 59"/>
          <p:cNvSpPr txBox="1"/>
          <p:nvPr/>
        </p:nvSpPr>
        <p:spPr>
          <a:xfrm>
            <a:off x="718779" y="1853150"/>
            <a:ext cx="1406835" cy="1247265"/>
          </a:xfrm>
          <a:prstGeom prst="rect">
            <a:avLst/>
          </a:prstGeom>
          <a:noFill/>
        </p:spPr>
        <p:txBody>
          <a:bodyPr wrap="square" rtlCol="0">
            <a:spAutoFit/>
          </a:bodyPr>
          <a:lstStyle/>
          <a:p>
            <a:r>
              <a:rPr lang="en-US" sz="1251" dirty="0">
                <a:solidFill>
                  <a:srgbClr val="FFC000"/>
                </a:solidFill>
              </a:rPr>
              <a:t>-Bias</a:t>
            </a:r>
          </a:p>
          <a:p>
            <a:r>
              <a:rPr lang="en-US" sz="1251" dirty="0">
                <a:solidFill>
                  <a:srgbClr val="FF0000"/>
                </a:solidFill>
              </a:rPr>
              <a:t>-Temperature</a:t>
            </a:r>
          </a:p>
          <a:p>
            <a:r>
              <a:rPr lang="en-US" sz="1251" dirty="0">
                <a:solidFill>
                  <a:srgbClr val="7030A0"/>
                </a:solidFill>
              </a:rPr>
              <a:t>-Pressure</a:t>
            </a:r>
          </a:p>
          <a:p>
            <a:r>
              <a:rPr lang="en-US" sz="1251" dirty="0">
                <a:solidFill>
                  <a:srgbClr val="00B050"/>
                </a:solidFill>
              </a:rPr>
              <a:t>-Pulse parameters</a:t>
            </a:r>
            <a:endParaRPr lang="en-GB" sz="1251" dirty="0">
              <a:solidFill>
                <a:srgbClr val="7030A0"/>
              </a:solidFill>
            </a:endParaRPr>
          </a:p>
          <a:p>
            <a:r>
              <a:rPr lang="en-US" sz="1251" dirty="0">
                <a:solidFill>
                  <a:srgbClr val="C50B90"/>
                </a:solidFill>
              </a:rPr>
              <a:t>-Peak power</a:t>
            </a:r>
          </a:p>
        </p:txBody>
      </p:sp>
      <p:graphicFrame>
        <p:nvGraphicFramePr>
          <p:cNvPr id="21" name="Chart 20"/>
          <p:cNvGraphicFramePr>
            <a:graphicFrameLocks/>
          </p:cNvGraphicFramePr>
          <p:nvPr>
            <p:extLst>
              <p:ext uri="{D42A27DB-BD31-4B8C-83A1-F6EECF244321}">
                <p14:modId xmlns:p14="http://schemas.microsoft.com/office/powerpoint/2010/main" val="2085986329"/>
              </p:ext>
            </p:extLst>
          </p:nvPr>
        </p:nvGraphicFramePr>
        <p:xfrm>
          <a:off x="4854269" y="2545437"/>
          <a:ext cx="3832537" cy="337759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3950347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708" y="259052"/>
            <a:ext cx="8452139" cy="940443"/>
          </a:xfrm>
        </p:spPr>
        <p:txBody>
          <a:bodyPr>
            <a:noAutofit/>
          </a:bodyPr>
          <a:lstStyle/>
          <a:p>
            <a:r>
              <a:rPr lang="en-US" dirty="0" smtClean="0"/>
              <a:t>Comparing QPR and cavity results</a:t>
            </a:r>
            <a:endParaRPr lang="en-GB"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graphicFrame>
        <p:nvGraphicFramePr>
          <p:cNvPr id="13" name="Chart 12"/>
          <p:cNvGraphicFramePr>
            <a:graphicFrameLocks/>
          </p:cNvGraphicFramePr>
          <p:nvPr>
            <p:extLst>
              <p:ext uri="{D42A27DB-BD31-4B8C-83A1-F6EECF244321}">
                <p14:modId xmlns:p14="http://schemas.microsoft.com/office/powerpoint/2010/main" val="37180632"/>
              </p:ext>
            </p:extLst>
          </p:nvPr>
        </p:nvGraphicFramePr>
        <p:xfrm>
          <a:off x="4390388" y="1248459"/>
          <a:ext cx="4753617" cy="3935412"/>
        </p:xfrm>
        <a:graphic>
          <a:graphicData uri="http://schemas.openxmlformats.org/drawingml/2006/chart">
            <c:chart xmlns:c="http://schemas.openxmlformats.org/drawingml/2006/chart" xmlns:r="http://schemas.openxmlformats.org/officeDocument/2006/relationships" r:id="rId4"/>
          </a:graphicData>
        </a:graphic>
      </p:graphicFrame>
      <mc:AlternateContent xmlns:mc="http://schemas.openxmlformats.org/markup-compatibility/2006" xmlns:a14="http://schemas.microsoft.com/office/drawing/2010/main">
        <mc:Choice Requires="a14">
          <p:sp>
            <p:nvSpPr>
              <p:cNvPr id="15" name="TextBox 14"/>
              <p:cNvSpPr txBox="1"/>
              <p:nvPr/>
            </p:nvSpPr>
            <p:spPr>
              <a:xfrm>
                <a:off x="3534617" y="4894476"/>
                <a:ext cx="2118312" cy="1179938"/>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en-US" i="1" dirty="0">
                          <a:latin typeface="Cambria Math" panose="02040503050406030204" pitchFamily="18" charset="0"/>
                        </a:rPr>
                        <m:t>𝑅𝑠</m:t>
                      </m:r>
                      <m:r>
                        <a:rPr lang="en-US" i="1" dirty="0">
                          <a:latin typeface="Cambria Math" panose="02040503050406030204" pitchFamily="18" charset="0"/>
                        </a:rPr>
                        <m:t>=</m:t>
                      </m:r>
                      <m:f>
                        <m:fPr>
                          <m:ctrlPr>
                            <a:rPr lang="en-US" i="1" dirty="0">
                              <a:latin typeface="Cambria Math" panose="02040503050406030204" pitchFamily="18" charset="0"/>
                            </a:rPr>
                          </m:ctrlPr>
                        </m:fPr>
                        <m:num>
                          <m:r>
                            <a:rPr lang="en-US" i="1" dirty="0">
                              <a:latin typeface="Cambria Math" panose="02040503050406030204" pitchFamily="18" charset="0"/>
                            </a:rPr>
                            <m:t>𝐺</m:t>
                          </m:r>
                        </m:num>
                        <m:den>
                          <m:r>
                            <a:rPr lang="en-US" i="1" dirty="0">
                              <a:latin typeface="Cambria Math" panose="02040503050406030204" pitchFamily="18" charset="0"/>
                            </a:rPr>
                            <m:t>𝑄</m:t>
                          </m:r>
                        </m:den>
                      </m:f>
                      <m:r>
                        <a:rPr lang="en-US" i="1" dirty="0">
                          <a:latin typeface="Cambria Math" panose="02040503050406030204" pitchFamily="18" charset="0"/>
                        </a:rPr>
                        <m:t>=</m:t>
                      </m:r>
                      <m:f>
                        <m:fPr>
                          <m:ctrlPr>
                            <a:rPr lang="en-US" i="1" dirty="0">
                              <a:latin typeface="Cambria Math" panose="02040503050406030204" pitchFamily="18" charset="0"/>
                            </a:rPr>
                          </m:ctrlPr>
                        </m:fPr>
                        <m:num>
                          <m:r>
                            <a:rPr lang="en-US" i="1" dirty="0">
                              <a:latin typeface="Cambria Math" panose="02040503050406030204" pitchFamily="18" charset="0"/>
                            </a:rPr>
                            <m:t>268</m:t>
                          </m:r>
                        </m:num>
                        <m:den>
                          <m:r>
                            <a:rPr lang="en-US" i="1" dirty="0">
                              <a:latin typeface="Cambria Math" panose="02040503050406030204" pitchFamily="18" charset="0"/>
                            </a:rPr>
                            <m:t>𝑄</m:t>
                          </m:r>
                        </m:den>
                      </m:f>
                    </m:oMath>
                  </m:oMathPara>
                </a14:m>
                <a:endParaRPr lang="en-US" dirty="0"/>
              </a:p>
              <a:p>
                <a:pPr/>
                <a14:m>
                  <m:oMathPara xmlns:m="http://schemas.openxmlformats.org/officeDocument/2006/math">
                    <m:oMathParaPr>
                      <m:jc m:val="centerGroup"/>
                    </m:oMathParaPr>
                    <m:oMath xmlns:m="http://schemas.openxmlformats.org/officeDocument/2006/math">
                      <m:f>
                        <m:fPr>
                          <m:ctrlPr>
                            <a:rPr lang="en-US" i="1" dirty="0">
                              <a:latin typeface="Cambria Math" panose="02040503050406030204" pitchFamily="18" charset="0"/>
                            </a:rPr>
                          </m:ctrlPr>
                        </m:fPr>
                        <m:num>
                          <m:r>
                            <a:rPr lang="en-US" i="1" dirty="0">
                              <a:latin typeface="Cambria Math" panose="02040503050406030204" pitchFamily="18" charset="0"/>
                            </a:rPr>
                            <m:t>𝐵𝑝𝑘</m:t>
                          </m:r>
                        </m:num>
                        <m:den>
                          <m:r>
                            <a:rPr lang="en-US" i="1" dirty="0">
                              <a:latin typeface="Cambria Math" panose="02040503050406030204" pitchFamily="18" charset="0"/>
                            </a:rPr>
                            <m:t>𝐸𝑎𝑐𝑐</m:t>
                          </m:r>
                        </m:den>
                      </m:f>
                      <m:r>
                        <a:rPr lang="en-US" i="1" dirty="0">
                          <a:latin typeface="Cambria Math" panose="02040503050406030204" pitchFamily="18" charset="0"/>
                          <a:ea typeface="Cambria Math" panose="02040503050406030204" pitchFamily="18" charset="0"/>
                        </a:rPr>
                        <m:t>=3.59</m:t>
                      </m:r>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3534617" y="4894476"/>
                <a:ext cx="2118312" cy="1179938"/>
              </a:xfrm>
              <a:prstGeom prst="rect">
                <a:avLst/>
              </a:prstGeom>
              <a:blipFill>
                <a:blip r:embed="rId5"/>
                <a:stretch>
                  <a:fillRect/>
                </a:stretch>
              </a:blipFill>
            </p:spPr>
            <p:txBody>
              <a:bodyPr/>
              <a:lstStyle/>
              <a:p>
                <a:r>
                  <a:rPr lang="en-GB">
                    <a:noFill/>
                  </a:rPr>
                  <a:t> </a:t>
                </a:r>
              </a:p>
            </p:txBody>
          </p:sp>
        </mc:Fallback>
      </mc:AlternateContent>
      <p:graphicFrame>
        <p:nvGraphicFramePr>
          <p:cNvPr id="31" name="Chart 30"/>
          <p:cNvGraphicFramePr>
            <a:graphicFrameLocks/>
          </p:cNvGraphicFramePr>
          <p:nvPr>
            <p:extLst>
              <p:ext uri="{D42A27DB-BD31-4B8C-83A1-F6EECF244321}">
                <p14:modId xmlns:p14="http://schemas.microsoft.com/office/powerpoint/2010/main" val="2748228372"/>
              </p:ext>
            </p:extLst>
          </p:nvPr>
        </p:nvGraphicFramePr>
        <p:xfrm>
          <a:off x="93894" y="1274913"/>
          <a:ext cx="4443191" cy="3465903"/>
        </p:xfrm>
        <a:graphic>
          <a:graphicData uri="http://schemas.openxmlformats.org/drawingml/2006/chart">
            <c:chart xmlns:c="http://schemas.openxmlformats.org/drawingml/2006/chart" xmlns:r="http://schemas.openxmlformats.org/officeDocument/2006/relationships" r:id="rId6"/>
          </a:graphicData>
        </a:graphic>
      </p:graphicFrame>
    </p:spTree>
    <p:custDataLst>
      <p:tags r:id="rId1"/>
    </p:custDataLst>
    <p:extLst>
      <p:ext uri="{BB962C8B-B14F-4D97-AF65-F5344CB8AC3E}">
        <p14:creationId xmlns:p14="http://schemas.microsoft.com/office/powerpoint/2010/main" val="29700479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graphicEl>
                                              <a:chart seriesIdx="2" categoryIdx="-4" bldStep="series"/>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graphicEl>
                                              <a:chart seriesIdx="3" categoryIdx="-4" bldStep="series"/>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graphicEl>
                                              <a:chart seriesIdx="0" categoryIdx="-4" bldStep="series"/>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graphicEl>
                                              <a:chart seriesIdx="1" categoryIdx="-4" bldStep="series"/>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uiExpand="1">
        <p:bldSub>
          <a:bldChart bld="series"/>
        </p:bldSub>
      </p:bldGraphic>
      <p:bldGraphic spid="31" grpId="0" uiExpand="1">
        <p:bldSub>
          <a:bldChart bld="series"/>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374" y="57132"/>
            <a:ext cx="8816293" cy="940443"/>
          </a:xfrm>
        </p:spPr>
        <p:txBody>
          <a:bodyPr>
            <a:noAutofit/>
          </a:bodyPr>
          <a:lstStyle/>
          <a:p>
            <a:r>
              <a:rPr lang="en-US" sz="2400" dirty="0"/>
              <a:t>Can we predict a cavity performance from QPR measurements?</a:t>
            </a:r>
            <a:endParaRPr lang="en-GB" sz="24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8" name="TextBox 7"/>
          <p:cNvSpPr txBox="1"/>
          <p:nvPr/>
        </p:nvSpPr>
        <p:spPr>
          <a:xfrm>
            <a:off x="296907" y="3686714"/>
            <a:ext cx="1363613" cy="523220"/>
          </a:xfrm>
          <a:prstGeom prst="rect">
            <a:avLst/>
          </a:prstGeom>
          <a:noFill/>
        </p:spPr>
        <p:txBody>
          <a:bodyPr wrap="square" rtlCol="0">
            <a:spAutoFit/>
          </a:bodyPr>
          <a:lstStyle/>
          <a:p>
            <a:r>
              <a:rPr lang="en-US" sz="1400" dirty="0"/>
              <a:t>Measure RF performance</a:t>
            </a:r>
            <a:endParaRPr lang="en-GB" sz="1400" dirty="0"/>
          </a:p>
        </p:txBody>
      </p:sp>
      <p:pic>
        <p:nvPicPr>
          <p:cNvPr id="10" name="Picture 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87852" y="4131876"/>
            <a:ext cx="833441" cy="1270143"/>
          </a:xfrm>
          <a:prstGeom prst="rect">
            <a:avLst/>
          </a:prstGeom>
        </p:spPr>
      </p:pic>
      <p:sp>
        <p:nvSpPr>
          <p:cNvPr id="11" name="TextBox 10"/>
          <p:cNvSpPr txBox="1"/>
          <p:nvPr/>
        </p:nvSpPr>
        <p:spPr>
          <a:xfrm>
            <a:off x="6004597" y="1719385"/>
            <a:ext cx="1644228" cy="369332"/>
          </a:xfrm>
          <a:prstGeom prst="rect">
            <a:avLst/>
          </a:prstGeom>
          <a:noFill/>
        </p:spPr>
        <p:txBody>
          <a:bodyPr wrap="square" rtlCol="0">
            <a:spAutoFit/>
          </a:bodyPr>
          <a:lstStyle/>
          <a:p>
            <a:endParaRPr lang="en-GB" dirty="0"/>
          </a:p>
        </p:txBody>
      </p:sp>
      <p:pic>
        <p:nvPicPr>
          <p:cNvPr id="12" name="Picture 11"/>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836067" y="4821103"/>
            <a:ext cx="497852" cy="497852"/>
          </a:xfrm>
          <a:prstGeom prst="rect">
            <a:avLst/>
          </a:prstGeom>
        </p:spPr>
      </p:pic>
      <p:pic>
        <p:nvPicPr>
          <p:cNvPr id="17" name="Picture 1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21298092">
            <a:off x="1849318" y="4373755"/>
            <a:ext cx="499373" cy="499373"/>
          </a:xfrm>
          <a:prstGeom prst="rect">
            <a:avLst/>
          </a:prstGeom>
        </p:spPr>
      </p:pic>
      <p:pic>
        <p:nvPicPr>
          <p:cNvPr id="21" name="Picture 20"/>
          <p:cNvPicPr>
            <a:picLocks noChangeAspect="1"/>
          </p:cNvPicPr>
          <p:nvPr/>
        </p:nvPicPr>
        <p:blipFill>
          <a:blip r:embed="rId6"/>
          <a:stretch>
            <a:fillRect/>
          </a:stretch>
        </p:blipFill>
        <p:spPr>
          <a:xfrm>
            <a:off x="288666" y="1008799"/>
            <a:ext cx="3271239" cy="2249420"/>
          </a:xfrm>
          <a:prstGeom prst="rect">
            <a:avLst/>
          </a:prstGeom>
        </p:spPr>
      </p:pic>
      <p:pic>
        <p:nvPicPr>
          <p:cNvPr id="9" name="Content Placeholder 8"/>
          <p:cNvPicPr>
            <a:picLocks noGrp="1" noChangeAspect="1"/>
          </p:cNvPicPr>
          <p:nvPr>
            <p:ph idx="1"/>
          </p:nvPr>
        </p:nvPicPr>
        <p:blipFill rotWithShape="1">
          <a:blip r:embed="rId7" cstate="email">
            <a:extLst>
              <a:ext uri="{28A0092B-C50C-407E-A947-70E740481C1C}">
                <a14:useLocalDpi xmlns:a14="http://schemas.microsoft.com/office/drawing/2010/main" val="0"/>
              </a:ext>
            </a:extLst>
          </a:blip>
          <a:srcRect t="21074" r="6078"/>
          <a:stretch/>
        </p:blipFill>
        <p:spPr>
          <a:xfrm>
            <a:off x="2050613" y="1808017"/>
            <a:ext cx="957148" cy="1072432"/>
          </a:xfrm>
        </p:spPr>
      </p:pic>
      <p:sp>
        <p:nvSpPr>
          <p:cNvPr id="7" name="TextBox 6"/>
          <p:cNvSpPr txBox="1"/>
          <p:nvPr/>
        </p:nvSpPr>
        <p:spPr>
          <a:xfrm>
            <a:off x="1730128" y="1173938"/>
            <a:ext cx="1622672" cy="338554"/>
          </a:xfrm>
          <a:prstGeom prst="rect">
            <a:avLst/>
          </a:prstGeom>
          <a:solidFill>
            <a:schemeClr val="bg1"/>
          </a:solidFill>
          <a:ln>
            <a:solidFill>
              <a:srgbClr val="C00000"/>
            </a:solidFill>
          </a:ln>
        </p:spPr>
        <p:txBody>
          <a:bodyPr wrap="square" rtlCol="0">
            <a:spAutoFit/>
          </a:bodyPr>
          <a:lstStyle/>
          <a:p>
            <a:r>
              <a:rPr lang="en-US" sz="1600" b="1" dirty="0">
                <a:solidFill>
                  <a:srgbClr val="C00000"/>
                </a:solidFill>
              </a:rPr>
              <a:t>QPR sample</a:t>
            </a:r>
            <a:endParaRPr lang="en-GB" sz="1600" b="1" dirty="0">
              <a:solidFill>
                <a:srgbClr val="C00000"/>
              </a:solidFill>
            </a:endParaRPr>
          </a:p>
        </p:txBody>
      </p:sp>
      <p:pic>
        <p:nvPicPr>
          <p:cNvPr id="24" name="Picture 23"/>
          <p:cNvPicPr>
            <a:picLocks noChangeAspect="1"/>
          </p:cNvPicPr>
          <p:nvPr/>
        </p:nvPicPr>
        <p:blipFill>
          <a:blip r:embed="rId6"/>
          <a:stretch>
            <a:fillRect/>
          </a:stretch>
        </p:blipFill>
        <p:spPr>
          <a:xfrm>
            <a:off x="4665588" y="1014951"/>
            <a:ext cx="3200807" cy="2200989"/>
          </a:xfrm>
          <a:prstGeom prst="rect">
            <a:avLst/>
          </a:prstGeom>
        </p:spPr>
      </p:pic>
      <p:sp>
        <p:nvSpPr>
          <p:cNvPr id="26" name="TextBox 25"/>
          <p:cNvSpPr txBox="1"/>
          <p:nvPr/>
        </p:nvSpPr>
        <p:spPr>
          <a:xfrm>
            <a:off x="6032310" y="1189202"/>
            <a:ext cx="1770431" cy="338554"/>
          </a:xfrm>
          <a:prstGeom prst="rect">
            <a:avLst/>
          </a:prstGeom>
          <a:solidFill>
            <a:schemeClr val="bg1"/>
          </a:solidFill>
          <a:ln>
            <a:solidFill>
              <a:srgbClr val="C00000"/>
            </a:solidFill>
          </a:ln>
        </p:spPr>
        <p:txBody>
          <a:bodyPr wrap="square" rtlCol="0">
            <a:spAutoFit/>
          </a:bodyPr>
          <a:lstStyle/>
          <a:p>
            <a:r>
              <a:rPr lang="en-US" sz="1600" b="1" dirty="0">
                <a:solidFill>
                  <a:srgbClr val="C00000"/>
                </a:solidFill>
              </a:rPr>
              <a:t>1.3 GHz cavity</a:t>
            </a:r>
            <a:endParaRPr lang="en-GB" sz="1600" b="1" dirty="0">
              <a:solidFill>
                <a:srgbClr val="C00000"/>
              </a:solidFill>
            </a:endParaRPr>
          </a:p>
        </p:txBody>
      </p:sp>
      <p:pic>
        <p:nvPicPr>
          <p:cNvPr id="27" name="Picture 26"/>
          <p:cNvPicPr>
            <a:picLocks noChangeAspect="1"/>
          </p:cNvPicPr>
          <p:nvPr/>
        </p:nvPicPr>
        <p:blipFill>
          <a:blip r:embed="rId8"/>
          <a:stretch>
            <a:fillRect/>
          </a:stretch>
        </p:blipFill>
        <p:spPr>
          <a:xfrm>
            <a:off x="4924837" y="3998863"/>
            <a:ext cx="921757" cy="1790409"/>
          </a:xfrm>
          <a:prstGeom prst="rect">
            <a:avLst/>
          </a:prstGeom>
        </p:spPr>
      </p:pic>
      <p:pic>
        <p:nvPicPr>
          <p:cNvPr id="28" name="Picture 27"/>
          <p:cNvPicPr>
            <a:picLocks noChangeAspect="1"/>
          </p:cNvPicPr>
          <p:nvPr/>
        </p:nvPicPr>
        <p:blipFill>
          <a:blip r:embed="rId9"/>
          <a:stretch>
            <a:fillRect/>
          </a:stretch>
        </p:blipFill>
        <p:spPr>
          <a:xfrm rot="16200000">
            <a:off x="6500049" y="1613091"/>
            <a:ext cx="675077" cy="1477228"/>
          </a:xfrm>
          <a:prstGeom prst="rect">
            <a:avLst/>
          </a:prstGeom>
        </p:spPr>
      </p:pic>
      <p:sp>
        <p:nvSpPr>
          <p:cNvPr id="29" name="TextBox 28"/>
          <p:cNvSpPr txBox="1"/>
          <p:nvPr/>
        </p:nvSpPr>
        <p:spPr>
          <a:xfrm>
            <a:off x="4787417" y="3534485"/>
            <a:ext cx="2071663" cy="523220"/>
          </a:xfrm>
          <a:prstGeom prst="rect">
            <a:avLst/>
          </a:prstGeom>
          <a:noFill/>
        </p:spPr>
        <p:txBody>
          <a:bodyPr wrap="square" rtlCol="0">
            <a:spAutoFit/>
          </a:bodyPr>
          <a:lstStyle/>
          <a:p>
            <a:r>
              <a:rPr lang="en-US" sz="1400" dirty="0"/>
              <a:t>Measure RF performance</a:t>
            </a:r>
            <a:endParaRPr lang="en-GB" sz="1400" dirty="0"/>
          </a:p>
        </p:txBody>
      </p:sp>
      <p:sp>
        <p:nvSpPr>
          <p:cNvPr id="34" name="Down Arrow 33"/>
          <p:cNvSpPr/>
          <p:nvPr/>
        </p:nvSpPr>
        <p:spPr>
          <a:xfrm>
            <a:off x="801372" y="3194275"/>
            <a:ext cx="248649" cy="40941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Rounded Rectangle 34"/>
          <p:cNvSpPr/>
          <p:nvPr/>
        </p:nvSpPr>
        <p:spPr>
          <a:xfrm>
            <a:off x="257374" y="3603687"/>
            <a:ext cx="1266631" cy="1894461"/>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Down Arrow 35"/>
          <p:cNvSpPr/>
          <p:nvPr/>
        </p:nvSpPr>
        <p:spPr>
          <a:xfrm flipV="1">
            <a:off x="1967246" y="3239836"/>
            <a:ext cx="238771" cy="104162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ounded Rectangle 42"/>
          <p:cNvSpPr/>
          <p:nvPr/>
        </p:nvSpPr>
        <p:spPr>
          <a:xfrm>
            <a:off x="4760288" y="3476282"/>
            <a:ext cx="1266631" cy="2356487"/>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TextBox 43"/>
          <p:cNvSpPr txBox="1"/>
          <p:nvPr/>
        </p:nvSpPr>
        <p:spPr>
          <a:xfrm>
            <a:off x="2320449" y="3269859"/>
            <a:ext cx="1687473" cy="954107"/>
          </a:xfrm>
          <a:prstGeom prst="rect">
            <a:avLst/>
          </a:prstGeom>
          <a:noFill/>
        </p:spPr>
        <p:txBody>
          <a:bodyPr wrap="square" rtlCol="0">
            <a:spAutoFit/>
          </a:bodyPr>
          <a:lstStyle/>
          <a:p>
            <a:r>
              <a:rPr lang="en-US" sz="1400" dirty="0"/>
              <a:t>Identify parameters that influence the RF performance</a:t>
            </a:r>
            <a:endParaRPr lang="en-GB" sz="1400" dirty="0"/>
          </a:p>
        </p:txBody>
      </p:sp>
      <p:pic>
        <p:nvPicPr>
          <p:cNvPr id="45" name="Picture 4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21298092">
            <a:off x="6145203" y="4637715"/>
            <a:ext cx="499373" cy="499373"/>
          </a:xfrm>
          <a:prstGeom prst="rect">
            <a:avLst/>
          </a:prstGeom>
        </p:spPr>
      </p:pic>
      <p:sp>
        <p:nvSpPr>
          <p:cNvPr id="46" name="TextBox 45"/>
          <p:cNvSpPr txBox="1"/>
          <p:nvPr/>
        </p:nvSpPr>
        <p:spPr>
          <a:xfrm>
            <a:off x="6850951" y="3460249"/>
            <a:ext cx="1962948" cy="1077218"/>
          </a:xfrm>
          <a:prstGeom prst="rect">
            <a:avLst/>
          </a:prstGeom>
          <a:noFill/>
        </p:spPr>
        <p:txBody>
          <a:bodyPr wrap="square" rtlCol="0">
            <a:spAutoFit/>
          </a:bodyPr>
          <a:lstStyle/>
          <a:p>
            <a:r>
              <a:rPr lang="en-US" sz="1600" dirty="0">
                <a:solidFill>
                  <a:srgbClr val="0C377B"/>
                </a:solidFill>
              </a:rPr>
              <a:t>Is the coating fully reproducible in a cavity by scaling the parameters?</a:t>
            </a:r>
          </a:p>
        </p:txBody>
      </p:sp>
      <p:sp>
        <p:nvSpPr>
          <p:cNvPr id="50" name="Right Arrow 49"/>
          <p:cNvSpPr/>
          <p:nvPr/>
        </p:nvSpPr>
        <p:spPr>
          <a:xfrm>
            <a:off x="2369624" y="5068481"/>
            <a:ext cx="2111936" cy="20800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Rounded Rectangle 50"/>
          <p:cNvSpPr/>
          <p:nvPr/>
        </p:nvSpPr>
        <p:spPr>
          <a:xfrm>
            <a:off x="182877" y="914681"/>
            <a:ext cx="3785508" cy="5055199"/>
          </a:xfrm>
          <a:prstGeom prst="roundRect">
            <a:avLst>
              <a:gd name="adj" fmla="val 8451"/>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ounded Rectangle 51"/>
          <p:cNvSpPr/>
          <p:nvPr/>
        </p:nvSpPr>
        <p:spPr>
          <a:xfrm>
            <a:off x="4537918" y="914681"/>
            <a:ext cx="4057149" cy="5055199"/>
          </a:xfrm>
          <a:prstGeom prst="roundRect">
            <a:avLst>
              <a:gd name="adj" fmla="val 8451"/>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3" name="Picture 52"/>
          <p:cNvPicPr>
            <a:picLocks noChangeAspect="1"/>
          </p:cNvPicPr>
          <p:nvPr/>
        </p:nvPicPr>
        <p:blipFill>
          <a:blip r:embed="rId10"/>
          <a:stretch>
            <a:fillRect/>
          </a:stretch>
        </p:blipFill>
        <p:spPr>
          <a:xfrm>
            <a:off x="6192259" y="3813597"/>
            <a:ext cx="693944" cy="737316"/>
          </a:xfrm>
          <a:prstGeom prst="rect">
            <a:avLst/>
          </a:prstGeom>
        </p:spPr>
      </p:pic>
      <p:sp>
        <p:nvSpPr>
          <p:cNvPr id="54" name="Down Arrow 53"/>
          <p:cNvSpPr/>
          <p:nvPr/>
        </p:nvSpPr>
        <p:spPr>
          <a:xfrm>
            <a:off x="5186993" y="3166630"/>
            <a:ext cx="248649" cy="40941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TextBox 36"/>
          <p:cNvSpPr txBox="1"/>
          <p:nvPr/>
        </p:nvSpPr>
        <p:spPr>
          <a:xfrm>
            <a:off x="487848" y="1789302"/>
            <a:ext cx="1406835" cy="1247265"/>
          </a:xfrm>
          <a:prstGeom prst="rect">
            <a:avLst/>
          </a:prstGeom>
          <a:noFill/>
        </p:spPr>
        <p:txBody>
          <a:bodyPr wrap="square" rtlCol="0">
            <a:spAutoFit/>
          </a:bodyPr>
          <a:lstStyle/>
          <a:p>
            <a:r>
              <a:rPr lang="en-US" sz="1251" dirty="0">
                <a:solidFill>
                  <a:srgbClr val="FFC000"/>
                </a:solidFill>
              </a:rPr>
              <a:t>-Bias</a:t>
            </a:r>
          </a:p>
          <a:p>
            <a:r>
              <a:rPr lang="en-US" sz="1251" dirty="0">
                <a:solidFill>
                  <a:srgbClr val="FF0000"/>
                </a:solidFill>
              </a:rPr>
              <a:t>-Temperature</a:t>
            </a:r>
          </a:p>
          <a:p>
            <a:r>
              <a:rPr lang="en-US" sz="1251" dirty="0">
                <a:solidFill>
                  <a:srgbClr val="7030A0"/>
                </a:solidFill>
              </a:rPr>
              <a:t>-Pressure</a:t>
            </a:r>
          </a:p>
          <a:p>
            <a:r>
              <a:rPr lang="en-US" sz="1251" dirty="0">
                <a:solidFill>
                  <a:srgbClr val="00B050"/>
                </a:solidFill>
              </a:rPr>
              <a:t>-Pulse parameters</a:t>
            </a:r>
            <a:endParaRPr lang="en-GB" sz="1251" dirty="0">
              <a:solidFill>
                <a:srgbClr val="7030A0"/>
              </a:solidFill>
            </a:endParaRPr>
          </a:p>
          <a:p>
            <a:r>
              <a:rPr lang="en-US" sz="1251" dirty="0">
                <a:solidFill>
                  <a:srgbClr val="C50B90"/>
                </a:solidFill>
              </a:rPr>
              <a:t>-Peak power</a:t>
            </a:r>
          </a:p>
        </p:txBody>
      </p:sp>
      <p:sp>
        <p:nvSpPr>
          <p:cNvPr id="38" name="TextBox 37"/>
          <p:cNvSpPr txBox="1"/>
          <p:nvPr/>
        </p:nvSpPr>
        <p:spPr>
          <a:xfrm>
            <a:off x="4866680" y="1739230"/>
            <a:ext cx="1406835" cy="1247265"/>
          </a:xfrm>
          <a:prstGeom prst="rect">
            <a:avLst/>
          </a:prstGeom>
          <a:noFill/>
        </p:spPr>
        <p:txBody>
          <a:bodyPr wrap="square" rtlCol="0">
            <a:spAutoFit/>
          </a:bodyPr>
          <a:lstStyle/>
          <a:p>
            <a:r>
              <a:rPr lang="en-US" sz="1251" dirty="0">
                <a:solidFill>
                  <a:srgbClr val="FFC000"/>
                </a:solidFill>
              </a:rPr>
              <a:t>-Bias</a:t>
            </a:r>
          </a:p>
          <a:p>
            <a:r>
              <a:rPr lang="en-US" sz="1251" dirty="0">
                <a:solidFill>
                  <a:srgbClr val="FF0000"/>
                </a:solidFill>
              </a:rPr>
              <a:t>-Temperature</a:t>
            </a:r>
          </a:p>
          <a:p>
            <a:r>
              <a:rPr lang="en-US" sz="1251" dirty="0">
                <a:solidFill>
                  <a:srgbClr val="7030A0"/>
                </a:solidFill>
              </a:rPr>
              <a:t>-Pressure</a:t>
            </a:r>
          </a:p>
          <a:p>
            <a:r>
              <a:rPr lang="en-US" sz="1251" dirty="0">
                <a:solidFill>
                  <a:srgbClr val="00B050"/>
                </a:solidFill>
              </a:rPr>
              <a:t>-Pulse parameters</a:t>
            </a:r>
            <a:endParaRPr lang="en-GB" sz="1251" dirty="0">
              <a:solidFill>
                <a:srgbClr val="7030A0"/>
              </a:solidFill>
            </a:endParaRPr>
          </a:p>
          <a:p>
            <a:r>
              <a:rPr lang="en-US" sz="1251" dirty="0">
                <a:solidFill>
                  <a:srgbClr val="C50B90"/>
                </a:solidFill>
              </a:rPr>
              <a:t>-Peak power</a:t>
            </a:r>
          </a:p>
        </p:txBody>
      </p:sp>
    </p:spTree>
    <p:custDataLst>
      <p:tags r:id="rId1"/>
    </p:custDataLst>
    <p:extLst>
      <p:ext uri="{BB962C8B-B14F-4D97-AF65-F5344CB8AC3E}">
        <p14:creationId xmlns:p14="http://schemas.microsoft.com/office/powerpoint/2010/main" val="24109163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1148" y="91112"/>
            <a:ext cx="7635755" cy="940443"/>
          </a:xfrm>
        </p:spPr>
        <p:txBody>
          <a:bodyPr>
            <a:noAutofit/>
          </a:bodyPr>
          <a:lstStyle/>
          <a:p>
            <a:r>
              <a:rPr lang="en-US" sz="2400" dirty="0"/>
              <a:t>Influence of impinging angles on coating morphology </a:t>
            </a:r>
            <a:endParaRPr lang="en-GB" sz="2400" dirty="0"/>
          </a:p>
        </p:txBody>
      </p:sp>
      <p:sp>
        <p:nvSpPr>
          <p:cNvPr id="3" name="Content Placeholder 2"/>
          <p:cNvSpPr>
            <a:spLocks noGrp="1"/>
          </p:cNvSpPr>
          <p:nvPr>
            <p:ph idx="1"/>
          </p:nvPr>
        </p:nvSpPr>
        <p:spPr>
          <a:xfrm>
            <a:off x="457203" y="839903"/>
            <a:ext cx="8542123" cy="939992"/>
          </a:xfrm>
          <a:prstGeom prst="roundRect">
            <a:avLst>
              <a:gd name="adj" fmla="val 50000"/>
            </a:avLst>
          </a:prstGeom>
          <a:solidFill>
            <a:srgbClr val="87A6FD"/>
          </a:solidFill>
        </p:spPr>
        <p:style>
          <a:lnRef idx="1">
            <a:schemeClr val="dk1"/>
          </a:lnRef>
          <a:fillRef idx="3">
            <a:schemeClr val="dk1"/>
          </a:fillRef>
          <a:effectRef idx="2">
            <a:schemeClr val="dk1"/>
          </a:effectRef>
          <a:fontRef idx="minor">
            <a:schemeClr val="lt1"/>
          </a:fontRef>
        </p:style>
        <p:txBody>
          <a:bodyPr>
            <a:noAutofit/>
          </a:bodyPr>
          <a:lstStyle/>
          <a:p>
            <a:pPr>
              <a:buFont typeface="Wingdings" panose="05000000000000000000" pitchFamily="2" charset="2"/>
              <a:buChar char="ü"/>
            </a:pPr>
            <a:r>
              <a:rPr lang="en-US" sz="1800" dirty="0"/>
              <a:t>HiPIMS technique allows to achieve denser layer in all the orientations.  </a:t>
            </a:r>
          </a:p>
          <a:p>
            <a:pPr>
              <a:buFont typeface="Wingdings" panose="05000000000000000000" pitchFamily="2" charset="2"/>
              <a:buChar char="Ø"/>
            </a:pPr>
            <a:r>
              <a:rPr lang="en-US" sz="1800" dirty="0"/>
              <a:t>This technique may still need specific optimization for the cavity geometry.</a:t>
            </a:r>
            <a:endParaRPr lang="en-GB" sz="1800" dirty="0"/>
          </a:p>
        </p:txBody>
      </p:sp>
      <p:sp>
        <p:nvSpPr>
          <p:cNvPr id="4" name="Date Placeholder 3"/>
          <p:cNvSpPr>
            <a:spLocks noGrp="1"/>
          </p:cNvSpPr>
          <p:nvPr>
            <p:ph type="dt" sz="half" idx="2"/>
          </p:nvPr>
        </p:nvSpPr>
        <p:spPr/>
        <p:txBody>
          <a:bodyPr/>
          <a:lstStyle/>
          <a:p>
            <a:r>
              <a:rPr lang="en-US" smtClean="0"/>
              <a:t>8th October 2020</a:t>
            </a:r>
            <a:endParaRPr lang="en-US" dirty="0"/>
          </a:p>
        </p:txBody>
      </p:sp>
      <p:sp>
        <p:nvSpPr>
          <p:cNvPr id="5" name="Footer Placeholder 4"/>
          <p:cNvSpPr>
            <a:spLocks noGrp="1"/>
          </p:cNvSpPr>
          <p:nvPr>
            <p:ph type="ftr" sz="quarter" idx="3"/>
          </p:nvPr>
        </p:nvSpPr>
        <p:spPr/>
        <p:txBody>
          <a:bodyPr/>
          <a:lstStyle/>
          <a:p>
            <a:r>
              <a:rPr lang="en-US" smtClean="0"/>
              <a:t>EASISchool3-Genova</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8" name="Picture 7"/>
          <p:cNvPicPr>
            <a:picLocks noChangeAspect="1"/>
          </p:cNvPicPr>
          <p:nvPr/>
        </p:nvPicPr>
        <p:blipFill rotWithShape="1">
          <a:blip r:embed="rId4"/>
          <a:srcRect t="1156"/>
          <a:stretch/>
        </p:blipFill>
        <p:spPr>
          <a:xfrm>
            <a:off x="354359" y="2043117"/>
            <a:ext cx="6127435" cy="4056049"/>
          </a:xfrm>
          <a:prstGeom prst="rect">
            <a:avLst/>
          </a:prstGeom>
        </p:spPr>
      </p:pic>
      <p:pic>
        <p:nvPicPr>
          <p:cNvPr id="12" name="Picture 11"/>
          <p:cNvPicPr>
            <a:picLocks noChangeAspect="1"/>
          </p:cNvPicPr>
          <p:nvPr/>
        </p:nvPicPr>
        <p:blipFill>
          <a:blip r:embed="rId5"/>
          <a:stretch>
            <a:fillRect/>
          </a:stretch>
        </p:blipFill>
        <p:spPr>
          <a:xfrm>
            <a:off x="457204" y="169821"/>
            <a:ext cx="630671" cy="670087"/>
          </a:xfrm>
          <a:prstGeom prst="rect">
            <a:avLst/>
          </a:prstGeom>
        </p:spPr>
      </p:pic>
      <p:grpSp>
        <p:nvGrpSpPr>
          <p:cNvPr id="14" name="Group 13"/>
          <p:cNvGrpSpPr/>
          <p:nvPr/>
        </p:nvGrpSpPr>
        <p:grpSpPr>
          <a:xfrm>
            <a:off x="6630561" y="2249622"/>
            <a:ext cx="2099471" cy="3543339"/>
            <a:chOff x="6327459" y="2007336"/>
            <a:chExt cx="2627197" cy="4079675"/>
          </a:xfrm>
        </p:grpSpPr>
        <p:pic>
          <p:nvPicPr>
            <p:cNvPr id="10" name="Picture 9"/>
            <p:cNvPicPr>
              <a:picLocks noChangeAspect="1"/>
            </p:cNvPicPr>
            <p:nvPr/>
          </p:nvPicPr>
          <p:blipFill rotWithShape="1">
            <a:blip r:embed="rId6"/>
            <a:srcRect b="1666"/>
            <a:stretch/>
          </p:blipFill>
          <p:spPr>
            <a:xfrm>
              <a:off x="6430531" y="2218743"/>
              <a:ext cx="2524125" cy="3868268"/>
            </a:xfrm>
            <a:prstGeom prst="rect">
              <a:avLst/>
            </a:prstGeom>
          </p:spPr>
        </p:pic>
        <p:sp>
          <p:nvSpPr>
            <p:cNvPr id="13" name="Rounded Rectangle 12"/>
            <p:cNvSpPr/>
            <p:nvPr/>
          </p:nvSpPr>
          <p:spPr>
            <a:xfrm>
              <a:off x="6327459" y="2007336"/>
              <a:ext cx="1330641" cy="2178320"/>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custDataLst>
      <p:tags r:id="rId1"/>
    </p:custDataLst>
    <p:extLst>
      <p:ext uri="{BB962C8B-B14F-4D97-AF65-F5344CB8AC3E}">
        <p14:creationId xmlns:p14="http://schemas.microsoft.com/office/powerpoint/2010/main" val="17072190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3"/>
</p:tagLst>
</file>

<file path=ppt/tags/tag2.xml><?xml version="1.0" encoding="utf-8"?>
<p:tagLst xmlns:a="http://schemas.openxmlformats.org/drawingml/2006/main" xmlns:r="http://schemas.openxmlformats.org/officeDocument/2006/relationships" xmlns:p="http://schemas.openxmlformats.org/presentationml/2006/main">
  <p:tag name="TIMING" val="|8.8|6.8|1.7|1.9|2.4|6.2|7.4|0.9|3.1|4.8|4.3|2.2"/>
</p:tagLst>
</file>

<file path=ppt/tags/tag3.xml><?xml version="1.0" encoding="utf-8"?>
<p:tagLst xmlns:a="http://schemas.openxmlformats.org/drawingml/2006/main" xmlns:r="http://schemas.openxmlformats.org/officeDocument/2006/relationships" xmlns:p="http://schemas.openxmlformats.org/presentationml/2006/main">
  <p:tag name="TIMING" val="|20.5|6"/>
</p:tagLst>
</file>

<file path=ppt/tags/tag4.xml><?xml version="1.0" encoding="utf-8"?>
<p:tagLst xmlns:a="http://schemas.openxmlformats.org/drawingml/2006/main" xmlns:r="http://schemas.openxmlformats.org/officeDocument/2006/relationships" xmlns:p="http://schemas.openxmlformats.org/presentationml/2006/main">
  <p:tag name="TIMING" val="|8.3|3.6|20.8"/>
</p:tagLst>
</file>

<file path=ppt/tags/tag5.xml><?xml version="1.0" encoding="utf-8"?>
<p:tagLst xmlns:a="http://schemas.openxmlformats.org/drawingml/2006/main" xmlns:r="http://schemas.openxmlformats.org/officeDocument/2006/relationships" xmlns:p="http://schemas.openxmlformats.org/presentationml/2006/main">
  <p:tag name="TIMING" val="|32.8|67"/>
</p:tagLst>
</file>

<file path=ppt/tags/tag6.xml><?xml version="1.0" encoding="utf-8"?>
<p:tagLst xmlns:a="http://schemas.openxmlformats.org/drawingml/2006/main" xmlns:r="http://schemas.openxmlformats.org/officeDocument/2006/relationships" xmlns:p="http://schemas.openxmlformats.org/presentationml/2006/main">
  <p:tag name="TIMING" val="|14.2|7.5|19.7|2"/>
</p:tagLst>
</file>

<file path=ppt/tags/tag7.xml><?xml version="1.0" encoding="utf-8"?>
<p:tagLst xmlns:a="http://schemas.openxmlformats.org/drawingml/2006/main" xmlns:r="http://schemas.openxmlformats.org/officeDocument/2006/relationships" xmlns:p="http://schemas.openxmlformats.org/presentationml/2006/main">
  <p:tag name="TIMING" val="|9.7|15.1|13.4|4.8"/>
</p:tagLst>
</file>

<file path=ppt/tags/tag8.xml><?xml version="1.0" encoding="utf-8"?>
<p:tagLst xmlns:a="http://schemas.openxmlformats.org/drawingml/2006/main" xmlns:r="http://schemas.openxmlformats.org/officeDocument/2006/relationships" xmlns:p="http://schemas.openxmlformats.org/presentationml/2006/main">
  <p:tag name="TIMING" val="|2.8|1.8|10.1|10.1|7.3"/>
</p:tagLst>
</file>

<file path=ppt/tags/tag9.xml><?xml version="1.0" encoding="utf-8"?>
<p:tagLst xmlns:a="http://schemas.openxmlformats.org/drawingml/2006/main" xmlns:r="http://schemas.openxmlformats.org/officeDocument/2006/relationships" xmlns:p="http://schemas.openxmlformats.org/presentationml/2006/main">
  <p:tag name="TIMING" val="|67|0.8|5.2|8.4|3.9|2.5|10.6|4.2|10.7|4"/>
</p:tagLst>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20200206_TTC_HiPIMSfromQPRtoCavities</Template>
  <TotalTime>1242</TotalTime>
  <Words>2408</Words>
  <Application>Microsoft Office PowerPoint</Application>
  <PresentationFormat>On-screen Show (4:3)</PresentationFormat>
  <Paragraphs>434</Paragraphs>
  <Slides>28</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Arial Unicode MS</vt:lpstr>
      <vt:lpstr>Calibri</vt:lpstr>
      <vt:lpstr>Cambria Math</vt:lpstr>
      <vt:lpstr>Optima</vt:lpstr>
      <vt:lpstr>Times New Roman</vt:lpstr>
      <vt:lpstr>Wingdings</vt:lpstr>
      <vt:lpstr>CERNCorporate4-3</vt:lpstr>
      <vt:lpstr>PowerPoint Presentation</vt:lpstr>
      <vt:lpstr>CERN R&amp;D on thin films </vt:lpstr>
      <vt:lpstr>RF characterization of thin films</vt:lpstr>
      <vt:lpstr>Path from QPR to coated cavities</vt:lpstr>
      <vt:lpstr>Finding a recipe for a good QPR sample</vt:lpstr>
      <vt:lpstr>Coating two 1.3 GHz cavities with the QPR recipe</vt:lpstr>
      <vt:lpstr>Comparing QPR and cavity results</vt:lpstr>
      <vt:lpstr>Can we predict a cavity performance from QPR measurements?</vt:lpstr>
      <vt:lpstr>Influence of impinging angles on coating morphology </vt:lpstr>
      <vt:lpstr>Influence of the quality of the substrate</vt:lpstr>
      <vt:lpstr>Influence of the quality of the substrate </vt:lpstr>
      <vt:lpstr>Understanding Q drop with simulations</vt:lpstr>
      <vt:lpstr>PowerPoint Presentation</vt:lpstr>
      <vt:lpstr>Building the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Lorena Vega Cid</dc:creator>
  <cp:lastModifiedBy>Lorena Vega Cid</cp:lastModifiedBy>
  <cp:revision>43</cp:revision>
  <cp:lastPrinted>2020-10-08T10:50:57Z</cp:lastPrinted>
  <dcterms:created xsi:type="dcterms:W3CDTF">2020-10-07T18:11:34Z</dcterms:created>
  <dcterms:modified xsi:type="dcterms:W3CDTF">2020-10-08T14:54:12Z</dcterms:modified>
</cp:coreProperties>
</file>