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media/image23.jpg" ContentType="image/jpg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2" r:id="rId4"/>
  </p:sldMasterIdLst>
  <p:notesMasterIdLst>
    <p:notesMasterId r:id="rId35"/>
  </p:notesMasterIdLst>
  <p:sldIdLst>
    <p:sldId id="257" r:id="rId5"/>
    <p:sldId id="258" r:id="rId6"/>
    <p:sldId id="261" r:id="rId7"/>
    <p:sldId id="317" r:id="rId8"/>
    <p:sldId id="318" r:id="rId9"/>
    <p:sldId id="319" r:id="rId10"/>
    <p:sldId id="313" r:id="rId11"/>
    <p:sldId id="315" r:id="rId12"/>
    <p:sldId id="322" r:id="rId13"/>
    <p:sldId id="312" r:id="rId14"/>
    <p:sldId id="331" r:id="rId15"/>
    <p:sldId id="330" r:id="rId16"/>
    <p:sldId id="323" r:id="rId17"/>
    <p:sldId id="325" r:id="rId18"/>
    <p:sldId id="327" r:id="rId19"/>
    <p:sldId id="328" r:id="rId20"/>
    <p:sldId id="329" r:id="rId21"/>
    <p:sldId id="324" r:id="rId22"/>
    <p:sldId id="334" r:id="rId23"/>
    <p:sldId id="333" r:id="rId24"/>
    <p:sldId id="337" r:id="rId25"/>
    <p:sldId id="335" r:id="rId26"/>
    <p:sldId id="336" r:id="rId27"/>
    <p:sldId id="338" r:id="rId28"/>
    <p:sldId id="308" r:id="rId29"/>
    <p:sldId id="339" r:id="rId30"/>
    <p:sldId id="340" r:id="rId31"/>
    <p:sldId id="344" r:id="rId32"/>
    <p:sldId id="343" r:id="rId33"/>
    <p:sldId id="342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5CE9E8EB-48D1-4759-8DF4-2EFC5D957EC0}">
          <p14:sldIdLst>
            <p14:sldId id="257"/>
            <p14:sldId id="258"/>
          </p14:sldIdLst>
        </p14:section>
        <p14:section name="6GHz" id="{0CDF2C97-B463-4688-94B2-85DB96B01D7B}">
          <p14:sldIdLst>
            <p14:sldId id="261"/>
            <p14:sldId id="317"/>
            <p14:sldId id="318"/>
            <p14:sldId id="319"/>
          </p14:sldIdLst>
        </p14:section>
        <p14:section name="Protocol" id="{7C5A747A-F68F-442C-83DA-8262B2A63B4C}">
          <p14:sldIdLst>
            <p14:sldId id="313"/>
          </p14:sldIdLst>
        </p14:section>
        <p14:section name="Seamless motivation" id="{22D58A10-14B6-4899-BF09-51ABDAED18E8}">
          <p14:sldIdLst>
            <p14:sldId id="315"/>
            <p14:sldId id="322"/>
          </p14:sldIdLst>
        </p14:section>
        <p14:section name="Manufacturing process" id="{60799F3A-8B28-4E05-9A72-C228B8881107}">
          <p14:sldIdLst>
            <p14:sldId id="312"/>
          </p14:sldIdLst>
        </p14:section>
        <p14:section name="Surface preparation" id="{28B176EE-091D-447F-95DD-D47EE21BA28A}">
          <p14:sldIdLst>
            <p14:sldId id="331"/>
            <p14:sldId id="330"/>
            <p14:sldId id="323"/>
          </p14:sldIdLst>
        </p14:section>
        <p14:section name="Chemical preparation" id="{8EAF595A-6606-469B-A3A0-0DF8E98F9202}">
          <p14:sldIdLst>
            <p14:sldId id="325"/>
          </p14:sldIdLst>
        </p14:section>
        <p14:section name="PVD process" id="{0CCE6BE3-956B-4C12-8C74-C3F3CA5570A6}">
          <p14:sldIdLst>
            <p14:sldId id="327"/>
            <p14:sldId id="328"/>
            <p14:sldId id="329"/>
            <p14:sldId id="324"/>
            <p14:sldId id="334"/>
          </p14:sldIdLst>
        </p14:section>
        <p14:section name="RF characterization" id="{521C9ECB-1605-43F5-A363-E2F587838C8A}">
          <p14:sldIdLst>
            <p14:sldId id="333"/>
            <p14:sldId id="337"/>
            <p14:sldId id="335"/>
            <p14:sldId id="336"/>
            <p14:sldId id="338"/>
          </p14:sldIdLst>
        </p14:section>
        <p14:section name="Btrapped" id="{4B019E7A-4DA7-4FB5-B693-B6EE09E611AE}">
          <p14:sldIdLst>
            <p14:sldId id="308"/>
            <p14:sldId id="339"/>
            <p14:sldId id="340"/>
            <p14:sldId id="344"/>
          </p14:sldIdLst>
        </p14:section>
        <p14:section name="Conclusions" id="{0C4F7A72-9305-4B35-BAD2-2C6A5B6736E4}">
          <p14:sldIdLst>
            <p14:sldId id="343"/>
            <p14:sldId id="34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essa Garcia" initials="VG" lastIdx="1" clrIdx="0">
    <p:extLst>
      <p:ext uri="{19B8F6BF-5375-455C-9EA6-DF929625EA0E}">
        <p15:presenceInfo xmlns:p15="http://schemas.microsoft.com/office/powerpoint/2012/main" userId="ab6e49238880872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D39767"/>
    <a:srgbClr val="7F7F7F"/>
    <a:srgbClr val="2F5597"/>
    <a:srgbClr val="4297B4"/>
    <a:srgbClr val="002D4B"/>
    <a:srgbClr val="C48622"/>
    <a:srgbClr val="8D7359"/>
    <a:srgbClr val="27CED7"/>
    <a:srgbClr val="9CC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9" autoAdjust="0"/>
    <p:restoredTop sz="94619" autoAdjust="0"/>
  </p:normalViewPr>
  <p:slideViewPr>
    <p:cSldViewPr snapToGrid="0">
      <p:cViewPr>
        <p:scale>
          <a:sx n="83" d="100"/>
          <a:sy n="83" d="100"/>
        </p:scale>
        <p:origin x="6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52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Vanessa\SynologyDrive\Curve_cavit&#224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nessa\Desktop\Book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Vanessa\SynologyDrive\Curve_cavit&#224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Cryo\Curve_cavit&#224;_Niobi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C:\Users\Vanessa\SynologyDrive\Curve_cavit&#224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nessa\SynologyDrive\Curve_cavit&#224;_Niobio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896524004610118E-2"/>
          <c:y val="0.11376176470588235"/>
          <c:w val="0.89723285973017208"/>
          <c:h val="0.74792152805716816"/>
        </c:manualLayout>
      </c:layout>
      <c:scatterChart>
        <c:scatterStyle val="lineMarker"/>
        <c:varyColors val="0"/>
        <c:ser>
          <c:idx val="2"/>
          <c:order val="1"/>
          <c:tx>
            <c:v>Nb_bulk 1.8K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ysClr val="window" lastClr="FFFFFF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c:spPr>
            <c:trendlineType val="movingAvg"/>
            <c:period val="2"/>
            <c:dispRSqr val="0"/>
            <c:dispEq val="0"/>
          </c:trendline>
          <c:xVal>
            <c:numRef>
              <c:f>'Nb-Cu ref'!$D$39:$D$81</c:f>
              <c:numCache>
                <c:formatCode>General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  <c:extLst xmlns:c15="http://schemas.microsoft.com/office/drawing/2012/chart"/>
            </c:numRef>
          </c:xVal>
          <c:yVal>
            <c:numRef>
              <c:f>'Nb-Cu ref'!$C$39:$C$81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65AA-41EF-8310-2A5BF986FD03}"/>
            </c:ext>
          </c:extLst>
        </c:ser>
        <c:ser>
          <c:idx val="1"/>
          <c:order val="3"/>
          <c:tx>
            <c:v>Thin film reference 1.8K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D39767"/>
              </a:solidFill>
              <a:ln w="9525">
                <a:solidFill>
                  <a:srgbClr val="D39767"/>
                </a:solidFill>
              </a:ln>
              <a:effectLst/>
            </c:spPr>
          </c:marker>
          <c:xVal>
            <c:numRef>
              <c:f>'Cav 39'!$I$39:$I$96</c:f>
              <c:numCache>
                <c:formatCode>@</c:formatCode>
                <c:ptCount val="58"/>
                <c:pt idx="0">
                  <c:v>1.46</c:v>
                </c:pt>
                <c:pt idx="1">
                  <c:v>1.72</c:v>
                </c:pt>
                <c:pt idx="2">
                  <c:v>0.97</c:v>
                </c:pt>
                <c:pt idx="3">
                  <c:v>1.05</c:v>
                </c:pt>
                <c:pt idx="4">
                  <c:v>1.1499999999999999</c:v>
                </c:pt>
                <c:pt idx="5">
                  <c:v>1.21</c:v>
                </c:pt>
                <c:pt idx="6">
                  <c:v>1.29</c:v>
                </c:pt>
                <c:pt idx="7">
                  <c:v>1.38</c:v>
                </c:pt>
                <c:pt idx="8">
                  <c:v>1.54</c:v>
                </c:pt>
                <c:pt idx="9">
                  <c:v>1.64</c:v>
                </c:pt>
                <c:pt idx="10">
                  <c:v>1.79</c:v>
                </c:pt>
                <c:pt idx="11">
                  <c:v>1.86</c:v>
                </c:pt>
                <c:pt idx="12">
                  <c:v>1.93</c:v>
                </c:pt>
                <c:pt idx="13">
                  <c:v>2.0099999999999998</c:v>
                </c:pt>
                <c:pt idx="14">
                  <c:v>2.11</c:v>
                </c:pt>
                <c:pt idx="15">
                  <c:v>2.21</c:v>
                </c:pt>
                <c:pt idx="16">
                  <c:v>2.31</c:v>
                </c:pt>
                <c:pt idx="17">
                  <c:v>2.38</c:v>
                </c:pt>
                <c:pt idx="18">
                  <c:v>2.4700000000000002</c:v>
                </c:pt>
                <c:pt idx="19">
                  <c:v>2.57</c:v>
                </c:pt>
                <c:pt idx="20">
                  <c:v>2.57</c:v>
                </c:pt>
                <c:pt idx="21">
                  <c:v>2.67</c:v>
                </c:pt>
                <c:pt idx="22">
                  <c:v>2.78</c:v>
                </c:pt>
                <c:pt idx="23">
                  <c:v>2.88</c:v>
                </c:pt>
                <c:pt idx="24">
                  <c:v>2.88</c:v>
                </c:pt>
                <c:pt idx="25">
                  <c:v>2.96</c:v>
                </c:pt>
                <c:pt idx="26">
                  <c:v>3.1</c:v>
                </c:pt>
                <c:pt idx="27">
                  <c:v>3.1</c:v>
                </c:pt>
                <c:pt idx="28">
                  <c:v>3.21</c:v>
                </c:pt>
                <c:pt idx="29">
                  <c:v>3.32</c:v>
                </c:pt>
                <c:pt idx="30">
                  <c:v>3.32</c:v>
                </c:pt>
                <c:pt idx="31">
                  <c:v>3.43</c:v>
                </c:pt>
                <c:pt idx="32">
                  <c:v>3.56</c:v>
                </c:pt>
                <c:pt idx="33">
                  <c:v>3.68</c:v>
                </c:pt>
                <c:pt idx="34">
                  <c:v>3.78</c:v>
                </c:pt>
                <c:pt idx="35">
                  <c:v>3.88</c:v>
                </c:pt>
                <c:pt idx="36">
                  <c:v>3.97</c:v>
                </c:pt>
                <c:pt idx="37">
                  <c:v>4.09</c:v>
                </c:pt>
                <c:pt idx="38">
                  <c:v>4.21</c:v>
                </c:pt>
                <c:pt idx="39">
                  <c:v>4.3099999999999996</c:v>
                </c:pt>
                <c:pt idx="40">
                  <c:v>4.32</c:v>
                </c:pt>
                <c:pt idx="41">
                  <c:v>4.42</c:v>
                </c:pt>
                <c:pt idx="42">
                  <c:v>4.51</c:v>
                </c:pt>
                <c:pt idx="43">
                  <c:v>4.62</c:v>
                </c:pt>
                <c:pt idx="44">
                  <c:v>4.72</c:v>
                </c:pt>
                <c:pt idx="45">
                  <c:v>4.82</c:v>
                </c:pt>
                <c:pt idx="46">
                  <c:v>4.91</c:v>
                </c:pt>
                <c:pt idx="47">
                  <c:v>5.03</c:v>
                </c:pt>
                <c:pt idx="48">
                  <c:v>5.13</c:v>
                </c:pt>
                <c:pt idx="49">
                  <c:v>5.27</c:v>
                </c:pt>
                <c:pt idx="50">
                  <c:v>5.38</c:v>
                </c:pt>
                <c:pt idx="51">
                  <c:v>5.5</c:v>
                </c:pt>
                <c:pt idx="52">
                  <c:v>5.6</c:v>
                </c:pt>
                <c:pt idx="53">
                  <c:v>5.74</c:v>
                </c:pt>
                <c:pt idx="54">
                  <c:v>5.93</c:v>
                </c:pt>
                <c:pt idx="55">
                  <c:v>6.1</c:v>
                </c:pt>
                <c:pt idx="56">
                  <c:v>6.22</c:v>
                </c:pt>
                <c:pt idx="57">
                  <c:v>6.27</c:v>
                </c:pt>
              </c:numCache>
              <c:extLst xmlns:c15="http://schemas.microsoft.com/office/drawing/2012/chart"/>
            </c:numRef>
          </c:xVal>
          <c:yVal>
            <c:numRef>
              <c:f>'Cav 39'!$H$39:$H$96</c:f>
              <c:numCache>
                <c:formatCode>0.00E+00</c:formatCode>
                <c:ptCount val="58"/>
                <c:pt idx="0">
                  <c:v>711000000</c:v>
                </c:pt>
                <c:pt idx="1">
                  <c:v>696000000</c:v>
                </c:pt>
                <c:pt idx="2">
                  <c:v>743000000</c:v>
                </c:pt>
                <c:pt idx="3">
                  <c:v>744000000</c:v>
                </c:pt>
                <c:pt idx="4">
                  <c:v>740000000</c:v>
                </c:pt>
                <c:pt idx="5">
                  <c:v>736000000</c:v>
                </c:pt>
                <c:pt idx="6">
                  <c:v>732000000</c:v>
                </c:pt>
                <c:pt idx="7">
                  <c:v>726000000</c:v>
                </c:pt>
                <c:pt idx="8">
                  <c:v>715000000</c:v>
                </c:pt>
                <c:pt idx="9">
                  <c:v>712000000</c:v>
                </c:pt>
                <c:pt idx="10">
                  <c:v>700000000</c:v>
                </c:pt>
                <c:pt idx="11">
                  <c:v>697000000</c:v>
                </c:pt>
                <c:pt idx="12">
                  <c:v>688000000</c:v>
                </c:pt>
                <c:pt idx="13">
                  <c:v>680000000</c:v>
                </c:pt>
                <c:pt idx="14">
                  <c:v>670000000</c:v>
                </c:pt>
                <c:pt idx="15">
                  <c:v>659000000</c:v>
                </c:pt>
                <c:pt idx="16">
                  <c:v>651000000</c:v>
                </c:pt>
                <c:pt idx="17">
                  <c:v>647000000</c:v>
                </c:pt>
                <c:pt idx="18">
                  <c:v>639000000</c:v>
                </c:pt>
                <c:pt idx="19">
                  <c:v>629000000</c:v>
                </c:pt>
                <c:pt idx="20">
                  <c:v>629000000</c:v>
                </c:pt>
                <c:pt idx="21">
                  <c:v>622000000</c:v>
                </c:pt>
                <c:pt idx="22">
                  <c:v>614000000</c:v>
                </c:pt>
                <c:pt idx="23">
                  <c:v>604000000</c:v>
                </c:pt>
                <c:pt idx="24">
                  <c:v>601000000</c:v>
                </c:pt>
                <c:pt idx="25">
                  <c:v>594000000</c:v>
                </c:pt>
                <c:pt idx="26">
                  <c:v>585000000</c:v>
                </c:pt>
                <c:pt idx="27">
                  <c:v>582000000</c:v>
                </c:pt>
                <c:pt idx="28">
                  <c:v>574000000</c:v>
                </c:pt>
                <c:pt idx="29">
                  <c:v>562000000</c:v>
                </c:pt>
                <c:pt idx="30">
                  <c:v>559000000</c:v>
                </c:pt>
                <c:pt idx="31">
                  <c:v>546000000</c:v>
                </c:pt>
                <c:pt idx="32">
                  <c:v>530000000</c:v>
                </c:pt>
                <c:pt idx="33">
                  <c:v>512000000</c:v>
                </c:pt>
                <c:pt idx="34">
                  <c:v>491000000</c:v>
                </c:pt>
                <c:pt idx="35">
                  <c:v>476000000</c:v>
                </c:pt>
                <c:pt idx="36">
                  <c:v>459000000</c:v>
                </c:pt>
                <c:pt idx="37">
                  <c:v>429000000</c:v>
                </c:pt>
                <c:pt idx="38">
                  <c:v>402000000</c:v>
                </c:pt>
                <c:pt idx="39">
                  <c:v>377000000</c:v>
                </c:pt>
                <c:pt idx="40">
                  <c:v>376000000</c:v>
                </c:pt>
                <c:pt idx="41">
                  <c:v>348000000</c:v>
                </c:pt>
                <c:pt idx="42">
                  <c:v>322000000</c:v>
                </c:pt>
                <c:pt idx="43">
                  <c:v>293000000</c:v>
                </c:pt>
                <c:pt idx="44">
                  <c:v>265000000</c:v>
                </c:pt>
                <c:pt idx="45">
                  <c:v>243000000</c:v>
                </c:pt>
                <c:pt idx="46">
                  <c:v>225000000</c:v>
                </c:pt>
                <c:pt idx="47">
                  <c:v>199000000</c:v>
                </c:pt>
                <c:pt idx="48">
                  <c:v>179000000</c:v>
                </c:pt>
                <c:pt idx="49">
                  <c:v>156000000</c:v>
                </c:pt>
                <c:pt idx="50">
                  <c:v>133000000</c:v>
                </c:pt>
                <c:pt idx="51">
                  <c:v>115000000</c:v>
                </c:pt>
                <c:pt idx="52">
                  <c:v>102000000</c:v>
                </c:pt>
                <c:pt idx="53">
                  <c:v>87300000</c:v>
                </c:pt>
                <c:pt idx="54">
                  <c:v>69900000</c:v>
                </c:pt>
                <c:pt idx="55">
                  <c:v>57400000</c:v>
                </c:pt>
                <c:pt idx="56">
                  <c:v>49300000</c:v>
                </c:pt>
                <c:pt idx="57">
                  <c:v>46100000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65AA-41EF-8310-2A5BF986FD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01416"/>
        <c:axId val="447001808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Thin film reference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4472C4">
                        <a:lumMod val="75000"/>
                      </a:srgbClr>
                    </a:solidFill>
                    <a:ln w="9525">
                      <a:solidFill>
                        <a:srgbClr val="4472C4">
                          <a:lumMod val="75000"/>
                        </a:srgb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'Cav 39'!$G$39:$G$49</c15:sqref>
                        </c15:formulaRef>
                      </c:ext>
                    </c:extLst>
                    <c:numCache>
                      <c:formatCode>@</c:formatCode>
                      <c:ptCount val="11"/>
                      <c:pt idx="0">
                        <c:v>1.19</c:v>
                      </c:pt>
                      <c:pt idx="1">
                        <c:v>1.42</c:v>
                      </c:pt>
                      <c:pt idx="2">
                        <c:v>1.63</c:v>
                      </c:pt>
                      <c:pt idx="3">
                        <c:v>1.87</c:v>
                      </c:pt>
                      <c:pt idx="4">
                        <c:v>2.09</c:v>
                      </c:pt>
                      <c:pt idx="5">
                        <c:v>2.36</c:v>
                      </c:pt>
                      <c:pt idx="6">
                        <c:v>2.67</c:v>
                      </c:pt>
                      <c:pt idx="7">
                        <c:v>3.01</c:v>
                      </c:pt>
                      <c:pt idx="8">
                        <c:v>3.35</c:v>
                      </c:pt>
                      <c:pt idx="9">
                        <c:v>3.76</c:v>
                      </c:pt>
                      <c:pt idx="10">
                        <c:v>4.1100000000000003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'Cav 39'!$F$39:$F$49</c15:sqref>
                        </c15:formulaRef>
                      </c:ext>
                    </c:extLst>
                    <c:numCache>
                      <c:formatCode>0.00E+00</c:formatCode>
                      <c:ptCount val="11"/>
                      <c:pt idx="0">
                        <c:v>25500000</c:v>
                      </c:pt>
                      <c:pt idx="1">
                        <c:v>25300000</c:v>
                      </c:pt>
                      <c:pt idx="2">
                        <c:v>25000000</c:v>
                      </c:pt>
                      <c:pt idx="3">
                        <c:v>25200000</c:v>
                      </c:pt>
                      <c:pt idx="4">
                        <c:v>24300000</c:v>
                      </c:pt>
                      <c:pt idx="5">
                        <c:v>24000000</c:v>
                      </c:pt>
                      <c:pt idx="6">
                        <c:v>23500000</c:v>
                      </c:pt>
                      <c:pt idx="7">
                        <c:v>23100000</c:v>
                      </c:pt>
                      <c:pt idx="8">
                        <c:v>22500000</c:v>
                      </c:pt>
                      <c:pt idx="9">
                        <c:v>21500000</c:v>
                      </c:pt>
                      <c:pt idx="10">
                        <c:v>20600000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65AA-41EF-8310-2A5BF986FD03}"/>
                  </c:ext>
                </c:extLst>
              </c15:ser>
            </c15:filteredScatterSeries>
            <c15:filteredScatterSeries>
              <c15:ser>
                <c:idx val="3"/>
                <c:order val="2"/>
                <c:tx>
                  <c:v>Nb_bulk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5"/>
                  <c:spPr>
                    <a:solidFill>
                      <a:sysClr val="window" lastClr="FFFFFF"/>
                    </a:solidFill>
                    <a:ln w="9525">
                      <a:noFill/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</a:ln>
                    <a:effectLst/>
                  </c:spPr>
                  <c:trendlineType val="movingAvg"/>
                  <c:period val="2"/>
                  <c:dispRSqr val="0"/>
                  <c:dispEq val="0"/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ref'!$B$39:$B$56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0.67860509999999996</c:v>
                      </c:pt>
                      <c:pt idx="1">
                        <c:v>0.84825634999999999</c:v>
                      </c:pt>
                      <c:pt idx="2">
                        <c:v>1.0179076</c:v>
                      </c:pt>
                      <c:pt idx="3">
                        <c:v>1.1592836</c:v>
                      </c:pt>
                      <c:pt idx="4">
                        <c:v>1.3572101999999999</c:v>
                      </c:pt>
                      <c:pt idx="5">
                        <c:v>1.5551367</c:v>
                      </c:pt>
                      <c:pt idx="6">
                        <c:v>1.6682376000000001</c:v>
                      </c:pt>
                      <c:pt idx="7">
                        <c:v>1.8661639999999999</c:v>
                      </c:pt>
                      <c:pt idx="8">
                        <c:v>1.9509896</c:v>
                      </c:pt>
                      <c:pt idx="9">
                        <c:v>2.0923657000000002</c:v>
                      </c:pt>
                      <c:pt idx="10">
                        <c:v>2.2620170000000002</c:v>
                      </c:pt>
                      <c:pt idx="11">
                        <c:v>2.4033929999999999</c:v>
                      </c:pt>
                      <c:pt idx="12">
                        <c:v>2.5730442999999998</c:v>
                      </c:pt>
                      <c:pt idx="13">
                        <c:v>2.6861449999999998</c:v>
                      </c:pt>
                      <c:pt idx="14">
                        <c:v>2.8275212999999999</c:v>
                      </c:pt>
                      <c:pt idx="15">
                        <c:v>2.9688973000000001</c:v>
                      </c:pt>
                      <c:pt idx="16">
                        <c:v>3.081998</c:v>
                      </c:pt>
                      <c:pt idx="17">
                        <c:v>3.2233741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ref'!$A$39:$A$56</c15:sqref>
                        </c15:formulaRef>
                      </c:ext>
                    </c:extLst>
                    <c:numCache>
                      <c:formatCode>0.00E+00</c:formatCode>
                      <c:ptCount val="18"/>
                      <c:pt idx="0">
                        <c:v>20745196</c:v>
                      </c:pt>
                      <c:pt idx="1">
                        <c:v>20272608</c:v>
                      </c:pt>
                      <c:pt idx="2">
                        <c:v>20117484</c:v>
                      </c:pt>
                      <c:pt idx="3">
                        <c:v>19659196</c:v>
                      </c:pt>
                      <c:pt idx="4">
                        <c:v>19508764</c:v>
                      </c:pt>
                      <c:pt idx="5">
                        <c:v>19359484</c:v>
                      </c:pt>
                      <c:pt idx="6">
                        <c:v>19211348</c:v>
                      </c:pt>
                      <c:pt idx="7">
                        <c:v>19064344</c:v>
                      </c:pt>
                      <c:pt idx="8">
                        <c:v>18918464</c:v>
                      </c:pt>
                      <c:pt idx="9">
                        <c:v>18630046</c:v>
                      </c:pt>
                      <c:pt idx="10">
                        <c:v>18487490</c:v>
                      </c:pt>
                      <c:pt idx="11">
                        <c:v>18487490</c:v>
                      </c:pt>
                      <c:pt idx="12">
                        <c:v>18066334</c:v>
                      </c:pt>
                      <c:pt idx="13">
                        <c:v>17928092</c:v>
                      </c:pt>
                      <c:pt idx="14">
                        <c:v>17790906</c:v>
                      </c:pt>
                      <c:pt idx="15">
                        <c:v>17519678</c:v>
                      </c:pt>
                      <c:pt idx="16">
                        <c:v>17385618</c:v>
                      </c:pt>
                      <c:pt idx="17">
                        <c:v>17385618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5AA-41EF-8310-2A5BF986FD03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39'!$K$36:$N$36</c15:sqref>
                        </c15:formulaRef>
                      </c:ext>
                    </c:extLst>
                    <c:strCache>
                      <c:ptCount val="1"/>
                      <c:pt idx="0">
                        <c:v>Cav39 (No B applied) 24/06/2020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39'!$L$39:$L$60</c15:sqref>
                        </c15:formulaRef>
                      </c:ext>
                    </c:extLst>
                    <c:numCache>
                      <c:formatCode>@</c:formatCode>
                      <c:ptCount val="22"/>
                      <c:pt idx="0">
                        <c:v>0.40939999999999999</c:v>
                      </c:pt>
                      <c:pt idx="1">
                        <c:v>0.42699999999999999</c:v>
                      </c:pt>
                      <c:pt idx="2">
                        <c:v>0.39900000000000002</c:v>
                      </c:pt>
                      <c:pt idx="3">
                        <c:v>0.17399999999999999</c:v>
                      </c:pt>
                      <c:pt idx="4">
                        <c:v>0.33200000000000002</c:v>
                      </c:pt>
                      <c:pt idx="5">
                        <c:v>0.46600000000000003</c:v>
                      </c:pt>
                      <c:pt idx="6">
                        <c:v>0.58899999999999997</c:v>
                      </c:pt>
                      <c:pt idx="7">
                        <c:v>0.77200000000000002</c:v>
                      </c:pt>
                      <c:pt idx="8">
                        <c:v>0.88200000000000001</c:v>
                      </c:pt>
                      <c:pt idx="9">
                        <c:v>1.1000000000000001</c:v>
                      </c:pt>
                      <c:pt idx="10">
                        <c:v>1.46</c:v>
                      </c:pt>
                      <c:pt idx="11">
                        <c:v>1.66</c:v>
                      </c:pt>
                      <c:pt idx="12">
                        <c:v>1.9</c:v>
                      </c:pt>
                      <c:pt idx="13">
                        <c:v>2.0499999999999998</c:v>
                      </c:pt>
                      <c:pt idx="14">
                        <c:v>2.42</c:v>
                      </c:pt>
                      <c:pt idx="15">
                        <c:v>2.58</c:v>
                      </c:pt>
                      <c:pt idx="16">
                        <c:v>2.86</c:v>
                      </c:pt>
                      <c:pt idx="17">
                        <c:v>3.12</c:v>
                      </c:pt>
                      <c:pt idx="18">
                        <c:v>3.45</c:v>
                      </c:pt>
                      <c:pt idx="19">
                        <c:v>3.94</c:v>
                      </c:pt>
                      <c:pt idx="20">
                        <c:v>4.42</c:v>
                      </c:pt>
                      <c:pt idx="21">
                        <c:v>4.8899999999999997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39'!$K$39:$K$60</c15:sqref>
                        </c15:formulaRef>
                      </c:ext>
                    </c:extLst>
                    <c:numCache>
                      <c:formatCode>0.00E+00</c:formatCode>
                      <c:ptCount val="22"/>
                      <c:pt idx="0">
                        <c:v>25050000</c:v>
                      </c:pt>
                      <c:pt idx="1">
                        <c:v>25600000</c:v>
                      </c:pt>
                      <c:pt idx="2">
                        <c:v>26000000</c:v>
                      </c:pt>
                      <c:pt idx="3">
                        <c:v>26100000</c:v>
                      </c:pt>
                      <c:pt idx="4">
                        <c:v>26300000</c:v>
                      </c:pt>
                      <c:pt idx="5">
                        <c:v>26000000</c:v>
                      </c:pt>
                      <c:pt idx="6">
                        <c:v>25800000</c:v>
                      </c:pt>
                      <c:pt idx="7">
                        <c:v>26300000</c:v>
                      </c:pt>
                      <c:pt idx="8">
                        <c:v>25400000</c:v>
                      </c:pt>
                      <c:pt idx="9">
                        <c:v>25900000</c:v>
                      </c:pt>
                      <c:pt idx="10">
                        <c:v>25800000</c:v>
                      </c:pt>
                      <c:pt idx="11">
                        <c:v>25700000</c:v>
                      </c:pt>
                      <c:pt idx="12">
                        <c:v>25600000</c:v>
                      </c:pt>
                      <c:pt idx="13">
                        <c:v>25500000</c:v>
                      </c:pt>
                      <c:pt idx="14">
                        <c:v>25700000</c:v>
                      </c:pt>
                      <c:pt idx="15">
                        <c:v>25600000</c:v>
                      </c:pt>
                      <c:pt idx="16">
                        <c:v>25500000</c:v>
                      </c:pt>
                      <c:pt idx="17">
                        <c:v>25200000</c:v>
                      </c:pt>
                      <c:pt idx="18">
                        <c:v>24900000</c:v>
                      </c:pt>
                      <c:pt idx="19">
                        <c:v>24600000</c:v>
                      </c:pt>
                      <c:pt idx="20">
                        <c:v>24000000</c:v>
                      </c:pt>
                      <c:pt idx="21">
                        <c:v>23300000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65AA-41EF-8310-2A5BF986FD03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39'!$K$36:$N$36</c15:sqref>
                        </c15:formulaRef>
                      </c:ext>
                    </c:extLst>
                    <c:strCache>
                      <c:ptCount val="1"/>
                      <c:pt idx="0">
                        <c:v>Cav39 (No B applied) 24/06/2020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39'!$N$39:$N$77</c15:sqref>
                        </c15:formulaRef>
                      </c:ext>
                    </c:extLst>
                    <c:numCache>
                      <c:formatCode>@</c:formatCode>
                      <c:ptCount val="39"/>
                      <c:pt idx="0">
                        <c:v>1.1539999999999999</c:v>
                      </c:pt>
                      <c:pt idx="1">
                        <c:v>1.1599999999999999</c:v>
                      </c:pt>
                      <c:pt idx="2">
                        <c:v>0.94699999999999995</c:v>
                      </c:pt>
                      <c:pt idx="3">
                        <c:v>1.1000000000000001</c:v>
                      </c:pt>
                      <c:pt idx="4">
                        <c:v>1.38</c:v>
                      </c:pt>
                      <c:pt idx="5">
                        <c:v>1.51</c:v>
                      </c:pt>
                      <c:pt idx="6">
                        <c:v>1.7</c:v>
                      </c:pt>
                      <c:pt idx="7">
                        <c:v>1.91</c:v>
                      </c:pt>
                      <c:pt idx="8">
                        <c:v>2.13</c:v>
                      </c:pt>
                      <c:pt idx="9">
                        <c:v>2.36</c:v>
                      </c:pt>
                      <c:pt idx="10">
                        <c:v>2.63</c:v>
                      </c:pt>
                      <c:pt idx="11">
                        <c:v>2.87</c:v>
                      </c:pt>
                      <c:pt idx="12">
                        <c:v>2.88</c:v>
                      </c:pt>
                      <c:pt idx="13">
                        <c:v>3.22</c:v>
                      </c:pt>
                      <c:pt idx="14">
                        <c:v>3.49</c:v>
                      </c:pt>
                      <c:pt idx="15">
                        <c:v>3.9</c:v>
                      </c:pt>
                      <c:pt idx="16">
                        <c:v>4.0199999999999996</c:v>
                      </c:pt>
                      <c:pt idx="17">
                        <c:v>4.3899999999999997</c:v>
                      </c:pt>
                      <c:pt idx="18">
                        <c:v>4.4400000000000004</c:v>
                      </c:pt>
                      <c:pt idx="19">
                        <c:v>4.55</c:v>
                      </c:pt>
                      <c:pt idx="20">
                        <c:v>4.9800000000000004</c:v>
                      </c:pt>
                      <c:pt idx="21">
                        <c:v>5.53</c:v>
                      </c:pt>
                      <c:pt idx="22">
                        <c:v>4.8099999999999996</c:v>
                      </c:pt>
                      <c:pt idx="23">
                        <c:v>5.0999999999999996</c:v>
                      </c:pt>
                      <c:pt idx="24">
                        <c:v>5.91</c:v>
                      </c:pt>
                      <c:pt idx="25">
                        <c:v>6.4</c:v>
                      </c:pt>
                      <c:pt idx="26">
                        <c:v>6.95</c:v>
                      </c:pt>
                      <c:pt idx="27">
                        <c:v>7.59</c:v>
                      </c:pt>
                      <c:pt idx="28">
                        <c:v>8.1</c:v>
                      </c:pt>
                      <c:pt idx="29">
                        <c:v>8.42</c:v>
                      </c:pt>
                      <c:pt idx="30">
                        <c:v>9.09</c:v>
                      </c:pt>
                      <c:pt idx="31">
                        <c:v>8.77</c:v>
                      </c:pt>
                      <c:pt idx="32">
                        <c:v>9.4600000000000009</c:v>
                      </c:pt>
                      <c:pt idx="33">
                        <c:v>11</c:v>
                      </c:pt>
                      <c:pt idx="34">
                        <c:v>10.4</c:v>
                      </c:pt>
                      <c:pt idx="35">
                        <c:v>9.9700000000000006</c:v>
                      </c:pt>
                      <c:pt idx="36">
                        <c:v>11.2</c:v>
                      </c:pt>
                      <c:pt idx="37">
                        <c:v>12.3</c:v>
                      </c:pt>
                      <c:pt idx="38">
                        <c:v>13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39'!$M$39:$M$77</c15:sqref>
                        </c15:formulaRef>
                      </c:ext>
                    </c:extLst>
                    <c:numCache>
                      <c:formatCode>0.00E+00</c:formatCode>
                      <c:ptCount val="39"/>
                      <c:pt idx="0">
                        <c:v>333900000</c:v>
                      </c:pt>
                      <c:pt idx="1">
                        <c:v>335000000</c:v>
                      </c:pt>
                      <c:pt idx="2">
                        <c:v>335000000</c:v>
                      </c:pt>
                      <c:pt idx="3">
                        <c:v>334000000</c:v>
                      </c:pt>
                      <c:pt idx="4">
                        <c:v>333000000</c:v>
                      </c:pt>
                      <c:pt idx="5">
                        <c:v>331000000</c:v>
                      </c:pt>
                      <c:pt idx="6">
                        <c:v>327000000</c:v>
                      </c:pt>
                      <c:pt idx="7">
                        <c:v>327000000</c:v>
                      </c:pt>
                      <c:pt idx="8">
                        <c:v>325000000</c:v>
                      </c:pt>
                      <c:pt idx="9">
                        <c:v>322000000</c:v>
                      </c:pt>
                      <c:pt idx="10">
                        <c:v>317000000</c:v>
                      </c:pt>
                      <c:pt idx="11">
                        <c:v>312000000</c:v>
                      </c:pt>
                      <c:pt idx="12">
                        <c:v>318000000</c:v>
                      </c:pt>
                      <c:pt idx="13">
                        <c:v>301000000</c:v>
                      </c:pt>
                      <c:pt idx="14">
                        <c:v>299000000</c:v>
                      </c:pt>
                      <c:pt idx="15">
                        <c:v>277000000</c:v>
                      </c:pt>
                      <c:pt idx="16">
                        <c:v>269000000</c:v>
                      </c:pt>
                      <c:pt idx="17">
                        <c:v>271000000</c:v>
                      </c:pt>
                      <c:pt idx="18">
                        <c:v>266000000</c:v>
                      </c:pt>
                      <c:pt idx="19">
                        <c:v>258000000</c:v>
                      </c:pt>
                      <c:pt idx="20">
                        <c:v>249000000</c:v>
                      </c:pt>
                      <c:pt idx="21">
                        <c:v>237000000</c:v>
                      </c:pt>
                      <c:pt idx="22">
                        <c:v>243000000</c:v>
                      </c:pt>
                      <c:pt idx="23">
                        <c:v>244000000</c:v>
                      </c:pt>
                      <c:pt idx="24">
                        <c:v>224000000</c:v>
                      </c:pt>
                      <c:pt idx="25">
                        <c:v>220000000</c:v>
                      </c:pt>
                      <c:pt idx="26">
                        <c:v>212000000</c:v>
                      </c:pt>
                      <c:pt idx="27">
                        <c:v>205000000</c:v>
                      </c:pt>
                      <c:pt idx="28">
                        <c:v>189000000</c:v>
                      </c:pt>
                      <c:pt idx="29">
                        <c:v>184000000</c:v>
                      </c:pt>
                      <c:pt idx="30">
                        <c:v>174000000</c:v>
                      </c:pt>
                      <c:pt idx="31">
                        <c:v>176000000</c:v>
                      </c:pt>
                      <c:pt idx="32">
                        <c:v>154000000</c:v>
                      </c:pt>
                      <c:pt idx="33">
                        <c:v>148000000</c:v>
                      </c:pt>
                      <c:pt idx="34">
                        <c:v>153000000</c:v>
                      </c:pt>
                      <c:pt idx="35">
                        <c:v>155000000</c:v>
                      </c:pt>
                      <c:pt idx="36">
                        <c:v>142000000</c:v>
                      </c:pt>
                      <c:pt idx="37">
                        <c:v>130000000</c:v>
                      </c:pt>
                      <c:pt idx="38">
                        <c:v>125000000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65AA-41EF-8310-2A5BF986FD03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39'!$P$36:$S$36</c15:sqref>
                        </c15:formulaRef>
                      </c:ext>
                    </c:extLst>
                    <c:strCache>
                      <c:ptCount val="1"/>
                      <c:pt idx="0">
                        <c:v>Cav 39 50mG 26/06/2020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C000"/>
                    </a:solidFill>
                    <a:ln w="9525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39'!$Q$44:$Q$85</c15:sqref>
                        </c15:formulaRef>
                      </c:ext>
                    </c:extLst>
                    <c:numCache>
                      <c:formatCode>@</c:formatCode>
                      <c:ptCount val="42"/>
                      <c:pt idx="0">
                        <c:v>0.997</c:v>
                      </c:pt>
                      <c:pt idx="1">
                        <c:v>1.36</c:v>
                      </c:pt>
                      <c:pt idx="2">
                        <c:v>1.31</c:v>
                      </c:pt>
                      <c:pt idx="3">
                        <c:v>0.34</c:v>
                      </c:pt>
                      <c:pt idx="4">
                        <c:v>0.375</c:v>
                      </c:pt>
                      <c:pt idx="5">
                        <c:v>0.46</c:v>
                      </c:pt>
                      <c:pt idx="6">
                        <c:v>0.67700000000000005</c:v>
                      </c:pt>
                      <c:pt idx="7">
                        <c:v>0.84599999999999997</c:v>
                      </c:pt>
                      <c:pt idx="8">
                        <c:v>1.01</c:v>
                      </c:pt>
                      <c:pt idx="9">
                        <c:v>1.1499999999999999</c:v>
                      </c:pt>
                      <c:pt idx="10">
                        <c:v>1.33</c:v>
                      </c:pt>
                      <c:pt idx="11">
                        <c:v>1.62</c:v>
                      </c:pt>
                      <c:pt idx="12">
                        <c:v>1.48</c:v>
                      </c:pt>
                      <c:pt idx="13">
                        <c:v>1.9</c:v>
                      </c:pt>
                      <c:pt idx="14">
                        <c:v>1.98</c:v>
                      </c:pt>
                      <c:pt idx="15">
                        <c:v>2.1</c:v>
                      </c:pt>
                      <c:pt idx="16">
                        <c:v>2.0499999999999998</c:v>
                      </c:pt>
                      <c:pt idx="17">
                        <c:v>2.2200000000000002</c:v>
                      </c:pt>
                      <c:pt idx="18">
                        <c:v>2.33</c:v>
                      </c:pt>
                      <c:pt idx="19">
                        <c:v>2.48</c:v>
                      </c:pt>
                      <c:pt idx="20">
                        <c:v>2.57</c:v>
                      </c:pt>
                      <c:pt idx="21">
                        <c:v>2.86</c:v>
                      </c:pt>
                      <c:pt idx="22">
                        <c:v>2.76</c:v>
                      </c:pt>
                      <c:pt idx="23">
                        <c:v>3.06</c:v>
                      </c:pt>
                      <c:pt idx="24">
                        <c:v>3.27</c:v>
                      </c:pt>
                      <c:pt idx="25">
                        <c:v>3.38</c:v>
                      </c:pt>
                      <c:pt idx="26">
                        <c:v>3.74</c:v>
                      </c:pt>
                      <c:pt idx="27">
                        <c:v>4.08</c:v>
                      </c:pt>
                      <c:pt idx="28">
                        <c:v>3.88</c:v>
                      </c:pt>
                      <c:pt idx="29">
                        <c:v>4.4400000000000004</c:v>
                      </c:pt>
                      <c:pt idx="30">
                        <c:v>4.7300000000000004</c:v>
                      </c:pt>
                      <c:pt idx="31">
                        <c:v>4.8600000000000003</c:v>
                      </c:pt>
                      <c:pt idx="32">
                        <c:v>1.73</c:v>
                      </c:pt>
                      <c:pt idx="33">
                        <c:v>0.255</c:v>
                      </c:pt>
                      <c:pt idx="34">
                        <c:v>0.22600000000000001</c:v>
                      </c:pt>
                      <c:pt idx="35">
                        <c:v>2.94</c:v>
                      </c:pt>
                      <c:pt idx="36">
                        <c:v>3.17</c:v>
                      </c:pt>
                      <c:pt idx="37">
                        <c:v>3.51</c:v>
                      </c:pt>
                      <c:pt idx="38">
                        <c:v>4.54</c:v>
                      </c:pt>
                      <c:pt idx="39">
                        <c:v>5.0199999999999996</c:v>
                      </c:pt>
                      <c:pt idx="40">
                        <c:v>5.21</c:v>
                      </c:pt>
                      <c:pt idx="41">
                        <c:v>5.25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39'!$P$44:$P$85</c15:sqref>
                        </c15:formulaRef>
                      </c:ext>
                    </c:extLst>
                    <c:numCache>
                      <c:formatCode>0.00E+00</c:formatCode>
                      <c:ptCount val="42"/>
                      <c:pt idx="0">
                        <c:v>24000000</c:v>
                      </c:pt>
                      <c:pt idx="1">
                        <c:v>23900000</c:v>
                      </c:pt>
                      <c:pt idx="2">
                        <c:v>24300000</c:v>
                      </c:pt>
                      <c:pt idx="3">
                        <c:v>25600000</c:v>
                      </c:pt>
                      <c:pt idx="4">
                        <c:v>25600000</c:v>
                      </c:pt>
                      <c:pt idx="5">
                        <c:v>25600000</c:v>
                      </c:pt>
                      <c:pt idx="6">
                        <c:v>25700000</c:v>
                      </c:pt>
                      <c:pt idx="7">
                        <c:v>25700000</c:v>
                      </c:pt>
                      <c:pt idx="8">
                        <c:v>25700000</c:v>
                      </c:pt>
                      <c:pt idx="9">
                        <c:v>25600000</c:v>
                      </c:pt>
                      <c:pt idx="10">
                        <c:v>25300000</c:v>
                      </c:pt>
                      <c:pt idx="11">
                        <c:v>25200000</c:v>
                      </c:pt>
                      <c:pt idx="12">
                        <c:v>25200000</c:v>
                      </c:pt>
                      <c:pt idx="13">
                        <c:v>25400000</c:v>
                      </c:pt>
                      <c:pt idx="14">
                        <c:v>25200000</c:v>
                      </c:pt>
                      <c:pt idx="15">
                        <c:v>25000000</c:v>
                      </c:pt>
                      <c:pt idx="16">
                        <c:v>25100000</c:v>
                      </c:pt>
                      <c:pt idx="17">
                        <c:v>25200000</c:v>
                      </c:pt>
                      <c:pt idx="18">
                        <c:v>25200000</c:v>
                      </c:pt>
                      <c:pt idx="19">
                        <c:v>25100000</c:v>
                      </c:pt>
                      <c:pt idx="20">
                        <c:v>25100000</c:v>
                      </c:pt>
                      <c:pt idx="21">
                        <c:v>24900000</c:v>
                      </c:pt>
                      <c:pt idx="22">
                        <c:v>25000000</c:v>
                      </c:pt>
                      <c:pt idx="23">
                        <c:v>24700000</c:v>
                      </c:pt>
                      <c:pt idx="24">
                        <c:v>24600000</c:v>
                      </c:pt>
                      <c:pt idx="25">
                        <c:v>24600000</c:v>
                      </c:pt>
                      <c:pt idx="26">
                        <c:v>24400000</c:v>
                      </c:pt>
                      <c:pt idx="27">
                        <c:v>24200000</c:v>
                      </c:pt>
                      <c:pt idx="28">
                        <c:v>24300000</c:v>
                      </c:pt>
                      <c:pt idx="29">
                        <c:v>24000000</c:v>
                      </c:pt>
                      <c:pt idx="30">
                        <c:v>23700000</c:v>
                      </c:pt>
                      <c:pt idx="31">
                        <c:v>23700000</c:v>
                      </c:pt>
                      <c:pt idx="32">
                        <c:v>25700000</c:v>
                      </c:pt>
                      <c:pt idx="33">
                        <c:v>25600000</c:v>
                      </c:pt>
                      <c:pt idx="34">
                        <c:v>25300000</c:v>
                      </c:pt>
                      <c:pt idx="35">
                        <c:v>24300000</c:v>
                      </c:pt>
                      <c:pt idx="36">
                        <c:v>24300000</c:v>
                      </c:pt>
                      <c:pt idx="37">
                        <c:v>24100000</c:v>
                      </c:pt>
                      <c:pt idx="38">
                        <c:v>23500000</c:v>
                      </c:pt>
                      <c:pt idx="39">
                        <c:v>23000000</c:v>
                      </c:pt>
                      <c:pt idx="40">
                        <c:v>23100000</c:v>
                      </c:pt>
                      <c:pt idx="41">
                        <c:v>23200000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65AA-41EF-8310-2A5BF986FD03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39'!$P$36:$S$36</c15:sqref>
                        </c15:formulaRef>
                      </c:ext>
                    </c:extLst>
                    <c:strCache>
                      <c:ptCount val="1"/>
                      <c:pt idx="0">
                        <c:v>Cav 39 50mG 26/06/2020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FFC000"/>
                    </a:solidFill>
                    <a:ln w="9525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39'!$S$39:$S$110</c15:sqref>
                        </c15:formulaRef>
                      </c:ext>
                    </c:extLst>
                    <c:numCache>
                      <c:formatCode>@</c:formatCode>
                      <c:ptCount val="72"/>
                      <c:pt idx="0">
                        <c:v>1.129</c:v>
                      </c:pt>
                      <c:pt idx="1">
                        <c:v>1.1200000000000001</c:v>
                      </c:pt>
                      <c:pt idx="2">
                        <c:v>1.19</c:v>
                      </c:pt>
                      <c:pt idx="3">
                        <c:v>1.33</c:v>
                      </c:pt>
                      <c:pt idx="4">
                        <c:v>1.45</c:v>
                      </c:pt>
                      <c:pt idx="5">
                        <c:v>1.64</c:v>
                      </c:pt>
                      <c:pt idx="6">
                        <c:v>1.52</c:v>
                      </c:pt>
                      <c:pt idx="7">
                        <c:v>1.72</c:v>
                      </c:pt>
                      <c:pt idx="8">
                        <c:v>1.85</c:v>
                      </c:pt>
                      <c:pt idx="9">
                        <c:v>1.89</c:v>
                      </c:pt>
                      <c:pt idx="10">
                        <c:v>2.0499999999999998</c:v>
                      </c:pt>
                      <c:pt idx="11">
                        <c:v>2.16</c:v>
                      </c:pt>
                      <c:pt idx="12">
                        <c:v>2.2400000000000002</c:v>
                      </c:pt>
                      <c:pt idx="13">
                        <c:v>2.35</c:v>
                      </c:pt>
                      <c:pt idx="14">
                        <c:v>2.5499999999999998</c:v>
                      </c:pt>
                      <c:pt idx="15">
                        <c:v>2.5499999999999998</c:v>
                      </c:pt>
                      <c:pt idx="16">
                        <c:v>2.75</c:v>
                      </c:pt>
                      <c:pt idx="17">
                        <c:v>2.91</c:v>
                      </c:pt>
                      <c:pt idx="18">
                        <c:v>1.05</c:v>
                      </c:pt>
                      <c:pt idx="19">
                        <c:v>1.08</c:v>
                      </c:pt>
                      <c:pt idx="20">
                        <c:v>1.1819999999999999</c:v>
                      </c:pt>
                      <c:pt idx="21">
                        <c:v>1.24</c:v>
                      </c:pt>
                      <c:pt idx="22">
                        <c:v>1.42</c:v>
                      </c:pt>
                      <c:pt idx="23">
                        <c:v>2.94</c:v>
                      </c:pt>
                      <c:pt idx="24">
                        <c:v>3.09</c:v>
                      </c:pt>
                      <c:pt idx="25">
                        <c:v>3.21</c:v>
                      </c:pt>
                      <c:pt idx="26">
                        <c:v>3.4</c:v>
                      </c:pt>
                      <c:pt idx="27">
                        <c:v>3.58</c:v>
                      </c:pt>
                      <c:pt idx="28">
                        <c:v>3.73</c:v>
                      </c:pt>
                      <c:pt idx="29">
                        <c:v>3.98</c:v>
                      </c:pt>
                      <c:pt idx="30">
                        <c:v>4.1900000000000004</c:v>
                      </c:pt>
                      <c:pt idx="31">
                        <c:v>4.24</c:v>
                      </c:pt>
                      <c:pt idx="32">
                        <c:v>4.66</c:v>
                      </c:pt>
                      <c:pt idx="33">
                        <c:v>4.7</c:v>
                      </c:pt>
                      <c:pt idx="34">
                        <c:v>4.8600000000000003</c:v>
                      </c:pt>
                      <c:pt idx="35">
                        <c:v>4.8600000000000003</c:v>
                      </c:pt>
                      <c:pt idx="36">
                        <c:v>5.01</c:v>
                      </c:pt>
                      <c:pt idx="37">
                        <c:v>5.27</c:v>
                      </c:pt>
                      <c:pt idx="38">
                        <c:v>5.5</c:v>
                      </c:pt>
                      <c:pt idx="39">
                        <c:v>5.71</c:v>
                      </c:pt>
                      <c:pt idx="40">
                        <c:v>5.91</c:v>
                      </c:pt>
                      <c:pt idx="41">
                        <c:v>6.09</c:v>
                      </c:pt>
                      <c:pt idx="42">
                        <c:v>6.33</c:v>
                      </c:pt>
                      <c:pt idx="43">
                        <c:v>6.15</c:v>
                      </c:pt>
                      <c:pt idx="44">
                        <c:v>6.37</c:v>
                      </c:pt>
                      <c:pt idx="45">
                        <c:v>6.67</c:v>
                      </c:pt>
                      <c:pt idx="46">
                        <c:v>6.66</c:v>
                      </c:pt>
                      <c:pt idx="47">
                        <c:v>7.22</c:v>
                      </c:pt>
                      <c:pt idx="48">
                        <c:v>7.02</c:v>
                      </c:pt>
                      <c:pt idx="49">
                        <c:v>7.45</c:v>
                      </c:pt>
                      <c:pt idx="50">
                        <c:v>7.64</c:v>
                      </c:pt>
                      <c:pt idx="51">
                        <c:v>7.54</c:v>
                      </c:pt>
                      <c:pt idx="52">
                        <c:v>8.02</c:v>
                      </c:pt>
                      <c:pt idx="53">
                        <c:v>8.34</c:v>
                      </c:pt>
                      <c:pt idx="54">
                        <c:v>8.5399999999999991</c:v>
                      </c:pt>
                      <c:pt idx="55">
                        <c:v>8.76</c:v>
                      </c:pt>
                      <c:pt idx="56">
                        <c:v>9.0500000000000007</c:v>
                      </c:pt>
                      <c:pt idx="57">
                        <c:v>9.6300000000000008</c:v>
                      </c:pt>
                      <c:pt idx="58">
                        <c:v>9.34</c:v>
                      </c:pt>
                      <c:pt idx="59">
                        <c:v>9.93</c:v>
                      </c:pt>
                      <c:pt idx="60">
                        <c:v>10.4</c:v>
                      </c:pt>
                      <c:pt idx="61">
                        <c:v>10.3</c:v>
                      </c:pt>
                      <c:pt idx="62">
                        <c:v>10.8</c:v>
                      </c:pt>
                      <c:pt idx="63">
                        <c:v>11.1</c:v>
                      </c:pt>
                      <c:pt idx="64">
                        <c:v>11.6</c:v>
                      </c:pt>
                      <c:pt idx="65">
                        <c:v>11.4</c:v>
                      </c:pt>
                      <c:pt idx="66">
                        <c:v>12.4</c:v>
                      </c:pt>
                      <c:pt idx="67">
                        <c:v>13</c:v>
                      </c:pt>
                      <c:pt idx="68">
                        <c:v>13.4</c:v>
                      </c:pt>
                      <c:pt idx="69">
                        <c:v>13.6</c:v>
                      </c:pt>
                      <c:pt idx="70">
                        <c:v>13.9</c:v>
                      </c:pt>
                      <c:pt idx="71">
                        <c:v>14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39'!$R$39:$R$110</c15:sqref>
                        </c15:formulaRef>
                      </c:ext>
                    </c:extLst>
                    <c:numCache>
                      <c:formatCode>0.00E+00</c:formatCode>
                      <c:ptCount val="72"/>
                      <c:pt idx="0">
                        <c:v>376300000</c:v>
                      </c:pt>
                      <c:pt idx="1">
                        <c:v>377000000</c:v>
                      </c:pt>
                      <c:pt idx="2">
                        <c:v>370000000</c:v>
                      </c:pt>
                      <c:pt idx="3">
                        <c:v>378000000</c:v>
                      </c:pt>
                      <c:pt idx="4">
                        <c:v>374000000</c:v>
                      </c:pt>
                      <c:pt idx="5">
                        <c:v>371000000</c:v>
                      </c:pt>
                      <c:pt idx="6">
                        <c:v>371000000</c:v>
                      </c:pt>
                      <c:pt idx="7">
                        <c:v>372000000</c:v>
                      </c:pt>
                      <c:pt idx="8">
                        <c:v>369000000</c:v>
                      </c:pt>
                      <c:pt idx="9">
                        <c:v>365000000</c:v>
                      </c:pt>
                      <c:pt idx="10">
                        <c:v>366000000</c:v>
                      </c:pt>
                      <c:pt idx="11">
                        <c:v>364000000</c:v>
                      </c:pt>
                      <c:pt idx="12">
                        <c:v>363000000</c:v>
                      </c:pt>
                      <c:pt idx="13">
                        <c:v>361000000</c:v>
                      </c:pt>
                      <c:pt idx="14">
                        <c:v>362000000</c:v>
                      </c:pt>
                      <c:pt idx="15">
                        <c:v>362000000</c:v>
                      </c:pt>
                      <c:pt idx="16">
                        <c:v>354000000</c:v>
                      </c:pt>
                      <c:pt idx="17">
                        <c:v>353000000</c:v>
                      </c:pt>
                      <c:pt idx="18">
                        <c:v>355000000</c:v>
                      </c:pt>
                      <c:pt idx="19">
                        <c:v>354000000</c:v>
                      </c:pt>
                      <c:pt idx="20">
                        <c:v>372100000</c:v>
                      </c:pt>
                      <c:pt idx="21">
                        <c:v>379000000</c:v>
                      </c:pt>
                      <c:pt idx="22">
                        <c:v>378000000</c:v>
                      </c:pt>
                      <c:pt idx="23">
                        <c:v>358000000</c:v>
                      </c:pt>
                      <c:pt idx="24">
                        <c:v>355000000</c:v>
                      </c:pt>
                      <c:pt idx="25">
                        <c:v>350000000</c:v>
                      </c:pt>
                      <c:pt idx="26">
                        <c:v>347000000</c:v>
                      </c:pt>
                      <c:pt idx="27">
                        <c:v>344000000</c:v>
                      </c:pt>
                      <c:pt idx="28">
                        <c:v>336000000</c:v>
                      </c:pt>
                      <c:pt idx="29">
                        <c:v>335000000</c:v>
                      </c:pt>
                      <c:pt idx="30">
                        <c:v>321000000</c:v>
                      </c:pt>
                      <c:pt idx="31">
                        <c:v>315000000</c:v>
                      </c:pt>
                      <c:pt idx="32">
                        <c:v>309000000</c:v>
                      </c:pt>
                      <c:pt idx="33">
                        <c:v>308000000</c:v>
                      </c:pt>
                      <c:pt idx="34">
                        <c:v>302000000</c:v>
                      </c:pt>
                      <c:pt idx="35">
                        <c:v>301000000</c:v>
                      </c:pt>
                      <c:pt idx="36">
                        <c:v>290000000</c:v>
                      </c:pt>
                      <c:pt idx="37">
                        <c:v>289000000</c:v>
                      </c:pt>
                      <c:pt idx="38">
                        <c:v>286000000</c:v>
                      </c:pt>
                      <c:pt idx="39">
                        <c:v>279000000</c:v>
                      </c:pt>
                      <c:pt idx="40">
                        <c:v>270000000</c:v>
                      </c:pt>
                      <c:pt idx="41">
                        <c:v>270000000</c:v>
                      </c:pt>
                      <c:pt idx="42">
                        <c:v>265000000</c:v>
                      </c:pt>
                      <c:pt idx="43">
                        <c:v>258000000</c:v>
                      </c:pt>
                      <c:pt idx="44">
                        <c:v>258000000</c:v>
                      </c:pt>
                      <c:pt idx="45">
                        <c:v>252000000</c:v>
                      </c:pt>
                      <c:pt idx="46">
                        <c:v>252000000</c:v>
                      </c:pt>
                      <c:pt idx="47">
                        <c:v>245000000</c:v>
                      </c:pt>
                      <c:pt idx="48">
                        <c:v>247000000</c:v>
                      </c:pt>
                      <c:pt idx="49">
                        <c:v>244000000</c:v>
                      </c:pt>
                      <c:pt idx="50">
                        <c:v>242000000</c:v>
                      </c:pt>
                      <c:pt idx="51">
                        <c:v>242000000</c:v>
                      </c:pt>
                      <c:pt idx="52">
                        <c:v>233000000</c:v>
                      </c:pt>
                      <c:pt idx="53">
                        <c:v>230000000</c:v>
                      </c:pt>
                      <c:pt idx="54">
                        <c:v>222000000</c:v>
                      </c:pt>
                      <c:pt idx="55">
                        <c:v>220000000</c:v>
                      </c:pt>
                      <c:pt idx="56">
                        <c:v>214000000</c:v>
                      </c:pt>
                      <c:pt idx="57">
                        <c:v>204000000</c:v>
                      </c:pt>
                      <c:pt idx="58">
                        <c:v>205000000</c:v>
                      </c:pt>
                      <c:pt idx="59">
                        <c:v>199000000</c:v>
                      </c:pt>
                      <c:pt idx="60">
                        <c:v>192000000</c:v>
                      </c:pt>
                      <c:pt idx="61">
                        <c:v>191000000</c:v>
                      </c:pt>
                      <c:pt idx="62">
                        <c:v>187000000</c:v>
                      </c:pt>
                      <c:pt idx="63">
                        <c:v>182000000</c:v>
                      </c:pt>
                      <c:pt idx="64">
                        <c:v>173000000</c:v>
                      </c:pt>
                      <c:pt idx="65">
                        <c:v>177000000</c:v>
                      </c:pt>
                      <c:pt idx="66">
                        <c:v>171000000</c:v>
                      </c:pt>
                      <c:pt idx="67">
                        <c:v>162000000</c:v>
                      </c:pt>
                      <c:pt idx="68">
                        <c:v>154000000</c:v>
                      </c:pt>
                      <c:pt idx="69">
                        <c:v>151000000</c:v>
                      </c:pt>
                      <c:pt idx="70">
                        <c:v>149000000</c:v>
                      </c:pt>
                      <c:pt idx="71">
                        <c:v>148000000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65AA-41EF-8310-2A5BF986FD03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39'!$U$36:$X$36</c15:sqref>
                        </c15:formulaRef>
                      </c:ext>
                    </c:extLst>
                    <c:strCache>
                      <c:ptCount val="1"/>
                      <c:pt idx="0">
                        <c:v>Cav 39 0mG 02/07/2020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39'!$V$39:$V$72</c15:sqref>
                        </c15:formulaRef>
                      </c:ext>
                    </c:extLst>
                    <c:numCache>
                      <c:formatCode>@</c:formatCode>
                      <c:ptCount val="34"/>
                      <c:pt idx="0">
                        <c:v>0.46800000000000003</c:v>
                      </c:pt>
                      <c:pt idx="1">
                        <c:v>0.47</c:v>
                      </c:pt>
                      <c:pt idx="2">
                        <c:v>0.59099999999999997</c:v>
                      </c:pt>
                      <c:pt idx="3">
                        <c:v>0.81399999999999995</c:v>
                      </c:pt>
                      <c:pt idx="4">
                        <c:v>1.05</c:v>
                      </c:pt>
                      <c:pt idx="5">
                        <c:v>1.05</c:v>
                      </c:pt>
                      <c:pt idx="6">
                        <c:v>1.39</c:v>
                      </c:pt>
                      <c:pt idx="7">
                        <c:v>1.46</c:v>
                      </c:pt>
                      <c:pt idx="8">
                        <c:v>1.69</c:v>
                      </c:pt>
                      <c:pt idx="9">
                        <c:v>1.95</c:v>
                      </c:pt>
                      <c:pt idx="10">
                        <c:v>2.2799999999999998</c:v>
                      </c:pt>
                      <c:pt idx="11">
                        <c:v>2.5499999999999998</c:v>
                      </c:pt>
                      <c:pt idx="12">
                        <c:v>2.79</c:v>
                      </c:pt>
                      <c:pt idx="13">
                        <c:v>2.94</c:v>
                      </c:pt>
                      <c:pt idx="14">
                        <c:v>3.13</c:v>
                      </c:pt>
                      <c:pt idx="15">
                        <c:v>3.26</c:v>
                      </c:pt>
                      <c:pt idx="16">
                        <c:v>3.39</c:v>
                      </c:pt>
                      <c:pt idx="17">
                        <c:v>1.19</c:v>
                      </c:pt>
                      <c:pt idx="18">
                        <c:v>0.4</c:v>
                      </c:pt>
                      <c:pt idx="19">
                        <c:v>0.33800000000000002</c:v>
                      </c:pt>
                      <c:pt idx="20">
                        <c:v>0.28299999999999997</c:v>
                      </c:pt>
                      <c:pt idx="21">
                        <c:v>0.69099999999999995</c:v>
                      </c:pt>
                      <c:pt idx="22">
                        <c:v>3.77</c:v>
                      </c:pt>
                      <c:pt idx="23">
                        <c:v>3.77</c:v>
                      </c:pt>
                      <c:pt idx="24">
                        <c:v>3.68</c:v>
                      </c:pt>
                      <c:pt idx="25">
                        <c:v>4.04</c:v>
                      </c:pt>
                      <c:pt idx="26">
                        <c:v>4.0199999999999996</c:v>
                      </c:pt>
                      <c:pt idx="27">
                        <c:v>4.2699999999999996</c:v>
                      </c:pt>
                      <c:pt idx="28">
                        <c:v>4.3899999999999997</c:v>
                      </c:pt>
                      <c:pt idx="29">
                        <c:v>5.17</c:v>
                      </c:pt>
                      <c:pt idx="30">
                        <c:v>5.12</c:v>
                      </c:pt>
                      <c:pt idx="31">
                        <c:v>5</c:v>
                      </c:pt>
                      <c:pt idx="32">
                        <c:v>4.72</c:v>
                      </c:pt>
                      <c:pt idx="33">
                        <c:v>4.97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39'!$U$39:$U$72</c15:sqref>
                        </c15:formulaRef>
                      </c:ext>
                    </c:extLst>
                    <c:numCache>
                      <c:formatCode>0.00E+00</c:formatCode>
                      <c:ptCount val="34"/>
                      <c:pt idx="0">
                        <c:v>28200000</c:v>
                      </c:pt>
                      <c:pt idx="1">
                        <c:v>28400000</c:v>
                      </c:pt>
                      <c:pt idx="2">
                        <c:v>28500000</c:v>
                      </c:pt>
                      <c:pt idx="3">
                        <c:v>28600000</c:v>
                      </c:pt>
                      <c:pt idx="4">
                        <c:v>28500000</c:v>
                      </c:pt>
                      <c:pt idx="5">
                        <c:v>28500000</c:v>
                      </c:pt>
                      <c:pt idx="6">
                        <c:v>28300000</c:v>
                      </c:pt>
                      <c:pt idx="7">
                        <c:v>28300000</c:v>
                      </c:pt>
                      <c:pt idx="8">
                        <c:v>28300000</c:v>
                      </c:pt>
                      <c:pt idx="9">
                        <c:v>28200000</c:v>
                      </c:pt>
                      <c:pt idx="10">
                        <c:v>28100000</c:v>
                      </c:pt>
                      <c:pt idx="11">
                        <c:v>28000000</c:v>
                      </c:pt>
                      <c:pt idx="12">
                        <c:v>27900000</c:v>
                      </c:pt>
                      <c:pt idx="13">
                        <c:v>27900000</c:v>
                      </c:pt>
                      <c:pt idx="14">
                        <c:v>27800000</c:v>
                      </c:pt>
                      <c:pt idx="15">
                        <c:v>27500000</c:v>
                      </c:pt>
                      <c:pt idx="16">
                        <c:v>27400000</c:v>
                      </c:pt>
                      <c:pt idx="17">
                        <c:v>28500000</c:v>
                      </c:pt>
                      <c:pt idx="18">
                        <c:v>29000000</c:v>
                      </c:pt>
                      <c:pt idx="19">
                        <c:v>29100000</c:v>
                      </c:pt>
                      <c:pt idx="20">
                        <c:v>29100000</c:v>
                      </c:pt>
                      <c:pt idx="21">
                        <c:v>29200000</c:v>
                      </c:pt>
                      <c:pt idx="22">
                        <c:v>26600000</c:v>
                      </c:pt>
                      <c:pt idx="23">
                        <c:v>26000000</c:v>
                      </c:pt>
                      <c:pt idx="24">
                        <c:v>26100000</c:v>
                      </c:pt>
                      <c:pt idx="25">
                        <c:v>25700000</c:v>
                      </c:pt>
                      <c:pt idx="26">
                        <c:v>25700000</c:v>
                      </c:pt>
                      <c:pt idx="27">
                        <c:v>25500000</c:v>
                      </c:pt>
                      <c:pt idx="28">
                        <c:v>25700000</c:v>
                      </c:pt>
                      <c:pt idx="29">
                        <c:v>25200000</c:v>
                      </c:pt>
                      <c:pt idx="30">
                        <c:v>25100000</c:v>
                      </c:pt>
                      <c:pt idx="31">
                        <c:v>26200000</c:v>
                      </c:pt>
                      <c:pt idx="32">
                        <c:v>25200000</c:v>
                      </c:pt>
                      <c:pt idx="33">
                        <c:v>25100000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65AA-41EF-8310-2A5BF986FD03}"/>
                  </c:ext>
                </c:extLst>
              </c15:ser>
            </c15:filteredScatterSeries>
            <c15:filteredScatte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39'!$U$36:$X$36</c15:sqref>
                        </c15:formulaRef>
                      </c:ext>
                    </c:extLst>
                    <c:strCache>
                      <c:ptCount val="1"/>
                      <c:pt idx="0">
                        <c:v>Cav 39 0mG 02/07/2020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39'!$X$39:$X$85</c15:sqref>
                        </c15:formulaRef>
                      </c:ext>
                    </c:extLst>
                    <c:numCache>
                      <c:formatCode>@</c:formatCode>
                      <c:ptCount val="47"/>
                      <c:pt idx="0">
                        <c:v>1.548</c:v>
                      </c:pt>
                      <c:pt idx="1">
                        <c:v>2.5099999999999998</c:v>
                      </c:pt>
                      <c:pt idx="2">
                        <c:v>2.57</c:v>
                      </c:pt>
                      <c:pt idx="3">
                        <c:v>3.28</c:v>
                      </c:pt>
                      <c:pt idx="4">
                        <c:v>3.36</c:v>
                      </c:pt>
                      <c:pt idx="5">
                        <c:v>3.58</c:v>
                      </c:pt>
                      <c:pt idx="6">
                        <c:v>3.7</c:v>
                      </c:pt>
                      <c:pt idx="7">
                        <c:v>1.51</c:v>
                      </c:pt>
                      <c:pt idx="8">
                        <c:v>2.37</c:v>
                      </c:pt>
                      <c:pt idx="9">
                        <c:v>4.05</c:v>
                      </c:pt>
                      <c:pt idx="10">
                        <c:v>4.49</c:v>
                      </c:pt>
                      <c:pt idx="11">
                        <c:v>4.41</c:v>
                      </c:pt>
                      <c:pt idx="12">
                        <c:v>4.17</c:v>
                      </c:pt>
                      <c:pt idx="13">
                        <c:v>4.67</c:v>
                      </c:pt>
                      <c:pt idx="14">
                        <c:v>5.09</c:v>
                      </c:pt>
                      <c:pt idx="15">
                        <c:v>5</c:v>
                      </c:pt>
                      <c:pt idx="16">
                        <c:v>4.82</c:v>
                      </c:pt>
                      <c:pt idx="17">
                        <c:v>5.31</c:v>
                      </c:pt>
                      <c:pt idx="18">
                        <c:v>5.5</c:v>
                      </c:pt>
                      <c:pt idx="19">
                        <c:v>5.4</c:v>
                      </c:pt>
                      <c:pt idx="20">
                        <c:v>5.81</c:v>
                      </c:pt>
                      <c:pt idx="21">
                        <c:v>6.11</c:v>
                      </c:pt>
                      <c:pt idx="22">
                        <c:v>6.23</c:v>
                      </c:pt>
                      <c:pt idx="23">
                        <c:v>6.51</c:v>
                      </c:pt>
                      <c:pt idx="24">
                        <c:v>6.86</c:v>
                      </c:pt>
                      <c:pt idx="25">
                        <c:v>7.19</c:v>
                      </c:pt>
                      <c:pt idx="26">
                        <c:v>7.47</c:v>
                      </c:pt>
                      <c:pt idx="27">
                        <c:v>7.85</c:v>
                      </c:pt>
                      <c:pt idx="28">
                        <c:v>8.23</c:v>
                      </c:pt>
                      <c:pt idx="29">
                        <c:v>8.5299999999999994</c:v>
                      </c:pt>
                      <c:pt idx="30">
                        <c:v>8.9600000000000009</c:v>
                      </c:pt>
                      <c:pt idx="31">
                        <c:v>9.31</c:v>
                      </c:pt>
                      <c:pt idx="32">
                        <c:v>9.64</c:v>
                      </c:pt>
                      <c:pt idx="33">
                        <c:v>10.199999999999999</c:v>
                      </c:pt>
                      <c:pt idx="34">
                        <c:v>10.4</c:v>
                      </c:pt>
                      <c:pt idx="35">
                        <c:v>10.7</c:v>
                      </c:pt>
                      <c:pt idx="36">
                        <c:v>11.3</c:v>
                      </c:pt>
                      <c:pt idx="37">
                        <c:v>10.9</c:v>
                      </c:pt>
                      <c:pt idx="38">
                        <c:v>12</c:v>
                      </c:pt>
                      <c:pt idx="39">
                        <c:v>12.9</c:v>
                      </c:pt>
                      <c:pt idx="40">
                        <c:v>14</c:v>
                      </c:pt>
                      <c:pt idx="41">
                        <c:v>13.4</c:v>
                      </c:pt>
                      <c:pt idx="42">
                        <c:v>14.6</c:v>
                      </c:pt>
                      <c:pt idx="43">
                        <c:v>14.7</c:v>
                      </c:pt>
                      <c:pt idx="44">
                        <c:v>15</c:v>
                      </c:pt>
                      <c:pt idx="45">
                        <c:v>15.2</c:v>
                      </c:pt>
                      <c:pt idx="46">
                        <c:v>15.5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39'!$W$39:$W$85</c15:sqref>
                        </c15:formulaRef>
                      </c:ext>
                    </c:extLst>
                    <c:numCache>
                      <c:formatCode>0.00E+00</c:formatCode>
                      <c:ptCount val="47"/>
                      <c:pt idx="0">
                        <c:v>386400000</c:v>
                      </c:pt>
                      <c:pt idx="1">
                        <c:v>376000000</c:v>
                      </c:pt>
                      <c:pt idx="2">
                        <c:v>375000000</c:v>
                      </c:pt>
                      <c:pt idx="3">
                        <c:v>358000000</c:v>
                      </c:pt>
                      <c:pt idx="4">
                        <c:v>358000000</c:v>
                      </c:pt>
                      <c:pt idx="5">
                        <c:v>357000000</c:v>
                      </c:pt>
                      <c:pt idx="6">
                        <c:v>357000000</c:v>
                      </c:pt>
                      <c:pt idx="7">
                        <c:v>384000000</c:v>
                      </c:pt>
                      <c:pt idx="8">
                        <c:v>376000000</c:v>
                      </c:pt>
                      <c:pt idx="9">
                        <c:v>347000000</c:v>
                      </c:pt>
                      <c:pt idx="10">
                        <c:v>322000000</c:v>
                      </c:pt>
                      <c:pt idx="11">
                        <c:v>325000000</c:v>
                      </c:pt>
                      <c:pt idx="12">
                        <c:v>325000000</c:v>
                      </c:pt>
                      <c:pt idx="13">
                        <c:v>317000000</c:v>
                      </c:pt>
                      <c:pt idx="14">
                        <c:v>311000000</c:v>
                      </c:pt>
                      <c:pt idx="15">
                        <c:v>305000000</c:v>
                      </c:pt>
                      <c:pt idx="16">
                        <c:v>310000000</c:v>
                      </c:pt>
                      <c:pt idx="17">
                        <c:v>305000000</c:v>
                      </c:pt>
                      <c:pt idx="18">
                        <c:v>303000000</c:v>
                      </c:pt>
                      <c:pt idx="19">
                        <c:v>302000000</c:v>
                      </c:pt>
                      <c:pt idx="20">
                        <c:v>296000000</c:v>
                      </c:pt>
                      <c:pt idx="21">
                        <c:v>293000000</c:v>
                      </c:pt>
                      <c:pt idx="22">
                        <c:v>289000000</c:v>
                      </c:pt>
                      <c:pt idx="23">
                        <c:v>278000000</c:v>
                      </c:pt>
                      <c:pt idx="24">
                        <c:v>271000000</c:v>
                      </c:pt>
                      <c:pt idx="25">
                        <c:v>266000000</c:v>
                      </c:pt>
                      <c:pt idx="26">
                        <c:v>258000000</c:v>
                      </c:pt>
                      <c:pt idx="27">
                        <c:v>246000000</c:v>
                      </c:pt>
                      <c:pt idx="28">
                        <c:v>244000000</c:v>
                      </c:pt>
                      <c:pt idx="29">
                        <c:v>242000000</c:v>
                      </c:pt>
                      <c:pt idx="30">
                        <c:v>236000000</c:v>
                      </c:pt>
                      <c:pt idx="31">
                        <c:v>229000000</c:v>
                      </c:pt>
                      <c:pt idx="32">
                        <c:v>223000000</c:v>
                      </c:pt>
                      <c:pt idx="33">
                        <c:v>212000000</c:v>
                      </c:pt>
                      <c:pt idx="34">
                        <c:v>202000000</c:v>
                      </c:pt>
                      <c:pt idx="35">
                        <c:v>201000000</c:v>
                      </c:pt>
                      <c:pt idx="36">
                        <c:v>198000000</c:v>
                      </c:pt>
                      <c:pt idx="37">
                        <c:v>199000000</c:v>
                      </c:pt>
                      <c:pt idx="38">
                        <c:v>183000000</c:v>
                      </c:pt>
                      <c:pt idx="39">
                        <c:v>174000000</c:v>
                      </c:pt>
                      <c:pt idx="40">
                        <c:v>164000000</c:v>
                      </c:pt>
                      <c:pt idx="41">
                        <c:v>167000000</c:v>
                      </c:pt>
                      <c:pt idx="42">
                        <c:v>160000000</c:v>
                      </c:pt>
                      <c:pt idx="43">
                        <c:v>157000000</c:v>
                      </c:pt>
                      <c:pt idx="44">
                        <c:v>155000000</c:v>
                      </c:pt>
                      <c:pt idx="45">
                        <c:v>152000000</c:v>
                      </c:pt>
                      <c:pt idx="46">
                        <c:v>150000000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65AA-41EF-8310-2A5BF986FD03}"/>
                  </c:ext>
                </c:extLst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39'!$Z$36:$AC$36</c15:sqref>
                        </c15:formulaRef>
                      </c:ext>
                    </c:extLst>
                    <c:strCache>
                      <c:ptCount val="1"/>
                      <c:pt idx="0">
                        <c:v>Cav 39 180mG 03/07/2020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AD47">
                        <a:lumMod val="60000"/>
                        <a:lumOff val="40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39'!$AA$39:$AA$78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0.40189999999999998</c:v>
                      </c:pt>
                      <c:pt idx="1">
                        <c:v>0.39100000000000001</c:v>
                      </c:pt>
                      <c:pt idx="2">
                        <c:v>0.33300000000000002</c:v>
                      </c:pt>
                      <c:pt idx="3">
                        <c:v>0.29399999999999998</c:v>
                      </c:pt>
                      <c:pt idx="4">
                        <c:v>0.46700000000000003</c:v>
                      </c:pt>
                      <c:pt idx="5">
                        <c:v>0.55600000000000005</c:v>
                      </c:pt>
                      <c:pt idx="6">
                        <c:v>0.72299999999999998</c:v>
                      </c:pt>
                      <c:pt idx="7">
                        <c:v>0.94199999999999995</c:v>
                      </c:pt>
                      <c:pt idx="8">
                        <c:v>1.18</c:v>
                      </c:pt>
                      <c:pt idx="9">
                        <c:v>1.4</c:v>
                      </c:pt>
                      <c:pt idx="10">
                        <c:v>1.77</c:v>
                      </c:pt>
                      <c:pt idx="11">
                        <c:v>2.12</c:v>
                      </c:pt>
                      <c:pt idx="12">
                        <c:v>2.41</c:v>
                      </c:pt>
                      <c:pt idx="13">
                        <c:v>2.71</c:v>
                      </c:pt>
                      <c:pt idx="14">
                        <c:v>2.88</c:v>
                      </c:pt>
                      <c:pt idx="15">
                        <c:v>3.27</c:v>
                      </c:pt>
                      <c:pt idx="16">
                        <c:v>3.68</c:v>
                      </c:pt>
                      <c:pt idx="17">
                        <c:v>3.48</c:v>
                      </c:pt>
                      <c:pt idx="18">
                        <c:v>3.96</c:v>
                      </c:pt>
                      <c:pt idx="19">
                        <c:v>4.17</c:v>
                      </c:pt>
                      <c:pt idx="20">
                        <c:v>4.7300000000000004</c:v>
                      </c:pt>
                      <c:pt idx="21">
                        <c:v>4.4000000000000004</c:v>
                      </c:pt>
                      <c:pt idx="22">
                        <c:v>4.8</c:v>
                      </c:pt>
                      <c:pt idx="23">
                        <c:v>4.99</c:v>
                      </c:pt>
                      <c:pt idx="24">
                        <c:v>5.04</c:v>
                      </c:pt>
                      <c:pt idx="25">
                        <c:v>5.29</c:v>
                      </c:pt>
                      <c:pt idx="26">
                        <c:v>5.35</c:v>
                      </c:pt>
                      <c:pt idx="27">
                        <c:v>5.46</c:v>
                      </c:pt>
                      <c:pt idx="28">
                        <c:v>5.54</c:v>
                      </c:pt>
                      <c:pt idx="29">
                        <c:v>5.6</c:v>
                      </c:pt>
                      <c:pt idx="30">
                        <c:v>4.28</c:v>
                      </c:pt>
                      <c:pt idx="31">
                        <c:v>4.03</c:v>
                      </c:pt>
                      <c:pt idx="32">
                        <c:v>3.79</c:v>
                      </c:pt>
                      <c:pt idx="33">
                        <c:v>3.35</c:v>
                      </c:pt>
                      <c:pt idx="34">
                        <c:v>3.06</c:v>
                      </c:pt>
                      <c:pt idx="35">
                        <c:v>2.67</c:v>
                      </c:pt>
                      <c:pt idx="36">
                        <c:v>2.2999999999999998</c:v>
                      </c:pt>
                      <c:pt idx="37">
                        <c:v>2.09</c:v>
                      </c:pt>
                      <c:pt idx="38">
                        <c:v>1.96</c:v>
                      </c:pt>
                      <c:pt idx="39">
                        <c:v>1.62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39'!$Z$39:$Z$78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24280000</c:v>
                      </c:pt>
                      <c:pt idx="1">
                        <c:v>24500000</c:v>
                      </c:pt>
                      <c:pt idx="2">
                        <c:v>24900000</c:v>
                      </c:pt>
                      <c:pt idx="3">
                        <c:v>24800000</c:v>
                      </c:pt>
                      <c:pt idx="4">
                        <c:v>24700000</c:v>
                      </c:pt>
                      <c:pt idx="5">
                        <c:v>24700000</c:v>
                      </c:pt>
                      <c:pt idx="6">
                        <c:v>24700000</c:v>
                      </c:pt>
                      <c:pt idx="7">
                        <c:v>24700000</c:v>
                      </c:pt>
                      <c:pt idx="8">
                        <c:v>24400000</c:v>
                      </c:pt>
                      <c:pt idx="9">
                        <c:v>24300000</c:v>
                      </c:pt>
                      <c:pt idx="10">
                        <c:v>23300000</c:v>
                      </c:pt>
                      <c:pt idx="11">
                        <c:v>23100000</c:v>
                      </c:pt>
                      <c:pt idx="12">
                        <c:v>23700000</c:v>
                      </c:pt>
                      <c:pt idx="13">
                        <c:v>23000000</c:v>
                      </c:pt>
                      <c:pt idx="14">
                        <c:v>23200000</c:v>
                      </c:pt>
                      <c:pt idx="15">
                        <c:v>22800000</c:v>
                      </c:pt>
                      <c:pt idx="16">
                        <c:v>22600000</c:v>
                      </c:pt>
                      <c:pt idx="17">
                        <c:v>22700000</c:v>
                      </c:pt>
                      <c:pt idx="18">
                        <c:v>22600000</c:v>
                      </c:pt>
                      <c:pt idx="19">
                        <c:v>22400000</c:v>
                      </c:pt>
                      <c:pt idx="20">
                        <c:v>22200000</c:v>
                      </c:pt>
                      <c:pt idx="21">
                        <c:v>22300000</c:v>
                      </c:pt>
                      <c:pt idx="22">
                        <c:v>22100000</c:v>
                      </c:pt>
                      <c:pt idx="23">
                        <c:v>22100000</c:v>
                      </c:pt>
                      <c:pt idx="24">
                        <c:v>22100000</c:v>
                      </c:pt>
                      <c:pt idx="25">
                        <c:v>22000000</c:v>
                      </c:pt>
                      <c:pt idx="26">
                        <c:v>22000000</c:v>
                      </c:pt>
                      <c:pt idx="27">
                        <c:v>21900000</c:v>
                      </c:pt>
                      <c:pt idx="28">
                        <c:v>21900000</c:v>
                      </c:pt>
                      <c:pt idx="29">
                        <c:v>21900000</c:v>
                      </c:pt>
                      <c:pt idx="30">
                        <c:v>22500000</c:v>
                      </c:pt>
                      <c:pt idx="31">
                        <c:v>22700000</c:v>
                      </c:pt>
                      <c:pt idx="32">
                        <c:v>22800000</c:v>
                      </c:pt>
                      <c:pt idx="33">
                        <c:v>22900000</c:v>
                      </c:pt>
                      <c:pt idx="34">
                        <c:v>23500000</c:v>
                      </c:pt>
                      <c:pt idx="35">
                        <c:v>23400000</c:v>
                      </c:pt>
                      <c:pt idx="36">
                        <c:v>24100000</c:v>
                      </c:pt>
                      <c:pt idx="37">
                        <c:v>24000000</c:v>
                      </c:pt>
                      <c:pt idx="38">
                        <c:v>24000000</c:v>
                      </c:pt>
                      <c:pt idx="39">
                        <c:v>24300000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65AA-41EF-8310-2A5BF986FD03}"/>
                  </c:ext>
                </c:extLst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39'!$Z$36:$AC$36</c15:sqref>
                        </c15:formulaRef>
                      </c:ext>
                    </c:extLst>
                    <c:strCache>
                      <c:ptCount val="1"/>
                      <c:pt idx="0">
                        <c:v>Cav 39 180mG 03/07/2020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AD47">
                        <a:lumMod val="60000"/>
                        <a:lumOff val="40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39'!$AC$39:$AC$83</c15:sqref>
                        </c15:formulaRef>
                      </c:ext>
                    </c:extLst>
                    <c:numCache>
                      <c:formatCode>General</c:formatCode>
                      <c:ptCount val="45"/>
                      <c:pt idx="0">
                        <c:v>1.5920000000000001</c:v>
                      </c:pt>
                      <c:pt idx="1">
                        <c:v>1.71</c:v>
                      </c:pt>
                      <c:pt idx="2">
                        <c:v>1.92</c:v>
                      </c:pt>
                      <c:pt idx="3">
                        <c:v>2.15</c:v>
                      </c:pt>
                      <c:pt idx="4">
                        <c:v>2.38</c:v>
                      </c:pt>
                      <c:pt idx="5">
                        <c:v>2.54</c:v>
                      </c:pt>
                      <c:pt idx="6">
                        <c:v>2.71</c:v>
                      </c:pt>
                      <c:pt idx="7">
                        <c:v>2.94</c:v>
                      </c:pt>
                      <c:pt idx="8">
                        <c:v>3.12</c:v>
                      </c:pt>
                      <c:pt idx="9">
                        <c:v>3.45</c:v>
                      </c:pt>
                      <c:pt idx="10">
                        <c:v>3.55</c:v>
                      </c:pt>
                      <c:pt idx="11">
                        <c:v>3.78</c:v>
                      </c:pt>
                      <c:pt idx="12">
                        <c:v>4</c:v>
                      </c:pt>
                      <c:pt idx="13">
                        <c:v>4.1500000000000004</c:v>
                      </c:pt>
                      <c:pt idx="14">
                        <c:v>4.42</c:v>
                      </c:pt>
                      <c:pt idx="15">
                        <c:v>4.6100000000000003</c:v>
                      </c:pt>
                      <c:pt idx="16">
                        <c:v>4.88</c:v>
                      </c:pt>
                      <c:pt idx="17">
                        <c:v>5.34</c:v>
                      </c:pt>
                      <c:pt idx="18">
                        <c:v>5.86</c:v>
                      </c:pt>
                      <c:pt idx="19">
                        <c:v>6.24</c:v>
                      </c:pt>
                      <c:pt idx="20">
                        <c:v>6.69</c:v>
                      </c:pt>
                      <c:pt idx="21">
                        <c:v>7.01</c:v>
                      </c:pt>
                      <c:pt idx="22">
                        <c:v>7.38</c:v>
                      </c:pt>
                      <c:pt idx="23">
                        <c:v>7.97</c:v>
                      </c:pt>
                      <c:pt idx="24">
                        <c:v>8.59</c:v>
                      </c:pt>
                      <c:pt idx="25">
                        <c:v>8.9700000000000006</c:v>
                      </c:pt>
                      <c:pt idx="26">
                        <c:v>9.43</c:v>
                      </c:pt>
                      <c:pt idx="27">
                        <c:v>10.199999999999999</c:v>
                      </c:pt>
                      <c:pt idx="28">
                        <c:v>11.5</c:v>
                      </c:pt>
                      <c:pt idx="29">
                        <c:v>12.5</c:v>
                      </c:pt>
                      <c:pt idx="30">
                        <c:v>12.8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39'!$AB$39:$AB$83</c15:sqref>
                        </c15:formulaRef>
                      </c:ext>
                    </c:extLst>
                    <c:numCache>
                      <c:formatCode>0.00E+00</c:formatCode>
                      <c:ptCount val="45"/>
                      <c:pt idx="0">
                        <c:v>362800000</c:v>
                      </c:pt>
                      <c:pt idx="1">
                        <c:v>361000000</c:v>
                      </c:pt>
                      <c:pt idx="2">
                        <c:v>358000000</c:v>
                      </c:pt>
                      <c:pt idx="3">
                        <c:v>355000000</c:v>
                      </c:pt>
                      <c:pt idx="4">
                        <c:v>345000000</c:v>
                      </c:pt>
                      <c:pt idx="5">
                        <c:v>346000000</c:v>
                      </c:pt>
                      <c:pt idx="6">
                        <c:v>341000000</c:v>
                      </c:pt>
                      <c:pt idx="7">
                        <c:v>338000000</c:v>
                      </c:pt>
                      <c:pt idx="8">
                        <c:v>335000000</c:v>
                      </c:pt>
                      <c:pt idx="9">
                        <c:v>331000000</c:v>
                      </c:pt>
                      <c:pt idx="10">
                        <c:v>335000000</c:v>
                      </c:pt>
                      <c:pt idx="11">
                        <c:v>325000000</c:v>
                      </c:pt>
                      <c:pt idx="12">
                        <c:v>318000000</c:v>
                      </c:pt>
                      <c:pt idx="13">
                        <c:v>312000000</c:v>
                      </c:pt>
                      <c:pt idx="14">
                        <c:v>306000000</c:v>
                      </c:pt>
                      <c:pt idx="15">
                        <c:v>296000000</c:v>
                      </c:pt>
                      <c:pt idx="16">
                        <c:v>289000000</c:v>
                      </c:pt>
                      <c:pt idx="17">
                        <c:v>278000000</c:v>
                      </c:pt>
                      <c:pt idx="18">
                        <c:v>266000000</c:v>
                      </c:pt>
                      <c:pt idx="19">
                        <c:v>258000000</c:v>
                      </c:pt>
                      <c:pt idx="20">
                        <c:v>250000000</c:v>
                      </c:pt>
                      <c:pt idx="21">
                        <c:v>244000000</c:v>
                      </c:pt>
                      <c:pt idx="22">
                        <c:v>238000000</c:v>
                      </c:pt>
                      <c:pt idx="23">
                        <c:v>228000000</c:v>
                      </c:pt>
                      <c:pt idx="24">
                        <c:v>215000000</c:v>
                      </c:pt>
                      <c:pt idx="25">
                        <c:v>207000000</c:v>
                      </c:pt>
                      <c:pt idx="26">
                        <c:v>199000000</c:v>
                      </c:pt>
                      <c:pt idx="27">
                        <c:v>189000000</c:v>
                      </c:pt>
                      <c:pt idx="28">
                        <c:v>172000000</c:v>
                      </c:pt>
                      <c:pt idx="29">
                        <c:v>159000000</c:v>
                      </c:pt>
                      <c:pt idx="30">
                        <c:v>154000000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65AA-41EF-8310-2A5BF986FD03}"/>
                  </c:ext>
                </c:extLst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39'!$AE$36:$AH$36</c15:sqref>
                        </c15:formulaRef>
                      </c:ext>
                    </c:extLst>
                    <c:strCache>
                      <c:ptCount val="1"/>
                      <c:pt idx="0">
                        <c:v>Cav39 (No B applied) 17/07/2020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B483D9"/>
                    </a:solidFill>
                    <a:ln w="9525">
                      <a:solidFill>
                        <a:srgbClr val="B483D9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39'!$AH$39:$AH$80</c15:sqref>
                        </c15:formulaRef>
                      </c:ext>
                    </c:extLst>
                    <c:numCache>
                      <c:formatCode>@</c:formatCode>
                      <c:ptCount val="42"/>
                      <c:pt idx="0">
                        <c:v>1.2829999999999999</c:v>
                      </c:pt>
                      <c:pt idx="1">
                        <c:v>1.3</c:v>
                      </c:pt>
                      <c:pt idx="2">
                        <c:v>1.59</c:v>
                      </c:pt>
                      <c:pt idx="3">
                        <c:v>1.95</c:v>
                      </c:pt>
                      <c:pt idx="4">
                        <c:v>2.35</c:v>
                      </c:pt>
                      <c:pt idx="5">
                        <c:v>2.65</c:v>
                      </c:pt>
                      <c:pt idx="6">
                        <c:v>2.97</c:v>
                      </c:pt>
                      <c:pt idx="7">
                        <c:v>3.17</c:v>
                      </c:pt>
                      <c:pt idx="8">
                        <c:v>1.32</c:v>
                      </c:pt>
                      <c:pt idx="9">
                        <c:v>1.41</c:v>
                      </c:pt>
                      <c:pt idx="10">
                        <c:v>1.54</c:v>
                      </c:pt>
                      <c:pt idx="11">
                        <c:v>1.74</c:v>
                      </c:pt>
                      <c:pt idx="12">
                        <c:v>1.96</c:v>
                      </c:pt>
                      <c:pt idx="13">
                        <c:v>2.12</c:v>
                      </c:pt>
                      <c:pt idx="14">
                        <c:v>2.4</c:v>
                      </c:pt>
                      <c:pt idx="15">
                        <c:v>2.63</c:v>
                      </c:pt>
                      <c:pt idx="16">
                        <c:v>2.94</c:v>
                      </c:pt>
                      <c:pt idx="17">
                        <c:v>3.14</c:v>
                      </c:pt>
                      <c:pt idx="18">
                        <c:v>3.57</c:v>
                      </c:pt>
                      <c:pt idx="19">
                        <c:v>3.94</c:v>
                      </c:pt>
                      <c:pt idx="20">
                        <c:v>4.38</c:v>
                      </c:pt>
                      <c:pt idx="21">
                        <c:v>4.8099999999999996</c:v>
                      </c:pt>
                      <c:pt idx="22">
                        <c:v>5.21</c:v>
                      </c:pt>
                      <c:pt idx="23">
                        <c:v>5.67</c:v>
                      </c:pt>
                      <c:pt idx="24">
                        <c:v>6.05</c:v>
                      </c:pt>
                      <c:pt idx="25">
                        <c:v>6.67</c:v>
                      </c:pt>
                      <c:pt idx="26">
                        <c:v>7.11</c:v>
                      </c:pt>
                      <c:pt idx="27">
                        <c:v>7.49</c:v>
                      </c:pt>
                      <c:pt idx="28">
                        <c:v>7.83</c:v>
                      </c:pt>
                      <c:pt idx="29">
                        <c:v>8.25</c:v>
                      </c:pt>
                      <c:pt idx="30">
                        <c:v>8.5500000000000007</c:v>
                      </c:pt>
                      <c:pt idx="31">
                        <c:v>8.8699999999999992</c:v>
                      </c:pt>
                      <c:pt idx="32">
                        <c:v>9.32</c:v>
                      </c:pt>
                      <c:pt idx="33">
                        <c:v>9.8800000000000008</c:v>
                      </c:pt>
                      <c:pt idx="34">
                        <c:v>10.199999999999999</c:v>
                      </c:pt>
                      <c:pt idx="35">
                        <c:v>10.5</c:v>
                      </c:pt>
                      <c:pt idx="36">
                        <c:v>10.9</c:v>
                      </c:pt>
                      <c:pt idx="37">
                        <c:v>11.4</c:v>
                      </c:pt>
                      <c:pt idx="38">
                        <c:v>12</c:v>
                      </c:pt>
                      <c:pt idx="39">
                        <c:v>12.6</c:v>
                      </c:pt>
                      <c:pt idx="40">
                        <c:v>13.3</c:v>
                      </c:pt>
                      <c:pt idx="41">
                        <c:v>14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39'!$AG$39:$AG$80</c15:sqref>
                        </c15:formulaRef>
                      </c:ext>
                    </c:extLst>
                    <c:numCache>
                      <c:formatCode>0.00E+00</c:formatCode>
                      <c:ptCount val="42"/>
                      <c:pt idx="0">
                        <c:v>375600000</c:v>
                      </c:pt>
                      <c:pt idx="1">
                        <c:v>379000000</c:v>
                      </c:pt>
                      <c:pt idx="2">
                        <c:v>377000000</c:v>
                      </c:pt>
                      <c:pt idx="3">
                        <c:v>372000000</c:v>
                      </c:pt>
                      <c:pt idx="4">
                        <c:v>369000000</c:v>
                      </c:pt>
                      <c:pt idx="5">
                        <c:v>360000000</c:v>
                      </c:pt>
                      <c:pt idx="6">
                        <c:v>356000000</c:v>
                      </c:pt>
                      <c:pt idx="7">
                        <c:v>348000000</c:v>
                      </c:pt>
                      <c:pt idx="8">
                        <c:v>384000000</c:v>
                      </c:pt>
                      <c:pt idx="9">
                        <c:v>384000000</c:v>
                      </c:pt>
                      <c:pt idx="10">
                        <c:v>384000000</c:v>
                      </c:pt>
                      <c:pt idx="11">
                        <c:v>383000000</c:v>
                      </c:pt>
                      <c:pt idx="12">
                        <c:v>381000000</c:v>
                      </c:pt>
                      <c:pt idx="13">
                        <c:v>381000000</c:v>
                      </c:pt>
                      <c:pt idx="14">
                        <c:v>378000000</c:v>
                      </c:pt>
                      <c:pt idx="15">
                        <c:v>374000000</c:v>
                      </c:pt>
                      <c:pt idx="16">
                        <c:v>364000000</c:v>
                      </c:pt>
                      <c:pt idx="17">
                        <c:v>362000000</c:v>
                      </c:pt>
                      <c:pt idx="18">
                        <c:v>359000000</c:v>
                      </c:pt>
                      <c:pt idx="19">
                        <c:v>344000000</c:v>
                      </c:pt>
                      <c:pt idx="20">
                        <c:v>327000000</c:v>
                      </c:pt>
                      <c:pt idx="21">
                        <c:v>315000000</c:v>
                      </c:pt>
                      <c:pt idx="22">
                        <c:v>300000000</c:v>
                      </c:pt>
                      <c:pt idx="23">
                        <c:v>292000000</c:v>
                      </c:pt>
                      <c:pt idx="24">
                        <c:v>283000000</c:v>
                      </c:pt>
                      <c:pt idx="25">
                        <c:v>267000000</c:v>
                      </c:pt>
                      <c:pt idx="26">
                        <c:v>259000000</c:v>
                      </c:pt>
                      <c:pt idx="27">
                        <c:v>249000000</c:v>
                      </c:pt>
                      <c:pt idx="28">
                        <c:v>241000000</c:v>
                      </c:pt>
                      <c:pt idx="29">
                        <c:v>231000000</c:v>
                      </c:pt>
                      <c:pt idx="30">
                        <c:v>221000000</c:v>
                      </c:pt>
                      <c:pt idx="31">
                        <c:v>215000000</c:v>
                      </c:pt>
                      <c:pt idx="32">
                        <c:v>210000000</c:v>
                      </c:pt>
                      <c:pt idx="33">
                        <c:v>205000000</c:v>
                      </c:pt>
                      <c:pt idx="34">
                        <c:v>196000000</c:v>
                      </c:pt>
                      <c:pt idx="35">
                        <c:v>191000000</c:v>
                      </c:pt>
                      <c:pt idx="36">
                        <c:v>187000000</c:v>
                      </c:pt>
                      <c:pt idx="37">
                        <c:v>182000000</c:v>
                      </c:pt>
                      <c:pt idx="38">
                        <c:v>177000000</c:v>
                      </c:pt>
                      <c:pt idx="39">
                        <c:v>167000000</c:v>
                      </c:pt>
                      <c:pt idx="40">
                        <c:v>157000000</c:v>
                      </c:pt>
                      <c:pt idx="41">
                        <c:v>152000000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65AA-41EF-8310-2A5BF986FD03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39'!$AJ$36:$AM$36</c15:sqref>
                        </c15:formulaRef>
                      </c:ext>
                    </c:extLst>
                    <c:strCache>
                      <c:ptCount val="1"/>
                      <c:pt idx="0">
                        <c:v>Cav 39 100mG 04/08/2020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5B9BD5"/>
                    </a:solidFill>
                    <a:ln w="9525">
                      <a:solidFill>
                        <a:srgbClr val="5B9BD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39'!$AK$39:$AK$83</c15:sqref>
                        </c15:formulaRef>
                      </c:ext>
                    </c:extLst>
                    <c:numCache>
                      <c:formatCode>General</c:formatCode>
                      <c:ptCount val="45"/>
                      <c:pt idx="0">
                        <c:v>0.49270000000000003</c:v>
                      </c:pt>
                      <c:pt idx="1">
                        <c:v>0.53100000000000003</c:v>
                      </c:pt>
                      <c:pt idx="2">
                        <c:v>0.68700000000000006</c:v>
                      </c:pt>
                      <c:pt idx="3">
                        <c:v>0.84699999999999998</c:v>
                      </c:pt>
                      <c:pt idx="4">
                        <c:v>0.95799999999999996</c:v>
                      </c:pt>
                      <c:pt idx="5">
                        <c:v>1.08</c:v>
                      </c:pt>
                      <c:pt idx="6">
                        <c:v>1.2</c:v>
                      </c:pt>
                      <c:pt idx="7">
                        <c:v>1.33</c:v>
                      </c:pt>
                      <c:pt idx="8">
                        <c:v>1.48</c:v>
                      </c:pt>
                      <c:pt idx="9">
                        <c:v>1.62</c:v>
                      </c:pt>
                      <c:pt idx="10">
                        <c:v>1.78</c:v>
                      </c:pt>
                      <c:pt idx="11">
                        <c:v>1.96</c:v>
                      </c:pt>
                      <c:pt idx="12">
                        <c:v>2.12</c:v>
                      </c:pt>
                      <c:pt idx="13">
                        <c:v>2.2999999999999998</c:v>
                      </c:pt>
                      <c:pt idx="14">
                        <c:v>2.42</c:v>
                      </c:pt>
                      <c:pt idx="15">
                        <c:v>2.52</c:v>
                      </c:pt>
                      <c:pt idx="16">
                        <c:v>2.87</c:v>
                      </c:pt>
                      <c:pt idx="17">
                        <c:v>2.65</c:v>
                      </c:pt>
                      <c:pt idx="18">
                        <c:v>3.08</c:v>
                      </c:pt>
                      <c:pt idx="19">
                        <c:v>3.22</c:v>
                      </c:pt>
                      <c:pt idx="20">
                        <c:v>3.51</c:v>
                      </c:pt>
                      <c:pt idx="21">
                        <c:v>3.71</c:v>
                      </c:pt>
                      <c:pt idx="22">
                        <c:v>3.98</c:v>
                      </c:pt>
                      <c:pt idx="23">
                        <c:v>3.79</c:v>
                      </c:pt>
                      <c:pt idx="24">
                        <c:v>4.29</c:v>
                      </c:pt>
                      <c:pt idx="25">
                        <c:v>4.62</c:v>
                      </c:pt>
                      <c:pt idx="26">
                        <c:v>4.51</c:v>
                      </c:pt>
                      <c:pt idx="27">
                        <c:v>4.87</c:v>
                      </c:pt>
                      <c:pt idx="28">
                        <c:v>5.12</c:v>
                      </c:pt>
                      <c:pt idx="29">
                        <c:v>5.35</c:v>
                      </c:pt>
                      <c:pt idx="30">
                        <c:v>5.48</c:v>
                      </c:pt>
                      <c:pt idx="31">
                        <c:v>5.7</c:v>
                      </c:pt>
                      <c:pt idx="32">
                        <c:v>5.89</c:v>
                      </c:pt>
                      <c:pt idx="33">
                        <c:v>0.312</c:v>
                      </c:pt>
                      <c:pt idx="34">
                        <c:v>0.435</c:v>
                      </c:pt>
                      <c:pt idx="35">
                        <c:v>0.36699999999999999</c:v>
                      </c:pt>
                      <c:pt idx="36">
                        <c:v>3.12</c:v>
                      </c:pt>
                      <c:pt idx="37">
                        <c:v>2.95</c:v>
                      </c:pt>
                      <c:pt idx="38">
                        <c:v>2.64</c:v>
                      </c:pt>
                      <c:pt idx="39">
                        <c:v>0.27900000000000003</c:v>
                      </c:pt>
                      <c:pt idx="40">
                        <c:v>5.85</c:v>
                      </c:pt>
                      <c:pt idx="41">
                        <c:v>5.21</c:v>
                      </c:pt>
                      <c:pt idx="42">
                        <c:v>4.8</c:v>
                      </c:pt>
                      <c:pt idx="43">
                        <c:v>4.16</c:v>
                      </c:pt>
                      <c:pt idx="44">
                        <c:v>3.39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39'!$AJ$39:$AJ$83</c15:sqref>
                        </c15:formulaRef>
                      </c:ext>
                    </c:extLst>
                    <c:numCache>
                      <c:formatCode>0.00E+00</c:formatCode>
                      <c:ptCount val="45"/>
                      <c:pt idx="0">
                        <c:v>28080000</c:v>
                      </c:pt>
                      <c:pt idx="1">
                        <c:v>29000000</c:v>
                      </c:pt>
                      <c:pt idx="2">
                        <c:v>29100000</c:v>
                      </c:pt>
                      <c:pt idx="3">
                        <c:v>29000000</c:v>
                      </c:pt>
                      <c:pt idx="4">
                        <c:v>29000000</c:v>
                      </c:pt>
                      <c:pt idx="5">
                        <c:v>28900000</c:v>
                      </c:pt>
                      <c:pt idx="6">
                        <c:v>28900000</c:v>
                      </c:pt>
                      <c:pt idx="7">
                        <c:v>28800000</c:v>
                      </c:pt>
                      <c:pt idx="8">
                        <c:v>28700000</c:v>
                      </c:pt>
                      <c:pt idx="9">
                        <c:v>28700000</c:v>
                      </c:pt>
                      <c:pt idx="10">
                        <c:v>29000000</c:v>
                      </c:pt>
                      <c:pt idx="11">
                        <c:v>28600000</c:v>
                      </c:pt>
                      <c:pt idx="12">
                        <c:v>28500000</c:v>
                      </c:pt>
                      <c:pt idx="13">
                        <c:v>28400000</c:v>
                      </c:pt>
                      <c:pt idx="14">
                        <c:v>28300000</c:v>
                      </c:pt>
                      <c:pt idx="15">
                        <c:v>27700000</c:v>
                      </c:pt>
                      <c:pt idx="16">
                        <c:v>27900000</c:v>
                      </c:pt>
                      <c:pt idx="17">
                        <c:v>28100000</c:v>
                      </c:pt>
                      <c:pt idx="18">
                        <c:v>27700000</c:v>
                      </c:pt>
                      <c:pt idx="19">
                        <c:v>27300000</c:v>
                      </c:pt>
                      <c:pt idx="20">
                        <c:v>28200000</c:v>
                      </c:pt>
                      <c:pt idx="21">
                        <c:v>27100000</c:v>
                      </c:pt>
                      <c:pt idx="22">
                        <c:v>26900000</c:v>
                      </c:pt>
                      <c:pt idx="23">
                        <c:v>27100000</c:v>
                      </c:pt>
                      <c:pt idx="24">
                        <c:v>26800000</c:v>
                      </c:pt>
                      <c:pt idx="25">
                        <c:v>26600000</c:v>
                      </c:pt>
                      <c:pt idx="26">
                        <c:v>26400000</c:v>
                      </c:pt>
                      <c:pt idx="27">
                        <c:v>26300000</c:v>
                      </c:pt>
                      <c:pt idx="28">
                        <c:v>26400000</c:v>
                      </c:pt>
                      <c:pt idx="29">
                        <c:v>26300000</c:v>
                      </c:pt>
                      <c:pt idx="30">
                        <c:v>26100000</c:v>
                      </c:pt>
                      <c:pt idx="31">
                        <c:v>26000000</c:v>
                      </c:pt>
                      <c:pt idx="32">
                        <c:v>25600000</c:v>
                      </c:pt>
                      <c:pt idx="33">
                        <c:v>28400000</c:v>
                      </c:pt>
                      <c:pt idx="34">
                        <c:v>28200000</c:v>
                      </c:pt>
                      <c:pt idx="35">
                        <c:v>28700000</c:v>
                      </c:pt>
                      <c:pt idx="36">
                        <c:v>27400000</c:v>
                      </c:pt>
                      <c:pt idx="37">
                        <c:v>27500000</c:v>
                      </c:pt>
                      <c:pt idx="38">
                        <c:v>27500000</c:v>
                      </c:pt>
                      <c:pt idx="39">
                        <c:v>28800000</c:v>
                      </c:pt>
                      <c:pt idx="40">
                        <c:v>26300000</c:v>
                      </c:pt>
                      <c:pt idx="41">
                        <c:v>26400000</c:v>
                      </c:pt>
                      <c:pt idx="42">
                        <c:v>26400000</c:v>
                      </c:pt>
                      <c:pt idx="43">
                        <c:v>26700000</c:v>
                      </c:pt>
                      <c:pt idx="44">
                        <c:v>27700000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65AA-41EF-8310-2A5BF986FD03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39'!$AJ$36:$AM$36</c15:sqref>
                        </c15:formulaRef>
                      </c:ext>
                    </c:extLst>
                    <c:strCache>
                      <c:ptCount val="1"/>
                      <c:pt idx="0">
                        <c:v>Cav 39 100mG 04/08/2020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5B9BD5"/>
                    </a:solidFill>
                    <a:ln w="9525">
                      <a:solidFill>
                        <a:srgbClr val="5B9BD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39'!$AM$39:$AM$117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1.6439999999999999</c:v>
                      </c:pt>
                      <c:pt idx="1">
                        <c:v>1.2</c:v>
                      </c:pt>
                      <c:pt idx="2">
                        <c:v>1.29</c:v>
                      </c:pt>
                      <c:pt idx="3">
                        <c:v>1.42</c:v>
                      </c:pt>
                      <c:pt idx="4">
                        <c:v>1.61</c:v>
                      </c:pt>
                      <c:pt idx="5">
                        <c:v>1.7</c:v>
                      </c:pt>
                      <c:pt idx="6">
                        <c:v>1.82</c:v>
                      </c:pt>
                      <c:pt idx="7">
                        <c:v>1.92</c:v>
                      </c:pt>
                      <c:pt idx="8">
                        <c:v>1.98</c:v>
                      </c:pt>
                      <c:pt idx="9">
                        <c:v>2.2799999999999998</c:v>
                      </c:pt>
                      <c:pt idx="10">
                        <c:v>0.69899999999999995</c:v>
                      </c:pt>
                      <c:pt idx="11">
                        <c:v>0.80600000000000005</c:v>
                      </c:pt>
                      <c:pt idx="12">
                        <c:v>0.89100000000000001</c:v>
                      </c:pt>
                      <c:pt idx="13">
                        <c:v>1.02</c:v>
                      </c:pt>
                      <c:pt idx="14">
                        <c:v>2.14</c:v>
                      </c:pt>
                      <c:pt idx="15">
                        <c:v>2.09</c:v>
                      </c:pt>
                      <c:pt idx="16">
                        <c:v>2.37</c:v>
                      </c:pt>
                      <c:pt idx="17">
                        <c:v>2.6</c:v>
                      </c:pt>
                      <c:pt idx="18">
                        <c:v>2.57</c:v>
                      </c:pt>
                      <c:pt idx="19">
                        <c:v>2.7</c:v>
                      </c:pt>
                      <c:pt idx="20">
                        <c:v>2.84</c:v>
                      </c:pt>
                      <c:pt idx="21">
                        <c:v>3.11</c:v>
                      </c:pt>
                      <c:pt idx="22">
                        <c:v>2.96</c:v>
                      </c:pt>
                      <c:pt idx="23">
                        <c:v>3.27</c:v>
                      </c:pt>
                      <c:pt idx="24">
                        <c:v>3.58</c:v>
                      </c:pt>
                      <c:pt idx="25">
                        <c:v>3.46</c:v>
                      </c:pt>
                      <c:pt idx="26">
                        <c:v>3.75</c:v>
                      </c:pt>
                      <c:pt idx="27">
                        <c:v>3.87</c:v>
                      </c:pt>
                      <c:pt idx="28">
                        <c:v>4.08</c:v>
                      </c:pt>
                      <c:pt idx="29">
                        <c:v>4.3099999999999996</c:v>
                      </c:pt>
                      <c:pt idx="30">
                        <c:v>4.5</c:v>
                      </c:pt>
                      <c:pt idx="31">
                        <c:v>4.5199999999999996</c:v>
                      </c:pt>
                      <c:pt idx="32">
                        <c:v>4.4800000000000004</c:v>
                      </c:pt>
                      <c:pt idx="33">
                        <c:v>4.76</c:v>
                      </c:pt>
                      <c:pt idx="34">
                        <c:v>4.7699999999999996</c:v>
                      </c:pt>
                      <c:pt idx="35">
                        <c:v>4.7699999999999996</c:v>
                      </c:pt>
                      <c:pt idx="36">
                        <c:v>5.1100000000000003</c:v>
                      </c:pt>
                      <c:pt idx="37">
                        <c:v>5.18</c:v>
                      </c:pt>
                      <c:pt idx="38">
                        <c:v>5.28</c:v>
                      </c:pt>
                      <c:pt idx="39">
                        <c:v>5.15</c:v>
                      </c:pt>
                      <c:pt idx="40">
                        <c:v>5.65</c:v>
                      </c:pt>
                      <c:pt idx="41">
                        <c:v>5.77</c:v>
                      </c:pt>
                      <c:pt idx="42">
                        <c:v>6.03</c:v>
                      </c:pt>
                      <c:pt idx="43">
                        <c:v>5.82</c:v>
                      </c:pt>
                      <c:pt idx="44">
                        <c:v>5.81</c:v>
                      </c:pt>
                      <c:pt idx="45">
                        <c:v>6.74</c:v>
                      </c:pt>
                      <c:pt idx="46">
                        <c:v>6.8</c:v>
                      </c:pt>
                      <c:pt idx="47">
                        <c:v>6.65</c:v>
                      </c:pt>
                      <c:pt idx="48">
                        <c:v>6.67</c:v>
                      </c:pt>
                      <c:pt idx="49">
                        <c:v>6.41</c:v>
                      </c:pt>
                      <c:pt idx="50">
                        <c:v>6.99</c:v>
                      </c:pt>
                      <c:pt idx="51">
                        <c:v>7.45</c:v>
                      </c:pt>
                      <c:pt idx="52">
                        <c:v>7.22</c:v>
                      </c:pt>
                      <c:pt idx="53">
                        <c:v>7.45</c:v>
                      </c:pt>
                      <c:pt idx="54">
                        <c:v>7.94</c:v>
                      </c:pt>
                      <c:pt idx="55">
                        <c:v>7.74</c:v>
                      </c:pt>
                      <c:pt idx="56">
                        <c:v>8.3000000000000007</c:v>
                      </c:pt>
                      <c:pt idx="57">
                        <c:v>8.06</c:v>
                      </c:pt>
                      <c:pt idx="58">
                        <c:v>8.19</c:v>
                      </c:pt>
                      <c:pt idx="59">
                        <c:v>8.41</c:v>
                      </c:pt>
                      <c:pt idx="60">
                        <c:v>8.8000000000000007</c:v>
                      </c:pt>
                      <c:pt idx="61">
                        <c:v>9.1999999999999993</c:v>
                      </c:pt>
                      <c:pt idx="62">
                        <c:v>9.6300000000000008</c:v>
                      </c:pt>
                      <c:pt idx="63">
                        <c:v>9.4600000000000009</c:v>
                      </c:pt>
                      <c:pt idx="64">
                        <c:v>10.1</c:v>
                      </c:pt>
                      <c:pt idx="65">
                        <c:v>9.8699999999999992</c:v>
                      </c:pt>
                      <c:pt idx="66">
                        <c:v>10.4</c:v>
                      </c:pt>
                      <c:pt idx="67">
                        <c:v>10.9</c:v>
                      </c:pt>
                      <c:pt idx="68">
                        <c:v>10.6</c:v>
                      </c:pt>
                      <c:pt idx="69">
                        <c:v>11.2</c:v>
                      </c:pt>
                      <c:pt idx="70">
                        <c:v>11.9</c:v>
                      </c:pt>
                      <c:pt idx="71">
                        <c:v>11.5</c:v>
                      </c:pt>
                      <c:pt idx="72">
                        <c:v>12.6</c:v>
                      </c:pt>
                      <c:pt idx="73">
                        <c:v>13.6</c:v>
                      </c:pt>
                      <c:pt idx="74">
                        <c:v>13.6</c:v>
                      </c:pt>
                      <c:pt idx="75">
                        <c:v>13.3</c:v>
                      </c:pt>
                      <c:pt idx="76">
                        <c:v>12.9</c:v>
                      </c:pt>
                      <c:pt idx="77">
                        <c:v>14.6</c:v>
                      </c:pt>
                      <c:pt idx="78">
                        <c:v>14.1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39'!$AL$39:$AL$117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403600000</c:v>
                      </c:pt>
                      <c:pt idx="1">
                        <c:v>413000000</c:v>
                      </c:pt>
                      <c:pt idx="2">
                        <c:v>416000000</c:v>
                      </c:pt>
                      <c:pt idx="3">
                        <c:v>414000000</c:v>
                      </c:pt>
                      <c:pt idx="4">
                        <c:v>417000000</c:v>
                      </c:pt>
                      <c:pt idx="5">
                        <c:v>413000000</c:v>
                      </c:pt>
                      <c:pt idx="6">
                        <c:v>412000000</c:v>
                      </c:pt>
                      <c:pt idx="7">
                        <c:v>413000000</c:v>
                      </c:pt>
                      <c:pt idx="8">
                        <c:v>413000000</c:v>
                      </c:pt>
                      <c:pt idx="9">
                        <c:v>402000000</c:v>
                      </c:pt>
                      <c:pt idx="10">
                        <c:v>414000000</c:v>
                      </c:pt>
                      <c:pt idx="11">
                        <c:v>417000000</c:v>
                      </c:pt>
                      <c:pt idx="12">
                        <c:v>426000000</c:v>
                      </c:pt>
                      <c:pt idx="13">
                        <c:v>418000000</c:v>
                      </c:pt>
                      <c:pt idx="14">
                        <c:v>405000000</c:v>
                      </c:pt>
                      <c:pt idx="15">
                        <c:v>402000000</c:v>
                      </c:pt>
                      <c:pt idx="16">
                        <c:v>407000000</c:v>
                      </c:pt>
                      <c:pt idx="17">
                        <c:v>399000000</c:v>
                      </c:pt>
                      <c:pt idx="18">
                        <c:v>405000000</c:v>
                      </c:pt>
                      <c:pt idx="19">
                        <c:v>394000000</c:v>
                      </c:pt>
                      <c:pt idx="20">
                        <c:v>391000000</c:v>
                      </c:pt>
                      <c:pt idx="21">
                        <c:v>387000000</c:v>
                      </c:pt>
                      <c:pt idx="22">
                        <c:v>387000000</c:v>
                      </c:pt>
                      <c:pt idx="23">
                        <c:v>384000000</c:v>
                      </c:pt>
                      <c:pt idx="24">
                        <c:v>374000000</c:v>
                      </c:pt>
                      <c:pt idx="25">
                        <c:v>373000000</c:v>
                      </c:pt>
                      <c:pt idx="26">
                        <c:v>371000000</c:v>
                      </c:pt>
                      <c:pt idx="27">
                        <c:v>366000000</c:v>
                      </c:pt>
                      <c:pt idx="28">
                        <c:v>361000000</c:v>
                      </c:pt>
                      <c:pt idx="29">
                        <c:v>355000000</c:v>
                      </c:pt>
                      <c:pt idx="30">
                        <c:v>354000000</c:v>
                      </c:pt>
                      <c:pt idx="31">
                        <c:v>345000000</c:v>
                      </c:pt>
                      <c:pt idx="32">
                        <c:v>340000000</c:v>
                      </c:pt>
                      <c:pt idx="33">
                        <c:v>336000000</c:v>
                      </c:pt>
                      <c:pt idx="34">
                        <c:v>339000000</c:v>
                      </c:pt>
                      <c:pt idx="35">
                        <c:v>340000000</c:v>
                      </c:pt>
                      <c:pt idx="36">
                        <c:v>331000000</c:v>
                      </c:pt>
                      <c:pt idx="37">
                        <c:v>336000000</c:v>
                      </c:pt>
                      <c:pt idx="38">
                        <c:v>327000000</c:v>
                      </c:pt>
                      <c:pt idx="39">
                        <c:v>318000000</c:v>
                      </c:pt>
                      <c:pt idx="40">
                        <c:v>316000000</c:v>
                      </c:pt>
                      <c:pt idx="41">
                        <c:v>315000000</c:v>
                      </c:pt>
                      <c:pt idx="42">
                        <c:v>303000000</c:v>
                      </c:pt>
                      <c:pt idx="43">
                        <c:v>303000000</c:v>
                      </c:pt>
                      <c:pt idx="44">
                        <c:v>296000000</c:v>
                      </c:pt>
                      <c:pt idx="45">
                        <c:v>298000000</c:v>
                      </c:pt>
                      <c:pt idx="46">
                        <c:v>292000000</c:v>
                      </c:pt>
                      <c:pt idx="47">
                        <c:v>293000000</c:v>
                      </c:pt>
                      <c:pt idx="48">
                        <c:v>293000000</c:v>
                      </c:pt>
                      <c:pt idx="49">
                        <c:v>292000000</c:v>
                      </c:pt>
                      <c:pt idx="50">
                        <c:v>277000000</c:v>
                      </c:pt>
                      <c:pt idx="51">
                        <c:v>279000000</c:v>
                      </c:pt>
                      <c:pt idx="52">
                        <c:v>283000000</c:v>
                      </c:pt>
                      <c:pt idx="53">
                        <c:v>279000000</c:v>
                      </c:pt>
                      <c:pt idx="54">
                        <c:v>278000000</c:v>
                      </c:pt>
                      <c:pt idx="55">
                        <c:v>277000000</c:v>
                      </c:pt>
                      <c:pt idx="56">
                        <c:v>267000000</c:v>
                      </c:pt>
                      <c:pt idx="57">
                        <c:v>276000000</c:v>
                      </c:pt>
                      <c:pt idx="58">
                        <c:v>271000000</c:v>
                      </c:pt>
                      <c:pt idx="59">
                        <c:v>264000000</c:v>
                      </c:pt>
                      <c:pt idx="60">
                        <c:v>259000000</c:v>
                      </c:pt>
                      <c:pt idx="61">
                        <c:v>255000000</c:v>
                      </c:pt>
                      <c:pt idx="62">
                        <c:v>244000000</c:v>
                      </c:pt>
                      <c:pt idx="63">
                        <c:v>245000000</c:v>
                      </c:pt>
                      <c:pt idx="64">
                        <c:v>238000000</c:v>
                      </c:pt>
                      <c:pt idx="65">
                        <c:v>233000000</c:v>
                      </c:pt>
                      <c:pt idx="66">
                        <c:v>231000000</c:v>
                      </c:pt>
                      <c:pt idx="67">
                        <c:v>228000000</c:v>
                      </c:pt>
                      <c:pt idx="68">
                        <c:v>229000000</c:v>
                      </c:pt>
                      <c:pt idx="69">
                        <c:v>222000000</c:v>
                      </c:pt>
                      <c:pt idx="70">
                        <c:v>210000000</c:v>
                      </c:pt>
                      <c:pt idx="71">
                        <c:v>210000000</c:v>
                      </c:pt>
                      <c:pt idx="72">
                        <c:v>206000000</c:v>
                      </c:pt>
                      <c:pt idx="73">
                        <c:v>192000000</c:v>
                      </c:pt>
                      <c:pt idx="74">
                        <c:v>193000000</c:v>
                      </c:pt>
                      <c:pt idx="75">
                        <c:v>196000000</c:v>
                      </c:pt>
                      <c:pt idx="76">
                        <c:v>197000000</c:v>
                      </c:pt>
                      <c:pt idx="77">
                        <c:v>185000000</c:v>
                      </c:pt>
                      <c:pt idx="78">
                        <c:v>188000000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65AA-41EF-8310-2A5BF986FD03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39'!$AO$36:$AR$36</c15:sqref>
                        </c15:formulaRef>
                      </c:ext>
                    </c:extLst>
                    <c:strCache>
                      <c:ptCount val="1"/>
                      <c:pt idx="0">
                        <c:v>Cav 39 180mG 06/08/2020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AD47">
                        <a:lumMod val="75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39'!$AP$39:$AP$85</c15:sqref>
                        </c15:formulaRef>
                      </c:ext>
                    </c:extLst>
                    <c:numCache>
                      <c:formatCode>General</c:formatCode>
                      <c:ptCount val="47"/>
                      <c:pt idx="0">
                        <c:v>0.41049999999999998</c:v>
                      </c:pt>
                      <c:pt idx="1">
                        <c:v>0.433</c:v>
                      </c:pt>
                      <c:pt idx="2">
                        <c:v>0.36099999999999999</c:v>
                      </c:pt>
                      <c:pt idx="3">
                        <c:v>0.41399999999999998</c:v>
                      </c:pt>
                      <c:pt idx="4">
                        <c:v>0.51400000000000001</c:v>
                      </c:pt>
                      <c:pt idx="5">
                        <c:v>0.623</c:v>
                      </c:pt>
                      <c:pt idx="6">
                        <c:v>0.61899999999999999</c:v>
                      </c:pt>
                      <c:pt idx="7">
                        <c:v>0.747</c:v>
                      </c:pt>
                      <c:pt idx="8">
                        <c:v>0.95199999999999996</c:v>
                      </c:pt>
                      <c:pt idx="9">
                        <c:v>1.1299999999999999</c:v>
                      </c:pt>
                      <c:pt idx="10">
                        <c:v>1.28</c:v>
                      </c:pt>
                      <c:pt idx="11">
                        <c:v>1.45</c:v>
                      </c:pt>
                      <c:pt idx="12">
                        <c:v>1.6</c:v>
                      </c:pt>
                      <c:pt idx="13">
                        <c:v>1.72</c:v>
                      </c:pt>
                      <c:pt idx="14">
                        <c:v>1.87</c:v>
                      </c:pt>
                      <c:pt idx="15">
                        <c:v>2.08</c:v>
                      </c:pt>
                      <c:pt idx="16">
                        <c:v>2.2200000000000002</c:v>
                      </c:pt>
                      <c:pt idx="17">
                        <c:v>2.42</c:v>
                      </c:pt>
                      <c:pt idx="18">
                        <c:v>2.54</c:v>
                      </c:pt>
                      <c:pt idx="19">
                        <c:v>2.67</c:v>
                      </c:pt>
                      <c:pt idx="20">
                        <c:v>2.89</c:v>
                      </c:pt>
                      <c:pt idx="21">
                        <c:v>3.15</c:v>
                      </c:pt>
                      <c:pt idx="22">
                        <c:v>3.4</c:v>
                      </c:pt>
                      <c:pt idx="23">
                        <c:v>3.6</c:v>
                      </c:pt>
                      <c:pt idx="24">
                        <c:v>3.78</c:v>
                      </c:pt>
                      <c:pt idx="25">
                        <c:v>3.97</c:v>
                      </c:pt>
                      <c:pt idx="26">
                        <c:v>4.2</c:v>
                      </c:pt>
                      <c:pt idx="27">
                        <c:v>4.43</c:v>
                      </c:pt>
                      <c:pt idx="28">
                        <c:v>4.3</c:v>
                      </c:pt>
                      <c:pt idx="29">
                        <c:v>4.75</c:v>
                      </c:pt>
                      <c:pt idx="30">
                        <c:v>4.9800000000000004</c:v>
                      </c:pt>
                      <c:pt idx="31">
                        <c:v>4.95</c:v>
                      </c:pt>
                      <c:pt idx="32">
                        <c:v>5.13</c:v>
                      </c:pt>
                      <c:pt idx="33">
                        <c:v>5.32</c:v>
                      </c:pt>
                      <c:pt idx="34">
                        <c:v>5.42</c:v>
                      </c:pt>
                      <c:pt idx="35">
                        <c:v>5.47</c:v>
                      </c:pt>
                      <c:pt idx="36">
                        <c:v>5.77</c:v>
                      </c:pt>
                      <c:pt idx="37">
                        <c:v>5.73</c:v>
                      </c:pt>
                      <c:pt idx="38">
                        <c:v>5.65</c:v>
                      </c:pt>
                      <c:pt idx="39">
                        <c:v>5.0999999999999996</c:v>
                      </c:pt>
                      <c:pt idx="40">
                        <c:v>4.6399999999999997</c:v>
                      </c:pt>
                      <c:pt idx="41">
                        <c:v>4.68</c:v>
                      </c:pt>
                      <c:pt idx="42">
                        <c:v>4.12</c:v>
                      </c:pt>
                      <c:pt idx="43">
                        <c:v>3.68</c:v>
                      </c:pt>
                      <c:pt idx="44">
                        <c:v>3.48</c:v>
                      </c:pt>
                      <c:pt idx="45">
                        <c:v>3.23</c:v>
                      </c:pt>
                      <c:pt idx="46">
                        <c:v>2.97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39'!$AO$39:$AO$85</c15:sqref>
                        </c15:formulaRef>
                      </c:ext>
                    </c:extLst>
                    <c:numCache>
                      <c:formatCode>0.00E+00</c:formatCode>
                      <c:ptCount val="47"/>
                      <c:pt idx="0">
                        <c:v>25870000</c:v>
                      </c:pt>
                      <c:pt idx="1">
                        <c:v>26000000</c:v>
                      </c:pt>
                      <c:pt idx="2">
                        <c:v>26300000</c:v>
                      </c:pt>
                      <c:pt idx="3">
                        <c:v>26100000</c:v>
                      </c:pt>
                      <c:pt idx="4">
                        <c:v>26200000</c:v>
                      </c:pt>
                      <c:pt idx="5">
                        <c:v>26100000</c:v>
                      </c:pt>
                      <c:pt idx="6">
                        <c:v>26200000</c:v>
                      </c:pt>
                      <c:pt idx="7">
                        <c:v>26100000</c:v>
                      </c:pt>
                      <c:pt idx="8">
                        <c:v>26100000</c:v>
                      </c:pt>
                      <c:pt idx="9">
                        <c:v>25900000</c:v>
                      </c:pt>
                      <c:pt idx="10">
                        <c:v>25700000</c:v>
                      </c:pt>
                      <c:pt idx="11">
                        <c:v>25800000</c:v>
                      </c:pt>
                      <c:pt idx="12">
                        <c:v>25500000</c:v>
                      </c:pt>
                      <c:pt idx="13">
                        <c:v>25600000</c:v>
                      </c:pt>
                      <c:pt idx="14">
                        <c:v>25600000</c:v>
                      </c:pt>
                      <c:pt idx="15">
                        <c:v>25600000</c:v>
                      </c:pt>
                      <c:pt idx="16">
                        <c:v>25500000</c:v>
                      </c:pt>
                      <c:pt idx="17">
                        <c:v>25600000</c:v>
                      </c:pt>
                      <c:pt idx="18">
                        <c:v>25500000</c:v>
                      </c:pt>
                      <c:pt idx="19">
                        <c:v>25300000</c:v>
                      </c:pt>
                      <c:pt idx="20">
                        <c:v>25200000</c:v>
                      </c:pt>
                      <c:pt idx="21">
                        <c:v>25000000</c:v>
                      </c:pt>
                      <c:pt idx="22">
                        <c:v>25000000</c:v>
                      </c:pt>
                      <c:pt idx="23">
                        <c:v>24900000</c:v>
                      </c:pt>
                      <c:pt idx="24">
                        <c:v>24900000</c:v>
                      </c:pt>
                      <c:pt idx="25">
                        <c:v>24800000</c:v>
                      </c:pt>
                      <c:pt idx="26">
                        <c:v>24800000</c:v>
                      </c:pt>
                      <c:pt idx="27">
                        <c:v>24600000</c:v>
                      </c:pt>
                      <c:pt idx="28">
                        <c:v>24500000</c:v>
                      </c:pt>
                      <c:pt idx="29">
                        <c:v>24600000</c:v>
                      </c:pt>
                      <c:pt idx="30">
                        <c:v>24300000</c:v>
                      </c:pt>
                      <c:pt idx="31">
                        <c:v>24500000</c:v>
                      </c:pt>
                      <c:pt idx="32">
                        <c:v>24400000</c:v>
                      </c:pt>
                      <c:pt idx="33">
                        <c:v>24300000</c:v>
                      </c:pt>
                      <c:pt idx="34">
                        <c:v>24300000</c:v>
                      </c:pt>
                      <c:pt idx="35">
                        <c:v>24300000</c:v>
                      </c:pt>
                      <c:pt idx="36">
                        <c:v>24200000</c:v>
                      </c:pt>
                      <c:pt idx="37">
                        <c:v>24100000</c:v>
                      </c:pt>
                      <c:pt idx="38">
                        <c:v>24500000</c:v>
                      </c:pt>
                      <c:pt idx="39">
                        <c:v>24200000</c:v>
                      </c:pt>
                      <c:pt idx="40">
                        <c:v>24500000</c:v>
                      </c:pt>
                      <c:pt idx="41">
                        <c:v>24300000</c:v>
                      </c:pt>
                      <c:pt idx="42">
                        <c:v>24400000</c:v>
                      </c:pt>
                      <c:pt idx="43">
                        <c:v>24500000</c:v>
                      </c:pt>
                      <c:pt idx="44">
                        <c:v>24700000</c:v>
                      </c:pt>
                      <c:pt idx="45">
                        <c:v>24800000</c:v>
                      </c:pt>
                      <c:pt idx="46">
                        <c:v>24600000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65AA-41EF-8310-2A5BF986FD03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39'!$AO$36:$AR$36</c15:sqref>
                        </c15:formulaRef>
                      </c:ext>
                    </c:extLst>
                    <c:strCache>
                      <c:ptCount val="1"/>
                      <c:pt idx="0">
                        <c:v>Cav 39 180mG 06/08/2020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AD47">
                        <a:lumMod val="75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39'!$AR$39:$AR$117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1.4870000000000001</c:v>
                      </c:pt>
                      <c:pt idx="1">
                        <c:v>0.77800000000000002</c:v>
                      </c:pt>
                      <c:pt idx="2">
                        <c:v>0.874</c:v>
                      </c:pt>
                      <c:pt idx="3">
                        <c:v>0.96499999999999997</c:v>
                      </c:pt>
                      <c:pt idx="4">
                        <c:v>1.08</c:v>
                      </c:pt>
                      <c:pt idx="5">
                        <c:v>1.1299999999999999</c:v>
                      </c:pt>
                      <c:pt idx="6">
                        <c:v>1.1599999999999999</c:v>
                      </c:pt>
                      <c:pt idx="7">
                        <c:v>1.26</c:v>
                      </c:pt>
                      <c:pt idx="8">
                        <c:v>1.37</c:v>
                      </c:pt>
                      <c:pt idx="9">
                        <c:v>1.47</c:v>
                      </c:pt>
                      <c:pt idx="10">
                        <c:v>1.59</c:v>
                      </c:pt>
                      <c:pt idx="11">
                        <c:v>1.65</c:v>
                      </c:pt>
                      <c:pt idx="12">
                        <c:v>1.86</c:v>
                      </c:pt>
                      <c:pt idx="13">
                        <c:v>1.76</c:v>
                      </c:pt>
                      <c:pt idx="14">
                        <c:v>1.98</c:v>
                      </c:pt>
                      <c:pt idx="15">
                        <c:v>2.11</c:v>
                      </c:pt>
                      <c:pt idx="16">
                        <c:v>2.2400000000000002</c:v>
                      </c:pt>
                      <c:pt idx="17">
                        <c:v>2.3199999999999998</c:v>
                      </c:pt>
                      <c:pt idx="18">
                        <c:v>2.5299999999999998</c:v>
                      </c:pt>
                      <c:pt idx="19">
                        <c:v>2.64</c:v>
                      </c:pt>
                      <c:pt idx="20">
                        <c:v>2.68</c:v>
                      </c:pt>
                      <c:pt idx="21">
                        <c:v>2.88</c:v>
                      </c:pt>
                      <c:pt idx="22">
                        <c:v>2.95</c:v>
                      </c:pt>
                      <c:pt idx="23">
                        <c:v>3.08</c:v>
                      </c:pt>
                      <c:pt idx="24">
                        <c:v>3.27</c:v>
                      </c:pt>
                      <c:pt idx="25">
                        <c:v>3.43</c:v>
                      </c:pt>
                      <c:pt idx="26">
                        <c:v>3.53</c:v>
                      </c:pt>
                      <c:pt idx="27">
                        <c:v>3.65</c:v>
                      </c:pt>
                      <c:pt idx="28">
                        <c:v>3.73</c:v>
                      </c:pt>
                      <c:pt idx="29">
                        <c:v>3.83</c:v>
                      </c:pt>
                      <c:pt idx="30">
                        <c:v>4.03</c:v>
                      </c:pt>
                      <c:pt idx="31">
                        <c:v>4.1500000000000004</c:v>
                      </c:pt>
                      <c:pt idx="32">
                        <c:v>4.42</c:v>
                      </c:pt>
                      <c:pt idx="33">
                        <c:v>4.3899999999999997</c:v>
                      </c:pt>
                      <c:pt idx="34">
                        <c:v>4.38</c:v>
                      </c:pt>
                      <c:pt idx="35">
                        <c:v>4.55</c:v>
                      </c:pt>
                      <c:pt idx="36">
                        <c:v>4.8499999999999996</c:v>
                      </c:pt>
                      <c:pt idx="37">
                        <c:v>4.78</c:v>
                      </c:pt>
                      <c:pt idx="38">
                        <c:v>4.7</c:v>
                      </c:pt>
                      <c:pt idx="39">
                        <c:v>5.41</c:v>
                      </c:pt>
                      <c:pt idx="40">
                        <c:v>4.82</c:v>
                      </c:pt>
                      <c:pt idx="41">
                        <c:v>5.63</c:v>
                      </c:pt>
                      <c:pt idx="42">
                        <c:v>5.92</c:v>
                      </c:pt>
                      <c:pt idx="43">
                        <c:v>5.99</c:v>
                      </c:pt>
                      <c:pt idx="44">
                        <c:v>6.06</c:v>
                      </c:pt>
                      <c:pt idx="45">
                        <c:v>5.88</c:v>
                      </c:pt>
                      <c:pt idx="46">
                        <c:v>6.57</c:v>
                      </c:pt>
                      <c:pt idx="47">
                        <c:v>6.46</c:v>
                      </c:pt>
                      <c:pt idx="48">
                        <c:v>6.61</c:v>
                      </c:pt>
                      <c:pt idx="49">
                        <c:v>6.99</c:v>
                      </c:pt>
                      <c:pt idx="50">
                        <c:v>6.75</c:v>
                      </c:pt>
                      <c:pt idx="51">
                        <c:v>7.04</c:v>
                      </c:pt>
                      <c:pt idx="52">
                        <c:v>7.25</c:v>
                      </c:pt>
                      <c:pt idx="53">
                        <c:v>7.66</c:v>
                      </c:pt>
                      <c:pt idx="54">
                        <c:v>7.41</c:v>
                      </c:pt>
                      <c:pt idx="55">
                        <c:v>7.39</c:v>
                      </c:pt>
                      <c:pt idx="56">
                        <c:v>8.02</c:v>
                      </c:pt>
                      <c:pt idx="57">
                        <c:v>8.23</c:v>
                      </c:pt>
                      <c:pt idx="58">
                        <c:v>8.39</c:v>
                      </c:pt>
                      <c:pt idx="59">
                        <c:v>8.6999999999999993</c:v>
                      </c:pt>
                      <c:pt idx="60">
                        <c:v>8.92</c:v>
                      </c:pt>
                      <c:pt idx="61">
                        <c:v>9.34</c:v>
                      </c:pt>
                      <c:pt idx="62">
                        <c:v>9.66</c:v>
                      </c:pt>
                      <c:pt idx="63">
                        <c:v>10.1</c:v>
                      </c:pt>
                      <c:pt idx="64">
                        <c:v>10.3</c:v>
                      </c:pt>
                      <c:pt idx="65">
                        <c:v>10.5</c:v>
                      </c:pt>
                      <c:pt idx="66">
                        <c:v>10.7</c:v>
                      </c:pt>
                      <c:pt idx="67">
                        <c:v>11.1</c:v>
                      </c:pt>
                      <c:pt idx="68">
                        <c:v>11.6</c:v>
                      </c:pt>
                      <c:pt idx="69">
                        <c:v>11.6</c:v>
                      </c:pt>
                      <c:pt idx="70">
                        <c:v>11.7</c:v>
                      </c:pt>
                      <c:pt idx="71">
                        <c:v>12.1</c:v>
                      </c:pt>
                      <c:pt idx="72">
                        <c:v>12.5</c:v>
                      </c:pt>
                      <c:pt idx="73">
                        <c:v>12.8</c:v>
                      </c:pt>
                      <c:pt idx="74">
                        <c:v>13.2</c:v>
                      </c:pt>
                      <c:pt idx="75">
                        <c:v>13.3</c:v>
                      </c:pt>
                      <c:pt idx="76">
                        <c:v>13.8</c:v>
                      </c:pt>
                      <c:pt idx="77">
                        <c:v>13.5</c:v>
                      </c:pt>
                      <c:pt idx="78">
                        <c:v>13.9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39'!$AQ$39:$AQ$117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386000000</c:v>
                      </c:pt>
                      <c:pt idx="1">
                        <c:v>388000000</c:v>
                      </c:pt>
                      <c:pt idx="2">
                        <c:v>388000000</c:v>
                      </c:pt>
                      <c:pt idx="3">
                        <c:v>388000000</c:v>
                      </c:pt>
                      <c:pt idx="4">
                        <c:v>391000000</c:v>
                      </c:pt>
                      <c:pt idx="5">
                        <c:v>388000000</c:v>
                      </c:pt>
                      <c:pt idx="6">
                        <c:v>386000000</c:v>
                      </c:pt>
                      <c:pt idx="7">
                        <c:v>389000000</c:v>
                      </c:pt>
                      <c:pt idx="8">
                        <c:v>387000000</c:v>
                      </c:pt>
                      <c:pt idx="9">
                        <c:v>387000000</c:v>
                      </c:pt>
                      <c:pt idx="10">
                        <c:v>390000000</c:v>
                      </c:pt>
                      <c:pt idx="11">
                        <c:v>386000000</c:v>
                      </c:pt>
                      <c:pt idx="12">
                        <c:v>383000000</c:v>
                      </c:pt>
                      <c:pt idx="13">
                        <c:v>383000000</c:v>
                      </c:pt>
                      <c:pt idx="14">
                        <c:v>382000000</c:v>
                      </c:pt>
                      <c:pt idx="15">
                        <c:v>380000000</c:v>
                      </c:pt>
                      <c:pt idx="16">
                        <c:v>379000000</c:v>
                      </c:pt>
                      <c:pt idx="17">
                        <c:v>375000000</c:v>
                      </c:pt>
                      <c:pt idx="18">
                        <c:v>374000000</c:v>
                      </c:pt>
                      <c:pt idx="19">
                        <c:v>366000000</c:v>
                      </c:pt>
                      <c:pt idx="20">
                        <c:v>370000000</c:v>
                      </c:pt>
                      <c:pt idx="21">
                        <c:v>359000000</c:v>
                      </c:pt>
                      <c:pt idx="22">
                        <c:v>355000000</c:v>
                      </c:pt>
                      <c:pt idx="23">
                        <c:v>353000000</c:v>
                      </c:pt>
                      <c:pt idx="24">
                        <c:v>350000000</c:v>
                      </c:pt>
                      <c:pt idx="25">
                        <c:v>343000000</c:v>
                      </c:pt>
                      <c:pt idx="26">
                        <c:v>341000000</c:v>
                      </c:pt>
                      <c:pt idx="27">
                        <c:v>335000000</c:v>
                      </c:pt>
                      <c:pt idx="28">
                        <c:v>336000000</c:v>
                      </c:pt>
                      <c:pt idx="29">
                        <c:v>325000000</c:v>
                      </c:pt>
                      <c:pt idx="30">
                        <c:v>323000000</c:v>
                      </c:pt>
                      <c:pt idx="31">
                        <c:v>317000000</c:v>
                      </c:pt>
                      <c:pt idx="32">
                        <c:v>311000000</c:v>
                      </c:pt>
                      <c:pt idx="33">
                        <c:v>313000000</c:v>
                      </c:pt>
                      <c:pt idx="34">
                        <c:v>311000000</c:v>
                      </c:pt>
                      <c:pt idx="35">
                        <c:v>307000000</c:v>
                      </c:pt>
                      <c:pt idx="36">
                        <c:v>301000000</c:v>
                      </c:pt>
                      <c:pt idx="37">
                        <c:v>301000000</c:v>
                      </c:pt>
                      <c:pt idx="38">
                        <c:v>297000000</c:v>
                      </c:pt>
                      <c:pt idx="39">
                        <c:v>290000000</c:v>
                      </c:pt>
                      <c:pt idx="40">
                        <c:v>289000000</c:v>
                      </c:pt>
                      <c:pt idx="41">
                        <c:v>280000000</c:v>
                      </c:pt>
                      <c:pt idx="42">
                        <c:v>275000000</c:v>
                      </c:pt>
                      <c:pt idx="43">
                        <c:v>274000000</c:v>
                      </c:pt>
                      <c:pt idx="44">
                        <c:v>268000000</c:v>
                      </c:pt>
                      <c:pt idx="45">
                        <c:v>263000000</c:v>
                      </c:pt>
                      <c:pt idx="46">
                        <c:v>265000000</c:v>
                      </c:pt>
                      <c:pt idx="47">
                        <c:v>261000000</c:v>
                      </c:pt>
                      <c:pt idx="48">
                        <c:v>257000000</c:v>
                      </c:pt>
                      <c:pt idx="49">
                        <c:v>256000000</c:v>
                      </c:pt>
                      <c:pt idx="50">
                        <c:v>254000000</c:v>
                      </c:pt>
                      <c:pt idx="51">
                        <c:v>253000000</c:v>
                      </c:pt>
                      <c:pt idx="52">
                        <c:v>249000000</c:v>
                      </c:pt>
                      <c:pt idx="53">
                        <c:v>238000000</c:v>
                      </c:pt>
                      <c:pt idx="54">
                        <c:v>235000000</c:v>
                      </c:pt>
                      <c:pt idx="55">
                        <c:v>232000000</c:v>
                      </c:pt>
                      <c:pt idx="56">
                        <c:v>232000000</c:v>
                      </c:pt>
                      <c:pt idx="57">
                        <c:v>224000000</c:v>
                      </c:pt>
                      <c:pt idx="58">
                        <c:v>220000000</c:v>
                      </c:pt>
                      <c:pt idx="59">
                        <c:v>213000000</c:v>
                      </c:pt>
                      <c:pt idx="60">
                        <c:v>209000000</c:v>
                      </c:pt>
                      <c:pt idx="61">
                        <c:v>203000000</c:v>
                      </c:pt>
                      <c:pt idx="62">
                        <c:v>199000000</c:v>
                      </c:pt>
                      <c:pt idx="63">
                        <c:v>195000000</c:v>
                      </c:pt>
                      <c:pt idx="64">
                        <c:v>188000000</c:v>
                      </c:pt>
                      <c:pt idx="65">
                        <c:v>187000000</c:v>
                      </c:pt>
                      <c:pt idx="66">
                        <c:v>185000000</c:v>
                      </c:pt>
                      <c:pt idx="67">
                        <c:v>179000000</c:v>
                      </c:pt>
                      <c:pt idx="68">
                        <c:v>176000000</c:v>
                      </c:pt>
                      <c:pt idx="69">
                        <c:v>175000000</c:v>
                      </c:pt>
                      <c:pt idx="70">
                        <c:v>170000000</c:v>
                      </c:pt>
                      <c:pt idx="71">
                        <c:v>167000000</c:v>
                      </c:pt>
                      <c:pt idx="72">
                        <c:v>160000000</c:v>
                      </c:pt>
                      <c:pt idx="73">
                        <c:v>158000000</c:v>
                      </c:pt>
                      <c:pt idx="74">
                        <c:v>155000000</c:v>
                      </c:pt>
                      <c:pt idx="75">
                        <c:v>154000000</c:v>
                      </c:pt>
                      <c:pt idx="76">
                        <c:v>153000000</c:v>
                      </c:pt>
                      <c:pt idx="77">
                        <c:v>154000000</c:v>
                      </c:pt>
                      <c:pt idx="78">
                        <c:v>151000000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65AA-41EF-8310-2A5BF986FD03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39'!$AT$36:$AW$36</c15:sqref>
                        </c15:formulaRef>
                      </c:ext>
                    </c:extLst>
                    <c:strCache>
                      <c:ptCount val="1"/>
                      <c:pt idx="0">
                        <c:v>Cav 39 0mG 02/09/2020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C00000"/>
                    </a:solidFill>
                    <a:ln w="9525">
                      <a:solidFill>
                        <a:srgbClr val="C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39'!$AU$39:$AU$76</c15:sqref>
                        </c15:formulaRef>
                      </c:ext>
                    </c:extLst>
                    <c:numCache>
                      <c:formatCode>@</c:formatCode>
                      <c:ptCount val="38"/>
                      <c:pt idx="0">
                        <c:v>0.39900000000000002</c:v>
                      </c:pt>
                      <c:pt idx="1">
                        <c:v>0.49299999999999999</c:v>
                      </c:pt>
                      <c:pt idx="2">
                        <c:v>0.58199999999999996</c:v>
                      </c:pt>
                      <c:pt idx="3">
                        <c:v>0.69399999999999995</c:v>
                      </c:pt>
                      <c:pt idx="4">
                        <c:v>0.81</c:v>
                      </c:pt>
                      <c:pt idx="5">
                        <c:v>0.93300000000000005</c:v>
                      </c:pt>
                      <c:pt idx="6">
                        <c:v>1.05</c:v>
                      </c:pt>
                      <c:pt idx="7">
                        <c:v>1.19</c:v>
                      </c:pt>
                      <c:pt idx="8">
                        <c:v>1.31</c:v>
                      </c:pt>
                      <c:pt idx="9">
                        <c:v>1.43</c:v>
                      </c:pt>
                      <c:pt idx="10">
                        <c:v>1.59</c:v>
                      </c:pt>
                      <c:pt idx="11">
                        <c:v>1.77</c:v>
                      </c:pt>
                      <c:pt idx="12">
                        <c:v>1.94</c:v>
                      </c:pt>
                      <c:pt idx="13">
                        <c:v>2.1</c:v>
                      </c:pt>
                      <c:pt idx="14">
                        <c:v>2.2799999999999998</c:v>
                      </c:pt>
                      <c:pt idx="15">
                        <c:v>2.4700000000000002</c:v>
                      </c:pt>
                      <c:pt idx="16">
                        <c:v>2.64</c:v>
                      </c:pt>
                      <c:pt idx="17">
                        <c:v>2.8</c:v>
                      </c:pt>
                      <c:pt idx="18">
                        <c:v>2.95</c:v>
                      </c:pt>
                      <c:pt idx="19">
                        <c:v>3.13</c:v>
                      </c:pt>
                      <c:pt idx="20">
                        <c:v>3.36</c:v>
                      </c:pt>
                      <c:pt idx="21">
                        <c:v>3.51</c:v>
                      </c:pt>
                      <c:pt idx="22">
                        <c:v>3.71</c:v>
                      </c:pt>
                      <c:pt idx="23">
                        <c:v>3.95</c:v>
                      </c:pt>
                      <c:pt idx="24">
                        <c:v>4.2</c:v>
                      </c:pt>
                      <c:pt idx="25">
                        <c:v>4.4400000000000004</c:v>
                      </c:pt>
                      <c:pt idx="26">
                        <c:v>4.74</c:v>
                      </c:pt>
                      <c:pt idx="27">
                        <c:v>4.93</c:v>
                      </c:pt>
                      <c:pt idx="28">
                        <c:v>5.1100000000000003</c:v>
                      </c:pt>
                      <c:pt idx="29">
                        <c:v>5.3</c:v>
                      </c:pt>
                      <c:pt idx="30">
                        <c:v>5.42</c:v>
                      </c:pt>
                      <c:pt idx="31">
                        <c:v>5.49</c:v>
                      </c:pt>
                      <c:pt idx="32">
                        <c:v>5.69</c:v>
                      </c:pt>
                      <c:pt idx="33">
                        <c:v>5.8</c:v>
                      </c:pt>
                      <c:pt idx="34">
                        <c:v>5.89</c:v>
                      </c:pt>
                      <c:pt idx="35">
                        <c:v>5.96</c:v>
                      </c:pt>
                      <c:pt idx="36">
                        <c:v>6.07</c:v>
                      </c:pt>
                      <c:pt idx="37">
                        <c:v>6.19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39'!$AT$39:$AT$76</c15:sqref>
                        </c15:formulaRef>
                      </c:ext>
                    </c:extLst>
                    <c:numCache>
                      <c:formatCode>0.00E+00</c:formatCode>
                      <c:ptCount val="38"/>
                      <c:pt idx="0">
                        <c:v>25200000</c:v>
                      </c:pt>
                      <c:pt idx="1">
                        <c:v>25100000</c:v>
                      </c:pt>
                      <c:pt idx="2">
                        <c:v>25200000</c:v>
                      </c:pt>
                      <c:pt idx="3">
                        <c:v>25200000</c:v>
                      </c:pt>
                      <c:pt idx="4">
                        <c:v>25100000</c:v>
                      </c:pt>
                      <c:pt idx="5">
                        <c:v>25100000</c:v>
                      </c:pt>
                      <c:pt idx="6">
                        <c:v>25100000</c:v>
                      </c:pt>
                      <c:pt idx="7">
                        <c:v>25000000</c:v>
                      </c:pt>
                      <c:pt idx="8">
                        <c:v>24800000</c:v>
                      </c:pt>
                      <c:pt idx="9">
                        <c:v>24800000</c:v>
                      </c:pt>
                      <c:pt idx="10">
                        <c:v>24700000</c:v>
                      </c:pt>
                      <c:pt idx="11">
                        <c:v>24700000</c:v>
                      </c:pt>
                      <c:pt idx="12">
                        <c:v>24700000</c:v>
                      </c:pt>
                      <c:pt idx="13">
                        <c:v>24600000</c:v>
                      </c:pt>
                      <c:pt idx="14">
                        <c:v>24600000</c:v>
                      </c:pt>
                      <c:pt idx="15">
                        <c:v>24600000</c:v>
                      </c:pt>
                      <c:pt idx="16">
                        <c:v>24600000</c:v>
                      </c:pt>
                      <c:pt idx="17">
                        <c:v>24600000</c:v>
                      </c:pt>
                      <c:pt idx="18">
                        <c:v>24500000</c:v>
                      </c:pt>
                      <c:pt idx="19">
                        <c:v>24300000</c:v>
                      </c:pt>
                      <c:pt idx="20">
                        <c:v>24200000</c:v>
                      </c:pt>
                      <c:pt idx="21">
                        <c:v>24200000</c:v>
                      </c:pt>
                      <c:pt idx="22">
                        <c:v>24100000</c:v>
                      </c:pt>
                      <c:pt idx="23">
                        <c:v>23900000</c:v>
                      </c:pt>
                      <c:pt idx="24">
                        <c:v>23900000</c:v>
                      </c:pt>
                      <c:pt idx="25">
                        <c:v>23700000</c:v>
                      </c:pt>
                      <c:pt idx="26">
                        <c:v>23700000</c:v>
                      </c:pt>
                      <c:pt idx="27">
                        <c:v>23700000</c:v>
                      </c:pt>
                      <c:pt idx="28">
                        <c:v>23600000</c:v>
                      </c:pt>
                      <c:pt idx="29">
                        <c:v>23500000</c:v>
                      </c:pt>
                      <c:pt idx="30">
                        <c:v>23500000</c:v>
                      </c:pt>
                      <c:pt idx="31">
                        <c:v>23500000</c:v>
                      </c:pt>
                      <c:pt idx="32">
                        <c:v>23500000</c:v>
                      </c:pt>
                      <c:pt idx="33">
                        <c:v>23500000</c:v>
                      </c:pt>
                      <c:pt idx="34">
                        <c:v>23500000</c:v>
                      </c:pt>
                      <c:pt idx="35">
                        <c:v>23500000</c:v>
                      </c:pt>
                      <c:pt idx="36">
                        <c:v>23500000</c:v>
                      </c:pt>
                      <c:pt idx="37">
                        <c:v>23500000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65AA-41EF-8310-2A5BF986FD03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39'!$AT$36:$AW$36</c15:sqref>
                        </c15:formulaRef>
                      </c:ext>
                    </c:extLst>
                    <c:strCache>
                      <c:ptCount val="1"/>
                      <c:pt idx="0">
                        <c:v>Cav 39 0mG 02/09/2020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C00000"/>
                    </a:solidFill>
                    <a:ln w="9525">
                      <a:solidFill>
                        <a:sysClr val="windowText" lastClr="0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39'!$AW$39:$AW$74</c15:sqref>
                        </c15:formulaRef>
                      </c:ext>
                    </c:extLst>
                    <c:numCache>
                      <c:formatCode>@</c:formatCode>
                      <c:ptCount val="36"/>
                      <c:pt idx="0">
                        <c:v>0.74399999999999999</c:v>
                      </c:pt>
                      <c:pt idx="1">
                        <c:v>0.88100000000000001</c:v>
                      </c:pt>
                      <c:pt idx="2">
                        <c:v>1.03</c:v>
                      </c:pt>
                      <c:pt idx="3">
                        <c:v>1.42</c:v>
                      </c:pt>
                      <c:pt idx="4">
                        <c:v>1.65</c:v>
                      </c:pt>
                      <c:pt idx="5">
                        <c:v>1.94</c:v>
                      </c:pt>
                      <c:pt idx="6">
                        <c:v>2.0699999999999998</c:v>
                      </c:pt>
                      <c:pt idx="7">
                        <c:v>2.39</c:v>
                      </c:pt>
                      <c:pt idx="8">
                        <c:v>2.61</c:v>
                      </c:pt>
                      <c:pt idx="9">
                        <c:v>2.83</c:v>
                      </c:pt>
                      <c:pt idx="10">
                        <c:v>3.18</c:v>
                      </c:pt>
                      <c:pt idx="11">
                        <c:v>3.01</c:v>
                      </c:pt>
                      <c:pt idx="12">
                        <c:v>3.4</c:v>
                      </c:pt>
                      <c:pt idx="13">
                        <c:v>3.59</c:v>
                      </c:pt>
                      <c:pt idx="14">
                        <c:v>3.83</c:v>
                      </c:pt>
                      <c:pt idx="15">
                        <c:v>4.16</c:v>
                      </c:pt>
                      <c:pt idx="16">
                        <c:v>4.54</c:v>
                      </c:pt>
                      <c:pt idx="17">
                        <c:v>5.01</c:v>
                      </c:pt>
                      <c:pt idx="18">
                        <c:v>5.46</c:v>
                      </c:pt>
                      <c:pt idx="19">
                        <c:v>6.12</c:v>
                      </c:pt>
                      <c:pt idx="20">
                        <c:v>5.84</c:v>
                      </c:pt>
                      <c:pt idx="21">
                        <c:v>6.51</c:v>
                      </c:pt>
                      <c:pt idx="22">
                        <c:v>7.18</c:v>
                      </c:pt>
                      <c:pt idx="23">
                        <c:v>7.61</c:v>
                      </c:pt>
                      <c:pt idx="24">
                        <c:v>8.08</c:v>
                      </c:pt>
                      <c:pt idx="25">
                        <c:v>8.8800000000000008</c:v>
                      </c:pt>
                      <c:pt idx="26">
                        <c:v>9.56</c:v>
                      </c:pt>
                      <c:pt idx="27">
                        <c:v>10.1</c:v>
                      </c:pt>
                      <c:pt idx="28">
                        <c:v>10.9</c:v>
                      </c:pt>
                      <c:pt idx="29">
                        <c:v>11.2</c:v>
                      </c:pt>
                      <c:pt idx="30">
                        <c:v>11.9</c:v>
                      </c:pt>
                      <c:pt idx="31">
                        <c:v>12.4</c:v>
                      </c:pt>
                      <c:pt idx="32">
                        <c:v>12.9</c:v>
                      </c:pt>
                      <c:pt idx="33">
                        <c:v>13.6</c:v>
                      </c:pt>
                      <c:pt idx="34">
                        <c:v>14.4</c:v>
                      </c:pt>
                      <c:pt idx="35">
                        <c:v>15.2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39'!$AV$39:$AV$74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373000000</c:v>
                      </c:pt>
                      <c:pt idx="1">
                        <c:v>372000000</c:v>
                      </c:pt>
                      <c:pt idx="2">
                        <c:v>374000000</c:v>
                      </c:pt>
                      <c:pt idx="3">
                        <c:v>380000000</c:v>
                      </c:pt>
                      <c:pt idx="4">
                        <c:v>377000000</c:v>
                      </c:pt>
                      <c:pt idx="5">
                        <c:v>373000000</c:v>
                      </c:pt>
                      <c:pt idx="6">
                        <c:v>363000000</c:v>
                      </c:pt>
                      <c:pt idx="7">
                        <c:v>366000000</c:v>
                      </c:pt>
                      <c:pt idx="8">
                        <c:v>347000000</c:v>
                      </c:pt>
                      <c:pt idx="9">
                        <c:v>343000000</c:v>
                      </c:pt>
                      <c:pt idx="10">
                        <c:v>338000000</c:v>
                      </c:pt>
                      <c:pt idx="11">
                        <c:v>337000000</c:v>
                      </c:pt>
                      <c:pt idx="12">
                        <c:v>334000000</c:v>
                      </c:pt>
                      <c:pt idx="13">
                        <c:v>331000000</c:v>
                      </c:pt>
                      <c:pt idx="14">
                        <c:v>328000000</c:v>
                      </c:pt>
                      <c:pt idx="15">
                        <c:v>316000000</c:v>
                      </c:pt>
                      <c:pt idx="16">
                        <c:v>305000000</c:v>
                      </c:pt>
                      <c:pt idx="17">
                        <c:v>290000000</c:v>
                      </c:pt>
                      <c:pt idx="18">
                        <c:v>281000000</c:v>
                      </c:pt>
                      <c:pt idx="19">
                        <c:v>272000000</c:v>
                      </c:pt>
                      <c:pt idx="20">
                        <c:v>270000000</c:v>
                      </c:pt>
                      <c:pt idx="21">
                        <c:v>262000000</c:v>
                      </c:pt>
                      <c:pt idx="22">
                        <c:v>259000000</c:v>
                      </c:pt>
                      <c:pt idx="23">
                        <c:v>242000000</c:v>
                      </c:pt>
                      <c:pt idx="24">
                        <c:v>231000000</c:v>
                      </c:pt>
                      <c:pt idx="25">
                        <c:v>226000000</c:v>
                      </c:pt>
                      <c:pt idx="26">
                        <c:v>211000000</c:v>
                      </c:pt>
                      <c:pt idx="27">
                        <c:v>194000000</c:v>
                      </c:pt>
                      <c:pt idx="28">
                        <c:v>187000000</c:v>
                      </c:pt>
                      <c:pt idx="29">
                        <c:v>178000000</c:v>
                      </c:pt>
                      <c:pt idx="30">
                        <c:v>171000000</c:v>
                      </c:pt>
                      <c:pt idx="31">
                        <c:v>166000000</c:v>
                      </c:pt>
                      <c:pt idx="32">
                        <c:v>164000000</c:v>
                      </c:pt>
                      <c:pt idx="33">
                        <c:v>161000000</c:v>
                      </c:pt>
                      <c:pt idx="34">
                        <c:v>149000000</c:v>
                      </c:pt>
                      <c:pt idx="35">
                        <c:v>143000000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65AA-41EF-8310-2A5BF986FD03}"/>
                  </c:ext>
                </c:extLst>
              </c15:ser>
            </c15:filteredScatterSeries>
          </c:ext>
        </c:extLst>
      </c:scatterChart>
      <c:valAx>
        <c:axId val="447001416"/>
        <c:scaling>
          <c:orientation val="minMax"/>
          <c:max val="1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layout>
            <c:manualLayout>
              <c:xMode val="edge"/>
              <c:yMode val="edge"/>
              <c:x val="0.48443844416778498"/>
              <c:y val="0.934063260340632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01808"/>
        <c:crosses val="autoZero"/>
        <c:crossBetween val="midCat"/>
        <c:majorUnit val="1"/>
        <c:minorUnit val="0.5"/>
      </c:valAx>
      <c:valAx>
        <c:axId val="447001808"/>
        <c:scaling>
          <c:logBase val="10"/>
          <c:orientation val="minMax"/>
          <c:max val="5000000000"/>
          <c:min val="1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rgbClr val="E7E6E6">
                  <a:lumMod val="90000"/>
                </a:srgbClr>
              </a:solidFill>
              <a:prstDash val="dash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7.0387502300219854E-2"/>
              <c:y val="3.949154165948234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cross"/>
        <c:minorTickMark val="in"/>
        <c:tickLblPos val="nextTo"/>
        <c:spPr>
          <a:noFill/>
          <a:ln w="9525" cap="flat" cmpd="sng" algn="ctr">
            <a:solidFill>
              <a:sysClr val="windowText" lastClr="000000">
                <a:alpha val="98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01416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0">
          <a:latin typeface="+mn-lt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Sheet1!$D$4:$D$30</c:f>
              <c:numCache>
                <c:formatCode>General</c:formatCode>
                <c:ptCount val="27"/>
                <c:pt idx="0">
                  <c:v>0</c:v>
                </c:pt>
                <c:pt idx="1">
                  <c:v>50</c:v>
                </c:pt>
                <c:pt idx="2">
                  <c:v>50</c:v>
                </c:pt>
                <c:pt idx="3">
                  <c:v>230</c:v>
                </c:pt>
                <c:pt idx="4">
                  <c:v>230</c:v>
                </c:pt>
                <c:pt idx="5">
                  <c:v>270</c:v>
                </c:pt>
                <c:pt idx="6">
                  <c:v>270</c:v>
                </c:pt>
                <c:pt idx="7">
                  <c:v>450</c:v>
                </c:pt>
                <c:pt idx="8">
                  <c:v>450</c:v>
                </c:pt>
                <c:pt idx="9">
                  <c:v>490</c:v>
                </c:pt>
                <c:pt idx="10">
                  <c:v>490</c:v>
                </c:pt>
                <c:pt idx="11">
                  <c:v>670</c:v>
                </c:pt>
                <c:pt idx="12">
                  <c:v>670</c:v>
                </c:pt>
                <c:pt idx="13">
                  <c:v>710</c:v>
                </c:pt>
                <c:pt idx="14">
                  <c:v>710</c:v>
                </c:pt>
                <c:pt idx="15">
                  <c:v>890</c:v>
                </c:pt>
                <c:pt idx="16">
                  <c:v>890</c:v>
                </c:pt>
                <c:pt idx="17">
                  <c:v>910</c:v>
                </c:pt>
                <c:pt idx="18">
                  <c:v>900</c:v>
                </c:pt>
                <c:pt idx="19">
                  <c:v>1000</c:v>
                </c:pt>
              </c:numCache>
            </c:numRef>
          </c:xVal>
          <c:yVal>
            <c:numRef>
              <c:f>Sheet1!$A$4:$A$29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1DE-49E5-A289-1BC589CBA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947871"/>
        <c:axId val="357508063"/>
      </c:scatterChart>
      <c:valAx>
        <c:axId val="57947871"/>
        <c:scaling>
          <c:orientation val="minMax"/>
          <c:max val="100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7508063"/>
        <c:crosses val="autoZero"/>
        <c:crossBetween val="midCat"/>
      </c:valAx>
      <c:valAx>
        <c:axId val="357508063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Current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47871"/>
        <c:crosses val="autoZero"/>
        <c:crossBetween val="midCat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Cavity #23,0</a:t>
            </a:r>
          </a:p>
        </c:rich>
      </c:tx>
      <c:layout>
        <c:manualLayout>
          <c:xMode val="edge"/>
          <c:yMode val="edge"/>
          <c:x val="0.48177309640588567"/>
          <c:y val="4.2463888888888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28644996145722"/>
          <c:y val="0.11376176470588235"/>
          <c:w val="0.8671973541803456"/>
          <c:h val="0.76706816861162486"/>
        </c:manualLayout>
      </c:layout>
      <c:scatterChart>
        <c:scatterStyle val="lineMarker"/>
        <c:varyColors val="0"/>
        <c:ser>
          <c:idx val="1"/>
          <c:order val="0"/>
          <c:tx>
            <c:v>Cav23 1.8K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'Cav23,0'!$K$45:$K$136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'Cav23,0'!$J$45:$J$136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953-4069-86BE-57CB1AE468A0}"/>
            </c:ext>
          </c:extLst>
        </c:ser>
        <c:ser>
          <c:idx val="0"/>
          <c:order val="1"/>
          <c:tx>
            <c:v>Cav23 4.2 K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4472C4">
                  <a:lumMod val="75000"/>
                </a:srgbClr>
              </a:solidFill>
              <a:ln w="9525">
                <a:solidFill>
                  <a:srgbClr val="4472C4">
                    <a:lumMod val="75000"/>
                  </a:srgbClr>
                </a:solidFill>
              </a:ln>
              <a:effectLst/>
            </c:spPr>
          </c:marker>
          <c:xVal>
            <c:numRef>
              <c:f>'Cav23,0'!$I$45:$I$80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</c:numRef>
          </c:xVal>
          <c:yVal>
            <c:numRef>
              <c:f>'Cav23,0'!$H$45:$H$80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953-4069-86BE-57CB1AE468A0}"/>
            </c:ext>
          </c:extLst>
        </c:ser>
        <c:ser>
          <c:idx val="2"/>
          <c:order val="2"/>
          <c:tx>
            <c:v>Nb_bulk 1.8K</c:v>
          </c:tx>
          <c:spPr>
            <a:ln w="25400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dot"/>
            <c:size val="5"/>
            <c:spPr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</a:ln>
              <a:effectLst/>
            </c:spPr>
          </c:marker>
          <c:xVal>
            <c:numRef>
              <c:f>'Cav 21,0'!$E$45:$E$87</c:f>
              <c:numCache>
                <c:formatCode>General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'Cav 21,0'!$D$45:$D$87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953-4069-86BE-57CB1AE468A0}"/>
            </c:ext>
          </c:extLst>
        </c:ser>
        <c:ser>
          <c:idx val="3"/>
          <c:order val="3"/>
          <c:tx>
            <c:v>Nb_bulk 4.2K</c:v>
          </c:tx>
          <c:spPr>
            <a:ln w="25400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dot"/>
            <c:size val="5"/>
            <c:spPr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'Cav 21,0'!$C$45:$C$62</c:f>
              <c:numCache>
                <c:formatCode>General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</c:numRef>
          </c:xVal>
          <c:yVal>
            <c:numRef>
              <c:f>'Cav 21,0'!$B$45:$B$62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953-4069-86BE-57CB1AE46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999064"/>
        <c:axId val="446999456"/>
        <c:extLst/>
      </c:scatterChart>
      <c:valAx>
        <c:axId val="446999064"/>
        <c:scaling>
          <c:orientation val="minMax"/>
          <c:max val="1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layout>
            <c:manualLayout>
              <c:xMode val="edge"/>
              <c:yMode val="edge"/>
              <c:x val="0.46390457019996745"/>
              <c:y val="0.958333333333333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999456"/>
        <c:crosses val="autoZero"/>
        <c:crossBetween val="midCat"/>
        <c:majorUnit val="1"/>
        <c:minorUnit val="0.5"/>
      </c:valAx>
      <c:valAx>
        <c:axId val="446999456"/>
        <c:scaling>
          <c:logBase val="10"/>
          <c:orientation val="minMax"/>
          <c:max val="5000000000"/>
          <c:min val="1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rgbClr val="E7E6E6">
                  <a:lumMod val="90000"/>
                </a:srgbClr>
              </a:solidFill>
              <a:prstDash val="dash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4.2275344109436293E-2"/>
              <c:y val="7.747671951964907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cross"/>
        <c:minorTickMark val="in"/>
        <c:tickLblPos val="nextTo"/>
        <c:spPr>
          <a:noFill/>
          <a:ln w="9525" cap="flat" cmpd="sng" algn="ctr">
            <a:solidFill>
              <a:sysClr val="windowText" lastClr="000000">
                <a:alpha val="98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999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98657394595656"/>
          <c:y val="4.877818446828186E-2"/>
          <c:w val="0.74803969691297501"/>
          <c:h val="0.80360801988441666"/>
        </c:manualLayout>
      </c:layout>
      <c:scatterChart>
        <c:scatterStyle val="lineMarker"/>
        <c:varyColors val="0"/>
        <c:ser>
          <c:idx val="7"/>
          <c:order val="0"/>
          <c:tx>
            <c:v>Cav 20 100nm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4F81BD"/>
              </a:solidFill>
              <a:ln w="12700">
                <a:solidFill>
                  <a:srgbClr val="4F81BD"/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81-4FA9-B3D0-DCC01F3BA114}"/>
            </c:ext>
          </c:extLst>
        </c:ser>
        <c:ser>
          <c:idx val="1"/>
          <c:order val="1"/>
          <c:tx>
            <c:v>Cav 8.1 100nm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19050">
                <a:solidFill>
                  <a:srgbClr val="0070C0"/>
                </a:solidFill>
              </a:ln>
              <a:effectLst/>
            </c:spPr>
          </c:marker>
          <c:xVal>
            <c:numRef>
              <c:f>Multilayer!$E$36:$E$70</c:f>
              <c:numCache>
                <c:formatCode>0.00</c:formatCode>
                <c:ptCount val="35"/>
                <c:pt idx="0">
                  <c:v>0.68100000000000005</c:v>
                </c:pt>
                <c:pt idx="1">
                  <c:v>0.72599999999999998</c:v>
                </c:pt>
                <c:pt idx="2">
                  <c:v>0.81100000000000005</c:v>
                </c:pt>
                <c:pt idx="3">
                  <c:v>0.86499999999999999</c:v>
                </c:pt>
                <c:pt idx="4">
                  <c:v>0.98699999999999999</c:v>
                </c:pt>
                <c:pt idx="5">
                  <c:v>1.08</c:v>
                </c:pt>
                <c:pt idx="6">
                  <c:v>1.17</c:v>
                </c:pt>
                <c:pt idx="7">
                  <c:v>1.29</c:v>
                </c:pt>
                <c:pt idx="8">
                  <c:v>1.41</c:v>
                </c:pt>
                <c:pt idx="9">
                  <c:v>1.54</c:v>
                </c:pt>
                <c:pt idx="10">
                  <c:v>1.64</c:v>
                </c:pt>
                <c:pt idx="11">
                  <c:v>1.77</c:v>
                </c:pt>
                <c:pt idx="12">
                  <c:v>1.96</c:v>
                </c:pt>
                <c:pt idx="13">
                  <c:v>2.16</c:v>
                </c:pt>
                <c:pt idx="14">
                  <c:v>2.31</c:v>
                </c:pt>
                <c:pt idx="15">
                  <c:v>2.44</c:v>
                </c:pt>
                <c:pt idx="16">
                  <c:v>2.5499999999999998</c:v>
                </c:pt>
                <c:pt idx="17" formatCode="General">
                  <c:v>2.72</c:v>
                </c:pt>
                <c:pt idx="18" formatCode="General">
                  <c:v>2.83</c:v>
                </c:pt>
                <c:pt idx="19" formatCode="General">
                  <c:v>3</c:v>
                </c:pt>
                <c:pt idx="20" formatCode="General">
                  <c:v>3.17</c:v>
                </c:pt>
                <c:pt idx="21" formatCode="General">
                  <c:v>3.35</c:v>
                </c:pt>
                <c:pt idx="22" formatCode="General">
                  <c:v>3.46</c:v>
                </c:pt>
                <c:pt idx="23" formatCode="General">
                  <c:v>3.69</c:v>
                </c:pt>
                <c:pt idx="24" formatCode="General">
                  <c:v>3.88</c:v>
                </c:pt>
                <c:pt idx="25" formatCode="General">
                  <c:v>4.07</c:v>
                </c:pt>
                <c:pt idx="26" formatCode="General">
                  <c:v>4.32</c:v>
                </c:pt>
                <c:pt idx="27" formatCode="General">
                  <c:v>4.54</c:v>
                </c:pt>
                <c:pt idx="28" formatCode="General">
                  <c:v>4.76</c:v>
                </c:pt>
                <c:pt idx="29" formatCode="General">
                  <c:v>4.97</c:v>
                </c:pt>
                <c:pt idx="30" formatCode="General">
                  <c:v>5.22</c:v>
                </c:pt>
                <c:pt idx="31" formatCode="General">
                  <c:v>5.48</c:v>
                </c:pt>
                <c:pt idx="32" formatCode="General">
                  <c:v>5.7</c:v>
                </c:pt>
                <c:pt idx="33" formatCode="General">
                  <c:v>5.91</c:v>
                </c:pt>
                <c:pt idx="34" formatCode="General">
                  <c:v>5.94</c:v>
                </c:pt>
              </c:numCache>
            </c:numRef>
          </c:xVal>
          <c:yVal>
            <c:numRef>
              <c:f>Multilayer!$D$36:$D$70</c:f>
              <c:numCache>
                <c:formatCode>0.00E+00</c:formatCode>
                <c:ptCount val="35"/>
                <c:pt idx="0">
                  <c:v>300000000</c:v>
                </c:pt>
                <c:pt idx="1">
                  <c:v>301000000</c:v>
                </c:pt>
                <c:pt idx="2">
                  <c:v>300000000</c:v>
                </c:pt>
                <c:pt idx="3">
                  <c:v>287000000</c:v>
                </c:pt>
                <c:pt idx="4">
                  <c:v>284000000</c:v>
                </c:pt>
                <c:pt idx="5">
                  <c:v>256000000</c:v>
                </c:pt>
                <c:pt idx="6">
                  <c:v>218000000</c:v>
                </c:pt>
                <c:pt idx="7">
                  <c:v>187000000</c:v>
                </c:pt>
                <c:pt idx="8">
                  <c:v>172000000</c:v>
                </c:pt>
                <c:pt idx="9">
                  <c:v>162000000</c:v>
                </c:pt>
                <c:pt idx="10">
                  <c:v>183000000</c:v>
                </c:pt>
                <c:pt idx="11">
                  <c:v>176000000</c:v>
                </c:pt>
                <c:pt idx="12">
                  <c:v>166000000</c:v>
                </c:pt>
                <c:pt idx="13">
                  <c:v>155000000</c:v>
                </c:pt>
                <c:pt idx="14">
                  <c:v>148000000</c:v>
                </c:pt>
                <c:pt idx="15">
                  <c:v>131000000</c:v>
                </c:pt>
                <c:pt idx="16">
                  <c:v>121000000</c:v>
                </c:pt>
                <c:pt idx="17">
                  <c:v>115000000</c:v>
                </c:pt>
                <c:pt idx="18">
                  <c:v>110000000</c:v>
                </c:pt>
                <c:pt idx="19">
                  <c:v>105000000</c:v>
                </c:pt>
                <c:pt idx="20">
                  <c:v>95900000</c:v>
                </c:pt>
                <c:pt idx="21">
                  <c:v>93100000</c:v>
                </c:pt>
                <c:pt idx="22">
                  <c:v>91000000</c:v>
                </c:pt>
                <c:pt idx="23">
                  <c:v>88100000</c:v>
                </c:pt>
                <c:pt idx="24">
                  <c:v>85000000</c:v>
                </c:pt>
                <c:pt idx="25">
                  <c:v>82000000</c:v>
                </c:pt>
                <c:pt idx="26">
                  <c:v>77700000</c:v>
                </c:pt>
                <c:pt idx="27">
                  <c:v>72500000</c:v>
                </c:pt>
                <c:pt idx="28">
                  <c:v>67900000</c:v>
                </c:pt>
                <c:pt idx="29">
                  <c:v>61200000</c:v>
                </c:pt>
                <c:pt idx="30">
                  <c:v>57700000</c:v>
                </c:pt>
                <c:pt idx="31">
                  <c:v>52100000</c:v>
                </c:pt>
                <c:pt idx="32">
                  <c:v>47900000</c:v>
                </c:pt>
                <c:pt idx="33">
                  <c:v>43800000</c:v>
                </c:pt>
                <c:pt idx="34">
                  <c:v>43600000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81-4FA9-B3D0-DCC01F3BA114}"/>
            </c:ext>
          </c:extLst>
        </c:ser>
        <c:ser>
          <c:idx val="10"/>
          <c:order val="2"/>
          <c:tx>
            <c:v>Cav 24 200nm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E81-4FA9-B3D0-DCC01F3BA114}"/>
            </c:ext>
          </c:extLst>
        </c:ser>
        <c:ser>
          <c:idx val="9"/>
          <c:order val="3"/>
          <c:tx>
            <c:v>Cav 23 300nm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ED7D31"/>
              </a:solidFill>
              <a:ln w="9525">
                <a:noFill/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E81-4FA9-B3D0-DCC01F3BA114}"/>
            </c:ext>
          </c:extLst>
        </c:ser>
        <c:ser>
          <c:idx val="6"/>
          <c:order val="4"/>
          <c:tx>
            <c:v>Cav 18 400nm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rgbClr val="FFC00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,000">
                  <c:v>6.79</c:v>
                </c:pt>
                <c:pt idx="47" formatCode="0,000">
                  <c:v>6.83</c:v>
                </c:pt>
                <c:pt idx="48" formatCode="0,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E81-4FA9-B3D0-DCC01F3BA114}"/>
            </c:ext>
          </c:extLst>
        </c:ser>
        <c:ser>
          <c:idx val="8"/>
          <c:order val="5"/>
          <c:tx>
            <c:v>Cav 21 500nm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ysClr val="window" lastClr="FFFFFF"/>
              </a:solidFill>
              <a:ln w="19050">
                <a:solidFill>
                  <a:srgbClr val="92D050"/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E81-4FA9-B3D0-DCC01F3BA114}"/>
            </c:ext>
          </c:extLst>
        </c:ser>
        <c:ser>
          <c:idx val="5"/>
          <c:order val="6"/>
          <c:tx>
            <c:v>Cav 16 500nm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Multilayer!$O$36:$O$75</c:f>
              <c:numCache>
                <c:formatCode>0.00E+00</c:formatCode>
                <c:ptCount val="40"/>
                <c:pt idx="0">
                  <c:v>2.27</c:v>
                </c:pt>
                <c:pt idx="1">
                  <c:v>2.52</c:v>
                </c:pt>
                <c:pt idx="2">
                  <c:v>2.09</c:v>
                </c:pt>
                <c:pt idx="3">
                  <c:v>0.93200000000000005</c:v>
                </c:pt>
                <c:pt idx="4">
                  <c:v>1.0900000000000001</c:v>
                </c:pt>
                <c:pt idx="5">
                  <c:v>1.3</c:v>
                </c:pt>
                <c:pt idx="6">
                  <c:v>1.5</c:v>
                </c:pt>
                <c:pt idx="7">
                  <c:v>1.7</c:v>
                </c:pt>
                <c:pt idx="8">
                  <c:v>1.85</c:v>
                </c:pt>
                <c:pt idx="9">
                  <c:v>2.77</c:v>
                </c:pt>
                <c:pt idx="10">
                  <c:v>3</c:v>
                </c:pt>
                <c:pt idx="11">
                  <c:v>3.3</c:v>
                </c:pt>
                <c:pt idx="12">
                  <c:v>2.61</c:v>
                </c:pt>
                <c:pt idx="13">
                  <c:v>2.4</c:v>
                </c:pt>
                <c:pt idx="14">
                  <c:v>2.2000000000000002</c:v>
                </c:pt>
                <c:pt idx="15">
                  <c:v>1.96</c:v>
                </c:pt>
                <c:pt idx="16">
                  <c:v>1.86</c:v>
                </c:pt>
                <c:pt idx="17">
                  <c:v>2.69</c:v>
                </c:pt>
                <c:pt idx="18">
                  <c:v>3.6</c:v>
                </c:pt>
                <c:pt idx="19">
                  <c:v>3.91</c:v>
                </c:pt>
                <c:pt idx="20">
                  <c:v>3.63</c:v>
                </c:pt>
                <c:pt idx="21">
                  <c:v>3.78</c:v>
                </c:pt>
                <c:pt idx="22">
                  <c:v>4.0199999999999996</c:v>
                </c:pt>
                <c:pt idx="23">
                  <c:v>4.3</c:v>
                </c:pt>
                <c:pt idx="24">
                  <c:v>4.4800000000000004</c:v>
                </c:pt>
                <c:pt idx="25">
                  <c:v>4.74</c:v>
                </c:pt>
                <c:pt idx="26">
                  <c:v>5.0999999999999996</c:v>
                </c:pt>
                <c:pt idx="27">
                  <c:v>5.27</c:v>
                </c:pt>
                <c:pt idx="28">
                  <c:v>5.58</c:v>
                </c:pt>
                <c:pt idx="29">
                  <c:v>5.89</c:v>
                </c:pt>
                <c:pt idx="30">
                  <c:v>6.27</c:v>
                </c:pt>
                <c:pt idx="31">
                  <c:v>6.52</c:v>
                </c:pt>
                <c:pt idx="32">
                  <c:v>6.89</c:v>
                </c:pt>
                <c:pt idx="33">
                  <c:v>7.2</c:v>
                </c:pt>
                <c:pt idx="34">
                  <c:v>7.56</c:v>
                </c:pt>
                <c:pt idx="35">
                  <c:v>8.06</c:v>
                </c:pt>
                <c:pt idx="36">
                  <c:v>8.92</c:v>
                </c:pt>
                <c:pt idx="37">
                  <c:v>8.52</c:v>
                </c:pt>
                <c:pt idx="38">
                  <c:v>9.1999999999999993</c:v>
                </c:pt>
                <c:pt idx="39">
                  <c:v>9.25</c:v>
                </c:pt>
              </c:numCache>
            </c:numRef>
          </c:xVal>
          <c:yVal>
            <c:numRef>
              <c:f>Multilayer!$N$36:$N$75</c:f>
              <c:numCache>
                <c:formatCode>General</c:formatCode>
                <c:ptCount val="40"/>
                <c:pt idx="0">
                  <c:v>947000000</c:v>
                </c:pt>
                <c:pt idx="1">
                  <c:v>957000000</c:v>
                </c:pt>
                <c:pt idx="2">
                  <c:v>935000000</c:v>
                </c:pt>
                <c:pt idx="3">
                  <c:v>897000000</c:v>
                </c:pt>
                <c:pt idx="4">
                  <c:v>890000000</c:v>
                </c:pt>
                <c:pt idx="5">
                  <c:v>904000000</c:v>
                </c:pt>
                <c:pt idx="6">
                  <c:v>908000000</c:v>
                </c:pt>
                <c:pt idx="7">
                  <c:v>918000000</c:v>
                </c:pt>
                <c:pt idx="8">
                  <c:v>929000000</c:v>
                </c:pt>
                <c:pt idx="9">
                  <c:v>803000000</c:v>
                </c:pt>
                <c:pt idx="10">
                  <c:v>806000000</c:v>
                </c:pt>
                <c:pt idx="11">
                  <c:v>815000000</c:v>
                </c:pt>
                <c:pt idx="12">
                  <c:v>798000000</c:v>
                </c:pt>
                <c:pt idx="13">
                  <c:v>788000000</c:v>
                </c:pt>
                <c:pt idx="14">
                  <c:v>786000000</c:v>
                </c:pt>
                <c:pt idx="15">
                  <c:v>778000000</c:v>
                </c:pt>
                <c:pt idx="16">
                  <c:v>920000000</c:v>
                </c:pt>
                <c:pt idx="17">
                  <c:v>966000000</c:v>
                </c:pt>
                <c:pt idx="18">
                  <c:v>810000000</c:v>
                </c:pt>
                <c:pt idx="19">
                  <c:v>797000000</c:v>
                </c:pt>
                <c:pt idx="20">
                  <c:v>523000000</c:v>
                </c:pt>
                <c:pt idx="21">
                  <c:v>439000000</c:v>
                </c:pt>
                <c:pt idx="22">
                  <c:v>398000000</c:v>
                </c:pt>
                <c:pt idx="23">
                  <c:v>367000000</c:v>
                </c:pt>
                <c:pt idx="24">
                  <c:v>348000000</c:v>
                </c:pt>
                <c:pt idx="25">
                  <c:v>325000000</c:v>
                </c:pt>
                <c:pt idx="26">
                  <c:v>314000000</c:v>
                </c:pt>
                <c:pt idx="27">
                  <c:v>296000000</c:v>
                </c:pt>
                <c:pt idx="28">
                  <c:v>281000000</c:v>
                </c:pt>
                <c:pt idx="29">
                  <c:v>268000000</c:v>
                </c:pt>
                <c:pt idx="30">
                  <c:v>255000000</c:v>
                </c:pt>
                <c:pt idx="31">
                  <c:v>245000000</c:v>
                </c:pt>
                <c:pt idx="32">
                  <c:v>234000000</c:v>
                </c:pt>
                <c:pt idx="33">
                  <c:v>227000000</c:v>
                </c:pt>
                <c:pt idx="34">
                  <c:v>216000000</c:v>
                </c:pt>
                <c:pt idx="35">
                  <c:v>201000000</c:v>
                </c:pt>
                <c:pt idx="36">
                  <c:v>160000000</c:v>
                </c:pt>
                <c:pt idx="37">
                  <c:v>189000000</c:v>
                </c:pt>
                <c:pt idx="38">
                  <c:v>104000000</c:v>
                </c:pt>
                <c:pt idx="39" formatCode="0.00E+00">
                  <c:v>80900000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E81-4FA9-B3D0-DCC01F3BA114}"/>
            </c:ext>
          </c:extLst>
        </c:ser>
        <c:ser>
          <c:idx val="3"/>
          <c:order val="7"/>
          <c:tx>
            <c:v>Cav 12 500nm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5"/>
            <c:spPr>
              <a:solidFill>
                <a:sysClr val="window" lastClr="FFFFFF"/>
              </a:solidFill>
              <a:ln w="15875">
                <a:solidFill>
                  <a:srgbClr val="9BBB59">
                    <a:lumMod val="75000"/>
                    <a:alpha val="97000"/>
                  </a:srgbClr>
                </a:solidFill>
              </a:ln>
              <a:effectLst/>
            </c:spPr>
          </c:marker>
          <c:xVal>
            <c:numRef>
              <c:f>Multilayer!$J$36:$J$102</c:f>
              <c:numCache>
                <c:formatCode>General</c:formatCode>
                <c:ptCount val="67"/>
                <c:pt idx="0" formatCode="0.00E+00">
                  <c:v>1.21</c:v>
                </c:pt>
                <c:pt idx="1">
                  <c:v>1.3</c:v>
                </c:pt>
                <c:pt idx="2">
                  <c:v>1.46</c:v>
                </c:pt>
                <c:pt idx="3">
                  <c:v>1.63</c:v>
                </c:pt>
                <c:pt idx="4">
                  <c:v>1.76</c:v>
                </c:pt>
                <c:pt idx="5">
                  <c:v>1.97</c:v>
                </c:pt>
                <c:pt idx="6">
                  <c:v>2.1800000000000002</c:v>
                </c:pt>
                <c:pt idx="7">
                  <c:v>2.44</c:v>
                </c:pt>
                <c:pt idx="8">
                  <c:v>2.66</c:v>
                </c:pt>
                <c:pt idx="9">
                  <c:v>2.5</c:v>
                </c:pt>
                <c:pt idx="10">
                  <c:v>2.83</c:v>
                </c:pt>
                <c:pt idx="11">
                  <c:v>2.96</c:v>
                </c:pt>
                <c:pt idx="12">
                  <c:v>3.14</c:v>
                </c:pt>
                <c:pt idx="13">
                  <c:v>3.32</c:v>
                </c:pt>
                <c:pt idx="14">
                  <c:v>3.5</c:v>
                </c:pt>
                <c:pt idx="15">
                  <c:v>3.75</c:v>
                </c:pt>
                <c:pt idx="16">
                  <c:v>3.92</c:v>
                </c:pt>
                <c:pt idx="17">
                  <c:v>4.0199999999999996</c:v>
                </c:pt>
                <c:pt idx="18">
                  <c:v>4.2300000000000004</c:v>
                </c:pt>
                <c:pt idx="19">
                  <c:v>4.47</c:v>
                </c:pt>
                <c:pt idx="20">
                  <c:v>4.71</c:v>
                </c:pt>
                <c:pt idx="21">
                  <c:v>4.8600000000000003</c:v>
                </c:pt>
                <c:pt idx="22">
                  <c:v>5.05</c:v>
                </c:pt>
                <c:pt idx="23">
                  <c:v>5.26</c:v>
                </c:pt>
                <c:pt idx="24">
                  <c:v>5.41</c:v>
                </c:pt>
                <c:pt idx="25">
                  <c:v>5.68</c:v>
                </c:pt>
                <c:pt idx="26">
                  <c:v>5.82</c:v>
                </c:pt>
                <c:pt idx="27">
                  <c:v>5.92</c:v>
                </c:pt>
                <c:pt idx="28">
                  <c:v>6.09</c:v>
                </c:pt>
                <c:pt idx="29">
                  <c:v>6.14</c:v>
                </c:pt>
                <c:pt idx="30">
                  <c:v>6.41</c:v>
                </c:pt>
                <c:pt idx="31">
                  <c:v>6.46</c:v>
                </c:pt>
                <c:pt idx="32">
                  <c:v>6.64</c:v>
                </c:pt>
                <c:pt idx="33">
                  <c:v>6.69</c:v>
                </c:pt>
                <c:pt idx="34">
                  <c:v>7.04</c:v>
                </c:pt>
                <c:pt idx="35">
                  <c:v>7.11</c:v>
                </c:pt>
                <c:pt idx="36">
                  <c:v>7.27</c:v>
                </c:pt>
                <c:pt idx="37">
                  <c:v>7.37</c:v>
                </c:pt>
                <c:pt idx="38">
                  <c:v>7.45</c:v>
                </c:pt>
                <c:pt idx="39">
                  <c:v>7.76</c:v>
                </c:pt>
                <c:pt idx="40">
                  <c:v>7.6</c:v>
                </c:pt>
                <c:pt idx="41">
                  <c:v>7.94</c:v>
                </c:pt>
                <c:pt idx="42">
                  <c:v>8.33</c:v>
                </c:pt>
                <c:pt idx="43">
                  <c:v>8.57</c:v>
                </c:pt>
                <c:pt idx="44">
                  <c:v>8.3800000000000008</c:v>
                </c:pt>
                <c:pt idx="45">
                  <c:v>8.89</c:v>
                </c:pt>
                <c:pt idx="46">
                  <c:v>8.81</c:v>
                </c:pt>
                <c:pt idx="47">
                  <c:v>9.27</c:v>
                </c:pt>
                <c:pt idx="48">
                  <c:v>8.86</c:v>
                </c:pt>
                <c:pt idx="49">
                  <c:v>9.4499999999999993</c:v>
                </c:pt>
                <c:pt idx="50">
                  <c:v>9.73</c:v>
                </c:pt>
                <c:pt idx="51">
                  <c:v>9.86</c:v>
                </c:pt>
                <c:pt idx="52">
                  <c:v>10.199999999999999</c:v>
                </c:pt>
                <c:pt idx="53">
                  <c:v>10.4</c:v>
                </c:pt>
                <c:pt idx="54">
                  <c:v>10.4</c:v>
                </c:pt>
                <c:pt idx="55">
                  <c:v>10.7</c:v>
                </c:pt>
                <c:pt idx="56">
                  <c:v>10.9</c:v>
                </c:pt>
                <c:pt idx="57">
                  <c:v>11.1</c:v>
                </c:pt>
                <c:pt idx="58">
                  <c:v>11.7</c:v>
                </c:pt>
                <c:pt idx="59">
                  <c:v>11.2</c:v>
                </c:pt>
                <c:pt idx="60">
                  <c:v>12</c:v>
                </c:pt>
                <c:pt idx="61">
                  <c:v>12.6</c:v>
                </c:pt>
                <c:pt idx="62">
                  <c:v>12.6</c:v>
                </c:pt>
                <c:pt idx="63">
                  <c:v>12.7</c:v>
                </c:pt>
                <c:pt idx="64">
                  <c:v>13</c:v>
                </c:pt>
                <c:pt idx="65">
                  <c:v>13.1</c:v>
                </c:pt>
                <c:pt idx="66">
                  <c:v>13.2</c:v>
                </c:pt>
              </c:numCache>
            </c:numRef>
          </c:xVal>
          <c:yVal>
            <c:numRef>
              <c:f>Multilayer!$I$36:$I$102</c:f>
              <c:numCache>
                <c:formatCode>0.00E+00</c:formatCode>
                <c:ptCount val="67"/>
                <c:pt idx="0">
                  <c:v>1070000000</c:v>
                </c:pt>
                <c:pt idx="1">
                  <c:v>1120000000</c:v>
                </c:pt>
                <c:pt idx="2">
                  <c:v>1130000000</c:v>
                </c:pt>
                <c:pt idx="3">
                  <c:v>1140000000</c:v>
                </c:pt>
                <c:pt idx="4">
                  <c:v>1060000000</c:v>
                </c:pt>
                <c:pt idx="5">
                  <c:v>1050000000</c:v>
                </c:pt>
                <c:pt idx="6">
                  <c:v>1030000000</c:v>
                </c:pt>
                <c:pt idx="7">
                  <c:v>1010000000</c:v>
                </c:pt>
                <c:pt idx="8">
                  <c:v>888000000</c:v>
                </c:pt>
                <c:pt idx="9">
                  <c:v>912000000</c:v>
                </c:pt>
                <c:pt idx="10">
                  <c:v>879000000</c:v>
                </c:pt>
                <c:pt idx="11">
                  <c:v>829000000</c:v>
                </c:pt>
                <c:pt idx="12">
                  <c:v>746000000</c:v>
                </c:pt>
                <c:pt idx="13">
                  <c:v>726000000</c:v>
                </c:pt>
                <c:pt idx="14">
                  <c:v>703000000</c:v>
                </c:pt>
                <c:pt idx="15">
                  <c:v>678000000</c:v>
                </c:pt>
                <c:pt idx="16">
                  <c:v>632000000</c:v>
                </c:pt>
                <c:pt idx="17">
                  <c:v>626000000</c:v>
                </c:pt>
                <c:pt idx="18">
                  <c:v>590000000</c:v>
                </c:pt>
                <c:pt idx="19">
                  <c:v>577000000</c:v>
                </c:pt>
                <c:pt idx="20">
                  <c:v>518000000</c:v>
                </c:pt>
                <c:pt idx="21">
                  <c:v>502000000</c:v>
                </c:pt>
                <c:pt idx="22">
                  <c:v>431000000</c:v>
                </c:pt>
                <c:pt idx="23">
                  <c:v>390000000</c:v>
                </c:pt>
                <c:pt idx="24">
                  <c:v>365000000</c:v>
                </c:pt>
                <c:pt idx="25">
                  <c:v>337000000</c:v>
                </c:pt>
                <c:pt idx="26">
                  <c:v>329000000</c:v>
                </c:pt>
                <c:pt idx="27">
                  <c:v>323000000</c:v>
                </c:pt>
                <c:pt idx="28">
                  <c:v>313000000</c:v>
                </c:pt>
                <c:pt idx="29">
                  <c:v>309000000</c:v>
                </c:pt>
                <c:pt idx="30">
                  <c:v>305000000</c:v>
                </c:pt>
                <c:pt idx="31">
                  <c:v>304000000</c:v>
                </c:pt>
                <c:pt idx="32">
                  <c:v>285000000</c:v>
                </c:pt>
                <c:pt idx="33">
                  <c:v>283000000</c:v>
                </c:pt>
                <c:pt idx="34">
                  <c:v>274000000</c:v>
                </c:pt>
                <c:pt idx="35">
                  <c:v>278000000</c:v>
                </c:pt>
                <c:pt idx="36">
                  <c:v>270000000</c:v>
                </c:pt>
                <c:pt idx="37">
                  <c:v>267000000</c:v>
                </c:pt>
                <c:pt idx="38">
                  <c:v>261000000</c:v>
                </c:pt>
                <c:pt idx="39">
                  <c:v>255000000</c:v>
                </c:pt>
                <c:pt idx="40">
                  <c:v>258000000</c:v>
                </c:pt>
                <c:pt idx="41">
                  <c:v>248000000</c:v>
                </c:pt>
                <c:pt idx="42">
                  <c:v>244000000</c:v>
                </c:pt>
                <c:pt idx="43">
                  <c:v>240000000</c:v>
                </c:pt>
                <c:pt idx="44">
                  <c:v>245000000</c:v>
                </c:pt>
                <c:pt idx="45">
                  <c:v>235000000</c:v>
                </c:pt>
                <c:pt idx="46">
                  <c:v>237000000</c:v>
                </c:pt>
                <c:pt idx="47">
                  <c:v>230000000</c:v>
                </c:pt>
                <c:pt idx="48">
                  <c:v>234000000</c:v>
                </c:pt>
                <c:pt idx="49">
                  <c:v>226000000</c:v>
                </c:pt>
                <c:pt idx="50">
                  <c:v>220000000</c:v>
                </c:pt>
                <c:pt idx="51">
                  <c:v>217000000</c:v>
                </c:pt>
                <c:pt idx="52">
                  <c:v>216000000</c:v>
                </c:pt>
                <c:pt idx="53">
                  <c:v>202000000</c:v>
                </c:pt>
                <c:pt idx="54">
                  <c:v>202000000</c:v>
                </c:pt>
                <c:pt idx="55">
                  <c:v>201000000</c:v>
                </c:pt>
                <c:pt idx="56">
                  <c:v>194000000</c:v>
                </c:pt>
                <c:pt idx="57">
                  <c:v>190000000</c:v>
                </c:pt>
                <c:pt idx="58">
                  <c:v>172000000</c:v>
                </c:pt>
                <c:pt idx="59">
                  <c:v>182000000</c:v>
                </c:pt>
                <c:pt idx="60">
                  <c:v>160000000</c:v>
                </c:pt>
                <c:pt idx="61">
                  <c:v>150000000</c:v>
                </c:pt>
                <c:pt idx="62">
                  <c:v>148000000</c:v>
                </c:pt>
                <c:pt idx="63">
                  <c:v>146000000</c:v>
                </c:pt>
                <c:pt idx="64">
                  <c:v>137000000</c:v>
                </c:pt>
                <c:pt idx="65">
                  <c:v>136000000</c:v>
                </c:pt>
                <c:pt idx="66">
                  <c:v>132000000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E81-4FA9-B3D0-DCC01F3BA114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E81-4FA9-B3D0-DCC01F3BA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9-FE81-4FA9-B3D0-DCC01F3BA114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E81-4FA9-B3D0-DCC01F3BA114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E81-4FA9-B3D0-DCC01F3BA114}"/>
                  </c:ext>
                </c:extLst>
              </c15:ser>
            </c15:filteredScatterSeries>
            <c15:filteredScatterSeries>
              <c15:ser>
                <c:idx val="11"/>
                <c:order val="12"/>
                <c:tx>
                  <c:v>Cav 18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Multilayer!$R$36:$R$286</c15:sqref>
                        </c15:formulaRef>
                      </c:ext>
                    </c:extLst>
                    <c:numCache>
                      <c:formatCode>0.00</c:formatCode>
                      <c:ptCount val="251"/>
                      <c:pt idx="0">
                        <c:v>0.249</c:v>
                      </c:pt>
                      <c:pt idx="1">
                        <c:v>0.26900000000000002</c:v>
                      </c:pt>
                      <c:pt idx="2">
                        <c:v>0.30599999999999999</c:v>
                      </c:pt>
                      <c:pt idx="3">
                        <c:v>0.34300000000000003</c:v>
                      </c:pt>
                      <c:pt idx="4">
                        <c:v>0.373</c:v>
                      </c:pt>
                      <c:pt idx="5">
                        <c:v>0.41499999999999998</c:v>
                      </c:pt>
                      <c:pt idx="6">
                        <c:v>0.46</c:v>
                      </c:pt>
                      <c:pt idx="7">
                        <c:v>0.495</c:v>
                      </c:pt>
                      <c:pt idx="8">
                        <c:v>0.52600000000000002</c:v>
                      </c:pt>
                      <c:pt idx="9">
                        <c:v>0.55400000000000005</c:v>
                      </c:pt>
                      <c:pt idx="10">
                        <c:v>0.59</c:v>
                      </c:pt>
                      <c:pt idx="11">
                        <c:v>0.61899999999999999</c:v>
                      </c:pt>
                      <c:pt idx="12">
                        <c:v>0.64800000000000002</c:v>
                      </c:pt>
                      <c:pt idx="13" formatCode="0,000">
                        <c:v>0.68</c:v>
                      </c:pt>
                      <c:pt idx="14" formatCode="0,000">
                        <c:v>0.71299999999999997</c:v>
                      </c:pt>
                      <c:pt idx="15" formatCode="0,000">
                        <c:v>0.746</c:v>
                      </c:pt>
                      <c:pt idx="16" formatCode="0,000">
                        <c:v>0.76500000000000001</c:v>
                      </c:pt>
                      <c:pt idx="17" formatCode="0,000">
                        <c:v>0.79400000000000004</c:v>
                      </c:pt>
                      <c:pt idx="18" formatCode="0,000">
                        <c:v>0.82799999999999996</c:v>
                      </c:pt>
                      <c:pt idx="19" formatCode="0,000">
                        <c:v>0.85699999999999998</c:v>
                      </c:pt>
                      <c:pt idx="20" formatCode="0,000">
                        <c:v>0.88400000000000001</c:v>
                      </c:pt>
                      <c:pt idx="21" formatCode="0,000">
                        <c:v>0.90500000000000003</c:v>
                      </c:pt>
                      <c:pt idx="22" formatCode="0,000">
                        <c:v>0.93799999999999994</c:v>
                      </c:pt>
                      <c:pt idx="23" formatCode="0,000">
                        <c:v>0.96399999999999997</c:v>
                      </c:pt>
                      <c:pt idx="24" formatCode="0,000">
                        <c:v>0.98099999999999998</c:v>
                      </c:pt>
                      <c:pt idx="25" formatCode="0,000">
                        <c:v>1</c:v>
                      </c:pt>
                      <c:pt idx="26" formatCode="General">
                        <c:v>1.04</c:v>
                      </c:pt>
                      <c:pt idx="27" formatCode="General">
                        <c:v>1.07</c:v>
                      </c:pt>
                      <c:pt idx="28" formatCode="General">
                        <c:v>1.1000000000000001</c:v>
                      </c:pt>
                      <c:pt idx="29" formatCode="General">
                        <c:v>1.1299999999999999</c:v>
                      </c:pt>
                      <c:pt idx="30" formatCode="General">
                        <c:v>1.17</c:v>
                      </c:pt>
                      <c:pt idx="31" formatCode="General">
                        <c:v>1.19</c:v>
                      </c:pt>
                      <c:pt idx="32" formatCode="General">
                        <c:v>1.23</c:v>
                      </c:pt>
                      <c:pt idx="33" formatCode="General">
                        <c:v>1.25</c:v>
                      </c:pt>
                      <c:pt idx="34" formatCode="General">
                        <c:v>1.28</c:v>
                      </c:pt>
                      <c:pt idx="35" formatCode="General">
                        <c:v>1.31</c:v>
                      </c:pt>
                      <c:pt idx="36" formatCode="General">
                        <c:v>1.32</c:v>
                      </c:pt>
                      <c:pt idx="37" formatCode="General">
                        <c:v>1.36</c:v>
                      </c:pt>
                      <c:pt idx="38" formatCode="General">
                        <c:v>1.38</c:v>
                      </c:pt>
                      <c:pt idx="39" formatCode="General">
                        <c:v>1.41</c:v>
                      </c:pt>
                      <c:pt idx="40" formatCode="General">
                        <c:v>1.43</c:v>
                      </c:pt>
                      <c:pt idx="41" formatCode="General">
                        <c:v>1.46</c:v>
                      </c:pt>
                      <c:pt idx="42" formatCode="General">
                        <c:v>1.5</c:v>
                      </c:pt>
                      <c:pt idx="43" formatCode="General">
                        <c:v>1.52</c:v>
                      </c:pt>
                      <c:pt idx="44" formatCode="General">
                        <c:v>1.55</c:v>
                      </c:pt>
                      <c:pt idx="45" formatCode="General">
                        <c:v>1.58</c:v>
                      </c:pt>
                      <c:pt idx="46" formatCode="General">
                        <c:v>1.61</c:v>
                      </c:pt>
                      <c:pt idx="47" formatCode="General">
                        <c:v>1.65</c:v>
                      </c:pt>
                      <c:pt idx="48" formatCode="General">
                        <c:v>1.69</c:v>
                      </c:pt>
                      <c:pt idx="49" formatCode="General">
                        <c:v>1.71</c:v>
                      </c:pt>
                      <c:pt idx="50" formatCode="General">
                        <c:v>1.69</c:v>
                      </c:pt>
                      <c:pt idx="51" formatCode="General">
                        <c:v>1.72</c:v>
                      </c:pt>
                      <c:pt idx="52" formatCode="General">
                        <c:v>1.75</c:v>
                      </c:pt>
                      <c:pt idx="53" formatCode="General">
                        <c:v>1.77</c:v>
                      </c:pt>
                      <c:pt idx="54" formatCode="General">
                        <c:v>1.81</c:v>
                      </c:pt>
                      <c:pt idx="55" formatCode="General">
                        <c:v>1.85</c:v>
                      </c:pt>
                      <c:pt idx="56" formatCode="General">
                        <c:v>1.87</c:v>
                      </c:pt>
                      <c:pt idx="57" formatCode="General">
                        <c:v>1.87</c:v>
                      </c:pt>
                      <c:pt idx="58" formatCode="General">
                        <c:v>1.9</c:v>
                      </c:pt>
                      <c:pt idx="59" formatCode="General">
                        <c:v>1.93</c:v>
                      </c:pt>
                      <c:pt idx="60" formatCode="General">
                        <c:v>1.96</c:v>
                      </c:pt>
                      <c:pt idx="61" formatCode="General">
                        <c:v>1.99</c:v>
                      </c:pt>
                      <c:pt idx="62" formatCode="General">
                        <c:v>2.0299999999999998</c:v>
                      </c:pt>
                      <c:pt idx="63" formatCode="General">
                        <c:v>2.0299999999999998</c:v>
                      </c:pt>
                      <c:pt idx="64" formatCode="General">
                        <c:v>1.97</c:v>
                      </c:pt>
                      <c:pt idx="65" formatCode="General">
                        <c:v>2.0699999999999998</c:v>
                      </c:pt>
                      <c:pt idx="66" formatCode="General">
                        <c:v>2.12</c:v>
                      </c:pt>
                      <c:pt idx="67" formatCode="General">
                        <c:v>2.14</c:v>
                      </c:pt>
                      <c:pt idx="68" formatCode="General">
                        <c:v>2.16</c:v>
                      </c:pt>
                      <c:pt idx="69" formatCode="General">
                        <c:v>2.19</c:v>
                      </c:pt>
                      <c:pt idx="70" formatCode="General">
                        <c:v>2.2200000000000002</c:v>
                      </c:pt>
                      <c:pt idx="71" formatCode="General">
                        <c:v>2.25</c:v>
                      </c:pt>
                      <c:pt idx="72" formatCode="General">
                        <c:v>2.27</c:v>
                      </c:pt>
                      <c:pt idx="73" formatCode="General">
                        <c:v>2.34</c:v>
                      </c:pt>
                      <c:pt idx="74" formatCode="General">
                        <c:v>2.31</c:v>
                      </c:pt>
                      <c:pt idx="75" formatCode="General">
                        <c:v>2.36</c:v>
                      </c:pt>
                      <c:pt idx="76" formatCode="General">
                        <c:v>2.38</c:v>
                      </c:pt>
                      <c:pt idx="77" formatCode="General">
                        <c:v>2.41</c:v>
                      </c:pt>
                      <c:pt idx="78" formatCode="General">
                        <c:v>2.5</c:v>
                      </c:pt>
                      <c:pt idx="79" formatCode="General">
                        <c:v>2.52</c:v>
                      </c:pt>
                      <c:pt idx="80" formatCode="General">
                        <c:v>2.46</c:v>
                      </c:pt>
                      <c:pt idx="81" formatCode="General">
                        <c:v>2.4500000000000002</c:v>
                      </c:pt>
                      <c:pt idx="82" formatCode="General">
                        <c:v>2.56</c:v>
                      </c:pt>
                      <c:pt idx="83" formatCode="General">
                        <c:v>2.59</c:v>
                      </c:pt>
                      <c:pt idx="84" formatCode="General">
                        <c:v>2.62</c:v>
                      </c:pt>
                      <c:pt idx="85" formatCode="General">
                        <c:v>2.64</c:v>
                      </c:pt>
                      <c:pt idx="86" formatCode="General">
                        <c:v>2.67</c:v>
                      </c:pt>
                      <c:pt idx="87" formatCode="General">
                        <c:v>2.68</c:v>
                      </c:pt>
                      <c:pt idx="88" formatCode="General">
                        <c:v>2.71</c:v>
                      </c:pt>
                      <c:pt idx="89" formatCode="General">
                        <c:v>2.72</c:v>
                      </c:pt>
                      <c:pt idx="90" formatCode="General">
                        <c:v>2.76</c:v>
                      </c:pt>
                      <c:pt idx="91" formatCode="General">
                        <c:v>2.78</c:v>
                      </c:pt>
                      <c:pt idx="92" formatCode="General">
                        <c:v>2.8</c:v>
                      </c:pt>
                      <c:pt idx="93" formatCode="General">
                        <c:v>2.83</c:v>
                      </c:pt>
                      <c:pt idx="94" formatCode="General">
                        <c:v>2.86</c:v>
                      </c:pt>
                      <c:pt idx="95" formatCode="General">
                        <c:v>2.87</c:v>
                      </c:pt>
                      <c:pt idx="96" formatCode="General">
                        <c:v>2.89</c:v>
                      </c:pt>
                      <c:pt idx="97" formatCode="General">
                        <c:v>2.9</c:v>
                      </c:pt>
                      <c:pt idx="98" formatCode="General">
                        <c:v>2.93</c:v>
                      </c:pt>
                      <c:pt idx="99" formatCode="General">
                        <c:v>2.96</c:v>
                      </c:pt>
                      <c:pt idx="100" formatCode="General">
                        <c:v>2.94</c:v>
                      </c:pt>
                      <c:pt idx="101" formatCode="General">
                        <c:v>3</c:v>
                      </c:pt>
                      <c:pt idx="102" formatCode="General">
                        <c:v>3.02</c:v>
                      </c:pt>
                      <c:pt idx="103" formatCode="General">
                        <c:v>2.98</c:v>
                      </c:pt>
                      <c:pt idx="104" formatCode="General">
                        <c:v>3.06</c:v>
                      </c:pt>
                      <c:pt idx="105" formatCode="General">
                        <c:v>3.07</c:v>
                      </c:pt>
                      <c:pt idx="106" formatCode="General">
                        <c:v>3.1</c:v>
                      </c:pt>
                      <c:pt idx="107" formatCode="General">
                        <c:v>3.12</c:v>
                      </c:pt>
                      <c:pt idx="108" formatCode="General">
                        <c:v>3.14</c:v>
                      </c:pt>
                      <c:pt idx="109" formatCode="General">
                        <c:v>3.17</c:v>
                      </c:pt>
                      <c:pt idx="110" formatCode="General">
                        <c:v>3.2</c:v>
                      </c:pt>
                      <c:pt idx="111" formatCode="General">
                        <c:v>3.22</c:v>
                      </c:pt>
                      <c:pt idx="112" formatCode="General">
                        <c:v>3.23</c:v>
                      </c:pt>
                      <c:pt idx="113" formatCode="General">
                        <c:v>3.28</c:v>
                      </c:pt>
                      <c:pt idx="114" formatCode="General">
                        <c:v>3.31</c:v>
                      </c:pt>
                      <c:pt idx="115" formatCode="General">
                        <c:v>3.31</c:v>
                      </c:pt>
                      <c:pt idx="116" formatCode="General">
                        <c:v>3.32</c:v>
                      </c:pt>
                      <c:pt idx="117" formatCode="General">
                        <c:v>3.34</c:v>
                      </c:pt>
                      <c:pt idx="118" formatCode="General">
                        <c:v>3.36</c:v>
                      </c:pt>
                      <c:pt idx="119" formatCode="General">
                        <c:v>3.38</c:v>
                      </c:pt>
                      <c:pt idx="120" formatCode="General">
                        <c:v>3.41</c:v>
                      </c:pt>
                      <c:pt idx="121" formatCode="General">
                        <c:v>3.43</c:v>
                      </c:pt>
                      <c:pt idx="122" formatCode="General">
                        <c:v>3.46</c:v>
                      </c:pt>
                      <c:pt idx="123" formatCode="General">
                        <c:v>3.46</c:v>
                      </c:pt>
                      <c:pt idx="124" formatCode="General">
                        <c:v>3.49</c:v>
                      </c:pt>
                      <c:pt idx="125" formatCode="General">
                        <c:v>3.52</c:v>
                      </c:pt>
                      <c:pt idx="126" formatCode="General">
                        <c:v>3.55</c:v>
                      </c:pt>
                      <c:pt idx="127" formatCode="General">
                        <c:v>3.53</c:v>
                      </c:pt>
                      <c:pt idx="128" formatCode="General">
                        <c:v>3.57</c:v>
                      </c:pt>
                      <c:pt idx="129" formatCode="General">
                        <c:v>3.54</c:v>
                      </c:pt>
                      <c:pt idx="130" formatCode="General">
                        <c:v>3.58</c:v>
                      </c:pt>
                      <c:pt idx="131" formatCode="General">
                        <c:v>3.6</c:v>
                      </c:pt>
                      <c:pt idx="132" formatCode="General">
                        <c:v>3.61</c:v>
                      </c:pt>
                      <c:pt idx="133" formatCode="General">
                        <c:v>3.66</c:v>
                      </c:pt>
                      <c:pt idx="134" formatCode="General">
                        <c:v>3.65</c:v>
                      </c:pt>
                      <c:pt idx="135" formatCode="General">
                        <c:v>3.67</c:v>
                      </c:pt>
                      <c:pt idx="136" formatCode="General">
                        <c:v>3.62</c:v>
                      </c:pt>
                      <c:pt idx="137" formatCode="General">
                        <c:v>3.65</c:v>
                      </c:pt>
                      <c:pt idx="138" formatCode="General">
                        <c:v>3.73</c:v>
                      </c:pt>
                      <c:pt idx="139" formatCode="General">
                        <c:v>3.73</c:v>
                      </c:pt>
                      <c:pt idx="140" formatCode="General">
                        <c:v>3.77</c:v>
                      </c:pt>
                      <c:pt idx="141" formatCode="General">
                        <c:v>3.77</c:v>
                      </c:pt>
                      <c:pt idx="142" formatCode="General">
                        <c:v>3.82</c:v>
                      </c:pt>
                      <c:pt idx="143" formatCode="General">
                        <c:v>3.87</c:v>
                      </c:pt>
                      <c:pt idx="144" formatCode="General">
                        <c:v>3.81</c:v>
                      </c:pt>
                      <c:pt idx="145" formatCode="General">
                        <c:v>3.9</c:v>
                      </c:pt>
                      <c:pt idx="146" formatCode="General">
                        <c:v>3.91</c:v>
                      </c:pt>
                      <c:pt idx="147" formatCode="General">
                        <c:v>3.8</c:v>
                      </c:pt>
                      <c:pt idx="148" formatCode="General">
                        <c:v>3.84</c:v>
                      </c:pt>
                      <c:pt idx="149" formatCode="General">
                        <c:v>3.82</c:v>
                      </c:pt>
                      <c:pt idx="150" formatCode="General">
                        <c:v>3.88</c:v>
                      </c:pt>
                      <c:pt idx="151" formatCode="General">
                        <c:v>3.87</c:v>
                      </c:pt>
                      <c:pt idx="152" formatCode="General">
                        <c:v>3.96</c:v>
                      </c:pt>
                      <c:pt idx="153" formatCode="General">
                        <c:v>3.96</c:v>
                      </c:pt>
                      <c:pt idx="154" formatCode="General">
                        <c:v>3.97</c:v>
                      </c:pt>
                      <c:pt idx="155" formatCode="General">
                        <c:v>3.97</c:v>
                      </c:pt>
                      <c:pt idx="156" formatCode="General">
                        <c:v>4.01</c:v>
                      </c:pt>
                      <c:pt idx="157" formatCode="General">
                        <c:v>3.98</c:v>
                      </c:pt>
                      <c:pt idx="158" formatCode="General">
                        <c:v>3.97</c:v>
                      </c:pt>
                      <c:pt idx="159" formatCode="General">
                        <c:v>4.04</c:v>
                      </c:pt>
                      <c:pt idx="160" formatCode="General">
                        <c:v>4.04</c:v>
                      </c:pt>
                      <c:pt idx="161" formatCode="General">
                        <c:v>4.07</c:v>
                      </c:pt>
                      <c:pt idx="162" formatCode="General">
                        <c:v>4.05</c:v>
                      </c:pt>
                      <c:pt idx="163" formatCode="General">
                        <c:v>4.07</c:v>
                      </c:pt>
                      <c:pt idx="164" formatCode="General">
                        <c:v>4.0599999999999996</c:v>
                      </c:pt>
                      <c:pt idx="165" formatCode="General">
                        <c:v>4.1100000000000003</c:v>
                      </c:pt>
                      <c:pt idx="166" formatCode="General">
                        <c:v>4.0999999999999996</c:v>
                      </c:pt>
                      <c:pt idx="167" formatCode="General">
                        <c:v>4.12</c:v>
                      </c:pt>
                      <c:pt idx="168" formatCode="General">
                        <c:v>4.13</c:v>
                      </c:pt>
                      <c:pt idx="169" formatCode="General">
                        <c:v>4.1500000000000004</c:v>
                      </c:pt>
                      <c:pt idx="170" formatCode="General">
                        <c:v>4.1399999999999997</c:v>
                      </c:pt>
                      <c:pt idx="171" formatCode="General">
                        <c:v>4.13</c:v>
                      </c:pt>
                      <c:pt idx="172" formatCode="General">
                        <c:v>4.17</c:v>
                      </c:pt>
                      <c:pt idx="173" formatCode="General">
                        <c:v>4.16</c:v>
                      </c:pt>
                      <c:pt idx="174" formatCode="General">
                        <c:v>4.2</c:v>
                      </c:pt>
                      <c:pt idx="175" formatCode="General">
                        <c:v>4.16</c:v>
                      </c:pt>
                      <c:pt idx="176" formatCode="General">
                        <c:v>4.1399999999999997</c:v>
                      </c:pt>
                      <c:pt idx="177" formatCode="General">
                        <c:v>4.17</c:v>
                      </c:pt>
                      <c:pt idx="178" formatCode="General">
                        <c:v>4.1900000000000004</c:v>
                      </c:pt>
                      <c:pt idx="179" formatCode="General">
                        <c:v>4.3</c:v>
                      </c:pt>
                      <c:pt idx="180" formatCode="General">
                        <c:v>4.3499999999999996</c:v>
                      </c:pt>
                      <c:pt idx="181" formatCode="General">
                        <c:v>4.3499999999999996</c:v>
                      </c:pt>
                      <c:pt idx="182" formatCode="General">
                        <c:v>4.3499999999999996</c:v>
                      </c:pt>
                      <c:pt idx="183" formatCode="General">
                        <c:v>4.38</c:v>
                      </c:pt>
                      <c:pt idx="184" formatCode="General">
                        <c:v>4.37</c:v>
                      </c:pt>
                      <c:pt idx="185" formatCode="General">
                        <c:v>4.3600000000000003</c:v>
                      </c:pt>
                      <c:pt idx="186" formatCode="General">
                        <c:v>4.3600000000000003</c:v>
                      </c:pt>
                      <c:pt idx="187" formatCode="General">
                        <c:v>4.3899999999999997</c:v>
                      </c:pt>
                      <c:pt idx="188" formatCode="General">
                        <c:v>4.4000000000000004</c:v>
                      </c:pt>
                      <c:pt idx="189" formatCode="General">
                        <c:v>4.41</c:v>
                      </c:pt>
                      <c:pt idx="190" formatCode="General">
                        <c:v>4.3899999999999997</c:v>
                      </c:pt>
                      <c:pt idx="191" formatCode="General">
                        <c:v>4.47</c:v>
                      </c:pt>
                      <c:pt idx="192" formatCode="General">
                        <c:v>4.49</c:v>
                      </c:pt>
                      <c:pt idx="193" formatCode="General">
                        <c:v>4.4800000000000004</c:v>
                      </c:pt>
                      <c:pt idx="194" formatCode="General">
                        <c:v>4.43</c:v>
                      </c:pt>
                      <c:pt idx="195" formatCode="General">
                        <c:v>4.4800000000000004</c:v>
                      </c:pt>
                      <c:pt idx="196" formatCode="General">
                        <c:v>4.49</c:v>
                      </c:pt>
                      <c:pt idx="197" formatCode="General">
                        <c:v>4.4800000000000004</c:v>
                      </c:pt>
                      <c:pt idx="198" formatCode="General">
                        <c:v>4.47</c:v>
                      </c:pt>
                      <c:pt idx="199" formatCode="General">
                        <c:v>4.47</c:v>
                      </c:pt>
                      <c:pt idx="200" formatCode="General">
                        <c:v>4.5599999999999996</c:v>
                      </c:pt>
                      <c:pt idx="201" formatCode="General">
                        <c:v>4.55</c:v>
                      </c:pt>
                      <c:pt idx="202" formatCode="General">
                        <c:v>4.8</c:v>
                      </c:pt>
                      <c:pt idx="203" formatCode="General">
                        <c:v>4.78</c:v>
                      </c:pt>
                      <c:pt idx="204" formatCode="General">
                        <c:v>4.6100000000000003</c:v>
                      </c:pt>
                      <c:pt idx="205" formatCode="General">
                        <c:v>4.62</c:v>
                      </c:pt>
                      <c:pt idx="206" formatCode="General">
                        <c:v>4.59</c:v>
                      </c:pt>
                      <c:pt idx="207" formatCode="General">
                        <c:v>4.62</c:v>
                      </c:pt>
                      <c:pt idx="208" formatCode="General">
                        <c:v>4.8899999999999997</c:v>
                      </c:pt>
                      <c:pt idx="209" formatCode="General">
                        <c:v>4.87</c:v>
                      </c:pt>
                      <c:pt idx="210" formatCode="General">
                        <c:v>4.9000000000000004</c:v>
                      </c:pt>
                      <c:pt idx="211" formatCode="General">
                        <c:v>4.68</c:v>
                      </c:pt>
                      <c:pt idx="212" formatCode="General">
                        <c:v>4.68</c:v>
                      </c:pt>
                      <c:pt idx="213" formatCode="General">
                        <c:v>4.78</c:v>
                      </c:pt>
                      <c:pt idx="214" formatCode="General">
                        <c:v>5.01</c:v>
                      </c:pt>
                      <c:pt idx="215" formatCode="General">
                        <c:v>5.0199999999999996</c:v>
                      </c:pt>
                      <c:pt idx="216" formatCode="General">
                        <c:v>5.03</c:v>
                      </c:pt>
                      <c:pt idx="217" formatCode="General">
                        <c:v>5.13</c:v>
                      </c:pt>
                      <c:pt idx="218" formatCode="General">
                        <c:v>5.13</c:v>
                      </c:pt>
                      <c:pt idx="219" formatCode="General">
                        <c:v>5.0199999999999996</c:v>
                      </c:pt>
                      <c:pt idx="220" formatCode="General">
                        <c:v>4.92</c:v>
                      </c:pt>
                      <c:pt idx="221" formatCode="General">
                        <c:v>4.83</c:v>
                      </c:pt>
                      <c:pt idx="222" formatCode="General">
                        <c:v>4.71</c:v>
                      </c:pt>
                      <c:pt idx="223" formatCode="General">
                        <c:v>4.71</c:v>
                      </c:pt>
                      <c:pt idx="224" formatCode="General">
                        <c:v>4.92</c:v>
                      </c:pt>
                      <c:pt idx="225" formatCode="General">
                        <c:v>5.08</c:v>
                      </c:pt>
                      <c:pt idx="226" formatCode="General">
                        <c:v>5.08</c:v>
                      </c:pt>
                      <c:pt idx="227" formatCode="General">
                        <c:v>5.2</c:v>
                      </c:pt>
                      <c:pt idx="228" formatCode="General">
                        <c:v>5.33</c:v>
                      </c:pt>
                      <c:pt idx="229" formatCode="General">
                        <c:v>5.34</c:v>
                      </c:pt>
                      <c:pt idx="230" formatCode="General">
                        <c:v>5.43</c:v>
                      </c:pt>
                      <c:pt idx="231" formatCode="General">
                        <c:v>5.58</c:v>
                      </c:pt>
                      <c:pt idx="232" formatCode="General">
                        <c:v>5.57</c:v>
                      </c:pt>
                      <c:pt idx="233" formatCode="General">
                        <c:v>5.43</c:v>
                      </c:pt>
                      <c:pt idx="234" formatCode="General">
                        <c:v>5.24</c:v>
                      </c:pt>
                      <c:pt idx="235" formatCode="General">
                        <c:v>5.3</c:v>
                      </c:pt>
                      <c:pt idx="236" formatCode="General">
                        <c:v>4.92</c:v>
                      </c:pt>
                      <c:pt idx="237" formatCode="General">
                        <c:v>5.37</c:v>
                      </c:pt>
                      <c:pt idx="238" formatCode="General">
                        <c:v>5.48</c:v>
                      </c:pt>
                      <c:pt idx="239" formatCode="General">
                        <c:v>5.48</c:v>
                      </c:pt>
                      <c:pt idx="240" formatCode="General">
                        <c:v>5.53</c:v>
                      </c:pt>
                      <c:pt idx="241" formatCode="General">
                        <c:v>5.61</c:v>
                      </c:pt>
                      <c:pt idx="242" formatCode="General">
                        <c:v>5.65</c:v>
                      </c:pt>
                      <c:pt idx="243" formatCode="General">
                        <c:v>5.66</c:v>
                      </c:pt>
                      <c:pt idx="244" formatCode="General">
                        <c:v>5.69</c:v>
                      </c:pt>
                      <c:pt idx="245" formatCode="General">
                        <c:v>5.72</c:v>
                      </c:pt>
                      <c:pt idx="246" formatCode="General">
                        <c:v>5.78</c:v>
                      </c:pt>
                      <c:pt idx="247" formatCode="General">
                        <c:v>5.82</c:v>
                      </c:pt>
                      <c:pt idx="248" formatCode="General">
                        <c:v>5.81</c:v>
                      </c:pt>
                      <c:pt idx="249" formatCode="General">
                        <c:v>5.85</c:v>
                      </c:pt>
                      <c:pt idx="250" formatCode="General">
                        <c:v>5.83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Multilayer!$Q$36:$Q$286</c15:sqref>
                        </c15:formulaRef>
                      </c:ext>
                    </c:extLst>
                    <c:numCache>
                      <c:formatCode>0.00E+00</c:formatCode>
                      <c:ptCount val="251"/>
                      <c:pt idx="0">
                        <c:v>35400000</c:v>
                      </c:pt>
                      <c:pt idx="1">
                        <c:v>35200000</c:v>
                      </c:pt>
                      <c:pt idx="2">
                        <c:v>35200000</c:v>
                      </c:pt>
                      <c:pt idx="3">
                        <c:v>34900000</c:v>
                      </c:pt>
                      <c:pt idx="4">
                        <c:v>34400000</c:v>
                      </c:pt>
                      <c:pt idx="5">
                        <c:v>33100000</c:v>
                      </c:pt>
                      <c:pt idx="6">
                        <c:v>32900000</c:v>
                      </c:pt>
                      <c:pt idx="7">
                        <c:v>32700000</c:v>
                      </c:pt>
                      <c:pt idx="8">
                        <c:v>32600000</c:v>
                      </c:pt>
                      <c:pt idx="9">
                        <c:v>32400000</c:v>
                      </c:pt>
                      <c:pt idx="10">
                        <c:v>32400000</c:v>
                      </c:pt>
                      <c:pt idx="11">
                        <c:v>32300000</c:v>
                      </c:pt>
                      <c:pt idx="12">
                        <c:v>32200000</c:v>
                      </c:pt>
                      <c:pt idx="13">
                        <c:v>31700000</c:v>
                      </c:pt>
                      <c:pt idx="14">
                        <c:v>31700000</c:v>
                      </c:pt>
                      <c:pt idx="15">
                        <c:v>31600000</c:v>
                      </c:pt>
                      <c:pt idx="16">
                        <c:v>31600000</c:v>
                      </c:pt>
                      <c:pt idx="17">
                        <c:v>31600000</c:v>
                      </c:pt>
                      <c:pt idx="18">
                        <c:v>31600000</c:v>
                      </c:pt>
                      <c:pt idx="19">
                        <c:v>31500000</c:v>
                      </c:pt>
                      <c:pt idx="20">
                        <c:v>31500000</c:v>
                      </c:pt>
                      <c:pt idx="21">
                        <c:v>31500000</c:v>
                      </c:pt>
                      <c:pt idx="22">
                        <c:v>31400000</c:v>
                      </c:pt>
                      <c:pt idx="23">
                        <c:v>31400000</c:v>
                      </c:pt>
                      <c:pt idx="24">
                        <c:v>31400000</c:v>
                      </c:pt>
                      <c:pt idx="25">
                        <c:v>30900000</c:v>
                      </c:pt>
                      <c:pt idx="26">
                        <c:v>31300000</c:v>
                      </c:pt>
                      <c:pt idx="27">
                        <c:v>31400000</c:v>
                      </c:pt>
                      <c:pt idx="28">
                        <c:v>31200000</c:v>
                      </c:pt>
                      <c:pt idx="29">
                        <c:v>31000000</c:v>
                      </c:pt>
                      <c:pt idx="30">
                        <c:v>31100000</c:v>
                      </c:pt>
                      <c:pt idx="31">
                        <c:v>30900000</c:v>
                      </c:pt>
                      <c:pt idx="32">
                        <c:v>30800000</c:v>
                      </c:pt>
                      <c:pt idx="33">
                        <c:v>31000000</c:v>
                      </c:pt>
                      <c:pt idx="34">
                        <c:v>30700000</c:v>
                      </c:pt>
                      <c:pt idx="35">
                        <c:v>30500000</c:v>
                      </c:pt>
                      <c:pt idx="36">
                        <c:v>29900000</c:v>
                      </c:pt>
                      <c:pt idx="37">
                        <c:v>29900000</c:v>
                      </c:pt>
                      <c:pt idx="38">
                        <c:v>29700000</c:v>
                      </c:pt>
                      <c:pt idx="39">
                        <c:v>29300000</c:v>
                      </c:pt>
                      <c:pt idx="40">
                        <c:v>29300000</c:v>
                      </c:pt>
                      <c:pt idx="41">
                        <c:v>29200000</c:v>
                      </c:pt>
                      <c:pt idx="42">
                        <c:v>29100000</c:v>
                      </c:pt>
                      <c:pt idx="43">
                        <c:v>29200000</c:v>
                      </c:pt>
                      <c:pt idx="44">
                        <c:v>29100000</c:v>
                      </c:pt>
                      <c:pt idx="45">
                        <c:v>29100000</c:v>
                      </c:pt>
                      <c:pt idx="46">
                        <c:v>29000000</c:v>
                      </c:pt>
                      <c:pt idx="47">
                        <c:v>28900000</c:v>
                      </c:pt>
                      <c:pt idx="48">
                        <c:v>28800000</c:v>
                      </c:pt>
                      <c:pt idx="49">
                        <c:v>29200000</c:v>
                      </c:pt>
                      <c:pt idx="50">
                        <c:v>28900000</c:v>
                      </c:pt>
                      <c:pt idx="51">
                        <c:v>28800000</c:v>
                      </c:pt>
                      <c:pt idx="52">
                        <c:v>28800000</c:v>
                      </c:pt>
                      <c:pt idx="53">
                        <c:v>28700000</c:v>
                      </c:pt>
                      <c:pt idx="54">
                        <c:v>28700000</c:v>
                      </c:pt>
                      <c:pt idx="55">
                        <c:v>28800000</c:v>
                      </c:pt>
                      <c:pt idx="56">
                        <c:v>28600000</c:v>
                      </c:pt>
                      <c:pt idx="57">
                        <c:v>28700000</c:v>
                      </c:pt>
                      <c:pt idx="58">
                        <c:v>28600000</c:v>
                      </c:pt>
                      <c:pt idx="59">
                        <c:v>28600000</c:v>
                      </c:pt>
                      <c:pt idx="60">
                        <c:v>28600000</c:v>
                      </c:pt>
                      <c:pt idx="61">
                        <c:v>28500000</c:v>
                      </c:pt>
                      <c:pt idx="62">
                        <c:v>28300000</c:v>
                      </c:pt>
                      <c:pt idx="63">
                        <c:v>28300000</c:v>
                      </c:pt>
                      <c:pt idx="64">
                        <c:v>28400000</c:v>
                      </c:pt>
                      <c:pt idx="65">
                        <c:v>28200000</c:v>
                      </c:pt>
                      <c:pt idx="66">
                        <c:v>28500000</c:v>
                      </c:pt>
                      <c:pt idx="67">
                        <c:v>27900000</c:v>
                      </c:pt>
                      <c:pt idx="68">
                        <c:v>28100000</c:v>
                      </c:pt>
                      <c:pt idx="69">
                        <c:v>28000000</c:v>
                      </c:pt>
                      <c:pt idx="70">
                        <c:v>28000000</c:v>
                      </c:pt>
                      <c:pt idx="71">
                        <c:v>27900000</c:v>
                      </c:pt>
                      <c:pt idx="72">
                        <c:v>28000000</c:v>
                      </c:pt>
                      <c:pt idx="73">
                        <c:v>27700000</c:v>
                      </c:pt>
                      <c:pt idx="74">
                        <c:v>27700000</c:v>
                      </c:pt>
                      <c:pt idx="75">
                        <c:v>27700000</c:v>
                      </c:pt>
                      <c:pt idx="76">
                        <c:v>27800000</c:v>
                      </c:pt>
                      <c:pt idx="77">
                        <c:v>27700000</c:v>
                      </c:pt>
                      <c:pt idx="78">
                        <c:v>27600000</c:v>
                      </c:pt>
                      <c:pt idx="79">
                        <c:v>27500000</c:v>
                      </c:pt>
                      <c:pt idx="80">
                        <c:v>27600000</c:v>
                      </c:pt>
                      <c:pt idx="81">
                        <c:v>27600000</c:v>
                      </c:pt>
                      <c:pt idx="82">
                        <c:v>27400000</c:v>
                      </c:pt>
                      <c:pt idx="83">
                        <c:v>27400000</c:v>
                      </c:pt>
                      <c:pt idx="84">
                        <c:v>27400000</c:v>
                      </c:pt>
                      <c:pt idx="85">
                        <c:v>27400000</c:v>
                      </c:pt>
                      <c:pt idx="86">
                        <c:v>27300000</c:v>
                      </c:pt>
                      <c:pt idx="87">
                        <c:v>27300000</c:v>
                      </c:pt>
                      <c:pt idx="88">
                        <c:v>27300000</c:v>
                      </c:pt>
                      <c:pt idx="89">
                        <c:v>27200000</c:v>
                      </c:pt>
                      <c:pt idx="90">
                        <c:v>27300000</c:v>
                      </c:pt>
                      <c:pt idx="91">
                        <c:v>27200000</c:v>
                      </c:pt>
                      <c:pt idx="92">
                        <c:v>27200000</c:v>
                      </c:pt>
                      <c:pt idx="93">
                        <c:v>27200000</c:v>
                      </c:pt>
                      <c:pt idx="94">
                        <c:v>27200000</c:v>
                      </c:pt>
                      <c:pt idx="95">
                        <c:v>27200000</c:v>
                      </c:pt>
                      <c:pt idx="96">
                        <c:v>27100000</c:v>
                      </c:pt>
                      <c:pt idx="97">
                        <c:v>27100000</c:v>
                      </c:pt>
                      <c:pt idx="98">
                        <c:v>27000000</c:v>
                      </c:pt>
                      <c:pt idx="99">
                        <c:v>26900000</c:v>
                      </c:pt>
                      <c:pt idx="100">
                        <c:v>26900000</c:v>
                      </c:pt>
                      <c:pt idx="101">
                        <c:v>26900000</c:v>
                      </c:pt>
                      <c:pt idx="102">
                        <c:v>26800000</c:v>
                      </c:pt>
                      <c:pt idx="103">
                        <c:v>26800000</c:v>
                      </c:pt>
                      <c:pt idx="104">
                        <c:v>26800000</c:v>
                      </c:pt>
                      <c:pt idx="105">
                        <c:v>26900000</c:v>
                      </c:pt>
                      <c:pt idx="106">
                        <c:v>26800000</c:v>
                      </c:pt>
                      <c:pt idx="107">
                        <c:v>26700000</c:v>
                      </c:pt>
                      <c:pt idx="108">
                        <c:v>26700000</c:v>
                      </c:pt>
                      <c:pt idx="109">
                        <c:v>26600000</c:v>
                      </c:pt>
                      <c:pt idx="110">
                        <c:v>26500000</c:v>
                      </c:pt>
                      <c:pt idx="111">
                        <c:v>26500000</c:v>
                      </c:pt>
                      <c:pt idx="112">
                        <c:v>26500000</c:v>
                      </c:pt>
                      <c:pt idx="113">
                        <c:v>26400000</c:v>
                      </c:pt>
                      <c:pt idx="114">
                        <c:v>26400000</c:v>
                      </c:pt>
                      <c:pt idx="115">
                        <c:v>26400000</c:v>
                      </c:pt>
                      <c:pt idx="116">
                        <c:v>26400000</c:v>
                      </c:pt>
                      <c:pt idx="117">
                        <c:v>26400000</c:v>
                      </c:pt>
                      <c:pt idx="118">
                        <c:v>26300000</c:v>
                      </c:pt>
                      <c:pt idx="119">
                        <c:v>26400000</c:v>
                      </c:pt>
                      <c:pt idx="120">
                        <c:v>26300000</c:v>
                      </c:pt>
                      <c:pt idx="121">
                        <c:v>26300000</c:v>
                      </c:pt>
                      <c:pt idx="122">
                        <c:v>26200000</c:v>
                      </c:pt>
                      <c:pt idx="123">
                        <c:v>26200000</c:v>
                      </c:pt>
                      <c:pt idx="124">
                        <c:v>26200000</c:v>
                      </c:pt>
                      <c:pt idx="125">
                        <c:v>26200000</c:v>
                      </c:pt>
                      <c:pt idx="126">
                        <c:v>26100000</c:v>
                      </c:pt>
                      <c:pt idx="127">
                        <c:v>26100000</c:v>
                      </c:pt>
                      <c:pt idx="128">
                        <c:v>26100000</c:v>
                      </c:pt>
                      <c:pt idx="129">
                        <c:v>26200000</c:v>
                      </c:pt>
                      <c:pt idx="130">
                        <c:v>26100000</c:v>
                      </c:pt>
                      <c:pt idx="131">
                        <c:v>26100000</c:v>
                      </c:pt>
                      <c:pt idx="132">
                        <c:v>26100000</c:v>
                      </c:pt>
                      <c:pt idx="133">
                        <c:v>26000000</c:v>
                      </c:pt>
                      <c:pt idx="134">
                        <c:v>26000000</c:v>
                      </c:pt>
                      <c:pt idx="135">
                        <c:v>26000000</c:v>
                      </c:pt>
                      <c:pt idx="136">
                        <c:v>26100000</c:v>
                      </c:pt>
                      <c:pt idx="137">
                        <c:v>26100000</c:v>
                      </c:pt>
                      <c:pt idx="138">
                        <c:v>26000000</c:v>
                      </c:pt>
                      <c:pt idx="139">
                        <c:v>25900000</c:v>
                      </c:pt>
                      <c:pt idx="140">
                        <c:v>25800000</c:v>
                      </c:pt>
                      <c:pt idx="141">
                        <c:v>25900000</c:v>
                      </c:pt>
                      <c:pt idx="142">
                        <c:v>25800000</c:v>
                      </c:pt>
                      <c:pt idx="143">
                        <c:v>25100000</c:v>
                      </c:pt>
                      <c:pt idx="144">
                        <c:v>25300000</c:v>
                      </c:pt>
                      <c:pt idx="145">
                        <c:v>25300000</c:v>
                      </c:pt>
                      <c:pt idx="146">
                        <c:v>25400000</c:v>
                      </c:pt>
                      <c:pt idx="147">
                        <c:v>25600000</c:v>
                      </c:pt>
                      <c:pt idx="148">
                        <c:v>25600000</c:v>
                      </c:pt>
                      <c:pt idx="149">
                        <c:v>25500000</c:v>
                      </c:pt>
                      <c:pt idx="150">
                        <c:v>25500000</c:v>
                      </c:pt>
                      <c:pt idx="151">
                        <c:v>25500000</c:v>
                      </c:pt>
                      <c:pt idx="152">
                        <c:v>25400000</c:v>
                      </c:pt>
                      <c:pt idx="153">
                        <c:v>25300000</c:v>
                      </c:pt>
                      <c:pt idx="154">
                        <c:v>25200000</c:v>
                      </c:pt>
                      <c:pt idx="155">
                        <c:v>25300000</c:v>
                      </c:pt>
                      <c:pt idx="156">
                        <c:v>25500000</c:v>
                      </c:pt>
                      <c:pt idx="157">
                        <c:v>25200000</c:v>
                      </c:pt>
                      <c:pt idx="158">
                        <c:v>25300000</c:v>
                      </c:pt>
                      <c:pt idx="159">
                        <c:v>25200000</c:v>
                      </c:pt>
                      <c:pt idx="160">
                        <c:v>25200000</c:v>
                      </c:pt>
                      <c:pt idx="161">
                        <c:v>25100000</c:v>
                      </c:pt>
                      <c:pt idx="162">
                        <c:v>25200000</c:v>
                      </c:pt>
                      <c:pt idx="163">
                        <c:v>25200000</c:v>
                      </c:pt>
                      <c:pt idx="164">
                        <c:v>25200000</c:v>
                      </c:pt>
                      <c:pt idx="165">
                        <c:v>25100000</c:v>
                      </c:pt>
                      <c:pt idx="166">
                        <c:v>25200000</c:v>
                      </c:pt>
                      <c:pt idx="167">
                        <c:v>25000000</c:v>
                      </c:pt>
                      <c:pt idx="168">
                        <c:v>25000000</c:v>
                      </c:pt>
                      <c:pt idx="169">
                        <c:v>25000000</c:v>
                      </c:pt>
                      <c:pt idx="170">
                        <c:v>25100000</c:v>
                      </c:pt>
                      <c:pt idx="171">
                        <c:v>25100000</c:v>
                      </c:pt>
                      <c:pt idx="172">
                        <c:v>24900000</c:v>
                      </c:pt>
                      <c:pt idx="173">
                        <c:v>25000000</c:v>
                      </c:pt>
                      <c:pt idx="174">
                        <c:v>24900000</c:v>
                      </c:pt>
                      <c:pt idx="175">
                        <c:v>25000000</c:v>
                      </c:pt>
                      <c:pt idx="176">
                        <c:v>25300000</c:v>
                      </c:pt>
                      <c:pt idx="177">
                        <c:v>25300000</c:v>
                      </c:pt>
                      <c:pt idx="178">
                        <c:v>25200000</c:v>
                      </c:pt>
                      <c:pt idx="179">
                        <c:v>24700000</c:v>
                      </c:pt>
                      <c:pt idx="180">
                        <c:v>24600000</c:v>
                      </c:pt>
                      <c:pt idx="181">
                        <c:v>24700000</c:v>
                      </c:pt>
                      <c:pt idx="182">
                        <c:v>24700000</c:v>
                      </c:pt>
                      <c:pt idx="183">
                        <c:v>24600000</c:v>
                      </c:pt>
                      <c:pt idx="184">
                        <c:v>24700000</c:v>
                      </c:pt>
                      <c:pt idx="185">
                        <c:v>24600000</c:v>
                      </c:pt>
                      <c:pt idx="186">
                        <c:v>24600000</c:v>
                      </c:pt>
                      <c:pt idx="187">
                        <c:v>24500000</c:v>
                      </c:pt>
                      <c:pt idx="188">
                        <c:v>24100000</c:v>
                      </c:pt>
                      <c:pt idx="189">
                        <c:v>24100000</c:v>
                      </c:pt>
                      <c:pt idx="190">
                        <c:v>24000000</c:v>
                      </c:pt>
                      <c:pt idx="191">
                        <c:v>23900000</c:v>
                      </c:pt>
                      <c:pt idx="192">
                        <c:v>23800000</c:v>
                      </c:pt>
                      <c:pt idx="193">
                        <c:v>23800000</c:v>
                      </c:pt>
                      <c:pt idx="194">
                        <c:v>23900000</c:v>
                      </c:pt>
                      <c:pt idx="195">
                        <c:v>23800000</c:v>
                      </c:pt>
                      <c:pt idx="196">
                        <c:v>23800000</c:v>
                      </c:pt>
                      <c:pt idx="197">
                        <c:v>23800000</c:v>
                      </c:pt>
                      <c:pt idx="198">
                        <c:v>23800000</c:v>
                      </c:pt>
                      <c:pt idx="199">
                        <c:v>23900000</c:v>
                      </c:pt>
                      <c:pt idx="200">
                        <c:v>23800000</c:v>
                      </c:pt>
                      <c:pt idx="201">
                        <c:v>23700000</c:v>
                      </c:pt>
                      <c:pt idx="202">
                        <c:v>23300000</c:v>
                      </c:pt>
                      <c:pt idx="203">
                        <c:v>23300000</c:v>
                      </c:pt>
                      <c:pt idx="204">
                        <c:v>23600000</c:v>
                      </c:pt>
                      <c:pt idx="205">
                        <c:v>23600000</c:v>
                      </c:pt>
                      <c:pt idx="206">
                        <c:v>23600000</c:v>
                      </c:pt>
                      <c:pt idx="207">
                        <c:v>23600000</c:v>
                      </c:pt>
                      <c:pt idx="208">
                        <c:v>23100000</c:v>
                      </c:pt>
                      <c:pt idx="209">
                        <c:v>23100000</c:v>
                      </c:pt>
                      <c:pt idx="210">
                        <c:v>23000000</c:v>
                      </c:pt>
                      <c:pt idx="211">
                        <c:v>23600000</c:v>
                      </c:pt>
                      <c:pt idx="212">
                        <c:v>23500000</c:v>
                      </c:pt>
                      <c:pt idx="213">
                        <c:v>23400000</c:v>
                      </c:pt>
                      <c:pt idx="214">
                        <c:v>22900000</c:v>
                      </c:pt>
                      <c:pt idx="215">
                        <c:v>22900000</c:v>
                      </c:pt>
                      <c:pt idx="216">
                        <c:v>22900000</c:v>
                      </c:pt>
                      <c:pt idx="217">
                        <c:v>22600000</c:v>
                      </c:pt>
                      <c:pt idx="218">
                        <c:v>22600000</c:v>
                      </c:pt>
                      <c:pt idx="219">
                        <c:v>23000000</c:v>
                      </c:pt>
                      <c:pt idx="220">
                        <c:v>23200000</c:v>
                      </c:pt>
                      <c:pt idx="221">
                        <c:v>23500000</c:v>
                      </c:pt>
                      <c:pt idx="222">
                        <c:v>23600000</c:v>
                      </c:pt>
                      <c:pt idx="223">
                        <c:v>23600000</c:v>
                      </c:pt>
                      <c:pt idx="224">
                        <c:v>23200000</c:v>
                      </c:pt>
                      <c:pt idx="225">
                        <c:v>22900000</c:v>
                      </c:pt>
                      <c:pt idx="226">
                        <c:v>22900000</c:v>
                      </c:pt>
                      <c:pt idx="227">
                        <c:v>22700000</c:v>
                      </c:pt>
                      <c:pt idx="228">
                        <c:v>22400000</c:v>
                      </c:pt>
                      <c:pt idx="229">
                        <c:v>22400000</c:v>
                      </c:pt>
                      <c:pt idx="230">
                        <c:v>22300000</c:v>
                      </c:pt>
                      <c:pt idx="231">
                        <c:v>22000000</c:v>
                      </c:pt>
                      <c:pt idx="232">
                        <c:v>22000000</c:v>
                      </c:pt>
                      <c:pt idx="233">
                        <c:v>22300000</c:v>
                      </c:pt>
                      <c:pt idx="234">
                        <c:v>22600000</c:v>
                      </c:pt>
                      <c:pt idx="235">
                        <c:v>22600000</c:v>
                      </c:pt>
                      <c:pt idx="236">
                        <c:v>23300000</c:v>
                      </c:pt>
                      <c:pt idx="237">
                        <c:v>22400000</c:v>
                      </c:pt>
                      <c:pt idx="238">
                        <c:v>22200000</c:v>
                      </c:pt>
                      <c:pt idx="239">
                        <c:v>22200000</c:v>
                      </c:pt>
                      <c:pt idx="240">
                        <c:v>22100000</c:v>
                      </c:pt>
                      <c:pt idx="241">
                        <c:v>22000000</c:v>
                      </c:pt>
                      <c:pt idx="242">
                        <c:v>22000000</c:v>
                      </c:pt>
                      <c:pt idx="243">
                        <c:v>22000000</c:v>
                      </c:pt>
                      <c:pt idx="244">
                        <c:v>21900000</c:v>
                      </c:pt>
                      <c:pt idx="245">
                        <c:v>21900000</c:v>
                      </c:pt>
                      <c:pt idx="246">
                        <c:v>21800000</c:v>
                      </c:pt>
                      <c:pt idx="247">
                        <c:v>21800000</c:v>
                      </c:pt>
                      <c:pt idx="248">
                        <c:v>21800000</c:v>
                      </c:pt>
                      <c:pt idx="249">
                        <c:v>21800000</c:v>
                      </c:pt>
                      <c:pt idx="250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FE81-4FA9-B3D0-DCC01F3BA114}"/>
                  </c:ext>
                </c:extLst>
              </c15:ser>
            </c15:filteredScatterSeries>
            <c15:filteredScatterSeries>
              <c15:ser>
                <c:idx val="12"/>
                <c:order val="13"/>
                <c:tx>
                  <c:v>Cav 20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>
                        <a:lumMod val="50000"/>
                      </a:schemeClr>
                    </a:solidFill>
                    <a:ln w="9525">
                      <a:solidFill>
                        <a:schemeClr val="accent2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Multilayer!$W$36:$W$106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0.155</c:v>
                      </c:pt>
                      <c:pt idx="1">
                        <c:v>0.18099999999999999</c:v>
                      </c:pt>
                      <c:pt idx="2">
                        <c:v>0.20899999999999999</c:v>
                      </c:pt>
                      <c:pt idx="3">
                        <c:v>0.23799999999999999</c:v>
                      </c:pt>
                      <c:pt idx="4">
                        <c:v>0.27</c:v>
                      </c:pt>
                      <c:pt idx="5">
                        <c:v>0.30299999999999999</c:v>
                      </c:pt>
                      <c:pt idx="6">
                        <c:v>0.33900000000000002</c:v>
                      </c:pt>
                      <c:pt idx="7">
                        <c:v>0.374</c:v>
                      </c:pt>
                      <c:pt idx="8">
                        <c:v>0.41099999999999998</c:v>
                      </c:pt>
                      <c:pt idx="9">
                        <c:v>0.44800000000000001</c:v>
                      </c:pt>
                      <c:pt idx="10">
                        <c:v>0.48399999999999999</c:v>
                      </c:pt>
                      <c:pt idx="11">
                        <c:v>0.51800000000000002</c:v>
                      </c:pt>
                      <c:pt idx="12">
                        <c:v>0.56799999999999995</c:v>
                      </c:pt>
                      <c:pt idx="13">
                        <c:v>0.61299999999999999</c:v>
                      </c:pt>
                      <c:pt idx="14">
                        <c:v>0.65400000000000003</c:v>
                      </c:pt>
                      <c:pt idx="15">
                        <c:v>0.69899999999999995</c:v>
                      </c:pt>
                      <c:pt idx="16">
                        <c:v>0.73699999999999999</c:v>
                      </c:pt>
                      <c:pt idx="17">
                        <c:v>0.77</c:v>
                      </c:pt>
                      <c:pt idx="18">
                        <c:v>0.82099999999999995</c:v>
                      </c:pt>
                      <c:pt idx="19">
                        <c:v>0.86499999999999999</c:v>
                      </c:pt>
                      <c:pt idx="20">
                        <c:v>0.90200000000000002</c:v>
                      </c:pt>
                      <c:pt idx="21">
                        <c:v>0.94099999999999995</c:v>
                      </c:pt>
                      <c:pt idx="22">
                        <c:v>0.99</c:v>
                      </c:pt>
                      <c:pt idx="23">
                        <c:v>1.03</c:v>
                      </c:pt>
                      <c:pt idx="24">
                        <c:v>1.07</c:v>
                      </c:pt>
                      <c:pt idx="25">
                        <c:v>1.1100000000000001</c:v>
                      </c:pt>
                      <c:pt idx="26">
                        <c:v>1.1599999999999999</c:v>
                      </c:pt>
                      <c:pt idx="27">
                        <c:v>1.19</c:v>
                      </c:pt>
                      <c:pt idx="28">
                        <c:v>1.24</c:v>
                      </c:pt>
                      <c:pt idx="29">
                        <c:v>1.29</c:v>
                      </c:pt>
                      <c:pt idx="30">
                        <c:v>1.35</c:v>
                      </c:pt>
                      <c:pt idx="31">
                        <c:v>1.4</c:v>
                      </c:pt>
                      <c:pt idx="32">
                        <c:v>1.44</c:v>
                      </c:pt>
                      <c:pt idx="33">
                        <c:v>1.5</c:v>
                      </c:pt>
                      <c:pt idx="34">
                        <c:v>1.56</c:v>
                      </c:pt>
                      <c:pt idx="35">
                        <c:v>1.61</c:v>
                      </c:pt>
                      <c:pt idx="36">
                        <c:v>1.66</c:v>
                      </c:pt>
                      <c:pt idx="37">
                        <c:v>1.71</c:v>
                      </c:pt>
                      <c:pt idx="38">
                        <c:v>1.78</c:v>
                      </c:pt>
                      <c:pt idx="39">
                        <c:v>1.83</c:v>
                      </c:pt>
                      <c:pt idx="40">
                        <c:v>1.89</c:v>
                      </c:pt>
                      <c:pt idx="41">
                        <c:v>1.94</c:v>
                      </c:pt>
                      <c:pt idx="42">
                        <c:v>1.99</c:v>
                      </c:pt>
                      <c:pt idx="43">
                        <c:v>2.04</c:v>
                      </c:pt>
                      <c:pt idx="44">
                        <c:v>2.09</c:v>
                      </c:pt>
                      <c:pt idx="45">
                        <c:v>2.13</c:v>
                      </c:pt>
                      <c:pt idx="46">
                        <c:v>2.19</c:v>
                      </c:pt>
                      <c:pt idx="47">
                        <c:v>2.2400000000000002</c:v>
                      </c:pt>
                      <c:pt idx="48">
                        <c:v>2.2999999999999998</c:v>
                      </c:pt>
                      <c:pt idx="49">
                        <c:v>2.36</c:v>
                      </c:pt>
                      <c:pt idx="50">
                        <c:v>2.4</c:v>
                      </c:pt>
                      <c:pt idx="51">
                        <c:v>2.4500000000000002</c:v>
                      </c:pt>
                      <c:pt idx="52">
                        <c:v>2.5</c:v>
                      </c:pt>
                      <c:pt idx="53">
                        <c:v>2.5499999999999998</c:v>
                      </c:pt>
                      <c:pt idx="54">
                        <c:v>2.61</c:v>
                      </c:pt>
                      <c:pt idx="55">
                        <c:v>2.67</c:v>
                      </c:pt>
                      <c:pt idx="56">
                        <c:v>2.74</c:v>
                      </c:pt>
                      <c:pt idx="57">
                        <c:v>2.76</c:v>
                      </c:pt>
                      <c:pt idx="58">
                        <c:v>2.81</c:v>
                      </c:pt>
                      <c:pt idx="59">
                        <c:v>2.86</c:v>
                      </c:pt>
                      <c:pt idx="60">
                        <c:v>2.91</c:v>
                      </c:pt>
                      <c:pt idx="61">
                        <c:v>2.97</c:v>
                      </c:pt>
                      <c:pt idx="62">
                        <c:v>3.03</c:v>
                      </c:pt>
                      <c:pt idx="63">
                        <c:v>3.08</c:v>
                      </c:pt>
                      <c:pt idx="64">
                        <c:v>3.16</c:v>
                      </c:pt>
                      <c:pt idx="65">
                        <c:v>3.24</c:v>
                      </c:pt>
                      <c:pt idx="66">
                        <c:v>3.27</c:v>
                      </c:pt>
                      <c:pt idx="67">
                        <c:v>3.37</c:v>
                      </c:pt>
                      <c:pt idx="68">
                        <c:v>3.47</c:v>
                      </c:pt>
                      <c:pt idx="69">
                        <c:v>3.53</c:v>
                      </c:pt>
                      <c:pt idx="70">
                        <c:v>3.66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Multilayer!$V$36:$V$106</c15:sqref>
                        </c15:formulaRef>
                      </c:ext>
                    </c:extLst>
                    <c:numCache>
                      <c:formatCode>0.00E+00</c:formatCode>
                      <c:ptCount val="71"/>
                      <c:pt idx="0">
                        <c:v>18500000</c:v>
                      </c:pt>
                      <c:pt idx="1">
                        <c:v>19100000</c:v>
                      </c:pt>
                      <c:pt idx="2">
                        <c:v>19200000</c:v>
                      </c:pt>
                      <c:pt idx="3">
                        <c:v>18600000</c:v>
                      </c:pt>
                      <c:pt idx="4">
                        <c:v>18700000</c:v>
                      </c:pt>
                      <c:pt idx="5">
                        <c:v>18700000</c:v>
                      </c:pt>
                      <c:pt idx="6">
                        <c:v>18600000</c:v>
                      </c:pt>
                      <c:pt idx="7">
                        <c:v>18800000</c:v>
                      </c:pt>
                      <c:pt idx="8">
                        <c:v>18800000</c:v>
                      </c:pt>
                      <c:pt idx="9">
                        <c:v>18800000</c:v>
                      </c:pt>
                      <c:pt idx="10">
                        <c:v>18800000</c:v>
                      </c:pt>
                      <c:pt idx="11">
                        <c:v>18600000</c:v>
                      </c:pt>
                      <c:pt idx="12">
                        <c:v>18700000</c:v>
                      </c:pt>
                      <c:pt idx="13">
                        <c:v>18700000</c:v>
                      </c:pt>
                      <c:pt idx="14">
                        <c:v>18600000</c:v>
                      </c:pt>
                      <c:pt idx="15">
                        <c:v>18600000</c:v>
                      </c:pt>
                      <c:pt idx="16">
                        <c:v>18600000</c:v>
                      </c:pt>
                      <c:pt idx="17">
                        <c:v>18600000</c:v>
                      </c:pt>
                      <c:pt idx="18">
                        <c:v>18600000</c:v>
                      </c:pt>
                      <c:pt idx="19">
                        <c:v>18500000</c:v>
                      </c:pt>
                      <c:pt idx="20">
                        <c:v>18500000</c:v>
                      </c:pt>
                      <c:pt idx="21">
                        <c:v>18500000</c:v>
                      </c:pt>
                      <c:pt idx="22">
                        <c:v>18400000</c:v>
                      </c:pt>
                      <c:pt idx="23">
                        <c:v>18200000</c:v>
                      </c:pt>
                      <c:pt idx="24">
                        <c:v>17400000</c:v>
                      </c:pt>
                      <c:pt idx="25">
                        <c:v>17400000</c:v>
                      </c:pt>
                      <c:pt idx="26">
                        <c:v>17400000</c:v>
                      </c:pt>
                      <c:pt idx="27">
                        <c:v>16800000</c:v>
                      </c:pt>
                      <c:pt idx="28">
                        <c:v>16800000</c:v>
                      </c:pt>
                      <c:pt idx="29">
                        <c:v>16800000</c:v>
                      </c:pt>
                      <c:pt idx="30">
                        <c:v>16800000</c:v>
                      </c:pt>
                      <c:pt idx="31">
                        <c:v>16800000</c:v>
                      </c:pt>
                      <c:pt idx="32">
                        <c:v>16800000</c:v>
                      </c:pt>
                      <c:pt idx="33">
                        <c:v>16800000</c:v>
                      </c:pt>
                      <c:pt idx="34">
                        <c:v>16800000</c:v>
                      </c:pt>
                      <c:pt idx="35">
                        <c:v>16800000</c:v>
                      </c:pt>
                      <c:pt idx="36">
                        <c:v>16900000</c:v>
                      </c:pt>
                      <c:pt idx="37">
                        <c:v>16900000</c:v>
                      </c:pt>
                      <c:pt idx="38">
                        <c:v>16900000</c:v>
                      </c:pt>
                      <c:pt idx="39">
                        <c:v>16900000</c:v>
                      </c:pt>
                      <c:pt idx="40">
                        <c:v>16900000</c:v>
                      </c:pt>
                      <c:pt idx="41">
                        <c:v>16800000</c:v>
                      </c:pt>
                      <c:pt idx="42">
                        <c:v>16800000</c:v>
                      </c:pt>
                      <c:pt idx="43">
                        <c:v>16700000</c:v>
                      </c:pt>
                      <c:pt idx="44">
                        <c:v>16700000</c:v>
                      </c:pt>
                      <c:pt idx="45">
                        <c:v>16600000</c:v>
                      </c:pt>
                      <c:pt idx="46">
                        <c:v>16500000</c:v>
                      </c:pt>
                      <c:pt idx="47">
                        <c:v>16500000</c:v>
                      </c:pt>
                      <c:pt idx="48">
                        <c:v>16400000</c:v>
                      </c:pt>
                      <c:pt idx="49">
                        <c:v>16300000</c:v>
                      </c:pt>
                      <c:pt idx="50">
                        <c:v>16300000</c:v>
                      </c:pt>
                      <c:pt idx="51">
                        <c:v>16100000</c:v>
                      </c:pt>
                      <c:pt idx="52">
                        <c:v>16000000</c:v>
                      </c:pt>
                      <c:pt idx="53">
                        <c:v>15800000</c:v>
                      </c:pt>
                      <c:pt idx="54">
                        <c:v>15700000</c:v>
                      </c:pt>
                      <c:pt idx="55">
                        <c:v>15600000</c:v>
                      </c:pt>
                      <c:pt idx="56">
                        <c:v>15500000</c:v>
                      </c:pt>
                      <c:pt idx="57">
                        <c:v>15300000</c:v>
                      </c:pt>
                      <c:pt idx="58">
                        <c:v>15200000</c:v>
                      </c:pt>
                      <c:pt idx="59">
                        <c:v>15200000</c:v>
                      </c:pt>
                      <c:pt idx="60">
                        <c:v>15100000</c:v>
                      </c:pt>
                      <c:pt idx="61">
                        <c:v>15000000</c:v>
                      </c:pt>
                      <c:pt idx="62">
                        <c:v>15000000</c:v>
                      </c:pt>
                      <c:pt idx="63">
                        <c:v>14700000</c:v>
                      </c:pt>
                      <c:pt idx="64">
                        <c:v>14700000</c:v>
                      </c:pt>
                      <c:pt idx="65">
                        <c:v>14600000</c:v>
                      </c:pt>
                      <c:pt idx="66">
                        <c:v>14800000</c:v>
                      </c:pt>
                      <c:pt idx="67">
                        <c:v>14700000</c:v>
                      </c:pt>
                      <c:pt idx="68">
                        <c:v>14500000</c:v>
                      </c:pt>
                      <c:pt idx="69">
                        <c:v>14100000</c:v>
                      </c:pt>
                      <c:pt idx="70">
                        <c:v>14100000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E81-4FA9-B3D0-DCC01F3BA114}"/>
                  </c:ext>
                </c:extLst>
              </c15:ser>
            </c15:filteredScatterSeries>
            <c15:filteredScatterSeries>
              <c15:ser>
                <c:idx val="13"/>
                <c:order val="14"/>
                <c:tx>
                  <c:v>Cav 21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Multilayer!$AB$36:$AB$85</c15:sqref>
                        </c15:formulaRef>
                      </c:ext>
                    </c:extLst>
                    <c:numCache>
                      <c:formatCode>0.00E+00</c:formatCode>
                      <c:ptCount val="50"/>
                      <c:pt idx="0">
                        <c:v>0.56699999999999995</c:v>
                      </c:pt>
                      <c:pt idx="1">
                        <c:v>0.51700000000000002</c:v>
                      </c:pt>
                      <c:pt idx="2">
                        <c:v>0.499</c:v>
                      </c:pt>
                      <c:pt idx="3">
                        <c:v>0.46700000000000003</c:v>
                      </c:pt>
                      <c:pt idx="4">
                        <c:v>0.42899999999999999</c:v>
                      </c:pt>
                      <c:pt idx="5">
                        <c:v>0.40699999999999997</c:v>
                      </c:pt>
                      <c:pt idx="6">
                        <c:v>0.374</c:v>
                      </c:pt>
                      <c:pt idx="7">
                        <c:v>0.34599999999999997</c:v>
                      </c:pt>
                      <c:pt idx="8">
                        <c:v>0.33300000000000002</c:v>
                      </c:pt>
                      <c:pt idx="9">
                        <c:v>0.312</c:v>
                      </c:pt>
                      <c:pt idx="10">
                        <c:v>0.59899999999999998</c:v>
                      </c:pt>
                      <c:pt idx="11">
                        <c:v>0.63800000000000001</c:v>
                      </c:pt>
                      <c:pt idx="12">
                        <c:v>0.66500000000000004</c:v>
                      </c:pt>
                      <c:pt idx="13">
                        <c:v>0.69899999999999995</c:v>
                      </c:pt>
                      <c:pt idx="14">
                        <c:v>0.73699999999999999</c:v>
                      </c:pt>
                      <c:pt idx="15">
                        <c:v>0.76700000000000002</c:v>
                      </c:pt>
                      <c:pt idx="16">
                        <c:v>0.81</c:v>
                      </c:pt>
                      <c:pt idx="17">
                        <c:v>0.84499999999999997</c:v>
                      </c:pt>
                      <c:pt idx="18">
                        <c:v>0.88500000000000001</c:v>
                      </c:pt>
                      <c:pt idx="19">
                        <c:v>0.91</c:v>
                      </c:pt>
                      <c:pt idx="20">
                        <c:v>0.94699999999999995</c:v>
                      </c:pt>
                      <c:pt idx="21">
                        <c:v>0.96899999999999997</c:v>
                      </c:pt>
                      <c:pt idx="22">
                        <c:v>0.99099999999999999</c:v>
                      </c:pt>
                      <c:pt idx="23">
                        <c:v>1.04</c:v>
                      </c:pt>
                      <c:pt idx="24">
                        <c:v>1.06</c:v>
                      </c:pt>
                      <c:pt idx="25">
                        <c:v>1.1000000000000001</c:v>
                      </c:pt>
                      <c:pt idx="26">
                        <c:v>1.1299999999999999</c:v>
                      </c:pt>
                      <c:pt idx="27">
                        <c:v>1.22</c:v>
                      </c:pt>
                      <c:pt idx="28">
                        <c:v>1.27</c:v>
                      </c:pt>
                      <c:pt idx="29">
                        <c:v>1.31</c:v>
                      </c:pt>
                      <c:pt idx="30">
                        <c:v>1.38</c:v>
                      </c:pt>
                      <c:pt idx="31">
                        <c:v>1.45</c:v>
                      </c:pt>
                      <c:pt idx="32">
                        <c:v>1.53</c:v>
                      </c:pt>
                      <c:pt idx="33">
                        <c:v>1.57</c:v>
                      </c:pt>
                      <c:pt idx="34">
                        <c:v>1.63</c:v>
                      </c:pt>
                      <c:pt idx="35">
                        <c:v>1.68</c:v>
                      </c:pt>
                      <c:pt idx="36">
                        <c:v>1.74</c:v>
                      </c:pt>
                      <c:pt idx="37">
                        <c:v>1.79</c:v>
                      </c:pt>
                      <c:pt idx="38">
                        <c:v>1.88</c:v>
                      </c:pt>
                      <c:pt idx="39">
                        <c:v>2.08</c:v>
                      </c:pt>
                      <c:pt idx="40">
                        <c:v>2.17</c:v>
                      </c:pt>
                      <c:pt idx="41">
                        <c:v>2.2200000000000002</c:v>
                      </c:pt>
                      <c:pt idx="42">
                        <c:v>1.97</c:v>
                      </c:pt>
                      <c:pt idx="43">
                        <c:v>2.2799999999999998</c:v>
                      </c:pt>
                      <c:pt idx="44">
                        <c:v>2.34</c:v>
                      </c:pt>
                      <c:pt idx="45">
                        <c:v>2.41</c:v>
                      </c:pt>
                      <c:pt idx="46">
                        <c:v>2.4700000000000002</c:v>
                      </c:pt>
                      <c:pt idx="47">
                        <c:v>2.52</c:v>
                      </c:pt>
                      <c:pt idx="48">
                        <c:v>2.6</c:v>
                      </c:pt>
                      <c:pt idx="49">
                        <c:v>2.68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Multilayer!$AA$36:$AA$85</c15:sqref>
                        </c15:formulaRef>
                      </c:ext>
                    </c:extLst>
                    <c:numCache>
                      <c:formatCode>0.00E+00</c:formatCode>
                      <c:ptCount val="50"/>
                      <c:pt idx="0">
                        <c:v>24200000</c:v>
                      </c:pt>
                      <c:pt idx="1">
                        <c:v>24200000</c:v>
                      </c:pt>
                      <c:pt idx="2">
                        <c:v>24800000</c:v>
                      </c:pt>
                      <c:pt idx="3">
                        <c:v>24500000</c:v>
                      </c:pt>
                      <c:pt idx="4">
                        <c:v>24800000</c:v>
                      </c:pt>
                      <c:pt idx="5">
                        <c:v>25000000</c:v>
                      </c:pt>
                      <c:pt idx="6">
                        <c:v>24700000</c:v>
                      </c:pt>
                      <c:pt idx="7">
                        <c:v>25700000</c:v>
                      </c:pt>
                      <c:pt idx="8">
                        <c:v>28000000</c:v>
                      </c:pt>
                      <c:pt idx="9">
                        <c:v>28500000</c:v>
                      </c:pt>
                      <c:pt idx="10">
                        <c:v>24700000</c:v>
                      </c:pt>
                      <c:pt idx="11">
                        <c:v>24100000</c:v>
                      </c:pt>
                      <c:pt idx="12">
                        <c:v>24000000</c:v>
                      </c:pt>
                      <c:pt idx="13">
                        <c:v>23900000</c:v>
                      </c:pt>
                      <c:pt idx="14">
                        <c:v>23700000</c:v>
                      </c:pt>
                      <c:pt idx="15">
                        <c:v>23700000</c:v>
                      </c:pt>
                      <c:pt idx="16">
                        <c:v>23800000</c:v>
                      </c:pt>
                      <c:pt idx="17">
                        <c:v>23500000</c:v>
                      </c:pt>
                      <c:pt idx="18">
                        <c:v>23400000</c:v>
                      </c:pt>
                      <c:pt idx="19">
                        <c:v>23400000</c:v>
                      </c:pt>
                      <c:pt idx="20">
                        <c:v>23400000</c:v>
                      </c:pt>
                      <c:pt idx="21">
                        <c:v>23600000</c:v>
                      </c:pt>
                      <c:pt idx="22">
                        <c:v>23500000</c:v>
                      </c:pt>
                      <c:pt idx="23">
                        <c:v>22300000</c:v>
                      </c:pt>
                      <c:pt idx="24">
                        <c:v>23200000</c:v>
                      </c:pt>
                      <c:pt idx="25">
                        <c:v>23400000</c:v>
                      </c:pt>
                      <c:pt idx="26">
                        <c:v>23400000</c:v>
                      </c:pt>
                      <c:pt idx="27">
                        <c:v>23300000</c:v>
                      </c:pt>
                      <c:pt idx="28">
                        <c:v>23200000</c:v>
                      </c:pt>
                      <c:pt idx="29">
                        <c:v>23200000</c:v>
                      </c:pt>
                      <c:pt idx="30">
                        <c:v>23200000</c:v>
                      </c:pt>
                      <c:pt idx="31">
                        <c:v>23200000</c:v>
                      </c:pt>
                      <c:pt idx="32">
                        <c:v>23100000</c:v>
                      </c:pt>
                      <c:pt idx="33">
                        <c:v>23000000</c:v>
                      </c:pt>
                      <c:pt idx="34">
                        <c:v>23000000</c:v>
                      </c:pt>
                      <c:pt idx="35">
                        <c:v>22900000</c:v>
                      </c:pt>
                      <c:pt idx="36">
                        <c:v>22800000</c:v>
                      </c:pt>
                      <c:pt idx="37">
                        <c:v>22700000</c:v>
                      </c:pt>
                      <c:pt idx="38">
                        <c:v>22600000</c:v>
                      </c:pt>
                      <c:pt idx="39">
                        <c:v>20800000</c:v>
                      </c:pt>
                      <c:pt idx="40">
                        <c:v>20600000</c:v>
                      </c:pt>
                      <c:pt idx="41">
                        <c:v>20400000</c:v>
                      </c:pt>
                      <c:pt idx="42">
                        <c:v>21200000</c:v>
                      </c:pt>
                      <c:pt idx="43">
                        <c:v>20300000</c:v>
                      </c:pt>
                      <c:pt idx="44">
                        <c:v>20000000</c:v>
                      </c:pt>
                      <c:pt idx="45">
                        <c:v>19800000</c:v>
                      </c:pt>
                      <c:pt idx="46">
                        <c:v>19700000</c:v>
                      </c:pt>
                      <c:pt idx="47">
                        <c:v>19300000</c:v>
                      </c:pt>
                      <c:pt idx="48">
                        <c:v>19200000</c:v>
                      </c:pt>
                      <c:pt idx="49">
                        <c:v>19000000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E81-4FA9-B3D0-DCC01F3BA114}"/>
                  </c:ext>
                </c:extLst>
              </c15:ser>
            </c15:filteredScatterSeries>
            <c15:filteredScatterSeries>
              <c15:ser>
                <c:idx val="14"/>
                <c:order val="15"/>
                <c:tx>
                  <c:v>Cav 23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Multilayer!$AG$36:$AG$71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264.3</c:v>
                      </c:pt>
                      <c:pt idx="1">
                        <c:v>0.18</c:v>
                      </c:pt>
                      <c:pt idx="2">
                        <c:v>0.18099999999999999</c:v>
                      </c:pt>
                      <c:pt idx="3">
                        <c:v>0.224</c:v>
                      </c:pt>
                      <c:pt idx="4">
                        <c:v>0.26500000000000001</c:v>
                      </c:pt>
                      <c:pt idx="5">
                        <c:v>0.56399999999999995</c:v>
                      </c:pt>
                      <c:pt idx="6">
                        <c:v>0.63600000000000001</c:v>
                      </c:pt>
                      <c:pt idx="7">
                        <c:v>0.73799999999999999</c:v>
                      </c:pt>
                      <c:pt idx="8">
                        <c:v>0.85</c:v>
                      </c:pt>
                      <c:pt idx="9">
                        <c:v>0.97</c:v>
                      </c:pt>
                      <c:pt idx="10">
                        <c:v>1.0900000000000001</c:v>
                      </c:pt>
                      <c:pt idx="11">
                        <c:v>1.21</c:v>
                      </c:pt>
                      <c:pt idx="12">
                        <c:v>1.33</c:v>
                      </c:pt>
                      <c:pt idx="13">
                        <c:v>1.47</c:v>
                      </c:pt>
                      <c:pt idx="14">
                        <c:v>1.6</c:v>
                      </c:pt>
                      <c:pt idx="15">
                        <c:v>1.74</c:v>
                      </c:pt>
                      <c:pt idx="16">
                        <c:v>1.88</c:v>
                      </c:pt>
                      <c:pt idx="17">
                        <c:v>2.0499999999999998</c:v>
                      </c:pt>
                      <c:pt idx="18">
                        <c:v>2.2000000000000002</c:v>
                      </c:pt>
                      <c:pt idx="19">
                        <c:v>2.34</c:v>
                      </c:pt>
                      <c:pt idx="20">
                        <c:v>2.5299999999999998</c:v>
                      </c:pt>
                      <c:pt idx="21">
                        <c:v>2.65</c:v>
                      </c:pt>
                      <c:pt idx="22">
                        <c:v>2.84</c:v>
                      </c:pt>
                      <c:pt idx="23">
                        <c:v>3.04</c:v>
                      </c:pt>
                      <c:pt idx="24">
                        <c:v>3.22</c:v>
                      </c:pt>
                      <c:pt idx="25">
                        <c:v>3.37</c:v>
                      </c:pt>
                      <c:pt idx="26">
                        <c:v>3.54</c:v>
                      </c:pt>
                      <c:pt idx="27">
                        <c:v>3.72</c:v>
                      </c:pt>
                      <c:pt idx="28">
                        <c:v>3.89</c:v>
                      </c:pt>
                      <c:pt idx="29">
                        <c:v>4.07</c:v>
                      </c:pt>
                      <c:pt idx="30">
                        <c:v>4.22</c:v>
                      </c:pt>
                      <c:pt idx="31">
                        <c:v>4.3099999999999996</c:v>
                      </c:pt>
                      <c:pt idx="32">
                        <c:v>4.5</c:v>
                      </c:pt>
                      <c:pt idx="33">
                        <c:v>4.6900000000000004</c:v>
                      </c:pt>
                      <c:pt idx="34">
                        <c:v>4.87</c:v>
                      </c:pt>
                      <c:pt idx="35">
                        <c:v>4.99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Multilayer!$AF$36:$AF$71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23310000000</c:v>
                      </c:pt>
                      <c:pt idx="1">
                        <c:v>23500000</c:v>
                      </c:pt>
                      <c:pt idx="2">
                        <c:v>23500000</c:v>
                      </c:pt>
                      <c:pt idx="3">
                        <c:v>23600000</c:v>
                      </c:pt>
                      <c:pt idx="4">
                        <c:v>23100000</c:v>
                      </c:pt>
                      <c:pt idx="5">
                        <c:v>24200000</c:v>
                      </c:pt>
                      <c:pt idx="6">
                        <c:v>23000000</c:v>
                      </c:pt>
                      <c:pt idx="7">
                        <c:v>22900000</c:v>
                      </c:pt>
                      <c:pt idx="8">
                        <c:v>22400000</c:v>
                      </c:pt>
                      <c:pt idx="9">
                        <c:v>22300000</c:v>
                      </c:pt>
                      <c:pt idx="10">
                        <c:v>21700000</c:v>
                      </c:pt>
                      <c:pt idx="11">
                        <c:v>21400000</c:v>
                      </c:pt>
                      <c:pt idx="12">
                        <c:v>21400000</c:v>
                      </c:pt>
                      <c:pt idx="13">
                        <c:v>20300000</c:v>
                      </c:pt>
                      <c:pt idx="14">
                        <c:v>20200000</c:v>
                      </c:pt>
                      <c:pt idx="15">
                        <c:v>20000000</c:v>
                      </c:pt>
                      <c:pt idx="16">
                        <c:v>19700000</c:v>
                      </c:pt>
                      <c:pt idx="17">
                        <c:v>19400000</c:v>
                      </c:pt>
                      <c:pt idx="18">
                        <c:v>19000000</c:v>
                      </c:pt>
                      <c:pt idx="19">
                        <c:v>18600000</c:v>
                      </c:pt>
                      <c:pt idx="20">
                        <c:v>18500000</c:v>
                      </c:pt>
                      <c:pt idx="21">
                        <c:v>17800000</c:v>
                      </c:pt>
                      <c:pt idx="22">
                        <c:v>17600000</c:v>
                      </c:pt>
                      <c:pt idx="23">
                        <c:v>17400000</c:v>
                      </c:pt>
                      <c:pt idx="24">
                        <c:v>17100000</c:v>
                      </c:pt>
                      <c:pt idx="25">
                        <c:v>16900000</c:v>
                      </c:pt>
                      <c:pt idx="26">
                        <c:v>16800000</c:v>
                      </c:pt>
                      <c:pt idx="27">
                        <c:v>16900000</c:v>
                      </c:pt>
                      <c:pt idx="28">
                        <c:v>16600000</c:v>
                      </c:pt>
                      <c:pt idx="29">
                        <c:v>16800000</c:v>
                      </c:pt>
                      <c:pt idx="30">
                        <c:v>16600000</c:v>
                      </c:pt>
                      <c:pt idx="31">
                        <c:v>16600000</c:v>
                      </c:pt>
                      <c:pt idx="32">
                        <c:v>16400000</c:v>
                      </c:pt>
                      <c:pt idx="33">
                        <c:v>16400000</c:v>
                      </c:pt>
                      <c:pt idx="34">
                        <c:v>16100000</c:v>
                      </c:pt>
                      <c:pt idx="35">
                        <c:v>16100000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E81-4FA9-B3D0-DCC01F3BA114}"/>
                  </c:ext>
                </c:extLst>
              </c15:ser>
            </c15:filteredScatterSeries>
            <c15:filteredScatterSeries>
              <c15:ser>
                <c:idx val="15"/>
                <c:order val="16"/>
                <c:tx>
                  <c:v>Cav 24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>
                        <a:lumMod val="50000"/>
                      </a:schemeClr>
                    </a:solidFill>
                    <a:ln w="9525">
                      <a:solidFill>
                        <a:schemeClr val="accent5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Multilayer!$AL$36:$AL$64</c15:sqref>
                        </c15:formulaRef>
                      </c:ext>
                    </c:extLst>
                    <c:numCache>
                      <c:formatCode>General</c:formatCode>
                      <c:ptCount val="29"/>
                      <c:pt idx="0">
                        <c:v>0.19900000000000001</c:v>
                      </c:pt>
                      <c:pt idx="1">
                        <c:v>0.28999999999999998</c:v>
                      </c:pt>
                      <c:pt idx="2">
                        <c:v>0.379</c:v>
                      </c:pt>
                      <c:pt idx="3">
                        <c:v>0.49299999999999999</c:v>
                      </c:pt>
                      <c:pt idx="4">
                        <c:v>0.59899999999999998</c:v>
                      </c:pt>
                      <c:pt idx="5">
                        <c:v>0.68799999999999994</c:v>
                      </c:pt>
                      <c:pt idx="6">
                        <c:v>1.01</c:v>
                      </c:pt>
                      <c:pt idx="7">
                        <c:v>1.0900000000000001</c:v>
                      </c:pt>
                      <c:pt idx="8">
                        <c:v>1.25</c:v>
                      </c:pt>
                      <c:pt idx="9">
                        <c:v>1.47</c:v>
                      </c:pt>
                      <c:pt idx="10">
                        <c:v>1.63</c:v>
                      </c:pt>
                      <c:pt idx="11">
                        <c:v>1.78</c:v>
                      </c:pt>
                      <c:pt idx="12">
                        <c:v>1.9</c:v>
                      </c:pt>
                      <c:pt idx="13">
                        <c:v>2.0099999999999998</c:v>
                      </c:pt>
                      <c:pt idx="14">
                        <c:v>2.15</c:v>
                      </c:pt>
                      <c:pt idx="15">
                        <c:v>2.2999999999999998</c:v>
                      </c:pt>
                      <c:pt idx="16">
                        <c:v>2.4500000000000002</c:v>
                      </c:pt>
                      <c:pt idx="17">
                        <c:v>2.59</c:v>
                      </c:pt>
                      <c:pt idx="18">
                        <c:v>2.72</c:v>
                      </c:pt>
                      <c:pt idx="19">
                        <c:v>2.84</c:v>
                      </c:pt>
                      <c:pt idx="20">
                        <c:v>2.93</c:v>
                      </c:pt>
                      <c:pt idx="21">
                        <c:v>3.02</c:v>
                      </c:pt>
                      <c:pt idx="22">
                        <c:v>3.38</c:v>
                      </c:pt>
                      <c:pt idx="23">
                        <c:v>3.54</c:v>
                      </c:pt>
                      <c:pt idx="24">
                        <c:v>3.68</c:v>
                      </c:pt>
                      <c:pt idx="25">
                        <c:v>3.79</c:v>
                      </c:pt>
                      <c:pt idx="26">
                        <c:v>4</c:v>
                      </c:pt>
                      <c:pt idx="27">
                        <c:v>4.22</c:v>
                      </c:pt>
                      <c:pt idx="28">
                        <c:v>4.4000000000000004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Multilayer!$AK$36:$AK$64</c15:sqref>
                        </c15:formulaRef>
                      </c:ext>
                    </c:extLst>
                    <c:numCache>
                      <c:formatCode>0.00E+00</c:formatCode>
                      <c:ptCount val="29"/>
                      <c:pt idx="0">
                        <c:v>21700000</c:v>
                      </c:pt>
                      <c:pt idx="1">
                        <c:v>21800000</c:v>
                      </c:pt>
                      <c:pt idx="2">
                        <c:v>21900000</c:v>
                      </c:pt>
                      <c:pt idx="3">
                        <c:v>22000000</c:v>
                      </c:pt>
                      <c:pt idx="4">
                        <c:v>22000000</c:v>
                      </c:pt>
                      <c:pt idx="5">
                        <c:v>21800000</c:v>
                      </c:pt>
                      <c:pt idx="6">
                        <c:v>21000000</c:v>
                      </c:pt>
                      <c:pt idx="7">
                        <c:v>20800000</c:v>
                      </c:pt>
                      <c:pt idx="8">
                        <c:v>19700000</c:v>
                      </c:pt>
                      <c:pt idx="9">
                        <c:v>19400000</c:v>
                      </c:pt>
                      <c:pt idx="10">
                        <c:v>19400000</c:v>
                      </c:pt>
                      <c:pt idx="11">
                        <c:v>19300000</c:v>
                      </c:pt>
                      <c:pt idx="12">
                        <c:v>19300000</c:v>
                      </c:pt>
                      <c:pt idx="13">
                        <c:v>19200000</c:v>
                      </c:pt>
                      <c:pt idx="14">
                        <c:v>18900000</c:v>
                      </c:pt>
                      <c:pt idx="15">
                        <c:v>18800000</c:v>
                      </c:pt>
                      <c:pt idx="16">
                        <c:v>18000000</c:v>
                      </c:pt>
                      <c:pt idx="17">
                        <c:v>17800000</c:v>
                      </c:pt>
                      <c:pt idx="18">
                        <c:v>17600000</c:v>
                      </c:pt>
                      <c:pt idx="19">
                        <c:v>17300000</c:v>
                      </c:pt>
                      <c:pt idx="20">
                        <c:v>16800000</c:v>
                      </c:pt>
                      <c:pt idx="21">
                        <c:v>16000000</c:v>
                      </c:pt>
                      <c:pt idx="22">
                        <c:v>14900000</c:v>
                      </c:pt>
                      <c:pt idx="23">
                        <c:v>14600000</c:v>
                      </c:pt>
                      <c:pt idx="24">
                        <c:v>13800000</c:v>
                      </c:pt>
                      <c:pt idx="25">
                        <c:v>13600000</c:v>
                      </c:pt>
                      <c:pt idx="26">
                        <c:v>13100000</c:v>
                      </c:pt>
                      <c:pt idx="27">
                        <c:v>12600000</c:v>
                      </c:pt>
                      <c:pt idx="28">
                        <c:v>12400000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E81-4FA9-B3D0-DCC01F3BA114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v>Nb Bulk 4.2K</c:v>
                </c:tx>
                <c:spPr>
                  <a:ln w="2540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Multilayer!$AQ$35:$AQ$52</c15:sqref>
                        </c15:formulaRef>
                      </c:ext>
                    </c:extLst>
                    <c:numCache>
                      <c:formatCode>0.00</c:formatCode>
                      <c:ptCount val="18"/>
                      <c:pt idx="0">
                        <c:v>0.67860509999999996</c:v>
                      </c:pt>
                      <c:pt idx="1">
                        <c:v>0.84825634999999999</c:v>
                      </c:pt>
                      <c:pt idx="2">
                        <c:v>1.0179076</c:v>
                      </c:pt>
                      <c:pt idx="3">
                        <c:v>1.1592836</c:v>
                      </c:pt>
                      <c:pt idx="4">
                        <c:v>1.3572101999999999</c:v>
                      </c:pt>
                      <c:pt idx="5">
                        <c:v>1.5551367</c:v>
                      </c:pt>
                      <c:pt idx="6">
                        <c:v>1.6682376000000001</c:v>
                      </c:pt>
                      <c:pt idx="7">
                        <c:v>1.8661639999999999</c:v>
                      </c:pt>
                      <c:pt idx="8">
                        <c:v>1.9509896</c:v>
                      </c:pt>
                      <c:pt idx="9">
                        <c:v>2.0923657000000002</c:v>
                      </c:pt>
                      <c:pt idx="10">
                        <c:v>2.2620170000000002</c:v>
                      </c:pt>
                      <c:pt idx="11">
                        <c:v>2.4033929999999999</c:v>
                      </c:pt>
                      <c:pt idx="12">
                        <c:v>2.5730442999999998</c:v>
                      </c:pt>
                      <c:pt idx="13">
                        <c:v>2.6861449999999998</c:v>
                      </c:pt>
                      <c:pt idx="14">
                        <c:v>2.8275212999999999</c:v>
                      </c:pt>
                      <c:pt idx="15">
                        <c:v>2.9688973000000001</c:v>
                      </c:pt>
                      <c:pt idx="16">
                        <c:v>3.081998</c:v>
                      </c:pt>
                      <c:pt idx="17">
                        <c:v>3.2233741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Multilayer!$AP$35:$AP$52</c15:sqref>
                        </c15:formulaRef>
                      </c:ext>
                    </c:extLst>
                    <c:numCache>
                      <c:formatCode>0.00E+00</c:formatCode>
                      <c:ptCount val="18"/>
                      <c:pt idx="0">
                        <c:v>20745196</c:v>
                      </c:pt>
                      <c:pt idx="1">
                        <c:v>20272608</c:v>
                      </c:pt>
                      <c:pt idx="2">
                        <c:v>20117484</c:v>
                      </c:pt>
                      <c:pt idx="3">
                        <c:v>19659196</c:v>
                      </c:pt>
                      <c:pt idx="4">
                        <c:v>19508764</c:v>
                      </c:pt>
                      <c:pt idx="5">
                        <c:v>19359484</c:v>
                      </c:pt>
                      <c:pt idx="6">
                        <c:v>19211348</c:v>
                      </c:pt>
                      <c:pt idx="7">
                        <c:v>19064344</c:v>
                      </c:pt>
                      <c:pt idx="8">
                        <c:v>18918464</c:v>
                      </c:pt>
                      <c:pt idx="9">
                        <c:v>18630046</c:v>
                      </c:pt>
                      <c:pt idx="10">
                        <c:v>18487490</c:v>
                      </c:pt>
                      <c:pt idx="11">
                        <c:v>18487490</c:v>
                      </c:pt>
                      <c:pt idx="12">
                        <c:v>18066334</c:v>
                      </c:pt>
                      <c:pt idx="13">
                        <c:v>17928092</c:v>
                      </c:pt>
                      <c:pt idx="14">
                        <c:v>17790906</c:v>
                      </c:pt>
                      <c:pt idx="15">
                        <c:v>17519678</c:v>
                      </c:pt>
                      <c:pt idx="16">
                        <c:v>17385618</c:v>
                      </c:pt>
                      <c:pt idx="17">
                        <c:v>17385618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E81-4FA9-B3D0-DCC01F3BA114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Segoe UI Light" panose="020B0502040204020203" pitchFamily="34" charset="0"/>
                  </a:defRPr>
                </a:pPr>
                <a:r>
                  <a:rPr lang="it-IT"/>
                  <a:t>Eacc (MV/m)</a:t>
                </a:r>
              </a:p>
            </c:rich>
          </c:tx>
          <c:layout>
            <c:manualLayout>
              <c:xMode val="edge"/>
              <c:yMode val="edge"/>
              <c:x val="0.41422144062274036"/>
              <c:y val="0.942789481261809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Segoe UI Light" panose="020B0502040204020203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Segoe UI Light" panose="020B0502040204020203" pitchFamily="34" charset="0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4.6471859378035461E-2"/>
              <c:y val="6.514636405330913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Segoe UI Light" panose="020B0502040204020203" pitchFamily="34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8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Segoe UI Light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  <a:latin typeface="+mj-lt"/>
          <a:cs typeface="Segoe UI Light" panose="020B0502040204020203" pitchFamily="34" charset="0"/>
        </a:defRPr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98657394595656"/>
          <c:y val="4.877818446828186E-2"/>
          <c:w val="0.74803969691297501"/>
          <c:h val="0.80360801988441666"/>
        </c:manualLayout>
      </c:layout>
      <c:scatterChart>
        <c:scatterStyle val="lineMarker"/>
        <c:varyColors val="0"/>
        <c:ser>
          <c:idx val="7"/>
          <c:order val="0"/>
          <c:tx>
            <c:v>Cav 20 100nm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4F81BD"/>
              </a:solidFill>
              <a:ln w="12700">
                <a:solidFill>
                  <a:srgbClr val="4F81BD"/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81-4FA9-B3D0-DCC01F3BA114}"/>
            </c:ext>
          </c:extLst>
        </c:ser>
        <c:ser>
          <c:idx val="1"/>
          <c:order val="1"/>
          <c:tx>
            <c:v>Cav 8.1 100nm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19050">
                <a:solidFill>
                  <a:srgbClr val="0070C0"/>
                </a:solidFill>
              </a:ln>
              <a:effectLst/>
            </c:spPr>
          </c:marker>
          <c:xVal>
            <c:numRef>
              <c:f>Multilayer!$E$36:$E$70</c:f>
              <c:numCache>
                <c:formatCode>0.00</c:formatCode>
                <c:ptCount val="35"/>
                <c:pt idx="0">
                  <c:v>0.68100000000000005</c:v>
                </c:pt>
                <c:pt idx="1">
                  <c:v>0.72599999999999998</c:v>
                </c:pt>
                <c:pt idx="2">
                  <c:v>0.81100000000000005</c:v>
                </c:pt>
                <c:pt idx="3">
                  <c:v>0.86499999999999999</c:v>
                </c:pt>
                <c:pt idx="4">
                  <c:v>0.98699999999999999</c:v>
                </c:pt>
                <c:pt idx="5">
                  <c:v>1.08</c:v>
                </c:pt>
                <c:pt idx="6">
                  <c:v>1.17</c:v>
                </c:pt>
                <c:pt idx="7">
                  <c:v>1.29</c:v>
                </c:pt>
                <c:pt idx="8">
                  <c:v>1.41</c:v>
                </c:pt>
                <c:pt idx="9">
                  <c:v>1.54</c:v>
                </c:pt>
                <c:pt idx="10">
                  <c:v>1.64</c:v>
                </c:pt>
                <c:pt idx="11">
                  <c:v>1.77</c:v>
                </c:pt>
                <c:pt idx="12">
                  <c:v>1.96</c:v>
                </c:pt>
                <c:pt idx="13">
                  <c:v>2.16</c:v>
                </c:pt>
                <c:pt idx="14">
                  <c:v>2.31</c:v>
                </c:pt>
                <c:pt idx="15">
                  <c:v>2.44</c:v>
                </c:pt>
                <c:pt idx="16">
                  <c:v>2.5499999999999998</c:v>
                </c:pt>
                <c:pt idx="17" formatCode="General">
                  <c:v>2.72</c:v>
                </c:pt>
                <c:pt idx="18" formatCode="General">
                  <c:v>2.83</c:v>
                </c:pt>
                <c:pt idx="19" formatCode="General">
                  <c:v>3</c:v>
                </c:pt>
                <c:pt idx="20" formatCode="General">
                  <c:v>3.17</c:v>
                </c:pt>
                <c:pt idx="21" formatCode="General">
                  <c:v>3.35</c:v>
                </c:pt>
                <c:pt idx="22" formatCode="General">
                  <c:v>3.46</c:v>
                </c:pt>
                <c:pt idx="23" formatCode="General">
                  <c:v>3.69</c:v>
                </c:pt>
                <c:pt idx="24" formatCode="General">
                  <c:v>3.88</c:v>
                </c:pt>
                <c:pt idx="25" formatCode="General">
                  <c:v>4.07</c:v>
                </c:pt>
                <c:pt idx="26" formatCode="General">
                  <c:v>4.32</c:v>
                </c:pt>
                <c:pt idx="27" formatCode="General">
                  <c:v>4.54</c:v>
                </c:pt>
                <c:pt idx="28" formatCode="General">
                  <c:v>4.76</c:v>
                </c:pt>
                <c:pt idx="29" formatCode="General">
                  <c:v>4.97</c:v>
                </c:pt>
                <c:pt idx="30" formatCode="General">
                  <c:v>5.22</c:v>
                </c:pt>
                <c:pt idx="31" formatCode="General">
                  <c:v>5.48</c:v>
                </c:pt>
                <c:pt idx="32" formatCode="General">
                  <c:v>5.7</c:v>
                </c:pt>
                <c:pt idx="33" formatCode="General">
                  <c:v>5.91</c:v>
                </c:pt>
                <c:pt idx="34" formatCode="General">
                  <c:v>5.94</c:v>
                </c:pt>
              </c:numCache>
            </c:numRef>
          </c:xVal>
          <c:yVal>
            <c:numRef>
              <c:f>Multilayer!$D$36:$D$70</c:f>
              <c:numCache>
                <c:formatCode>0.00E+00</c:formatCode>
                <c:ptCount val="35"/>
                <c:pt idx="0">
                  <c:v>300000000</c:v>
                </c:pt>
                <c:pt idx="1">
                  <c:v>301000000</c:v>
                </c:pt>
                <c:pt idx="2">
                  <c:v>300000000</c:v>
                </c:pt>
                <c:pt idx="3">
                  <c:v>287000000</c:v>
                </c:pt>
                <c:pt idx="4">
                  <c:v>284000000</c:v>
                </c:pt>
                <c:pt idx="5">
                  <c:v>256000000</c:v>
                </c:pt>
                <c:pt idx="6">
                  <c:v>218000000</c:v>
                </c:pt>
                <c:pt idx="7">
                  <c:v>187000000</c:v>
                </c:pt>
                <c:pt idx="8">
                  <c:v>172000000</c:v>
                </c:pt>
                <c:pt idx="9">
                  <c:v>162000000</c:v>
                </c:pt>
                <c:pt idx="10">
                  <c:v>183000000</c:v>
                </c:pt>
                <c:pt idx="11">
                  <c:v>176000000</c:v>
                </c:pt>
                <c:pt idx="12">
                  <c:v>166000000</c:v>
                </c:pt>
                <c:pt idx="13">
                  <c:v>155000000</c:v>
                </c:pt>
                <c:pt idx="14">
                  <c:v>148000000</c:v>
                </c:pt>
                <c:pt idx="15">
                  <c:v>131000000</c:v>
                </c:pt>
                <c:pt idx="16">
                  <c:v>121000000</c:v>
                </c:pt>
                <c:pt idx="17">
                  <c:v>115000000</c:v>
                </c:pt>
                <c:pt idx="18">
                  <c:v>110000000</c:v>
                </c:pt>
                <c:pt idx="19">
                  <c:v>105000000</c:v>
                </c:pt>
                <c:pt idx="20">
                  <c:v>95900000</c:v>
                </c:pt>
                <c:pt idx="21">
                  <c:v>93100000</c:v>
                </c:pt>
                <c:pt idx="22">
                  <c:v>91000000</c:v>
                </c:pt>
                <c:pt idx="23">
                  <c:v>88100000</c:v>
                </c:pt>
                <c:pt idx="24">
                  <c:v>85000000</c:v>
                </c:pt>
                <c:pt idx="25">
                  <c:v>82000000</c:v>
                </c:pt>
                <c:pt idx="26">
                  <c:v>77700000</c:v>
                </c:pt>
                <c:pt idx="27">
                  <c:v>72500000</c:v>
                </c:pt>
                <c:pt idx="28">
                  <c:v>67900000</c:v>
                </c:pt>
                <c:pt idx="29">
                  <c:v>61200000</c:v>
                </c:pt>
                <c:pt idx="30">
                  <c:v>57700000</c:v>
                </c:pt>
                <c:pt idx="31">
                  <c:v>52100000</c:v>
                </c:pt>
                <c:pt idx="32">
                  <c:v>47900000</c:v>
                </c:pt>
                <c:pt idx="33">
                  <c:v>43800000</c:v>
                </c:pt>
                <c:pt idx="34">
                  <c:v>43600000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81-4FA9-B3D0-DCC01F3BA114}"/>
            </c:ext>
          </c:extLst>
        </c:ser>
        <c:ser>
          <c:idx val="10"/>
          <c:order val="2"/>
          <c:tx>
            <c:v>Cav 24 200nm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E81-4FA9-B3D0-DCC01F3BA114}"/>
            </c:ext>
          </c:extLst>
        </c:ser>
        <c:ser>
          <c:idx val="9"/>
          <c:order val="3"/>
          <c:tx>
            <c:v>Cav 23 300nm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ED7D31"/>
              </a:solidFill>
              <a:ln w="9525">
                <a:noFill/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E81-4FA9-B3D0-DCC01F3BA114}"/>
            </c:ext>
          </c:extLst>
        </c:ser>
        <c:ser>
          <c:idx val="6"/>
          <c:order val="4"/>
          <c:tx>
            <c:v>Cav 18 400nm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rgbClr val="FFC00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,000">
                  <c:v>6.79</c:v>
                </c:pt>
                <c:pt idx="47" formatCode="0,000">
                  <c:v>6.83</c:v>
                </c:pt>
                <c:pt idx="48" formatCode="0,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E81-4FA9-B3D0-DCC01F3BA114}"/>
            </c:ext>
          </c:extLst>
        </c:ser>
        <c:ser>
          <c:idx val="8"/>
          <c:order val="5"/>
          <c:tx>
            <c:v>Cav 21 500nm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ysClr val="window" lastClr="FFFFFF"/>
              </a:solidFill>
              <a:ln w="19050">
                <a:solidFill>
                  <a:srgbClr val="92D050"/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E81-4FA9-B3D0-DCC01F3BA114}"/>
            </c:ext>
          </c:extLst>
        </c:ser>
        <c:ser>
          <c:idx val="5"/>
          <c:order val="6"/>
          <c:tx>
            <c:v>Cav 16 500nm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Multilayer!$O$36:$O$75</c:f>
              <c:numCache>
                <c:formatCode>0.00E+00</c:formatCode>
                <c:ptCount val="40"/>
                <c:pt idx="0">
                  <c:v>2.27</c:v>
                </c:pt>
                <c:pt idx="1">
                  <c:v>2.52</c:v>
                </c:pt>
                <c:pt idx="2">
                  <c:v>2.09</c:v>
                </c:pt>
                <c:pt idx="3">
                  <c:v>0.93200000000000005</c:v>
                </c:pt>
                <c:pt idx="4">
                  <c:v>1.0900000000000001</c:v>
                </c:pt>
                <c:pt idx="5">
                  <c:v>1.3</c:v>
                </c:pt>
                <c:pt idx="6">
                  <c:v>1.5</c:v>
                </c:pt>
                <c:pt idx="7">
                  <c:v>1.7</c:v>
                </c:pt>
                <c:pt idx="8">
                  <c:v>1.85</c:v>
                </c:pt>
                <c:pt idx="9">
                  <c:v>2.77</c:v>
                </c:pt>
                <c:pt idx="10">
                  <c:v>3</c:v>
                </c:pt>
                <c:pt idx="11">
                  <c:v>3.3</c:v>
                </c:pt>
                <c:pt idx="12">
                  <c:v>2.61</c:v>
                </c:pt>
                <c:pt idx="13">
                  <c:v>2.4</c:v>
                </c:pt>
                <c:pt idx="14">
                  <c:v>2.2000000000000002</c:v>
                </c:pt>
                <c:pt idx="15">
                  <c:v>1.96</c:v>
                </c:pt>
                <c:pt idx="16">
                  <c:v>1.86</c:v>
                </c:pt>
                <c:pt idx="17">
                  <c:v>2.69</c:v>
                </c:pt>
                <c:pt idx="18">
                  <c:v>3.6</c:v>
                </c:pt>
                <c:pt idx="19">
                  <c:v>3.91</c:v>
                </c:pt>
                <c:pt idx="20">
                  <c:v>3.63</c:v>
                </c:pt>
                <c:pt idx="21">
                  <c:v>3.78</c:v>
                </c:pt>
                <c:pt idx="22">
                  <c:v>4.0199999999999996</c:v>
                </c:pt>
                <c:pt idx="23">
                  <c:v>4.3</c:v>
                </c:pt>
                <c:pt idx="24">
                  <c:v>4.4800000000000004</c:v>
                </c:pt>
                <c:pt idx="25">
                  <c:v>4.74</c:v>
                </c:pt>
                <c:pt idx="26">
                  <c:v>5.0999999999999996</c:v>
                </c:pt>
                <c:pt idx="27">
                  <c:v>5.27</c:v>
                </c:pt>
                <c:pt idx="28">
                  <c:v>5.58</c:v>
                </c:pt>
                <c:pt idx="29">
                  <c:v>5.89</c:v>
                </c:pt>
                <c:pt idx="30">
                  <c:v>6.27</c:v>
                </c:pt>
                <c:pt idx="31">
                  <c:v>6.52</c:v>
                </c:pt>
                <c:pt idx="32">
                  <c:v>6.89</c:v>
                </c:pt>
                <c:pt idx="33">
                  <c:v>7.2</c:v>
                </c:pt>
                <c:pt idx="34">
                  <c:v>7.56</c:v>
                </c:pt>
                <c:pt idx="35">
                  <c:v>8.06</c:v>
                </c:pt>
                <c:pt idx="36">
                  <c:v>8.92</c:v>
                </c:pt>
                <c:pt idx="37">
                  <c:v>8.52</c:v>
                </c:pt>
                <c:pt idx="38">
                  <c:v>9.1999999999999993</c:v>
                </c:pt>
                <c:pt idx="39">
                  <c:v>9.25</c:v>
                </c:pt>
              </c:numCache>
            </c:numRef>
          </c:xVal>
          <c:yVal>
            <c:numRef>
              <c:f>Multilayer!$N$36:$N$75</c:f>
              <c:numCache>
                <c:formatCode>General</c:formatCode>
                <c:ptCount val="40"/>
                <c:pt idx="0">
                  <c:v>947000000</c:v>
                </c:pt>
                <c:pt idx="1">
                  <c:v>957000000</c:v>
                </c:pt>
                <c:pt idx="2">
                  <c:v>935000000</c:v>
                </c:pt>
                <c:pt idx="3">
                  <c:v>897000000</c:v>
                </c:pt>
                <c:pt idx="4">
                  <c:v>890000000</c:v>
                </c:pt>
                <c:pt idx="5">
                  <c:v>904000000</c:v>
                </c:pt>
                <c:pt idx="6">
                  <c:v>908000000</c:v>
                </c:pt>
                <c:pt idx="7">
                  <c:v>918000000</c:v>
                </c:pt>
                <c:pt idx="8">
                  <c:v>929000000</c:v>
                </c:pt>
                <c:pt idx="9">
                  <c:v>803000000</c:v>
                </c:pt>
                <c:pt idx="10">
                  <c:v>806000000</c:v>
                </c:pt>
                <c:pt idx="11">
                  <c:v>815000000</c:v>
                </c:pt>
                <c:pt idx="12">
                  <c:v>798000000</c:v>
                </c:pt>
                <c:pt idx="13">
                  <c:v>788000000</c:v>
                </c:pt>
                <c:pt idx="14">
                  <c:v>786000000</c:v>
                </c:pt>
                <c:pt idx="15">
                  <c:v>778000000</c:v>
                </c:pt>
                <c:pt idx="16">
                  <c:v>920000000</c:v>
                </c:pt>
                <c:pt idx="17">
                  <c:v>966000000</c:v>
                </c:pt>
                <c:pt idx="18">
                  <c:v>810000000</c:v>
                </c:pt>
                <c:pt idx="19">
                  <c:v>797000000</c:v>
                </c:pt>
                <c:pt idx="20">
                  <c:v>523000000</c:v>
                </c:pt>
                <c:pt idx="21">
                  <c:v>439000000</c:v>
                </c:pt>
                <c:pt idx="22">
                  <c:v>398000000</c:v>
                </c:pt>
                <c:pt idx="23">
                  <c:v>367000000</c:v>
                </c:pt>
                <c:pt idx="24">
                  <c:v>348000000</c:v>
                </c:pt>
                <c:pt idx="25">
                  <c:v>325000000</c:v>
                </c:pt>
                <c:pt idx="26">
                  <c:v>314000000</c:v>
                </c:pt>
                <c:pt idx="27">
                  <c:v>296000000</c:v>
                </c:pt>
                <c:pt idx="28">
                  <c:v>281000000</c:v>
                </c:pt>
                <c:pt idx="29">
                  <c:v>268000000</c:v>
                </c:pt>
                <c:pt idx="30">
                  <c:v>255000000</c:v>
                </c:pt>
                <c:pt idx="31">
                  <c:v>245000000</c:v>
                </c:pt>
                <c:pt idx="32">
                  <c:v>234000000</c:v>
                </c:pt>
                <c:pt idx="33">
                  <c:v>227000000</c:v>
                </c:pt>
                <c:pt idx="34">
                  <c:v>216000000</c:v>
                </c:pt>
                <c:pt idx="35">
                  <c:v>201000000</c:v>
                </c:pt>
                <c:pt idx="36">
                  <c:v>160000000</c:v>
                </c:pt>
                <c:pt idx="37">
                  <c:v>189000000</c:v>
                </c:pt>
                <c:pt idx="38">
                  <c:v>104000000</c:v>
                </c:pt>
                <c:pt idx="39" formatCode="0.00E+00">
                  <c:v>80900000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E81-4FA9-B3D0-DCC01F3BA114}"/>
            </c:ext>
          </c:extLst>
        </c:ser>
        <c:ser>
          <c:idx val="3"/>
          <c:order val="7"/>
          <c:tx>
            <c:v>Cav 12 500nm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5"/>
            <c:spPr>
              <a:solidFill>
                <a:sysClr val="window" lastClr="FFFFFF"/>
              </a:solidFill>
              <a:ln w="15875">
                <a:solidFill>
                  <a:srgbClr val="9BBB59">
                    <a:lumMod val="75000"/>
                    <a:alpha val="97000"/>
                  </a:srgbClr>
                </a:solidFill>
              </a:ln>
              <a:effectLst/>
            </c:spPr>
          </c:marker>
          <c:xVal>
            <c:numRef>
              <c:f>Multilayer!$J$36:$J$102</c:f>
              <c:numCache>
                <c:formatCode>General</c:formatCode>
                <c:ptCount val="67"/>
                <c:pt idx="0" formatCode="0.00E+00">
                  <c:v>1.21</c:v>
                </c:pt>
                <c:pt idx="1">
                  <c:v>1.3</c:v>
                </c:pt>
                <c:pt idx="2">
                  <c:v>1.46</c:v>
                </c:pt>
                <c:pt idx="3">
                  <c:v>1.63</c:v>
                </c:pt>
                <c:pt idx="4">
                  <c:v>1.76</c:v>
                </c:pt>
                <c:pt idx="5">
                  <c:v>1.97</c:v>
                </c:pt>
                <c:pt idx="6">
                  <c:v>2.1800000000000002</c:v>
                </c:pt>
                <c:pt idx="7">
                  <c:v>2.44</c:v>
                </c:pt>
                <c:pt idx="8">
                  <c:v>2.66</c:v>
                </c:pt>
                <c:pt idx="9">
                  <c:v>2.5</c:v>
                </c:pt>
                <c:pt idx="10">
                  <c:v>2.83</c:v>
                </c:pt>
                <c:pt idx="11">
                  <c:v>2.96</c:v>
                </c:pt>
                <c:pt idx="12">
                  <c:v>3.14</c:v>
                </c:pt>
                <c:pt idx="13">
                  <c:v>3.32</c:v>
                </c:pt>
                <c:pt idx="14">
                  <c:v>3.5</c:v>
                </c:pt>
                <c:pt idx="15">
                  <c:v>3.75</c:v>
                </c:pt>
                <c:pt idx="16">
                  <c:v>3.92</c:v>
                </c:pt>
                <c:pt idx="17">
                  <c:v>4.0199999999999996</c:v>
                </c:pt>
                <c:pt idx="18">
                  <c:v>4.2300000000000004</c:v>
                </c:pt>
                <c:pt idx="19">
                  <c:v>4.47</c:v>
                </c:pt>
                <c:pt idx="20">
                  <c:v>4.71</c:v>
                </c:pt>
                <c:pt idx="21">
                  <c:v>4.8600000000000003</c:v>
                </c:pt>
                <c:pt idx="22">
                  <c:v>5.05</c:v>
                </c:pt>
                <c:pt idx="23">
                  <c:v>5.26</c:v>
                </c:pt>
                <c:pt idx="24">
                  <c:v>5.41</c:v>
                </c:pt>
                <c:pt idx="25">
                  <c:v>5.68</c:v>
                </c:pt>
                <c:pt idx="26">
                  <c:v>5.82</c:v>
                </c:pt>
                <c:pt idx="27">
                  <c:v>5.92</c:v>
                </c:pt>
                <c:pt idx="28">
                  <c:v>6.09</c:v>
                </c:pt>
                <c:pt idx="29">
                  <c:v>6.14</c:v>
                </c:pt>
                <c:pt idx="30">
                  <c:v>6.41</c:v>
                </c:pt>
                <c:pt idx="31">
                  <c:v>6.46</c:v>
                </c:pt>
                <c:pt idx="32">
                  <c:v>6.64</c:v>
                </c:pt>
                <c:pt idx="33">
                  <c:v>6.69</c:v>
                </c:pt>
                <c:pt idx="34">
                  <c:v>7.04</c:v>
                </c:pt>
                <c:pt idx="35">
                  <c:v>7.11</c:v>
                </c:pt>
                <c:pt idx="36">
                  <c:v>7.27</c:v>
                </c:pt>
                <c:pt idx="37">
                  <c:v>7.37</c:v>
                </c:pt>
                <c:pt idx="38">
                  <c:v>7.45</c:v>
                </c:pt>
                <c:pt idx="39">
                  <c:v>7.76</c:v>
                </c:pt>
                <c:pt idx="40">
                  <c:v>7.6</c:v>
                </c:pt>
                <c:pt idx="41">
                  <c:v>7.94</c:v>
                </c:pt>
                <c:pt idx="42">
                  <c:v>8.33</c:v>
                </c:pt>
                <c:pt idx="43">
                  <c:v>8.57</c:v>
                </c:pt>
                <c:pt idx="44">
                  <c:v>8.3800000000000008</c:v>
                </c:pt>
                <c:pt idx="45">
                  <c:v>8.89</c:v>
                </c:pt>
                <c:pt idx="46">
                  <c:v>8.81</c:v>
                </c:pt>
                <c:pt idx="47">
                  <c:v>9.27</c:v>
                </c:pt>
                <c:pt idx="48">
                  <c:v>8.86</c:v>
                </c:pt>
                <c:pt idx="49">
                  <c:v>9.4499999999999993</c:v>
                </c:pt>
                <c:pt idx="50">
                  <c:v>9.73</c:v>
                </c:pt>
                <c:pt idx="51">
                  <c:v>9.86</c:v>
                </c:pt>
                <c:pt idx="52">
                  <c:v>10.199999999999999</c:v>
                </c:pt>
                <c:pt idx="53">
                  <c:v>10.4</c:v>
                </c:pt>
                <c:pt idx="54">
                  <c:v>10.4</c:v>
                </c:pt>
                <c:pt idx="55">
                  <c:v>10.7</c:v>
                </c:pt>
                <c:pt idx="56">
                  <c:v>10.9</c:v>
                </c:pt>
                <c:pt idx="57">
                  <c:v>11.1</c:v>
                </c:pt>
                <c:pt idx="58">
                  <c:v>11.7</c:v>
                </c:pt>
                <c:pt idx="59">
                  <c:v>11.2</c:v>
                </c:pt>
                <c:pt idx="60">
                  <c:v>12</c:v>
                </c:pt>
                <c:pt idx="61">
                  <c:v>12.6</c:v>
                </c:pt>
                <c:pt idx="62">
                  <c:v>12.6</c:v>
                </c:pt>
                <c:pt idx="63">
                  <c:v>12.7</c:v>
                </c:pt>
                <c:pt idx="64">
                  <c:v>13</c:v>
                </c:pt>
                <c:pt idx="65">
                  <c:v>13.1</c:v>
                </c:pt>
                <c:pt idx="66">
                  <c:v>13.2</c:v>
                </c:pt>
              </c:numCache>
            </c:numRef>
          </c:xVal>
          <c:yVal>
            <c:numRef>
              <c:f>Multilayer!$I$36:$I$102</c:f>
              <c:numCache>
                <c:formatCode>0.00E+00</c:formatCode>
                <c:ptCount val="67"/>
                <c:pt idx="0">
                  <c:v>1070000000</c:v>
                </c:pt>
                <c:pt idx="1">
                  <c:v>1120000000</c:v>
                </c:pt>
                <c:pt idx="2">
                  <c:v>1130000000</c:v>
                </c:pt>
                <c:pt idx="3">
                  <c:v>1140000000</c:v>
                </c:pt>
                <c:pt idx="4">
                  <c:v>1060000000</c:v>
                </c:pt>
                <c:pt idx="5">
                  <c:v>1050000000</c:v>
                </c:pt>
                <c:pt idx="6">
                  <c:v>1030000000</c:v>
                </c:pt>
                <c:pt idx="7">
                  <c:v>1010000000</c:v>
                </c:pt>
                <c:pt idx="8">
                  <c:v>888000000</c:v>
                </c:pt>
                <c:pt idx="9">
                  <c:v>912000000</c:v>
                </c:pt>
                <c:pt idx="10">
                  <c:v>879000000</c:v>
                </c:pt>
                <c:pt idx="11">
                  <c:v>829000000</c:v>
                </c:pt>
                <c:pt idx="12">
                  <c:v>746000000</c:v>
                </c:pt>
                <c:pt idx="13">
                  <c:v>726000000</c:v>
                </c:pt>
                <c:pt idx="14">
                  <c:v>703000000</c:v>
                </c:pt>
                <c:pt idx="15">
                  <c:v>678000000</c:v>
                </c:pt>
                <c:pt idx="16">
                  <c:v>632000000</c:v>
                </c:pt>
                <c:pt idx="17">
                  <c:v>626000000</c:v>
                </c:pt>
                <c:pt idx="18">
                  <c:v>590000000</c:v>
                </c:pt>
                <c:pt idx="19">
                  <c:v>577000000</c:v>
                </c:pt>
                <c:pt idx="20">
                  <c:v>518000000</c:v>
                </c:pt>
                <c:pt idx="21">
                  <c:v>502000000</c:v>
                </c:pt>
                <c:pt idx="22">
                  <c:v>431000000</c:v>
                </c:pt>
                <c:pt idx="23">
                  <c:v>390000000</c:v>
                </c:pt>
                <c:pt idx="24">
                  <c:v>365000000</c:v>
                </c:pt>
                <c:pt idx="25">
                  <c:v>337000000</c:v>
                </c:pt>
                <c:pt idx="26">
                  <c:v>329000000</c:v>
                </c:pt>
                <c:pt idx="27">
                  <c:v>323000000</c:v>
                </c:pt>
                <c:pt idx="28">
                  <c:v>313000000</c:v>
                </c:pt>
                <c:pt idx="29">
                  <c:v>309000000</c:v>
                </c:pt>
                <c:pt idx="30">
                  <c:v>305000000</c:v>
                </c:pt>
                <c:pt idx="31">
                  <c:v>304000000</c:v>
                </c:pt>
                <c:pt idx="32">
                  <c:v>285000000</c:v>
                </c:pt>
                <c:pt idx="33">
                  <c:v>283000000</c:v>
                </c:pt>
                <c:pt idx="34">
                  <c:v>274000000</c:v>
                </c:pt>
                <c:pt idx="35">
                  <c:v>278000000</c:v>
                </c:pt>
                <c:pt idx="36">
                  <c:v>270000000</c:v>
                </c:pt>
                <c:pt idx="37">
                  <c:v>267000000</c:v>
                </c:pt>
                <c:pt idx="38">
                  <c:v>261000000</c:v>
                </c:pt>
                <c:pt idx="39">
                  <c:v>255000000</c:v>
                </c:pt>
                <c:pt idx="40">
                  <c:v>258000000</c:v>
                </c:pt>
                <c:pt idx="41">
                  <c:v>248000000</c:v>
                </c:pt>
                <c:pt idx="42">
                  <c:v>244000000</c:v>
                </c:pt>
                <c:pt idx="43">
                  <c:v>240000000</c:v>
                </c:pt>
                <c:pt idx="44">
                  <c:v>245000000</c:v>
                </c:pt>
                <c:pt idx="45">
                  <c:v>235000000</c:v>
                </c:pt>
                <c:pt idx="46">
                  <c:v>237000000</c:v>
                </c:pt>
                <c:pt idx="47">
                  <c:v>230000000</c:v>
                </c:pt>
                <c:pt idx="48">
                  <c:v>234000000</c:v>
                </c:pt>
                <c:pt idx="49">
                  <c:v>226000000</c:v>
                </c:pt>
                <c:pt idx="50">
                  <c:v>220000000</c:v>
                </c:pt>
                <c:pt idx="51">
                  <c:v>217000000</c:v>
                </c:pt>
                <c:pt idx="52">
                  <c:v>216000000</c:v>
                </c:pt>
                <c:pt idx="53">
                  <c:v>202000000</c:v>
                </c:pt>
                <c:pt idx="54">
                  <c:v>202000000</c:v>
                </c:pt>
                <c:pt idx="55">
                  <c:v>201000000</c:v>
                </c:pt>
                <c:pt idx="56">
                  <c:v>194000000</c:v>
                </c:pt>
                <c:pt idx="57">
                  <c:v>190000000</c:v>
                </c:pt>
                <c:pt idx="58">
                  <c:v>172000000</c:v>
                </c:pt>
                <c:pt idx="59">
                  <c:v>182000000</c:v>
                </c:pt>
                <c:pt idx="60">
                  <c:v>160000000</c:v>
                </c:pt>
                <c:pt idx="61">
                  <c:v>150000000</c:v>
                </c:pt>
                <c:pt idx="62">
                  <c:v>148000000</c:v>
                </c:pt>
                <c:pt idx="63">
                  <c:v>146000000</c:v>
                </c:pt>
                <c:pt idx="64">
                  <c:v>137000000</c:v>
                </c:pt>
                <c:pt idx="65">
                  <c:v>136000000</c:v>
                </c:pt>
                <c:pt idx="66">
                  <c:v>132000000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E81-4FA9-B3D0-DCC01F3BA114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E81-4FA9-B3D0-DCC01F3BA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9-FE81-4FA9-B3D0-DCC01F3BA114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E81-4FA9-B3D0-DCC01F3BA114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E81-4FA9-B3D0-DCC01F3BA114}"/>
                  </c:ext>
                </c:extLst>
              </c15:ser>
            </c15:filteredScatterSeries>
            <c15:filteredScatterSeries>
              <c15:ser>
                <c:idx val="11"/>
                <c:order val="12"/>
                <c:tx>
                  <c:v>Cav 18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Multilayer!$R$36:$R$286</c15:sqref>
                        </c15:formulaRef>
                      </c:ext>
                    </c:extLst>
                    <c:numCache>
                      <c:formatCode>0.00</c:formatCode>
                      <c:ptCount val="251"/>
                      <c:pt idx="0">
                        <c:v>0.249</c:v>
                      </c:pt>
                      <c:pt idx="1">
                        <c:v>0.26900000000000002</c:v>
                      </c:pt>
                      <c:pt idx="2">
                        <c:v>0.30599999999999999</c:v>
                      </c:pt>
                      <c:pt idx="3">
                        <c:v>0.34300000000000003</c:v>
                      </c:pt>
                      <c:pt idx="4">
                        <c:v>0.373</c:v>
                      </c:pt>
                      <c:pt idx="5">
                        <c:v>0.41499999999999998</c:v>
                      </c:pt>
                      <c:pt idx="6">
                        <c:v>0.46</c:v>
                      </c:pt>
                      <c:pt idx="7">
                        <c:v>0.495</c:v>
                      </c:pt>
                      <c:pt idx="8">
                        <c:v>0.52600000000000002</c:v>
                      </c:pt>
                      <c:pt idx="9">
                        <c:v>0.55400000000000005</c:v>
                      </c:pt>
                      <c:pt idx="10">
                        <c:v>0.59</c:v>
                      </c:pt>
                      <c:pt idx="11">
                        <c:v>0.61899999999999999</c:v>
                      </c:pt>
                      <c:pt idx="12">
                        <c:v>0.64800000000000002</c:v>
                      </c:pt>
                      <c:pt idx="13" formatCode="0,000">
                        <c:v>0.68</c:v>
                      </c:pt>
                      <c:pt idx="14" formatCode="0,000">
                        <c:v>0.71299999999999997</c:v>
                      </c:pt>
                      <c:pt idx="15" formatCode="0,000">
                        <c:v>0.746</c:v>
                      </c:pt>
                      <c:pt idx="16" formatCode="0,000">
                        <c:v>0.76500000000000001</c:v>
                      </c:pt>
                      <c:pt idx="17" formatCode="0,000">
                        <c:v>0.79400000000000004</c:v>
                      </c:pt>
                      <c:pt idx="18" formatCode="0,000">
                        <c:v>0.82799999999999996</c:v>
                      </c:pt>
                      <c:pt idx="19" formatCode="0,000">
                        <c:v>0.85699999999999998</c:v>
                      </c:pt>
                      <c:pt idx="20" formatCode="0,000">
                        <c:v>0.88400000000000001</c:v>
                      </c:pt>
                      <c:pt idx="21" formatCode="0,000">
                        <c:v>0.90500000000000003</c:v>
                      </c:pt>
                      <c:pt idx="22" formatCode="0,000">
                        <c:v>0.93799999999999994</c:v>
                      </c:pt>
                      <c:pt idx="23" formatCode="0,000">
                        <c:v>0.96399999999999997</c:v>
                      </c:pt>
                      <c:pt idx="24" formatCode="0,000">
                        <c:v>0.98099999999999998</c:v>
                      </c:pt>
                      <c:pt idx="25" formatCode="0,000">
                        <c:v>1</c:v>
                      </c:pt>
                      <c:pt idx="26" formatCode="General">
                        <c:v>1.04</c:v>
                      </c:pt>
                      <c:pt idx="27" formatCode="General">
                        <c:v>1.07</c:v>
                      </c:pt>
                      <c:pt idx="28" formatCode="General">
                        <c:v>1.1000000000000001</c:v>
                      </c:pt>
                      <c:pt idx="29" formatCode="General">
                        <c:v>1.1299999999999999</c:v>
                      </c:pt>
                      <c:pt idx="30" formatCode="General">
                        <c:v>1.17</c:v>
                      </c:pt>
                      <c:pt idx="31" formatCode="General">
                        <c:v>1.19</c:v>
                      </c:pt>
                      <c:pt idx="32" formatCode="General">
                        <c:v>1.23</c:v>
                      </c:pt>
                      <c:pt idx="33" formatCode="General">
                        <c:v>1.25</c:v>
                      </c:pt>
                      <c:pt idx="34" formatCode="General">
                        <c:v>1.28</c:v>
                      </c:pt>
                      <c:pt idx="35" formatCode="General">
                        <c:v>1.31</c:v>
                      </c:pt>
                      <c:pt idx="36" formatCode="General">
                        <c:v>1.32</c:v>
                      </c:pt>
                      <c:pt idx="37" formatCode="General">
                        <c:v>1.36</c:v>
                      </c:pt>
                      <c:pt idx="38" formatCode="General">
                        <c:v>1.38</c:v>
                      </c:pt>
                      <c:pt idx="39" formatCode="General">
                        <c:v>1.41</c:v>
                      </c:pt>
                      <c:pt idx="40" formatCode="General">
                        <c:v>1.43</c:v>
                      </c:pt>
                      <c:pt idx="41" formatCode="General">
                        <c:v>1.46</c:v>
                      </c:pt>
                      <c:pt idx="42" formatCode="General">
                        <c:v>1.5</c:v>
                      </c:pt>
                      <c:pt idx="43" formatCode="General">
                        <c:v>1.52</c:v>
                      </c:pt>
                      <c:pt idx="44" formatCode="General">
                        <c:v>1.55</c:v>
                      </c:pt>
                      <c:pt idx="45" formatCode="General">
                        <c:v>1.58</c:v>
                      </c:pt>
                      <c:pt idx="46" formatCode="General">
                        <c:v>1.61</c:v>
                      </c:pt>
                      <c:pt idx="47" formatCode="General">
                        <c:v>1.65</c:v>
                      </c:pt>
                      <c:pt idx="48" formatCode="General">
                        <c:v>1.69</c:v>
                      </c:pt>
                      <c:pt idx="49" formatCode="General">
                        <c:v>1.71</c:v>
                      </c:pt>
                      <c:pt idx="50" formatCode="General">
                        <c:v>1.69</c:v>
                      </c:pt>
                      <c:pt idx="51" formatCode="General">
                        <c:v>1.72</c:v>
                      </c:pt>
                      <c:pt idx="52" formatCode="General">
                        <c:v>1.75</c:v>
                      </c:pt>
                      <c:pt idx="53" formatCode="General">
                        <c:v>1.77</c:v>
                      </c:pt>
                      <c:pt idx="54" formatCode="General">
                        <c:v>1.81</c:v>
                      </c:pt>
                      <c:pt idx="55" formatCode="General">
                        <c:v>1.85</c:v>
                      </c:pt>
                      <c:pt idx="56" formatCode="General">
                        <c:v>1.87</c:v>
                      </c:pt>
                      <c:pt idx="57" formatCode="General">
                        <c:v>1.87</c:v>
                      </c:pt>
                      <c:pt idx="58" formatCode="General">
                        <c:v>1.9</c:v>
                      </c:pt>
                      <c:pt idx="59" formatCode="General">
                        <c:v>1.93</c:v>
                      </c:pt>
                      <c:pt idx="60" formatCode="General">
                        <c:v>1.96</c:v>
                      </c:pt>
                      <c:pt idx="61" formatCode="General">
                        <c:v>1.99</c:v>
                      </c:pt>
                      <c:pt idx="62" formatCode="General">
                        <c:v>2.0299999999999998</c:v>
                      </c:pt>
                      <c:pt idx="63" formatCode="General">
                        <c:v>2.0299999999999998</c:v>
                      </c:pt>
                      <c:pt idx="64" formatCode="General">
                        <c:v>1.97</c:v>
                      </c:pt>
                      <c:pt idx="65" formatCode="General">
                        <c:v>2.0699999999999998</c:v>
                      </c:pt>
                      <c:pt idx="66" formatCode="General">
                        <c:v>2.12</c:v>
                      </c:pt>
                      <c:pt idx="67" formatCode="General">
                        <c:v>2.14</c:v>
                      </c:pt>
                      <c:pt idx="68" formatCode="General">
                        <c:v>2.16</c:v>
                      </c:pt>
                      <c:pt idx="69" formatCode="General">
                        <c:v>2.19</c:v>
                      </c:pt>
                      <c:pt idx="70" formatCode="General">
                        <c:v>2.2200000000000002</c:v>
                      </c:pt>
                      <c:pt idx="71" formatCode="General">
                        <c:v>2.25</c:v>
                      </c:pt>
                      <c:pt idx="72" formatCode="General">
                        <c:v>2.27</c:v>
                      </c:pt>
                      <c:pt idx="73" formatCode="General">
                        <c:v>2.34</c:v>
                      </c:pt>
                      <c:pt idx="74" formatCode="General">
                        <c:v>2.31</c:v>
                      </c:pt>
                      <c:pt idx="75" formatCode="General">
                        <c:v>2.36</c:v>
                      </c:pt>
                      <c:pt idx="76" formatCode="General">
                        <c:v>2.38</c:v>
                      </c:pt>
                      <c:pt idx="77" formatCode="General">
                        <c:v>2.41</c:v>
                      </c:pt>
                      <c:pt idx="78" formatCode="General">
                        <c:v>2.5</c:v>
                      </c:pt>
                      <c:pt idx="79" formatCode="General">
                        <c:v>2.52</c:v>
                      </c:pt>
                      <c:pt idx="80" formatCode="General">
                        <c:v>2.46</c:v>
                      </c:pt>
                      <c:pt idx="81" formatCode="General">
                        <c:v>2.4500000000000002</c:v>
                      </c:pt>
                      <c:pt idx="82" formatCode="General">
                        <c:v>2.56</c:v>
                      </c:pt>
                      <c:pt idx="83" formatCode="General">
                        <c:v>2.59</c:v>
                      </c:pt>
                      <c:pt idx="84" formatCode="General">
                        <c:v>2.62</c:v>
                      </c:pt>
                      <c:pt idx="85" formatCode="General">
                        <c:v>2.64</c:v>
                      </c:pt>
                      <c:pt idx="86" formatCode="General">
                        <c:v>2.67</c:v>
                      </c:pt>
                      <c:pt idx="87" formatCode="General">
                        <c:v>2.68</c:v>
                      </c:pt>
                      <c:pt idx="88" formatCode="General">
                        <c:v>2.71</c:v>
                      </c:pt>
                      <c:pt idx="89" formatCode="General">
                        <c:v>2.72</c:v>
                      </c:pt>
                      <c:pt idx="90" formatCode="General">
                        <c:v>2.76</c:v>
                      </c:pt>
                      <c:pt idx="91" formatCode="General">
                        <c:v>2.78</c:v>
                      </c:pt>
                      <c:pt idx="92" formatCode="General">
                        <c:v>2.8</c:v>
                      </c:pt>
                      <c:pt idx="93" formatCode="General">
                        <c:v>2.83</c:v>
                      </c:pt>
                      <c:pt idx="94" formatCode="General">
                        <c:v>2.86</c:v>
                      </c:pt>
                      <c:pt idx="95" formatCode="General">
                        <c:v>2.87</c:v>
                      </c:pt>
                      <c:pt idx="96" formatCode="General">
                        <c:v>2.89</c:v>
                      </c:pt>
                      <c:pt idx="97" formatCode="General">
                        <c:v>2.9</c:v>
                      </c:pt>
                      <c:pt idx="98" formatCode="General">
                        <c:v>2.93</c:v>
                      </c:pt>
                      <c:pt idx="99" formatCode="General">
                        <c:v>2.96</c:v>
                      </c:pt>
                      <c:pt idx="100" formatCode="General">
                        <c:v>2.94</c:v>
                      </c:pt>
                      <c:pt idx="101" formatCode="General">
                        <c:v>3</c:v>
                      </c:pt>
                      <c:pt idx="102" formatCode="General">
                        <c:v>3.02</c:v>
                      </c:pt>
                      <c:pt idx="103" formatCode="General">
                        <c:v>2.98</c:v>
                      </c:pt>
                      <c:pt idx="104" formatCode="General">
                        <c:v>3.06</c:v>
                      </c:pt>
                      <c:pt idx="105" formatCode="General">
                        <c:v>3.07</c:v>
                      </c:pt>
                      <c:pt idx="106" formatCode="General">
                        <c:v>3.1</c:v>
                      </c:pt>
                      <c:pt idx="107" formatCode="General">
                        <c:v>3.12</c:v>
                      </c:pt>
                      <c:pt idx="108" formatCode="General">
                        <c:v>3.14</c:v>
                      </c:pt>
                      <c:pt idx="109" formatCode="General">
                        <c:v>3.17</c:v>
                      </c:pt>
                      <c:pt idx="110" formatCode="General">
                        <c:v>3.2</c:v>
                      </c:pt>
                      <c:pt idx="111" formatCode="General">
                        <c:v>3.22</c:v>
                      </c:pt>
                      <c:pt idx="112" formatCode="General">
                        <c:v>3.23</c:v>
                      </c:pt>
                      <c:pt idx="113" formatCode="General">
                        <c:v>3.28</c:v>
                      </c:pt>
                      <c:pt idx="114" formatCode="General">
                        <c:v>3.31</c:v>
                      </c:pt>
                      <c:pt idx="115" formatCode="General">
                        <c:v>3.31</c:v>
                      </c:pt>
                      <c:pt idx="116" formatCode="General">
                        <c:v>3.32</c:v>
                      </c:pt>
                      <c:pt idx="117" formatCode="General">
                        <c:v>3.34</c:v>
                      </c:pt>
                      <c:pt idx="118" formatCode="General">
                        <c:v>3.36</c:v>
                      </c:pt>
                      <c:pt idx="119" formatCode="General">
                        <c:v>3.38</c:v>
                      </c:pt>
                      <c:pt idx="120" formatCode="General">
                        <c:v>3.41</c:v>
                      </c:pt>
                      <c:pt idx="121" formatCode="General">
                        <c:v>3.43</c:v>
                      </c:pt>
                      <c:pt idx="122" formatCode="General">
                        <c:v>3.46</c:v>
                      </c:pt>
                      <c:pt idx="123" formatCode="General">
                        <c:v>3.46</c:v>
                      </c:pt>
                      <c:pt idx="124" formatCode="General">
                        <c:v>3.49</c:v>
                      </c:pt>
                      <c:pt idx="125" formatCode="General">
                        <c:v>3.52</c:v>
                      </c:pt>
                      <c:pt idx="126" formatCode="General">
                        <c:v>3.55</c:v>
                      </c:pt>
                      <c:pt idx="127" formatCode="General">
                        <c:v>3.53</c:v>
                      </c:pt>
                      <c:pt idx="128" formatCode="General">
                        <c:v>3.57</c:v>
                      </c:pt>
                      <c:pt idx="129" formatCode="General">
                        <c:v>3.54</c:v>
                      </c:pt>
                      <c:pt idx="130" formatCode="General">
                        <c:v>3.58</c:v>
                      </c:pt>
                      <c:pt idx="131" formatCode="General">
                        <c:v>3.6</c:v>
                      </c:pt>
                      <c:pt idx="132" formatCode="General">
                        <c:v>3.61</c:v>
                      </c:pt>
                      <c:pt idx="133" formatCode="General">
                        <c:v>3.66</c:v>
                      </c:pt>
                      <c:pt idx="134" formatCode="General">
                        <c:v>3.65</c:v>
                      </c:pt>
                      <c:pt idx="135" formatCode="General">
                        <c:v>3.67</c:v>
                      </c:pt>
                      <c:pt idx="136" formatCode="General">
                        <c:v>3.62</c:v>
                      </c:pt>
                      <c:pt idx="137" formatCode="General">
                        <c:v>3.65</c:v>
                      </c:pt>
                      <c:pt idx="138" formatCode="General">
                        <c:v>3.73</c:v>
                      </c:pt>
                      <c:pt idx="139" formatCode="General">
                        <c:v>3.73</c:v>
                      </c:pt>
                      <c:pt idx="140" formatCode="General">
                        <c:v>3.77</c:v>
                      </c:pt>
                      <c:pt idx="141" formatCode="General">
                        <c:v>3.77</c:v>
                      </c:pt>
                      <c:pt idx="142" formatCode="General">
                        <c:v>3.82</c:v>
                      </c:pt>
                      <c:pt idx="143" formatCode="General">
                        <c:v>3.87</c:v>
                      </c:pt>
                      <c:pt idx="144" formatCode="General">
                        <c:v>3.81</c:v>
                      </c:pt>
                      <c:pt idx="145" formatCode="General">
                        <c:v>3.9</c:v>
                      </c:pt>
                      <c:pt idx="146" formatCode="General">
                        <c:v>3.91</c:v>
                      </c:pt>
                      <c:pt idx="147" formatCode="General">
                        <c:v>3.8</c:v>
                      </c:pt>
                      <c:pt idx="148" formatCode="General">
                        <c:v>3.84</c:v>
                      </c:pt>
                      <c:pt idx="149" formatCode="General">
                        <c:v>3.82</c:v>
                      </c:pt>
                      <c:pt idx="150" formatCode="General">
                        <c:v>3.88</c:v>
                      </c:pt>
                      <c:pt idx="151" formatCode="General">
                        <c:v>3.87</c:v>
                      </c:pt>
                      <c:pt idx="152" formatCode="General">
                        <c:v>3.96</c:v>
                      </c:pt>
                      <c:pt idx="153" formatCode="General">
                        <c:v>3.96</c:v>
                      </c:pt>
                      <c:pt idx="154" formatCode="General">
                        <c:v>3.97</c:v>
                      </c:pt>
                      <c:pt idx="155" formatCode="General">
                        <c:v>3.97</c:v>
                      </c:pt>
                      <c:pt idx="156" formatCode="General">
                        <c:v>4.01</c:v>
                      </c:pt>
                      <c:pt idx="157" formatCode="General">
                        <c:v>3.98</c:v>
                      </c:pt>
                      <c:pt idx="158" formatCode="General">
                        <c:v>3.97</c:v>
                      </c:pt>
                      <c:pt idx="159" formatCode="General">
                        <c:v>4.04</c:v>
                      </c:pt>
                      <c:pt idx="160" formatCode="General">
                        <c:v>4.04</c:v>
                      </c:pt>
                      <c:pt idx="161" formatCode="General">
                        <c:v>4.07</c:v>
                      </c:pt>
                      <c:pt idx="162" formatCode="General">
                        <c:v>4.05</c:v>
                      </c:pt>
                      <c:pt idx="163" formatCode="General">
                        <c:v>4.07</c:v>
                      </c:pt>
                      <c:pt idx="164" formatCode="General">
                        <c:v>4.0599999999999996</c:v>
                      </c:pt>
                      <c:pt idx="165" formatCode="General">
                        <c:v>4.1100000000000003</c:v>
                      </c:pt>
                      <c:pt idx="166" formatCode="General">
                        <c:v>4.0999999999999996</c:v>
                      </c:pt>
                      <c:pt idx="167" formatCode="General">
                        <c:v>4.12</c:v>
                      </c:pt>
                      <c:pt idx="168" formatCode="General">
                        <c:v>4.13</c:v>
                      </c:pt>
                      <c:pt idx="169" formatCode="General">
                        <c:v>4.1500000000000004</c:v>
                      </c:pt>
                      <c:pt idx="170" formatCode="General">
                        <c:v>4.1399999999999997</c:v>
                      </c:pt>
                      <c:pt idx="171" formatCode="General">
                        <c:v>4.13</c:v>
                      </c:pt>
                      <c:pt idx="172" formatCode="General">
                        <c:v>4.17</c:v>
                      </c:pt>
                      <c:pt idx="173" formatCode="General">
                        <c:v>4.16</c:v>
                      </c:pt>
                      <c:pt idx="174" formatCode="General">
                        <c:v>4.2</c:v>
                      </c:pt>
                      <c:pt idx="175" formatCode="General">
                        <c:v>4.16</c:v>
                      </c:pt>
                      <c:pt idx="176" formatCode="General">
                        <c:v>4.1399999999999997</c:v>
                      </c:pt>
                      <c:pt idx="177" formatCode="General">
                        <c:v>4.17</c:v>
                      </c:pt>
                      <c:pt idx="178" formatCode="General">
                        <c:v>4.1900000000000004</c:v>
                      </c:pt>
                      <c:pt idx="179" formatCode="General">
                        <c:v>4.3</c:v>
                      </c:pt>
                      <c:pt idx="180" formatCode="General">
                        <c:v>4.3499999999999996</c:v>
                      </c:pt>
                      <c:pt idx="181" formatCode="General">
                        <c:v>4.3499999999999996</c:v>
                      </c:pt>
                      <c:pt idx="182" formatCode="General">
                        <c:v>4.3499999999999996</c:v>
                      </c:pt>
                      <c:pt idx="183" formatCode="General">
                        <c:v>4.38</c:v>
                      </c:pt>
                      <c:pt idx="184" formatCode="General">
                        <c:v>4.37</c:v>
                      </c:pt>
                      <c:pt idx="185" formatCode="General">
                        <c:v>4.3600000000000003</c:v>
                      </c:pt>
                      <c:pt idx="186" formatCode="General">
                        <c:v>4.3600000000000003</c:v>
                      </c:pt>
                      <c:pt idx="187" formatCode="General">
                        <c:v>4.3899999999999997</c:v>
                      </c:pt>
                      <c:pt idx="188" formatCode="General">
                        <c:v>4.4000000000000004</c:v>
                      </c:pt>
                      <c:pt idx="189" formatCode="General">
                        <c:v>4.41</c:v>
                      </c:pt>
                      <c:pt idx="190" formatCode="General">
                        <c:v>4.3899999999999997</c:v>
                      </c:pt>
                      <c:pt idx="191" formatCode="General">
                        <c:v>4.47</c:v>
                      </c:pt>
                      <c:pt idx="192" formatCode="General">
                        <c:v>4.49</c:v>
                      </c:pt>
                      <c:pt idx="193" formatCode="General">
                        <c:v>4.4800000000000004</c:v>
                      </c:pt>
                      <c:pt idx="194" formatCode="General">
                        <c:v>4.43</c:v>
                      </c:pt>
                      <c:pt idx="195" formatCode="General">
                        <c:v>4.4800000000000004</c:v>
                      </c:pt>
                      <c:pt idx="196" formatCode="General">
                        <c:v>4.49</c:v>
                      </c:pt>
                      <c:pt idx="197" formatCode="General">
                        <c:v>4.4800000000000004</c:v>
                      </c:pt>
                      <c:pt idx="198" formatCode="General">
                        <c:v>4.47</c:v>
                      </c:pt>
                      <c:pt idx="199" formatCode="General">
                        <c:v>4.47</c:v>
                      </c:pt>
                      <c:pt idx="200" formatCode="General">
                        <c:v>4.5599999999999996</c:v>
                      </c:pt>
                      <c:pt idx="201" formatCode="General">
                        <c:v>4.55</c:v>
                      </c:pt>
                      <c:pt idx="202" formatCode="General">
                        <c:v>4.8</c:v>
                      </c:pt>
                      <c:pt idx="203" formatCode="General">
                        <c:v>4.78</c:v>
                      </c:pt>
                      <c:pt idx="204" formatCode="General">
                        <c:v>4.6100000000000003</c:v>
                      </c:pt>
                      <c:pt idx="205" formatCode="General">
                        <c:v>4.62</c:v>
                      </c:pt>
                      <c:pt idx="206" formatCode="General">
                        <c:v>4.59</c:v>
                      </c:pt>
                      <c:pt idx="207" formatCode="General">
                        <c:v>4.62</c:v>
                      </c:pt>
                      <c:pt idx="208" formatCode="General">
                        <c:v>4.8899999999999997</c:v>
                      </c:pt>
                      <c:pt idx="209" formatCode="General">
                        <c:v>4.87</c:v>
                      </c:pt>
                      <c:pt idx="210" formatCode="General">
                        <c:v>4.9000000000000004</c:v>
                      </c:pt>
                      <c:pt idx="211" formatCode="General">
                        <c:v>4.68</c:v>
                      </c:pt>
                      <c:pt idx="212" formatCode="General">
                        <c:v>4.68</c:v>
                      </c:pt>
                      <c:pt idx="213" formatCode="General">
                        <c:v>4.78</c:v>
                      </c:pt>
                      <c:pt idx="214" formatCode="General">
                        <c:v>5.01</c:v>
                      </c:pt>
                      <c:pt idx="215" formatCode="General">
                        <c:v>5.0199999999999996</c:v>
                      </c:pt>
                      <c:pt idx="216" formatCode="General">
                        <c:v>5.03</c:v>
                      </c:pt>
                      <c:pt idx="217" formatCode="General">
                        <c:v>5.13</c:v>
                      </c:pt>
                      <c:pt idx="218" formatCode="General">
                        <c:v>5.13</c:v>
                      </c:pt>
                      <c:pt idx="219" formatCode="General">
                        <c:v>5.0199999999999996</c:v>
                      </c:pt>
                      <c:pt idx="220" formatCode="General">
                        <c:v>4.92</c:v>
                      </c:pt>
                      <c:pt idx="221" formatCode="General">
                        <c:v>4.83</c:v>
                      </c:pt>
                      <c:pt idx="222" formatCode="General">
                        <c:v>4.71</c:v>
                      </c:pt>
                      <c:pt idx="223" formatCode="General">
                        <c:v>4.71</c:v>
                      </c:pt>
                      <c:pt idx="224" formatCode="General">
                        <c:v>4.92</c:v>
                      </c:pt>
                      <c:pt idx="225" formatCode="General">
                        <c:v>5.08</c:v>
                      </c:pt>
                      <c:pt idx="226" formatCode="General">
                        <c:v>5.08</c:v>
                      </c:pt>
                      <c:pt idx="227" formatCode="General">
                        <c:v>5.2</c:v>
                      </c:pt>
                      <c:pt idx="228" formatCode="General">
                        <c:v>5.33</c:v>
                      </c:pt>
                      <c:pt idx="229" formatCode="General">
                        <c:v>5.34</c:v>
                      </c:pt>
                      <c:pt idx="230" formatCode="General">
                        <c:v>5.43</c:v>
                      </c:pt>
                      <c:pt idx="231" formatCode="General">
                        <c:v>5.58</c:v>
                      </c:pt>
                      <c:pt idx="232" formatCode="General">
                        <c:v>5.57</c:v>
                      </c:pt>
                      <c:pt idx="233" formatCode="General">
                        <c:v>5.43</c:v>
                      </c:pt>
                      <c:pt idx="234" formatCode="General">
                        <c:v>5.24</c:v>
                      </c:pt>
                      <c:pt idx="235" formatCode="General">
                        <c:v>5.3</c:v>
                      </c:pt>
                      <c:pt idx="236" formatCode="General">
                        <c:v>4.92</c:v>
                      </c:pt>
                      <c:pt idx="237" formatCode="General">
                        <c:v>5.37</c:v>
                      </c:pt>
                      <c:pt idx="238" formatCode="General">
                        <c:v>5.48</c:v>
                      </c:pt>
                      <c:pt idx="239" formatCode="General">
                        <c:v>5.48</c:v>
                      </c:pt>
                      <c:pt idx="240" formatCode="General">
                        <c:v>5.53</c:v>
                      </c:pt>
                      <c:pt idx="241" formatCode="General">
                        <c:v>5.61</c:v>
                      </c:pt>
                      <c:pt idx="242" formatCode="General">
                        <c:v>5.65</c:v>
                      </c:pt>
                      <c:pt idx="243" formatCode="General">
                        <c:v>5.66</c:v>
                      </c:pt>
                      <c:pt idx="244" formatCode="General">
                        <c:v>5.69</c:v>
                      </c:pt>
                      <c:pt idx="245" formatCode="General">
                        <c:v>5.72</c:v>
                      </c:pt>
                      <c:pt idx="246" formatCode="General">
                        <c:v>5.78</c:v>
                      </c:pt>
                      <c:pt idx="247" formatCode="General">
                        <c:v>5.82</c:v>
                      </c:pt>
                      <c:pt idx="248" formatCode="General">
                        <c:v>5.81</c:v>
                      </c:pt>
                      <c:pt idx="249" formatCode="General">
                        <c:v>5.85</c:v>
                      </c:pt>
                      <c:pt idx="250" formatCode="General">
                        <c:v>5.83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Multilayer!$Q$36:$Q$286</c15:sqref>
                        </c15:formulaRef>
                      </c:ext>
                    </c:extLst>
                    <c:numCache>
                      <c:formatCode>0.00E+00</c:formatCode>
                      <c:ptCount val="251"/>
                      <c:pt idx="0">
                        <c:v>35400000</c:v>
                      </c:pt>
                      <c:pt idx="1">
                        <c:v>35200000</c:v>
                      </c:pt>
                      <c:pt idx="2">
                        <c:v>35200000</c:v>
                      </c:pt>
                      <c:pt idx="3">
                        <c:v>34900000</c:v>
                      </c:pt>
                      <c:pt idx="4">
                        <c:v>34400000</c:v>
                      </c:pt>
                      <c:pt idx="5">
                        <c:v>33100000</c:v>
                      </c:pt>
                      <c:pt idx="6">
                        <c:v>32900000</c:v>
                      </c:pt>
                      <c:pt idx="7">
                        <c:v>32700000</c:v>
                      </c:pt>
                      <c:pt idx="8">
                        <c:v>32600000</c:v>
                      </c:pt>
                      <c:pt idx="9">
                        <c:v>32400000</c:v>
                      </c:pt>
                      <c:pt idx="10">
                        <c:v>32400000</c:v>
                      </c:pt>
                      <c:pt idx="11">
                        <c:v>32300000</c:v>
                      </c:pt>
                      <c:pt idx="12">
                        <c:v>32200000</c:v>
                      </c:pt>
                      <c:pt idx="13">
                        <c:v>31700000</c:v>
                      </c:pt>
                      <c:pt idx="14">
                        <c:v>31700000</c:v>
                      </c:pt>
                      <c:pt idx="15">
                        <c:v>31600000</c:v>
                      </c:pt>
                      <c:pt idx="16">
                        <c:v>31600000</c:v>
                      </c:pt>
                      <c:pt idx="17">
                        <c:v>31600000</c:v>
                      </c:pt>
                      <c:pt idx="18">
                        <c:v>31600000</c:v>
                      </c:pt>
                      <c:pt idx="19">
                        <c:v>31500000</c:v>
                      </c:pt>
                      <c:pt idx="20">
                        <c:v>31500000</c:v>
                      </c:pt>
                      <c:pt idx="21">
                        <c:v>31500000</c:v>
                      </c:pt>
                      <c:pt idx="22">
                        <c:v>31400000</c:v>
                      </c:pt>
                      <c:pt idx="23">
                        <c:v>31400000</c:v>
                      </c:pt>
                      <c:pt idx="24">
                        <c:v>31400000</c:v>
                      </c:pt>
                      <c:pt idx="25">
                        <c:v>30900000</c:v>
                      </c:pt>
                      <c:pt idx="26">
                        <c:v>31300000</c:v>
                      </c:pt>
                      <c:pt idx="27">
                        <c:v>31400000</c:v>
                      </c:pt>
                      <c:pt idx="28">
                        <c:v>31200000</c:v>
                      </c:pt>
                      <c:pt idx="29">
                        <c:v>31000000</c:v>
                      </c:pt>
                      <c:pt idx="30">
                        <c:v>31100000</c:v>
                      </c:pt>
                      <c:pt idx="31">
                        <c:v>30900000</c:v>
                      </c:pt>
                      <c:pt idx="32">
                        <c:v>30800000</c:v>
                      </c:pt>
                      <c:pt idx="33">
                        <c:v>31000000</c:v>
                      </c:pt>
                      <c:pt idx="34">
                        <c:v>30700000</c:v>
                      </c:pt>
                      <c:pt idx="35">
                        <c:v>30500000</c:v>
                      </c:pt>
                      <c:pt idx="36">
                        <c:v>29900000</c:v>
                      </c:pt>
                      <c:pt idx="37">
                        <c:v>29900000</c:v>
                      </c:pt>
                      <c:pt idx="38">
                        <c:v>29700000</c:v>
                      </c:pt>
                      <c:pt idx="39">
                        <c:v>29300000</c:v>
                      </c:pt>
                      <c:pt idx="40">
                        <c:v>29300000</c:v>
                      </c:pt>
                      <c:pt idx="41">
                        <c:v>29200000</c:v>
                      </c:pt>
                      <c:pt idx="42">
                        <c:v>29100000</c:v>
                      </c:pt>
                      <c:pt idx="43">
                        <c:v>29200000</c:v>
                      </c:pt>
                      <c:pt idx="44">
                        <c:v>29100000</c:v>
                      </c:pt>
                      <c:pt idx="45">
                        <c:v>29100000</c:v>
                      </c:pt>
                      <c:pt idx="46">
                        <c:v>29000000</c:v>
                      </c:pt>
                      <c:pt idx="47">
                        <c:v>28900000</c:v>
                      </c:pt>
                      <c:pt idx="48">
                        <c:v>28800000</c:v>
                      </c:pt>
                      <c:pt idx="49">
                        <c:v>29200000</c:v>
                      </c:pt>
                      <c:pt idx="50">
                        <c:v>28900000</c:v>
                      </c:pt>
                      <c:pt idx="51">
                        <c:v>28800000</c:v>
                      </c:pt>
                      <c:pt idx="52">
                        <c:v>28800000</c:v>
                      </c:pt>
                      <c:pt idx="53">
                        <c:v>28700000</c:v>
                      </c:pt>
                      <c:pt idx="54">
                        <c:v>28700000</c:v>
                      </c:pt>
                      <c:pt idx="55">
                        <c:v>28800000</c:v>
                      </c:pt>
                      <c:pt idx="56">
                        <c:v>28600000</c:v>
                      </c:pt>
                      <c:pt idx="57">
                        <c:v>28700000</c:v>
                      </c:pt>
                      <c:pt idx="58">
                        <c:v>28600000</c:v>
                      </c:pt>
                      <c:pt idx="59">
                        <c:v>28600000</c:v>
                      </c:pt>
                      <c:pt idx="60">
                        <c:v>28600000</c:v>
                      </c:pt>
                      <c:pt idx="61">
                        <c:v>28500000</c:v>
                      </c:pt>
                      <c:pt idx="62">
                        <c:v>28300000</c:v>
                      </c:pt>
                      <c:pt idx="63">
                        <c:v>28300000</c:v>
                      </c:pt>
                      <c:pt idx="64">
                        <c:v>28400000</c:v>
                      </c:pt>
                      <c:pt idx="65">
                        <c:v>28200000</c:v>
                      </c:pt>
                      <c:pt idx="66">
                        <c:v>28500000</c:v>
                      </c:pt>
                      <c:pt idx="67">
                        <c:v>27900000</c:v>
                      </c:pt>
                      <c:pt idx="68">
                        <c:v>28100000</c:v>
                      </c:pt>
                      <c:pt idx="69">
                        <c:v>28000000</c:v>
                      </c:pt>
                      <c:pt idx="70">
                        <c:v>28000000</c:v>
                      </c:pt>
                      <c:pt idx="71">
                        <c:v>27900000</c:v>
                      </c:pt>
                      <c:pt idx="72">
                        <c:v>28000000</c:v>
                      </c:pt>
                      <c:pt idx="73">
                        <c:v>27700000</c:v>
                      </c:pt>
                      <c:pt idx="74">
                        <c:v>27700000</c:v>
                      </c:pt>
                      <c:pt idx="75">
                        <c:v>27700000</c:v>
                      </c:pt>
                      <c:pt idx="76">
                        <c:v>27800000</c:v>
                      </c:pt>
                      <c:pt idx="77">
                        <c:v>27700000</c:v>
                      </c:pt>
                      <c:pt idx="78">
                        <c:v>27600000</c:v>
                      </c:pt>
                      <c:pt idx="79">
                        <c:v>27500000</c:v>
                      </c:pt>
                      <c:pt idx="80">
                        <c:v>27600000</c:v>
                      </c:pt>
                      <c:pt idx="81">
                        <c:v>27600000</c:v>
                      </c:pt>
                      <c:pt idx="82">
                        <c:v>27400000</c:v>
                      </c:pt>
                      <c:pt idx="83">
                        <c:v>27400000</c:v>
                      </c:pt>
                      <c:pt idx="84">
                        <c:v>27400000</c:v>
                      </c:pt>
                      <c:pt idx="85">
                        <c:v>27400000</c:v>
                      </c:pt>
                      <c:pt idx="86">
                        <c:v>27300000</c:v>
                      </c:pt>
                      <c:pt idx="87">
                        <c:v>27300000</c:v>
                      </c:pt>
                      <c:pt idx="88">
                        <c:v>27300000</c:v>
                      </c:pt>
                      <c:pt idx="89">
                        <c:v>27200000</c:v>
                      </c:pt>
                      <c:pt idx="90">
                        <c:v>27300000</c:v>
                      </c:pt>
                      <c:pt idx="91">
                        <c:v>27200000</c:v>
                      </c:pt>
                      <c:pt idx="92">
                        <c:v>27200000</c:v>
                      </c:pt>
                      <c:pt idx="93">
                        <c:v>27200000</c:v>
                      </c:pt>
                      <c:pt idx="94">
                        <c:v>27200000</c:v>
                      </c:pt>
                      <c:pt idx="95">
                        <c:v>27200000</c:v>
                      </c:pt>
                      <c:pt idx="96">
                        <c:v>27100000</c:v>
                      </c:pt>
                      <c:pt idx="97">
                        <c:v>27100000</c:v>
                      </c:pt>
                      <c:pt idx="98">
                        <c:v>27000000</c:v>
                      </c:pt>
                      <c:pt idx="99">
                        <c:v>26900000</c:v>
                      </c:pt>
                      <c:pt idx="100">
                        <c:v>26900000</c:v>
                      </c:pt>
                      <c:pt idx="101">
                        <c:v>26900000</c:v>
                      </c:pt>
                      <c:pt idx="102">
                        <c:v>26800000</c:v>
                      </c:pt>
                      <c:pt idx="103">
                        <c:v>26800000</c:v>
                      </c:pt>
                      <c:pt idx="104">
                        <c:v>26800000</c:v>
                      </c:pt>
                      <c:pt idx="105">
                        <c:v>26900000</c:v>
                      </c:pt>
                      <c:pt idx="106">
                        <c:v>26800000</c:v>
                      </c:pt>
                      <c:pt idx="107">
                        <c:v>26700000</c:v>
                      </c:pt>
                      <c:pt idx="108">
                        <c:v>26700000</c:v>
                      </c:pt>
                      <c:pt idx="109">
                        <c:v>26600000</c:v>
                      </c:pt>
                      <c:pt idx="110">
                        <c:v>26500000</c:v>
                      </c:pt>
                      <c:pt idx="111">
                        <c:v>26500000</c:v>
                      </c:pt>
                      <c:pt idx="112">
                        <c:v>26500000</c:v>
                      </c:pt>
                      <c:pt idx="113">
                        <c:v>26400000</c:v>
                      </c:pt>
                      <c:pt idx="114">
                        <c:v>26400000</c:v>
                      </c:pt>
                      <c:pt idx="115">
                        <c:v>26400000</c:v>
                      </c:pt>
                      <c:pt idx="116">
                        <c:v>26400000</c:v>
                      </c:pt>
                      <c:pt idx="117">
                        <c:v>26400000</c:v>
                      </c:pt>
                      <c:pt idx="118">
                        <c:v>26300000</c:v>
                      </c:pt>
                      <c:pt idx="119">
                        <c:v>26400000</c:v>
                      </c:pt>
                      <c:pt idx="120">
                        <c:v>26300000</c:v>
                      </c:pt>
                      <c:pt idx="121">
                        <c:v>26300000</c:v>
                      </c:pt>
                      <c:pt idx="122">
                        <c:v>26200000</c:v>
                      </c:pt>
                      <c:pt idx="123">
                        <c:v>26200000</c:v>
                      </c:pt>
                      <c:pt idx="124">
                        <c:v>26200000</c:v>
                      </c:pt>
                      <c:pt idx="125">
                        <c:v>26200000</c:v>
                      </c:pt>
                      <c:pt idx="126">
                        <c:v>26100000</c:v>
                      </c:pt>
                      <c:pt idx="127">
                        <c:v>26100000</c:v>
                      </c:pt>
                      <c:pt idx="128">
                        <c:v>26100000</c:v>
                      </c:pt>
                      <c:pt idx="129">
                        <c:v>26200000</c:v>
                      </c:pt>
                      <c:pt idx="130">
                        <c:v>26100000</c:v>
                      </c:pt>
                      <c:pt idx="131">
                        <c:v>26100000</c:v>
                      </c:pt>
                      <c:pt idx="132">
                        <c:v>26100000</c:v>
                      </c:pt>
                      <c:pt idx="133">
                        <c:v>26000000</c:v>
                      </c:pt>
                      <c:pt idx="134">
                        <c:v>26000000</c:v>
                      </c:pt>
                      <c:pt idx="135">
                        <c:v>26000000</c:v>
                      </c:pt>
                      <c:pt idx="136">
                        <c:v>26100000</c:v>
                      </c:pt>
                      <c:pt idx="137">
                        <c:v>26100000</c:v>
                      </c:pt>
                      <c:pt idx="138">
                        <c:v>26000000</c:v>
                      </c:pt>
                      <c:pt idx="139">
                        <c:v>25900000</c:v>
                      </c:pt>
                      <c:pt idx="140">
                        <c:v>25800000</c:v>
                      </c:pt>
                      <c:pt idx="141">
                        <c:v>25900000</c:v>
                      </c:pt>
                      <c:pt idx="142">
                        <c:v>25800000</c:v>
                      </c:pt>
                      <c:pt idx="143">
                        <c:v>25100000</c:v>
                      </c:pt>
                      <c:pt idx="144">
                        <c:v>25300000</c:v>
                      </c:pt>
                      <c:pt idx="145">
                        <c:v>25300000</c:v>
                      </c:pt>
                      <c:pt idx="146">
                        <c:v>25400000</c:v>
                      </c:pt>
                      <c:pt idx="147">
                        <c:v>25600000</c:v>
                      </c:pt>
                      <c:pt idx="148">
                        <c:v>25600000</c:v>
                      </c:pt>
                      <c:pt idx="149">
                        <c:v>25500000</c:v>
                      </c:pt>
                      <c:pt idx="150">
                        <c:v>25500000</c:v>
                      </c:pt>
                      <c:pt idx="151">
                        <c:v>25500000</c:v>
                      </c:pt>
                      <c:pt idx="152">
                        <c:v>25400000</c:v>
                      </c:pt>
                      <c:pt idx="153">
                        <c:v>25300000</c:v>
                      </c:pt>
                      <c:pt idx="154">
                        <c:v>25200000</c:v>
                      </c:pt>
                      <c:pt idx="155">
                        <c:v>25300000</c:v>
                      </c:pt>
                      <c:pt idx="156">
                        <c:v>25500000</c:v>
                      </c:pt>
                      <c:pt idx="157">
                        <c:v>25200000</c:v>
                      </c:pt>
                      <c:pt idx="158">
                        <c:v>25300000</c:v>
                      </c:pt>
                      <c:pt idx="159">
                        <c:v>25200000</c:v>
                      </c:pt>
                      <c:pt idx="160">
                        <c:v>25200000</c:v>
                      </c:pt>
                      <c:pt idx="161">
                        <c:v>25100000</c:v>
                      </c:pt>
                      <c:pt idx="162">
                        <c:v>25200000</c:v>
                      </c:pt>
                      <c:pt idx="163">
                        <c:v>25200000</c:v>
                      </c:pt>
                      <c:pt idx="164">
                        <c:v>25200000</c:v>
                      </c:pt>
                      <c:pt idx="165">
                        <c:v>25100000</c:v>
                      </c:pt>
                      <c:pt idx="166">
                        <c:v>25200000</c:v>
                      </c:pt>
                      <c:pt idx="167">
                        <c:v>25000000</c:v>
                      </c:pt>
                      <c:pt idx="168">
                        <c:v>25000000</c:v>
                      </c:pt>
                      <c:pt idx="169">
                        <c:v>25000000</c:v>
                      </c:pt>
                      <c:pt idx="170">
                        <c:v>25100000</c:v>
                      </c:pt>
                      <c:pt idx="171">
                        <c:v>25100000</c:v>
                      </c:pt>
                      <c:pt idx="172">
                        <c:v>24900000</c:v>
                      </c:pt>
                      <c:pt idx="173">
                        <c:v>25000000</c:v>
                      </c:pt>
                      <c:pt idx="174">
                        <c:v>24900000</c:v>
                      </c:pt>
                      <c:pt idx="175">
                        <c:v>25000000</c:v>
                      </c:pt>
                      <c:pt idx="176">
                        <c:v>25300000</c:v>
                      </c:pt>
                      <c:pt idx="177">
                        <c:v>25300000</c:v>
                      </c:pt>
                      <c:pt idx="178">
                        <c:v>25200000</c:v>
                      </c:pt>
                      <c:pt idx="179">
                        <c:v>24700000</c:v>
                      </c:pt>
                      <c:pt idx="180">
                        <c:v>24600000</c:v>
                      </c:pt>
                      <c:pt idx="181">
                        <c:v>24700000</c:v>
                      </c:pt>
                      <c:pt idx="182">
                        <c:v>24700000</c:v>
                      </c:pt>
                      <c:pt idx="183">
                        <c:v>24600000</c:v>
                      </c:pt>
                      <c:pt idx="184">
                        <c:v>24700000</c:v>
                      </c:pt>
                      <c:pt idx="185">
                        <c:v>24600000</c:v>
                      </c:pt>
                      <c:pt idx="186">
                        <c:v>24600000</c:v>
                      </c:pt>
                      <c:pt idx="187">
                        <c:v>24500000</c:v>
                      </c:pt>
                      <c:pt idx="188">
                        <c:v>24100000</c:v>
                      </c:pt>
                      <c:pt idx="189">
                        <c:v>24100000</c:v>
                      </c:pt>
                      <c:pt idx="190">
                        <c:v>24000000</c:v>
                      </c:pt>
                      <c:pt idx="191">
                        <c:v>23900000</c:v>
                      </c:pt>
                      <c:pt idx="192">
                        <c:v>23800000</c:v>
                      </c:pt>
                      <c:pt idx="193">
                        <c:v>23800000</c:v>
                      </c:pt>
                      <c:pt idx="194">
                        <c:v>23900000</c:v>
                      </c:pt>
                      <c:pt idx="195">
                        <c:v>23800000</c:v>
                      </c:pt>
                      <c:pt idx="196">
                        <c:v>23800000</c:v>
                      </c:pt>
                      <c:pt idx="197">
                        <c:v>23800000</c:v>
                      </c:pt>
                      <c:pt idx="198">
                        <c:v>23800000</c:v>
                      </c:pt>
                      <c:pt idx="199">
                        <c:v>23900000</c:v>
                      </c:pt>
                      <c:pt idx="200">
                        <c:v>23800000</c:v>
                      </c:pt>
                      <c:pt idx="201">
                        <c:v>23700000</c:v>
                      </c:pt>
                      <c:pt idx="202">
                        <c:v>23300000</c:v>
                      </c:pt>
                      <c:pt idx="203">
                        <c:v>23300000</c:v>
                      </c:pt>
                      <c:pt idx="204">
                        <c:v>23600000</c:v>
                      </c:pt>
                      <c:pt idx="205">
                        <c:v>23600000</c:v>
                      </c:pt>
                      <c:pt idx="206">
                        <c:v>23600000</c:v>
                      </c:pt>
                      <c:pt idx="207">
                        <c:v>23600000</c:v>
                      </c:pt>
                      <c:pt idx="208">
                        <c:v>23100000</c:v>
                      </c:pt>
                      <c:pt idx="209">
                        <c:v>23100000</c:v>
                      </c:pt>
                      <c:pt idx="210">
                        <c:v>23000000</c:v>
                      </c:pt>
                      <c:pt idx="211">
                        <c:v>23600000</c:v>
                      </c:pt>
                      <c:pt idx="212">
                        <c:v>23500000</c:v>
                      </c:pt>
                      <c:pt idx="213">
                        <c:v>23400000</c:v>
                      </c:pt>
                      <c:pt idx="214">
                        <c:v>22900000</c:v>
                      </c:pt>
                      <c:pt idx="215">
                        <c:v>22900000</c:v>
                      </c:pt>
                      <c:pt idx="216">
                        <c:v>22900000</c:v>
                      </c:pt>
                      <c:pt idx="217">
                        <c:v>22600000</c:v>
                      </c:pt>
                      <c:pt idx="218">
                        <c:v>22600000</c:v>
                      </c:pt>
                      <c:pt idx="219">
                        <c:v>23000000</c:v>
                      </c:pt>
                      <c:pt idx="220">
                        <c:v>23200000</c:v>
                      </c:pt>
                      <c:pt idx="221">
                        <c:v>23500000</c:v>
                      </c:pt>
                      <c:pt idx="222">
                        <c:v>23600000</c:v>
                      </c:pt>
                      <c:pt idx="223">
                        <c:v>23600000</c:v>
                      </c:pt>
                      <c:pt idx="224">
                        <c:v>23200000</c:v>
                      </c:pt>
                      <c:pt idx="225">
                        <c:v>22900000</c:v>
                      </c:pt>
                      <c:pt idx="226">
                        <c:v>22900000</c:v>
                      </c:pt>
                      <c:pt idx="227">
                        <c:v>22700000</c:v>
                      </c:pt>
                      <c:pt idx="228">
                        <c:v>22400000</c:v>
                      </c:pt>
                      <c:pt idx="229">
                        <c:v>22400000</c:v>
                      </c:pt>
                      <c:pt idx="230">
                        <c:v>22300000</c:v>
                      </c:pt>
                      <c:pt idx="231">
                        <c:v>22000000</c:v>
                      </c:pt>
                      <c:pt idx="232">
                        <c:v>22000000</c:v>
                      </c:pt>
                      <c:pt idx="233">
                        <c:v>22300000</c:v>
                      </c:pt>
                      <c:pt idx="234">
                        <c:v>22600000</c:v>
                      </c:pt>
                      <c:pt idx="235">
                        <c:v>22600000</c:v>
                      </c:pt>
                      <c:pt idx="236">
                        <c:v>23300000</c:v>
                      </c:pt>
                      <c:pt idx="237">
                        <c:v>22400000</c:v>
                      </c:pt>
                      <c:pt idx="238">
                        <c:v>22200000</c:v>
                      </c:pt>
                      <c:pt idx="239">
                        <c:v>22200000</c:v>
                      </c:pt>
                      <c:pt idx="240">
                        <c:v>22100000</c:v>
                      </c:pt>
                      <c:pt idx="241">
                        <c:v>22000000</c:v>
                      </c:pt>
                      <c:pt idx="242">
                        <c:v>22000000</c:v>
                      </c:pt>
                      <c:pt idx="243">
                        <c:v>22000000</c:v>
                      </c:pt>
                      <c:pt idx="244">
                        <c:v>21900000</c:v>
                      </c:pt>
                      <c:pt idx="245">
                        <c:v>21900000</c:v>
                      </c:pt>
                      <c:pt idx="246">
                        <c:v>21800000</c:v>
                      </c:pt>
                      <c:pt idx="247">
                        <c:v>21800000</c:v>
                      </c:pt>
                      <c:pt idx="248">
                        <c:v>21800000</c:v>
                      </c:pt>
                      <c:pt idx="249">
                        <c:v>21800000</c:v>
                      </c:pt>
                      <c:pt idx="250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FE81-4FA9-B3D0-DCC01F3BA114}"/>
                  </c:ext>
                </c:extLst>
              </c15:ser>
            </c15:filteredScatterSeries>
            <c15:filteredScatterSeries>
              <c15:ser>
                <c:idx val="12"/>
                <c:order val="13"/>
                <c:tx>
                  <c:v>Cav 20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>
                        <a:lumMod val="50000"/>
                      </a:schemeClr>
                    </a:solidFill>
                    <a:ln w="9525">
                      <a:solidFill>
                        <a:schemeClr val="accent2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Multilayer!$W$36:$W$106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0.155</c:v>
                      </c:pt>
                      <c:pt idx="1">
                        <c:v>0.18099999999999999</c:v>
                      </c:pt>
                      <c:pt idx="2">
                        <c:v>0.20899999999999999</c:v>
                      </c:pt>
                      <c:pt idx="3">
                        <c:v>0.23799999999999999</c:v>
                      </c:pt>
                      <c:pt idx="4">
                        <c:v>0.27</c:v>
                      </c:pt>
                      <c:pt idx="5">
                        <c:v>0.30299999999999999</c:v>
                      </c:pt>
                      <c:pt idx="6">
                        <c:v>0.33900000000000002</c:v>
                      </c:pt>
                      <c:pt idx="7">
                        <c:v>0.374</c:v>
                      </c:pt>
                      <c:pt idx="8">
                        <c:v>0.41099999999999998</c:v>
                      </c:pt>
                      <c:pt idx="9">
                        <c:v>0.44800000000000001</c:v>
                      </c:pt>
                      <c:pt idx="10">
                        <c:v>0.48399999999999999</c:v>
                      </c:pt>
                      <c:pt idx="11">
                        <c:v>0.51800000000000002</c:v>
                      </c:pt>
                      <c:pt idx="12">
                        <c:v>0.56799999999999995</c:v>
                      </c:pt>
                      <c:pt idx="13">
                        <c:v>0.61299999999999999</c:v>
                      </c:pt>
                      <c:pt idx="14">
                        <c:v>0.65400000000000003</c:v>
                      </c:pt>
                      <c:pt idx="15">
                        <c:v>0.69899999999999995</c:v>
                      </c:pt>
                      <c:pt idx="16">
                        <c:v>0.73699999999999999</c:v>
                      </c:pt>
                      <c:pt idx="17">
                        <c:v>0.77</c:v>
                      </c:pt>
                      <c:pt idx="18">
                        <c:v>0.82099999999999995</c:v>
                      </c:pt>
                      <c:pt idx="19">
                        <c:v>0.86499999999999999</c:v>
                      </c:pt>
                      <c:pt idx="20">
                        <c:v>0.90200000000000002</c:v>
                      </c:pt>
                      <c:pt idx="21">
                        <c:v>0.94099999999999995</c:v>
                      </c:pt>
                      <c:pt idx="22">
                        <c:v>0.99</c:v>
                      </c:pt>
                      <c:pt idx="23">
                        <c:v>1.03</c:v>
                      </c:pt>
                      <c:pt idx="24">
                        <c:v>1.07</c:v>
                      </c:pt>
                      <c:pt idx="25">
                        <c:v>1.1100000000000001</c:v>
                      </c:pt>
                      <c:pt idx="26">
                        <c:v>1.1599999999999999</c:v>
                      </c:pt>
                      <c:pt idx="27">
                        <c:v>1.19</c:v>
                      </c:pt>
                      <c:pt idx="28">
                        <c:v>1.24</c:v>
                      </c:pt>
                      <c:pt idx="29">
                        <c:v>1.29</c:v>
                      </c:pt>
                      <c:pt idx="30">
                        <c:v>1.35</c:v>
                      </c:pt>
                      <c:pt idx="31">
                        <c:v>1.4</c:v>
                      </c:pt>
                      <c:pt idx="32">
                        <c:v>1.44</c:v>
                      </c:pt>
                      <c:pt idx="33">
                        <c:v>1.5</c:v>
                      </c:pt>
                      <c:pt idx="34">
                        <c:v>1.56</c:v>
                      </c:pt>
                      <c:pt idx="35">
                        <c:v>1.61</c:v>
                      </c:pt>
                      <c:pt idx="36">
                        <c:v>1.66</c:v>
                      </c:pt>
                      <c:pt idx="37">
                        <c:v>1.71</c:v>
                      </c:pt>
                      <c:pt idx="38">
                        <c:v>1.78</c:v>
                      </c:pt>
                      <c:pt idx="39">
                        <c:v>1.83</c:v>
                      </c:pt>
                      <c:pt idx="40">
                        <c:v>1.89</c:v>
                      </c:pt>
                      <c:pt idx="41">
                        <c:v>1.94</c:v>
                      </c:pt>
                      <c:pt idx="42">
                        <c:v>1.99</c:v>
                      </c:pt>
                      <c:pt idx="43">
                        <c:v>2.04</c:v>
                      </c:pt>
                      <c:pt idx="44">
                        <c:v>2.09</c:v>
                      </c:pt>
                      <c:pt idx="45">
                        <c:v>2.13</c:v>
                      </c:pt>
                      <c:pt idx="46">
                        <c:v>2.19</c:v>
                      </c:pt>
                      <c:pt idx="47">
                        <c:v>2.2400000000000002</c:v>
                      </c:pt>
                      <c:pt idx="48">
                        <c:v>2.2999999999999998</c:v>
                      </c:pt>
                      <c:pt idx="49">
                        <c:v>2.36</c:v>
                      </c:pt>
                      <c:pt idx="50">
                        <c:v>2.4</c:v>
                      </c:pt>
                      <c:pt idx="51">
                        <c:v>2.4500000000000002</c:v>
                      </c:pt>
                      <c:pt idx="52">
                        <c:v>2.5</c:v>
                      </c:pt>
                      <c:pt idx="53">
                        <c:v>2.5499999999999998</c:v>
                      </c:pt>
                      <c:pt idx="54">
                        <c:v>2.61</c:v>
                      </c:pt>
                      <c:pt idx="55">
                        <c:v>2.67</c:v>
                      </c:pt>
                      <c:pt idx="56">
                        <c:v>2.74</c:v>
                      </c:pt>
                      <c:pt idx="57">
                        <c:v>2.76</c:v>
                      </c:pt>
                      <c:pt idx="58">
                        <c:v>2.81</c:v>
                      </c:pt>
                      <c:pt idx="59">
                        <c:v>2.86</c:v>
                      </c:pt>
                      <c:pt idx="60">
                        <c:v>2.91</c:v>
                      </c:pt>
                      <c:pt idx="61">
                        <c:v>2.97</c:v>
                      </c:pt>
                      <c:pt idx="62">
                        <c:v>3.03</c:v>
                      </c:pt>
                      <c:pt idx="63">
                        <c:v>3.08</c:v>
                      </c:pt>
                      <c:pt idx="64">
                        <c:v>3.16</c:v>
                      </c:pt>
                      <c:pt idx="65">
                        <c:v>3.24</c:v>
                      </c:pt>
                      <c:pt idx="66">
                        <c:v>3.27</c:v>
                      </c:pt>
                      <c:pt idx="67">
                        <c:v>3.37</c:v>
                      </c:pt>
                      <c:pt idx="68">
                        <c:v>3.47</c:v>
                      </c:pt>
                      <c:pt idx="69">
                        <c:v>3.53</c:v>
                      </c:pt>
                      <c:pt idx="70">
                        <c:v>3.66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Multilayer!$V$36:$V$106</c15:sqref>
                        </c15:formulaRef>
                      </c:ext>
                    </c:extLst>
                    <c:numCache>
                      <c:formatCode>0.00E+00</c:formatCode>
                      <c:ptCount val="71"/>
                      <c:pt idx="0">
                        <c:v>18500000</c:v>
                      </c:pt>
                      <c:pt idx="1">
                        <c:v>19100000</c:v>
                      </c:pt>
                      <c:pt idx="2">
                        <c:v>19200000</c:v>
                      </c:pt>
                      <c:pt idx="3">
                        <c:v>18600000</c:v>
                      </c:pt>
                      <c:pt idx="4">
                        <c:v>18700000</c:v>
                      </c:pt>
                      <c:pt idx="5">
                        <c:v>18700000</c:v>
                      </c:pt>
                      <c:pt idx="6">
                        <c:v>18600000</c:v>
                      </c:pt>
                      <c:pt idx="7">
                        <c:v>18800000</c:v>
                      </c:pt>
                      <c:pt idx="8">
                        <c:v>18800000</c:v>
                      </c:pt>
                      <c:pt idx="9">
                        <c:v>18800000</c:v>
                      </c:pt>
                      <c:pt idx="10">
                        <c:v>18800000</c:v>
                      </c:pt>
                      <c:pt idx="11">
                        <c:v>18600000</c:v>
                      </c:pt>
                      <c:pt idx="12">
                        <c:v>18700000</c:v>
                      </c:pt>
                      <c:pt idx="13">
                        <c:v>18700000</c:v>
                      </c:pt>
                      <c:pt idx="14">
                        <c:v>18600000</c:v>
                      </c:pt>
                      <c:pt idx="15">
                        <c:v>18600000</c:v>
                      </c:pt>
                      <c:pt idx="16">
                        <c:v>18600000</c:v>
                      </c:pt>
                      <c:pt idx="17">
                        <c:v>18600000</c:v>
                      </c:pt>
                      <c:pt idx="18">
                        <c:v>18600000</c:v>
                      </c:pt>
                      <c:pt idx="19">
                        <c:v>18500000</c:v>
                      </c:pt>
                      <c:pt idx="20">
                        <c:v>18500000</c:v>
                      </c:pt>
                      <c:pt idx="21">
                        <c:v>18500000</c:v>
                      </c:pt>
                      <c:pt idx="22">
                        <c:v>18400000</c:v>
                      </c:pt>
                      <c:pt idx="23">
                        <c:v>18200000</c:v>
                      </c:pt>
                      <c:pt idx="24">
                        <c:v>17400000</c:v>
                      </c:pt>
                      <c:pt idx="25">
                        <c:v>17400000</c:v>
                      </c:pt>
                      <c:pt idx="26">
                        <c:v>17400000</c:v>
                      </c:pt>
                      <c:pt idx="27">
                        <c:v>16800000</c:v>
                      </c:pt>
                      <c:pt idx="28">
                        <c:v>16800000</c:v>
                      </c:pt>
                      <c:pt idx="29">
                        <c:v>16800000</c:v>
                      </c:pt>
                      <c:pt idx="30">
                        <c:v>16800000</c:v>
                      </c:pt>
                      <c:pt idx="31">
                        <c:v>16800000</c:v>
                      </c:pt>
                      <c:pt idx="32">
                        <c:v>16800000</c:v>
                      </c:pt>
                      <c:pt idx="33">
                        <c:v>16800000</c:v>
                      </c:pt>
                      <c:pt idx="34">
                        <c:v>16800000</c:v>
                      </c:pt>
                      <c:pt idx="35">
                        <c:v>16800000</c:v>
                      </c:pt>
                      <c:pt idx="36">
                        <c:v>16900000</c:v>
                      </c:pt>
                      <c:pt idx="37">
                        <c:v>16900000</c:v>
                      </c:pt>
                      <c:pt idx="38">
                        <c:v>16900000</c:v>
                      </c:pt>
                      <c:pt idx="39">
                        <c:v>16900000</c:v>
                      </c:pt>
                      <c:pt idx="40">
                        <c:v>16900000</c:v>
                      </c:pt>
                      <c:pt idx="41">
                        <c:v>16800000</c:v>
                      </c:pt>
                      <c:pt idx="42">
                        <c:v>16800000</c:v>
                      </c:pt>
                      <c:pt idx="43">
                        <c:v>16700000</c:v>
                      </c:pt>
                      <c:pt idx="44">
                        <c:v>16700000</c:v>
                      </c:pt>
                      <c:pt idx="45">
                        <c:v>16600000</c:v>
                      </c:pt>
                      <c:pt idx="46">
                        <c:v>16500000</c:v>
                      </c:pt>
                      <c:pt idx="47">
                        <c:v>16500000</c:v>
                      </c:pt>
                      <c:pt idx="48">
                        <c:v>16400000</c:v>
                      </c:pt>
                      <c:pt idx="49">
                        <c:v>16300000</c:v>
                      </c:pt>
                      <c:pt idx="50">
                        <c:v>16300000</c:v>
                      </c:pt>
                      <c:pt idx="51">
                        <c:v>16100000</c:v>
                      </c:pt>
                      <c:pt idx="52">
                        <c:v>16000000</c:v>
                      </c:pt>
                      <c:pt idx="53">
                        <c:v>15800000</c:v>
                      </c:pt>
                      <c:pt idx="54">
                        <c:v>15700000</c:v>
                      </c:pt>
                      <c:pt idx="55">
                        <c:v>15600000</c:v>
                      </c:pt>
                      <c:pt idx="56">
                        <c:v>15500000</c:v>
                      </c:pt>
                      <c:pt idx="57">
                        <c:v>15300000</c:v>
                      </c:pt>
                      <c:pt idx="58">
                        <c:v>15200000</c:v>
                      </c:pt>
                      <c:pt idx="59">
                        <c:v>15200000</c:v>
                      </c:pt>
                      <c:pt idx="60">
                        <c:v>15100000</c:v>
                      </c:pt>
                      <c:pt idx="61">
                        <c:v>15000000</c:v>
                      </c:pt>
                      <c:pt idx="62">
                        <c:v>15000000</c:v>
                      </c:pt>
                      <c:pt idx="63">
                        <c:v>14700000</c:v>
                      </c:pt>
                      <c:pt idx="64">
                        <c:v>14700000</c:v>
                      </c:pt>
                      <c:pt idx="65">
                        <c:v>14600000</c:v>
                      </c:pt>
                      <c:pt idx="66">
                        <c:v>14800000</c:v>
                      </c:pt>
                      <c:pt idx="67">
                        <c:v>14700000</c:v>
                      </c:pt>
                      <c:pt idx="68">
                        <c:v>14500000</c:v>
                      </c:pt>
                      <c:pt idx="69">
                        <c:v>14100000</c:v>
                      </c:pt>
                      <c:pt idx="70">
                        <c:v>14100000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E81-4FA9-B3D0-DCC01F3BA114}"/>
                  </c:ext>
                </c:extLst>
              </c15:ser>
            </c15:filteredScatterSeries>
            <c15:filteredScatterSeries>
              <c15:ser>
                <c:idx val="13"/>
                <c:order val="14"/>
                <c:tx>
                  <c:v>Cav 21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Multilayer!$AB$36:$AB$85</c15:sqref>
                        </c15:formulaRef>
                      </c:ext>
                    </c:extLst>
                    <c:numCache>
                      <c:formatCode>0.00E+00</c:formatCode>
                      <c:ptCount val="50"/>
                      <c:pt idx="0">
                        <c:v>0.56699999999999995</c:v>
                      </c:pt>
                      <c:pt idx="1">
                        <c:v>0.51700000000000002</c:v>
                      </c:pt>
                      <c:pt idx="2">
                        <c:v>0.499</c:v>
                      </c:pt>
                      <c:pt idx="3">
                        <c:v>0.46700000000000003</c:v>
                      </c:pt>
                      <c:pt idx="4">
                        <c:v>0.42899999999999999</c:v>
                      </c:pt>
                      <c:pt idx="5">
                        <c:v>0.40699999999999997</c:v>
                      </c:pt>
                      <c:pt idx="6">
                        <c:v>0.374</c:v>
                      </c:pt>
                      <c:pt idx="7">
                        <c:v>0.34599999999999997</c:v>
                      </c:pt>
                      <c:pt idx="8">
                        <c:v>0.33300000000000002</c:v>
                      </c:pt>
                      <c:pt idx="9">
                        <c:v>0.312</c:v>
                      </c:pt>
                      <c:pt idx="10">
                        <c:v>0.59899999999999998</c:v>
                      </c:pt>
                      <c:pt idx="11">
                        <c:v>0.63800000000000001</c:v>
                      </c:pt>
                      <c:pt idx="12">
                        <c:v>0.66500000000000004</c:v>
                      </c:pt>
                      <c:pt idx="13">
                        <c:v>0.69899999999999995</c:v>
                      </c:pt>
                      <c:pt idx="14">
                        <c:v>0.73699999999999999</c:v>
                      </c:pt>
                      <c:pt idx="15">
                        <c:v>0.76700000000000002</c:v>
                      </c:pt>
                      <c:pt idx="16">
                        <c:v>0.81</c:v>
                      </c:pt>
                      <c:pt idx="17">
                        <c:v>0.84499999999999997</c:v>
                      </c:pt>
                      <c:pt idx="18">
                        <c:v>0.88500000000000001</c:v>
                      </c:pt>
                      <c:pt idx="19">
                        <c:v>0.91</c:v>
                      </c:pt>
                      <c:pt idx="20">
                        <c:v>0.94699999999999995</c:v>
                      </c:pt>
                      <c:pt idx="21">
                        <c:v>0.96899999999999997</c:v>
                      </c:pt>
                      <c:pt idx="22">
                        <c:v>0.99099999999999999</c:v>
                      </c:pt>
                      <c:pt idx="23">
                        <c:v>1.04</c:v>
                      </c:pt>
                      <c:pt idx="24">
                        <c:v>1.06</c:v>
                      </c:pt>
                      <c:pt idx="25">
                        <c:v>1.1000000000000001</c:v>
                      </c:pt>
                      <c:pt idx="26">
                        <c:v>1.1299999999999999</c:v>
                      </c:pt>
                      <c:pt idx="27">
                        <c:v>1.22</c:v>
                      </c:pt>
                      <c:pt idx="28">
                        <c:v>1.27</c:v>
                      </c:pt>
                      <c:pt idx="29">
                        <c:v>1.31</c:v>
                      </c:pt>
                      <c:pt idx="30">
                        <c:v>1.38</c:v>
                      </c:pt>
                      <c:pt idx="31">
                        <c:v>1.45</c:v>
                      </c:pt>
                      <c:pt idx="32">
                        <c:v>1.53</c:v>
                      </c:pt>
                      <c:pt idx="33">
                        <c:v>1.57</c:v>
                      </c:pt>
                      <c:pt idx="34">
                        <c:v>1.63</c:v>
                      </c:pt>
                      <c:pt idx="35">
                        <c:v>1.68</c:v>
                      </c:pt>
                      <c:pt idx="36">
                        <c:v>1.74</c:v>
                      </c:pt>
                      <c:pt idx="37">
                        <c:v>1.79</c:v>
                      </c:pt>
                      <c:pt idx="38">
                        <c:v>1.88</c:v>
                      </c:pt>
                      <c:pt idx="39">
                        <c:v>2.08</c:v>
                      </c:pt>
                      <c:pt idx="40">
                        <c:v>2.17</c:v>
                      </c:pt>
                      <c:pt idx="41">
                        <c:v>2.2200000000000002</c:v>
                      </c:pt>
                      <c:pt idx="42">
                        <c:v>1.97</c:v>
                      </c:pt>
                      <c:pt idx="43">
                        <c:v>2.2799999999999998</c:v>
                      </c:pt>
                      <c:pt idx="44">
                        <c:v>2.34</c:v>
                      </c:pt>
                      <c:pt idx="45">
                        <c:v>2.41</c:v>
                      </c:pt>
                      <c:pt idx="46">
                        <c:v>2.4700000000000002</c:v>
                      </c:pt>
                      <c:pt idx="47">
                        <c:v>2.52</c:v>
                      </c:pt>
                      <c:pt idx="48">
                        <c:v>2.6</c:v>
                      </c:pt>
                      <c:pt idx="49">
                        <c:v>2.68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Multilayer!$AA$36:$AA$85</c15:sqref>
                        </c15:formulaRef>
                      </c:ext>
                    </c:extLst>
                    <c:numCache>
                      <c:formatCode>0.00E+00</c:formatCode>
                      <c:ptCount val="50"/>
                      <c:pt idx="0">
                        <c:v>24200000</c:v>
                      </c:pt>
                      <c:pt idx="1">
                        <c:v>24200000</c:v>
                      </c:pt>
                      <c:pt idx="2">
                        <c:v>24800000</c:v>
                      </c:pt>
                      <c:pt idx="3">
                        <c:v>24500000</c:v>
                      </c:pt>
                      <c:pt idx="4">
                        <c:v>24800000</c:v>
                      </c:pt>
                      <c:pt idx="5">
                        <c:v>25000000</c:v>
                      </c:pt>
                      <c:pt idx="6">
                        <c:v>24700000</c:v>
                      </c:pt>
                      <c:pt idx="7">
                        <c:v>25700000</c:v>
                      </c:pt>
                      <c:pt idx="8">
                        <c:v>28000000</c:v>
                      </c:pt>
                      <c:pt idx="9">
                        <c:v>28500000</c:v>
                      </c:pt>
                      <c:pt idx="10">
                        <c:v>24700000</c:v>
                      </c:pt>
                      <c:pt idx="11">
                        <c:v>24100000</c:v>
                      </c:pt>
                      <c:pt idx="12">
                        <c:v>24000000</c:v>
                      </c:pt>
                      <c:pt idx="13">
                        <c:v>23900000</c:v>
                      </c:pt>
                      <c:pt idx="14">
                        <c:v>23700000</c:v>
                      </c:pt>
                      <c:pt idx="15">
                        <c:v>23700000</c:v>
                      </c:pt>
                      <c:pt idx="16">
                        <c:v>23800000</c:v>
                      </c:pt>
                      <c:pt idx="17">
                        <c:v>23500000</c:v>
                      </c:pt>
                      <c:pt idx="18">
                        <c:v>23400000</c:v>
                      </c:pt>
                      <c:pt idx="19">
                        <c:v>23400000</c:v>
                      </c:pt>
                      <c:pt idx="20">
                        <c:v>23400000</c:v>
                      </c:pt>
                      <c:pt idx="21">
                        <c:v>23600000</c:v>
                      </c:pt>
                      <c:pt idx="22">
                        <c:v>23500000</c:v>
                      </c:pt>
                      <c:pt idx="23">
                        <c:v>22300000</c:v>
                      </c:pt>
                      <c:pt idx="24">
                        <c:v>23200000</c:v>
                      </c:pt>
                      <c:pt idx="25">
                        <c:v>23400000</c:v>
                      </c:pt>
                      <c:pt idx="26">
                        <c:v>23400000</c:v>
                      </c:pt>
                      <c:pt idx="27">
                        <c:v>23300000</c:v>
                      </c:pt>
                      <c:pt idx="28">
                        <c:v>23200000</c:v>
                      </c:pt>
                      <c:pt idx="29">
                        <c:v>23200000</c:v>
                      </c:pt>
                      <c:pt idx="30">
                        <c:v>23200000</c:v>
                      </c:pt>
                      <c:pt idx="31">
                        <c:v>23200000</c:v>
                      </c:pt>
                      <c:pt idx="32">
                        <c:v>23100000</c:v>
                      </c:pt>
                      <c:pt idx="33">
                        <c:v>23000000</c:v>
                      </c:pt>
                      <c:pt idx="34">
                        <c:v>23000000</c:v>
                      </c:pt>
                      <c:pt idx="35">
                        <c:v>22900000</c:v>
                      </c:pt>
                      <c:pt idx="36">
                        <c:v>22800000</c:v>
                      </c:pt>
                      <c:pt idx="37">
                        <c:v>22700000</c:v>
                      </c:pt>
                      <c:pt idx="38">
                        <c:v>22600000</c:v>
                      </c:pt>
                      <c:pt idx="39">
                        <c:v>20800000</c:v>
                      </c:pt>
                      <c:pt idx="40">
                        <c:v>20600000</c:v>
                      </c:pt>
                      <c:pt idx="41">
                        <c:v>20400000</c:v>
                      </c:pt>
                      <c:pt idx="42">
                        <c:v>21200000</c:v>
                      </c:pt>
                      <c:pt idx="43">
                        <c:v>20300000</c:v>
                      </c:pt>
                      <c:pt idx="44">
                        <c:v>20000000</c:v>
                      </c:pt>
                      <c:pt idx="45">
                        <c:v>19800000</c:v>
                      </c:pt>
                      <c:pt idx="46">
                        <c:v>19700000</c:v>
                      </c:pt>
                      <c:pt idx="47">
                        <c:v>19300000</c:v>
                      </c:pt>
                      <c:pt idx="48">
                        <c:v>19200000</c:v>
                      </c:pt>
                      <c:pt idx="49">
                        <c:v>19000000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E81-4FA9-B3D0-DCC01F3BA114}"/>
                  </c:ext>
                </c:extLst>
              </c15:ser>
            </c15:filteredScatterSeries>
            <c15:filteredScatterSeries>
              <c15:ser>
                <c:idx val="14"/>
                <c:order val="15"/>
                <c:tx>
                  <c:v>Cav 23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Multilayer!$AG$36:$AG$71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264.3</c:v>
                      </c:pt>
                      <c:pt idx="1">
                        <c:v>0.18</c:v>
                      </c:pt>
                      <c:pt idx="2">
                        <c:v>0.18099999999999999</c:v>
                      </c:pt>
                      <c:pt idx="3">
                        <c:v>0.224</c:v>
                      </c:pt>
                      <c:pt idx="4">
                        <c:v>0.26500000000000001</c:v>
                      </c:pt>
                      <c:pt idx="5">
                        <c:v>0.56399999999999995</c:v>
                      </c:pt>
                      <c:pt idx="6">
                        <c:v>0.63600000000000001</c:v>
                      </c:pt>
                      <c:pt idx="7">
                        <c:v>0.73799999999999999</c:v>
                      </c:pt>
                      <c:pt idx="8">
                        <c:v>0.85</c:v>
                      </c:pt>
                      <c:pt idx="9">
                        <c:v>0.97</c:v>
                      </c:pt>
                      <c:pt idx="10">
                        <c:v>1.0900000000000001</c:v>
                      </c:pt>
                      <c:pt idx="11">
                        <c:v>1.21</c:v>
                      </c:pt>
                      <c:pt idx="12">
                        <c:v>1.33</c:v>
                      </c:pt>
                      <c:pt idx="13">
                        <c:v>1.47</c:v>
                      </c:pt>
                      <c:pt idx="14">
                        <c:v>1.6</c:v>
                      </c:pt>
                      <c:pt idx="15">
                        <c:v>1.74</c:v>
                      </c:pt>
                      <c:pt idx="16">
                        <c:v>1.88</c:v>
                      </c:pt>
                      <c:pt idx="17">
                        <c:v>2.0499999999999998</c:v>
                      </c:pt>
                      <c:pt idx="18">
                        <c:v>2.2000000000000002</c:v>
                      </c:pt>
                      <c:pt idx="19">
                        <c:v>2.34</c:v>
                      </c:pt>
                      <c:pt idx="20">
                        <c:v>2.5299999999999998</c:v>
                      </c:pt>
                      <c:pt idx="21">
                        <c:v>2.65</c:v>
                      </c:pt>
                      <c:pt idx="22">
                        <c:v>2.84</c:v>
                      </c:pt>
                      <c:pt idx="23">
                        <c:v>3.04</c:v>
                      </c:pt>
                      <c:pt idx="24">
                        <c:v>3.22</c:v>
                      </c:pt>
                      <c:pt idx="25">
                        <c:v>3.37</c:v>
                      </c:pt>
                      <c:pt idx="26">
                        <c:v>3.54</c:v>
                      </c:pt>
                      <c:pt idx="27">
                        <c:v>3.72</c:v>
                      </c:pt>
                      <c:pt idx="28">
                        <c:v>3.89</c:v>
                      </c:pt>
                      <c:pt idx="29">
                        <c:v>4.07</c:v>
                      </c:pt>
                      <c:pt idx="30">
                        <c:v>4.22</c:v>
                      </c:pt>
                      <c:pt idx="31">
                        <c:v>4.3099999999999996</c:v>
                      </c:pt>
                      <c:pt idx="32">
                        <c:v>4.5</c:v>
                      </c:pt>
                      <c:pt idx="33">
                        <c:v>4.6900000000000004</c:v>
                      </c:pt>
                      <c:pt idx="34">
                        <c:v>4.87</c:v>
                      </c:pt>
                      <c:pt idx="35">
                        <c:v>4.99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Multilayer!$AF$36:$AF$71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23310000000</c:v>
                      </c:pt>
                      <c:pt idx="1">
                        <c:v>23500000</c:v>
                      </c:pt>
                      <c:pt idx="2">
                        <c:v>23500000</c:v>
                      </c:pt>
                      <c:pt idx="3">
                        <c:v>23600000</c:v>
                      </c:pt>
                      <c:pt idx="4">
                        <c:v>23100000</c:v>
                      </c:pt>
                      <c:pt idx="5">
                        <c:v>24200000</c:v>
                      </c:pt>
                      <c:pt idx="6">
                        <c:v>23000000</c:v>
                      </c:pt>
                      <c:pt idx="7">
                        <c:v>22900000</c:v>
                      </c:pt>
                      <c:pt idx="8">
                        <c:v>22400000</c:v>
                      </c:pt>
                      <c:pt idx="9">
                        <c:v>22300000</c:v>
                      </c:pt>
                      <c:pt idx="10">
                        <c:v>21700000</c:v>
                      </c:pt>
                      <c:pt idx="11">
                        <c:v>21400000</c:v>
                      </c:pt>
                      <c:pt idx="12">
                        <c:v>21400000</c:v>
                      </c:pt>
                      <c:pt idx="13">
                        <c:v>20300000</c:v>
                      </c:pt>
                      <c:pt idx="14">
                        <c:v>20200000</c:v>
                      </c:pt>
                      <c:pt idx="15">
                        <c:v>20000000</c:v>
                      </c:pt>
                      <c:pt idx="16">
                        <c:v>19700000</c:v>
                      </c:pt>
                      <c:pt idx="17">
                        <c:v>19400000</c:v>
                      </c:pt>
                      <c:pt idx="18">
                        <c:v>19000000</c:v>
                      </c:pt>
                      <c:pt idx="19">
                        <c:v>18600000</c:v>
                      </c:pt>
                      <c:pt idx="20">
                        <c:v>18500000</c:v>
                      </c:pt>
                      <c:pt idx="21">
                        <c:v>17800000</c:v>
                      </c:pt>
                      <c:pt idx="22">
                        <c:v>17600000</c:v>
                      </c:pt>
                      <c:pt idx="23">
                        <c:v>17400000</c:v>
                      </c:pt>
                      <c:pt idx="24">
                        <c:v>17100000</c:v>
                      </c:pt>
                      <c:pt idx="25">
                        <c:v>16900000</c:v>
                      </c:pt>
                      <c:pt idx="26">
                        <c:v>16800000</c:v>
                      </c:pt>
                      <c:pt idx="27">
                        <c:v>16900000</c:v>
                      </c:pt>
                      <c:pt idx="28">
                        <c:v>16600000</c:v>
                      </c:pt>
                      <c:pt idx="29">
                        <c:v>16800000</c:v>
                      </c:pt>
                      <c:pt idx="30">
                        <c:v>16600000</c:v>
                      </c:pt>
                      <c:pt idx="31">
                        <c:v>16600000</c:v>
                      </c:pt>
                      <c:pt idx="32">
                        <c:v>16400000</c:v>
                      </c:pt>
                      <c:pt idx="33">
                        <c:v>16400000</c:v>
                      </c:pt>
                      <c:pt idx="34">
                        <c:v>16100000</c:v>
                      </c:pt>
                      <c:pt idx="35">
                        <c:v>16100000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E81-4FA9-B3D0-DCC01F3BA114}"/>
                  </c:ext>
                </c:extLst>
              </c15:ser>
            </c15:filteredScatterSeries>
            <c15:filteredScatterSeries>
              <c15:ser>
                <c:idx val="15"/>
                <c:order val="16"/>
                <c:tx>
                  <c:v>Cav 24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>
                        <a:lumMod val="50000"/>
                      </a:schemeClr>
                    </a:solidFill>
                    <a:ln w="9525">
                      <a:solidFill>
                        <a:schemeClr val="accent5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Multilayer!$AL$36:$AL$64</c15:sqref>
                        </c15:formulaRef>
                      </c:ext>
                    </c:extLst>
                    <c:numCache>
                      <c:formatCode>General</c:formatCode>
                      <c:ptCount val="29"/>
                      <c:pt idx="0">
                        <c:v>0.19900000000000001</c:v>
                      </c:pt>
                      <c:pt idx="1">
                        <c:v>0.28999999999999998</c:v>
                      </c:pt>
                      <c:pt idx="2">
                        <c:v>0.379</c:v>
                      </c:pt>
                      <c:pt idx="3">
                        <c:v>0.49299999999999999</c:v>
                      </c:pt>
                      <c:pt idx="4">
                        <c:v>0.59899999999999998</c:v>
                      </c:pt>
                      <c:pt idx="5">
                        <c:v>0.68799999999999994</c:v>
                      </c:pt>
                      <c:pt idx="6">
                        <c:v>1.01</c:v>
                      </c:pt>
                      <c:pt idx="7">
                        <c:v>1.0900000000000001</c:v>
                      </c:pt>
                      <c:pt idx="8">
                        <c:v>1.25</c:v>
                      </c:pt>
                      <c:pt idx="9">
                        <c:v>1.47</c:v>
                      </c:pt>
                      <c:pt idx="10">
                        <c:v>1.63</c:v>
                      </c:pt>
                      <c:pt idx="11">
                        <c:v>1.78</c:v>
                      </c:pt>
                      <c:pt idx="12">
                        <c:v>1.9</c:v>
                      </c:pt>
                      <c:pt idx="13">
                        <c:v>2.0099999999999998</c:v>
                      </c:pt>
                      <c:pt idx="14">
                        <c:v>2.15</c:v>
                      </c:pt>
                      <c:pt idx="15">
                        <c:v>2.2999999999999998</c:v>
                      </c:pt>
                      <c:pt idx="16">
                        <c:v>2.4500000000000002</c:v>
                      </c:pt>
                      <c:pt idx="17">
                        <c:v>2.59</c:v>
                      </c:pt>
                      <c:pt idx="18">
                        <c:v>2.72</c:v>
                      </c:pt>
                      <c:pt idx="19">
                        <c:v>2.84</c:v>
                      </c:pt>
                      <c:pt idx="20">
                        <c:v>2.93</c:v>
                      </c:pt>
                      <c:pt idx="21">
                        <c:v>3.02</c:v>
                      </c:pt>
                      <c:pt idx="22">
                        <c:v>3.38</c:v>
                      </c:pt>
                      <c:pt idx="23">
                        <c:v>3.54</c:v>
                      </c:pt>
                      <c:pt idx="24">
                        <c:v>3.68</c:v>
                      </c:pt>
                      <c:pt idx="25">
                        <c:v>3.79</c:v>
                      </c:pt>
                      <c:pt idx="26">
                        <c:v>4</c:v>
                      </c:pt>
                      <c:pt idx="27">
                        <c:v>4.22</c:v>
                      </c:pt>
                      <c:pt idx="28">
                        <c:v>4.4000000000000004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Multilayer!$AK$36:$AK$64</c15:sqref>
                        </c15:formulaRef>
                      </c:ext>
                    </c:extLst>
                    <c:numCache>
                      <c:formatCode>0.00E+00</c:formatCode>
                      <c:ptCount val="29"/>
                      <c:pt idx="0">
                        <c:v>21700000</c:v>
                      </c:pt>
                      <c:pt idx="1">
                        <c:v>21800000</c:v>
                      </c:pt>
                      <c:pt idx="2">
                        <c:v>21900000</c:v>
                      </c:pt>
                      <c:pt idx="3">
                        <c:v>22000000</c:v>
                      </c:pt>
                      <c:pt idx="4">
                        <c:v>22000000</c:v>
                      </c:pt>
                      <c:pt idx="5">
                        <c:v>21800000</c:v>
                      </c:pt>
                      <c:pt idx="6">
                        <c:v>21000000</c:v>
                      </c:pt>
                      <c:pt idx="7">
                        <c:v>20800000</c:v>
                      </c:pt>
                      <c:pt idx="8">
                        <c:v>19700000</c:v>
                      </c:pt>
                      <c:pt idx="9">
                        <c:v>19400000</c:v>
                      </c:pt>
                      <c:pt idx="10">
                        <c:v>19400000</c:v>
                      </c:pt>
                      <c:pt idx="11">
                        <c:v>19300000</c:v>
                      </c:pt>
                      <c:pt idx="12">
                        <c:v>19300000</c:v>
                      </c:pt>
                      <c:pt idx="13">
                        <c:v>19200000</c:v>
                      </c:pt>
                      <c:pt idx="14">
                        <c:v>18900000</c:v>
                      </c:pt>
                      <c:pt idx="15">
                        <c:v>18800000</c:v>
                      </c:pt>
                      <c:pt idx="16">
                        <c:v>18000000</c:v>
                      </c:pt>
                      <c:pt idx="17">
                        <c:v>17800000</c:v>
                      </c:pt>
                      <c:pt idx="18">
                        <c:v>17600000</c:v>
                      </c:pt>
                      <c:pt idx="19">
                        <c:v>17300000</c:v>
                      </c:pt>
                      <c:pt idx="20">
                        <c:v>16800000</c:v>
                      </c:pt>
                      <c:pt idx="21">
                        <c:v>16000000</c:v>
                      </c:pt>
                      <c:pt idx="22">
                        <c:v>14900000</c:v>
                      </c:pt>
                      <c:pt idx="23">
                        <c:v>14600000</c:v>
                      </c:pt>
                      <c:pt idx="24">
                        <c:v>13800000</c:v>
                      </c:pt>
                      <c:pt idx="25">
                        <c:v>13600000</c:v>
                      </c:pt>
                      <c:pt idx="26">
                        <c:v>13100000</c:v>
                      </c:pt>
                      <c:pt idx="27">
                        <c:v>12600000</c:v>
                      </c:pt>
                      <c:pt idx="28">
                        <c:v>12400000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E81-4FA9-B3D0-DCC01F3BA114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v>Nb Bulk 4.2K</c:v>
                </c:tx>
                <c:spPr>
                  <a:ln w="25400" cap="rnd">
                    <a:solidFill>
                      <a:schemeClr val="bg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Multilayer!$AQ$35:$AQ$52</c15:sqref>
                        </c15:formulaRef>
                      </c:ext>
                    </c:extLst>
                    <c:numCache>
                      <c:formatCode>0.00</c:formatCode>
                      <c:ptCount val="18"/>
                      <c:pt idx="0">
                        <c:v>0.67860509999999996</c:v>
                      </c:pt>
                      <c:pt idx="1">
                        <c:v>0.84825634999999999</c:v>
                      </c:pt>
                      <c:pt idx="2">
                        <c:v>1.0179076</c:v>
                      </c:pt>
                      <c:pt idx="3">
                        <c:v>1.1592836</c:v>
                      </c:pt>
                      <c:pt idx="4">
                        <c:v>1.3572101999999999</c:v>
                      </c:pt>
                      <c:pt idx="5">
                        <c:v>1.5551367</c:v>
                      </c:pt>
                      <c:pt idx="6">
                        <c:v>1.6682376000000001</c:v>
                      </c:pt>
                      <c:pt idx="7">
                        <c:v>1.8661639999999999</c:v>
                      </c:pt>
                      <c:pt idx="8">
                        <c:v>1.9509896</c:v>
                      </c:pt>
                      <c:pt idx="9">
                        <c:v>2.0923657000000002</c:v>
                      </c:pt>
                      <c:pt idx="10">
                        <c:v>2.2620170000000002</c:v>
                      </c:pt>
                      <c:pt idx="11">
                        <c:v>2.4033929999999999</c:v>
                      </c:pt>
                      <c:pt idx="12">
                        <c:v>2.5730442999999998</c:v>
                      </c:pt>
                      <c:pt idx="13">
                        <c:v>2.6861449999999998</c:v>
                      </c:pt>
                      <c:pt idx="14">
                        <c:v>2.8275212999999999</c:v>
                      </c:pt>
                      <c:pt idx="15">
                        <c:v>2.9688973000000001</c:v>
                      </c:pt>
                      <c:pt idx="16">
                        <c:v>3.081998</c:v>
                      </c:pt>
                      <c:pt idx="17">
                        <c:v>3.2233741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Multilayer!$AP$35:$AP$52</c15:sqref>
                        </c15:formulaRef>
                      </c:ext>
                    </c:extLst>
                    <c:numCache>
                      <c:formatCode>0.00E+00</c:formatCode>
                      <c:ptCount val="18"/>
                      <c:pt idx="0">
                        <c:v>20745196</c:v>
                      </c:pt>
                      <c:pt idx="1">
                        <c:v>20272608</c:v>
                      </c:pt>
                      <c:pt idx="2">
                        <c:v>20117484</c:v>
                      </c:pt>
                      <c:pt idx="3">
                        <c:v>19659196</c:v>
                      </c:pt>
                      <c:pt idx="4">
                        <c:v>19508764</c:v>
                      </c:pt>
                      <c:pt idx="5">
                        <c:v>19359484</c:v>
                      </c:pt>
                      <c:pt idx="6">
                        <c:v>19211348</c:v>
                      </c:pt>
                      <c:pt idx="7">
                        <c:v>19064344</c:v>
                      </c:pt>
                      <c:pt idx="8">
                        <c:v>18918464</c:v>
                      </c:pt>
                      <c:pt idx="9">
                        <c:v>18630046</c:v>
                      </c:pt>
                      <c:pt idx="10">
                        <c:v>18487490</c:v>
                      </c:pt>
                      <c:pt idx="11">
                        <c:v>18487490</c:v>
                      </c:pt>
                      <c:pt idx="12">
                        <c:v>18066334</c:v>
                      </c:pt>
                      <c:pt idx="13">
                        <c:v>17928092</c:v>
                      </c:pt>
                      <c:pt idx="14">
                        <c:v>17790906</c:v>
                      </c:pt>
                      <c:pt idx="15">
                        <c:v>17519678</c:v>
                      </c:pt>
                      <c:pt idx="16">
                        <c:v>17385618</c:v>
                      </c:pt>
                      <c:pt idx="17">
                        <c:v>17385618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E81-4FA9-B3D0-DCC01F3BA114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Segoe UI Light" panose="020B0502040204020203" pitchFamily="34" charset="0"/>
                  </a:defRPr>
                </a:pPr>
                <a:r>
                  <a:rPr lang="it-IT"/>
                  <a:t>Eacc (MV/m)</a:t>
                </a:r>
              </a:p>
            </c:rich>
          </c:tx>
          <c:layout>
            <c:manualLayout>
              <c:xMode val="edge"/>
              <c:yMode val="edge"/>
              <c:x val="0.41422144062274036"/>
              <c:y val="0.942789481261809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Segoe UI Light" panose="020B0502040204020203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Segoe UI Light" panose="020B0502040204020203" pitchFamily="34" charset="0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4.6471859378035461E-2"/>
              <c:y val="6.514636405330913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Segoe UI Light" panose="020B0502040204020203" pitchFamily="34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Segoe UI Light" panose="020B0502040204020203" pitchFamily="34" charset="0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8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Segoe UI Light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  <a:latin typeface="+mj-lt"/>
          <a:cs typeface="Segoe UI Light" panose="020B0502040204020203" pitchFamily="34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30268596235411"/>
          <c:y val="5.8755163935757068E-2"/>
          <c:w val="0.84390733733686008"/>
          <c:h val="0.72623068707037408"/>
        </c:manualLayout>
      </c:layout>
      <c:scatterChart>
        <c:scatterStyle val="lineMarker"/>
        <c:varyColors val="0"/>
        <c:ser>
          <c:idx val="3"/>
          <c:order val="0"/>
          <c:tx>
            <c:v>0mG applied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'Nb04'!$AP$51:$AP$84</c:f>
              <c:numCache>
                <c:formatCode>General</c:formatCode>
                <c:ptCount val="34"/>
                <c:pt idx="0">
                  <c:v>1.613</c:v>
                </c:pt>
                <c:pt idx="1">
                  <c:v>1.6</c:v>
                </c:pt>
                <c:pt idx="2">
                  <c:v>1.74</c:v>
                </c:pt>
                <c:pt idx="3">
                  <c:v>1.99</c:v>
                </c:pt>
                <c:pt idx="4">
                  <c:v>2.2799999999999998</c:v>
                </c:pt>
                <c:pt idx="5">
                  <c:v>2.4700000000000002</c:v>
                </c:pt>
                <c:pt idx="6">
                  <c:v>3.22</c:v>
                </c:pt>
                <c:pt idx="7">
                  <c:v>3.41</c:v>
                </c:pt>
                <c:pt idx="8">
                  <c:v>3.42</c:v>
                </c:pt>
                <c:pt idx="9">
                  <c:v>3.73</c:v>
                </c:pt>
                <c:pt idx="10">
                  <c:v>4.0599999999999996</c:v>
                </c:pt>
                <c:pt idx="11">
                  <c:v>4.43</c:v>
                </c:pt>
                <c:pt idx="12">
                  <c:v>4.83</c:v>
                </c:pt>
                <c:pt idx="13">
                  <c:v>5.24</c:v>
                </c:pt>
                <c:pt idx="14">
                  <c:v>5.66</c:v>
                </c:pt>
                <c:pt idx="15">
                  <c:v>6.16</c:v>
                </c:pt>
                <c:pt idx="16">
                  <c:v>6.65</c:v>
                </c:pt>
                <c:pt idx="17">
                  <c:v>7.08</c:v>
                </c:pt>
                <c:pt idx="18">
                  <c:v>7.5</c:v>
                </c:pt>
                <c:pt idx="19">
                  <c:v>7.95</c:v>
                </c:pt>
                <c:pt idx="20">
                  <c:v>8.3800000000000008</c:v>
                </c:pt>
                <c:pt idx="21">
                  <c:v>8.82</c:v>
                </c:pt>
                <c:pt idx="22">
                  <c:v>9.2200000000000006</c:v>
                </c:pt>
                <c:pt idx="23">
                  <c:v>9.59</c:v>
                </c:pt>
                <c:pt idx="24">
                  <c:v>9.9700000000000006</c:v>
                </c:pt>
                <c:pt idx="25">
                  <c:v>10.4</c:v>
                </c:pt>
                <c:pt idx="26">
                  <c:v>10.8</c:v>
                </c:pt>
                <c:pt idx="27">
                  <c:v>11.2</c:v>
                </c:pt>
                <c:pt idx="28">
                  <c:v>11.5</c:v>
                </c:pt>
                <c:pt idx="29">
                  <c:v>11.8</c:v>
                </c:pt>
                <c:pt idx="30">
                  <c:v>12</c:v>
                </c:pt>
                <c:pt idx="31">
                  <c:v>12.2</c:v>
                </c:pt>
                <c:pt idx="32">
                  <c:v>12.3</c:v>
                </c:pt>
                <c:pt idx="33">
                  <c:v>12.4</c:v>
                </c:pt>
              </c:numCache>
            </c:numRef>
          </c:xVal>
          <c:yVal>
            <c:numRef>
              <c:f>'Nb04'!$AO$51:$AO$84</c:f>
              <c:numCache>
                <c:formatCode>0.00E+00</c:formatCode>
                <c:ptCount val="34"/>
                <c:pt idx="0">
                  <c:v>793900000</c:v>
                </c:pt>
                <c:pt idx="1">
                  <c:v>791000000</c:v>
                </c:pt>
                <c:pt idx="2">
                  <c:v>797000000</c:v>
                </c:pt>
                <c:pt idx="3">
                  <c:v>789000000</c:v>
                </c:pt>
                <c:pt idx="4">
                  <c:v>766000000</c:v>
                </c:pt>
                <c:pt idx="5">
                  <c:v>755000000</c:v>
                </c:pt>
                <c:pt idx="6">
                  <c:v>767000000</c:v>
                </c:pt>
                <c:pt idx="7">
                  <c:v>769000000</c:v>
                </c:pt>
                <c:pt idx="8">
                  <c:v>765000000</c:v>
                </c:pt>
                <c:pt idx="9">
                  <c:v>761000000</c:v>
                </c:pt>
                <c:pt idx="10">
                  <c:v>758000000</c:v>
                </c:pt>
                <c:pt idx="11">
                  <c:v>754000000</c:v>
                </c:pt>
                <c:pt idx="12">
                  <c:v>749000000</c:v>
                </c:pt>
                <c:pt idx="13">
                  <c:v>746000000</c:v>
                </c:pt>
                <c:pt idx="14">
                  <c:v>741000000</c:v>
                </c:pt>
                <c:pt idx="15">
                  <c:v>733000000</c:v>
                </c:pt>
                <c:pt idx="16">
                  <c:v>716000000</c:v>
                </c:pt>
                <c:pt idx="17">
                  <c:v>703000000</c:v>
                </c:pt>
                <c:pt idx="18">
                  <c:v>698000000</c:v>
                </c:pt>
                <c:pt idx="19">
                  <c:v>684000000</c:v>
                </c:pt>
                <c:pt idx="20">
                  <c:v>679000000</c:v>
                </c:pt>
                <c:pt idx="21">
                  <c:v>670000000</c:v>
                </c:pt>
                <c:pt idx="22">
                  <c:v>663000000</c:v>
                </c:pt>
                <c:pt idx="23">
                  <c:v>650000000</c:v>
                </c:pt>
                <c:pt idx="24">
                  <c:v>636000000</c:v>
                </c:pt>
                <c:pt idx="25">
                  <c:v>625000000</c:v>
                </c:pt>
                <c:pt idx="26">
                  <c:v>602000000</c:v>
                </c:pt>
                <c:pt idx="27">
                  <c:v>577000000</c:v>
                </c:pt>
                <c:pt idx="28">
                  <c:v>554000000</c:v>
                </c:pt>
                <c:pt idx="29">
                  <c:v>530000000</c:v>
                </c:pt>
                <c:pt idx="30">
                  <c:v>507000000</c:v>
                </c:pt>
                <c:pt idx="31">
                  <c:v>474000000</c:v>
                </c:pt>
                <c:pt idx="32">
                  <c:v>459000000</c:v>
                </c:pt>
                <c:pt idx="33">
                  <c:v>448000000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92-4EE1-A5C7-08C0972EC678}"/>
            </c:ext>
          </c:extLst>
        </c:ser>
        <c:ser>
          <c:idx val="6"/>
          <c:order val="1"/>
          <c:tx>
            <c:v>No Magnetic Field Applied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'Nb04'!$Q$51:$Q$79</c:f>
              <c:numCache>
                <c:formatCode>General</c:formatCode>
                <c:ptCount val="29"/>
                <c:pt idx="0">
                  <c:v>2.19</c:v>
                </c:pt>
                <c:pt idx="1">
                  <c:v>2.31</c:v>
                </c:pt>
                <c:pt idx="2">
                  <c:v>2.64</c:v>
                </c:pt>
                <c:pt idx="3">
                  <c:v>2.88</c:v>
                </c:pt>
                <c:pt idx="4">
                  <c:v>3.21</c:v>
                </c:pt>
                <c:pt idx="5">
                  <c:v>3.66</c:v>
                </c:pt>
                <c:pt idx="6">
                  <c:v>3.98</c:v>
                </c:pt>
                <c:pt idx="7">
                  <c:v>4.3899999999999997</c:v>
                </c:pt>
                <c:pt idx="8">
                  <c:v>4.59</c:v>
                </c:pt>
                <c:pt idx="9">
                  <c:v>4.93</c:v>
                </c:pt>
                <c:pt idx="10">
                  <c:v>5.14</c:v>
                </c:pt>
                <c:pt idx="11">
                  <c:v>5.58</c:v>
                </c:pt>
                <c:pt idx="12">
                  <c:v>5.91</c:v>
                </c:pt>
                <c:pt idx="13">
                  <c:v>6.17</c:v>
                </c:pt>
                <c:pt idx="14">
                  <c:v>6.7</c:v>
                </c:pt>
                <c:pt idx="15">
                  <c:v>6.92</c:v>
                </c:pt>
                <c:pt idx="16">
                  <c:v>7.19</c:v>
                </c:pt>
                <c:pt idx="17">
                  <c:v>7.51</c:v>
                </c:pt>
                <c:pt idx="18">
                  <c:v>7.84</c:v>
                </c:pt>
                <c:pt idx="19">
                  <c:v>8.23</c:v>
                </c:pt>
                <c:pt idx="20">
                  <c:v>8.5299999999999994</c:v>
                </c:pt>
                <c:pt idx="21">
                  <c:v>8.81</c:v>
                </c:pt>
                <c:pt idx="22">
                  <c:v>9.19</c:v>
                </c:pt>
                <c:pt idx="23">
                  <c:v>9.67</c:v>
                </c:pt>
                <c:pt idx="24">
                  <c:v>10.3</c:v>
                </c:pt>
                <c:pt idx="25">
                  <c:v>11</c:v>
                </c:pt>
                <c:pt idx="26">
                  <c:v>11.1</c:v>
                </c:pt>
                <c:pt idx="27">
                  <c:v>11.6</c:v>
                </c:pt>
                <c:pt idx="28">
                  <c:v>11.9</c:v>
                </c:pt>
              </c:numCache>
            </c:numRef>
          </c:xVal>
          <c:yVal>
            <c:numRef>
              <c:f>'Nb04'!$P$51:$P$79</c:f>
              <c:numCache>
                <c:formatCode>0.00E+00</c:formatCode>
                <c:ptCount val="29"/>
                <c:pt idx="0">
                  <c:v>526000000</c:v>
                </c:pt>
                <c:pt idx="1">
                  <c:v>526000000</c:v>
                </c:pt>
                <c:pt idx="2">
                  <c:v>535000000</c:v>
                </c:pt>
                <c:pt idx="3">
                  <c:v>544000000</c:v>
                </c:pt>
                <c:pt idx="4">
                  <c:v>548000000</c:v>
                </c:pt>
                <c:pt idx="5">
                  <c:v>561000000</c:v>
                </c:pt>
                <c:pt idx="6">
                  <c:v>574000000</c:v>
                </c:pt>
                <c:pt idx="7">
                  <c:v>589000000</c:v>
                </c:pt>
                <c:pt idx="8">
                  <c:v>590000000</c:v>
                </c:pt>
                <c:pt idx="9">
                  <c:v>595000000</c:v>
                </c:pt>
                <c:pt idx="10">
                  <c:v>600000000</c:v>
                </c:pt>
                <c:pt idx="11">
                  <c:v>599000000</c:v>
                </c:pt>
                <c:pt idx="12">
                  <c:v>605000000</c:v>
                </c:pt>
                <c:pt idx="13">
                  <c:v>647000000</c:v>
                </c:pt>
                <c:pt idx="14">
                  <c:v>615000000</c:v>
                </c:pt>
                <c:pt idx="15">
                  <c:v>608000000</c:v>
                </c:pt>
                <c:pt idx="16">
                  <c:v>605000000</c:v>
                </c:pt>
                <c:pt idx="17">
                  <c:v>599000000</c:v>
                </c:pt>
                <c:pt idx="18">
                  <c:v>592000000</c:v>
                </c:pt>
                <c:pt idx="19">
                  <c:v>586000000</c:v>
                </c:pt>
                <c:pt idx="20">
                  <c:v>595000000</c:v>
                </c:pt>
                <c:pt idx="21">
                  <c:v>587000000</c:v>
                </c:pt>
                <c:pt idx="22">
                  <c:v>562000000</c:v>
                </c:pt>
                <c:pt idx="23">
                  <c:v>538000000</c:v>
                </c:pt>
                <c:pt idx="24">
                  <c:v>540000000</c:v>
                </c:pt>
                <c:pt idx="25">
                  <c:v>534000000</c:v>
                </c:pt>
                <c:pt idx="26">
                  <c:v>507000000</c:v>
                </c:pt>
                <c:pt idx="27">
                  <c:v>490000000</c:v>
                </c:pt>
                <c:pt idx="28">
                  <c:v>509000000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92-4EE1-A5C7-08C0972EC678}"/>
            </c:ext>
          </c:extLst>
        </c:ser>
        <c:ser>
          <c:idx val="0"/>
          <c:order val="2"/>
          <c:tx>
            <c:v>50mG applied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6"/>
            <c:spPr>
              <a:noFill/>
              <a:ln w="22225">
                <a:solidFill>
                  <a:schemeClr val="accent1"/>
                </a:solidFill>
              </a:ln>
              <a:effectLst/>
            </c:spPr>
          </c:marker>
          <c:xVal>
            <c:numRef>
              <c:f>'Nb04'!$AA$51:$AA$104</c:f>
              <c:numCache>
                <c:formatCode>General</c:formatCode>
                <c:ptCount val="54"/>
                <c:pt idx="0">
                  <c:v>2.8780000000000001</c:v>
                </c:pt>
                <c:pt idx="1">
                  <c:v>1.02</c:v>
                </c:pt>
                <c:pt idx="2">
                  <c:v>1.29</c:v>
                </c:pt>
                <c:pt idx="3">
                  <c:v>1.62</c:v>
                </c:pt>
                <c:pt idx="4">
                  <c:v>1.99</c:v>
                </c:pt>
                <c:pt idx="5">
                  <c:v>2.4700000000000002</c:v>
                </c:pt>
                <c:pt idx="6">
                  <c:v>2.72</c:v>
                </c:pt>
                <c:pt idx="7">
                  <c:v>3.18</c:v>
                </c:pt>
                <c:pt idx="8">
                  <c:v>2.87</c:v>
                </c:pt>
                <c:pt idx="9">
                  <c:v>2.19</c:v>
                </c:pt>
                <c:pt idx="10">
                  <c:v>2.23</c:v>
                </c:pt>
                <c:pt idx="11">
                  <c:v>2.2200000000000002</c:v>
                </c:pt>
                <c:pt idx="12">
                  <c:v>1.78</c:v>
                </c:pt>
                <c:pt idx="13">
                  <c:v>0.98699999999999999</c:v>
                </c:pt>
                <c:pt idx="14">
                  <c:v>1.1499999999999999</c:v>
                </c:pt>
                <c:pt idx="15">
                  <c:v>1.61</c:v>
                </c:pt>
                <c:pt idx="16">
                  <c:v>1.63</c:v>
                </c:pt>
                <c:pt idx="17">
                  <c:v>1.83</c:v>
                </c:pt>
                <c:pt idx="18">
                  <c:v>2.09</c:v>
                </c:pt>
                <c:pt idx="19">
                  <c:v>2.42</c:v>
                </c:pt>
                <c:pt idx="20">
                  <c:v>2.54</c:v>
                </c:pt>
                <c:pt idx="21">
                  <c:v>3.04</c:v>
                </c:pt>
                <c:pt idx="22">
                  <c:v>3.34</c:v>
                </c:pt>
                <c:pt idx="23">
                  <c:v>3.63</c:v>
                </c:pt>
                <c:pt idx="24">
                  <c:v>3.93</c:v>
                </c:pt>
                <c:pt idx="25">
                  <c:v>4.09</c:v>
                </c:pt>
                <c:pt idx="26">
                  <c:v>4.3</c:v>
                </c:pt>
                <c:pt idx="27">
                  <c:v>4.55</c:v>
                </c:pt>
                <c:pt idx="28">
                  <c:v>4.99</c:v>
                </c:pt>
                <c:pt idx="29">
                  <c:v>5.28</c:v>
                </c:pt>
                <c:pt idx="30">
                  <c:v>5.46</c:v>
                </c:pt>
                <c:pt idx="31">
                  <c:v>5.77</c:v>
                </c:pt>
                <c:pt idx="32">
                  <c:v>6.16</c:v>
                </c:pt>
                <c:pt idx="33">
                  <c:v>5.94</c:v>
                </c:pt>
                <c:pt idx="34">
                  <c:v>6.67</c:v>
                </c:pt>
                <c:pt idx="35">
                  <c:v>6.89</c:v>
                </c:pt>
                <c:pt idx="36">
                  <c:v>7.03</c:v>
                </c:pt>
                <c:pt idx="37">
                  <c:v>7.4</c:v>
                </c:pt>
                <c:pt idx="38">
                  <c:v>7.57</c:v>
                </c:pt>
                <c:pt idx="39">
                  <c:v>7.58</c:v>
                </c:pt>
                <c:pt idx="40">
                  <c:v>8.23</c:v>
                </c:pt>
                <c:pt idx="41">
                  <c:v>9.08</c:v>
                </c:pt>
                <c:pt idx="42">
                  <c:v>9.06</c:v>
                </c:pt>
                <c:pt idx="43">
                  <c:v>9.74</c:v>
                </c:pt>
                <c:pt idx="44">
                  <c:v>9.1</c:v>
                </c:pt>
                <c:pt idx="45">
                  <c:v>9.3800000000000008</c:v>
                </c:pt>
                <c:pt idx="46">
                  <c:v>8.27</c:v>
                </c:pt>
                <c:pt idx="47">
                  <c:v>10.5</c:v>
                </c:pt>
                <c:pt idx="48">
                  <c:v>10.199999999999999</c:v>
                </c:pt>
                <c:pt idx="49">
                  <c:v>10.1</c:v>
                </c:pt>
                <c:pt idx="50">
                  <c:v>10.1</c:v>
                </c:pt>
                <c:pt idx="51">
                  <c:v>10.4</c:v>
                </c:pt>
                <c:pt idx="52">
                  <c:v>11.5</c:v>
                </c:pt>
                <c:pt idx="53">
                  <c:v>11</c:v>
                </c:pt>
              </c:numCache>
            </c:numRef>
          </c:xVal>
          <c:yVal>
            <c:numRef>
              <c:f>'Nb04'!$Z$51:$Z$104</c:f>
              <c:numCache>
                <c:formatCode>0.00E+00</c:formatCode>
                <c:ptCount val="54"/>
                <c:pt idx="0">
                  <c:v>614900000</c:v>
                </c:pt>
                <c:pt idx="1">
                  <c:v>616000000</c:v>
                </c:pt>
                <c:pt idx="2">
                  <c:v>641000000</c:v>
                </c:pt>
                <c:pt idx="3">
                  <c:v>617000000</c:v>
                </c:pt>
                <c:pt idx="4">
                  <c:v>607000000</c:v>
                </c:pt>
                <c:pt idx="5">
                  <c:v>619000000</c:v>
                </c:pt>
                <c:pt idx="6">
                  <c:v>618000000</c:v>
                </c:pt>
                <c:pt idx="7">
                  <c:v>609000000</c:v>
                </c:pt>
                <c:pt idx="8">
                  <c:v>618000000</c:v>
                </c:pt>
                <c:pt idx="9">
                  <c:v>628000000</c:v>
                </c:pt>
                <c:pt idx="10">
                  <c:v>617000000</c:v>
                </c:pt>
                <c:pt idx="11">
                  <c:v>625000000</c:v>
                </c:pt>
                <c:pt idx="12">
                  <c:v>622000000</c:v>
                </c:pt>
                <c:pt idx="13">
                  <c:v>630000000</c:v>
                </c:pt>
                <c:pt idx="14">
                  <c:v>624000000</c:v>
                </c:pt>
                <c:pt idx="15">
                  <c:v>633000000</c:v>
                </c:pt>
                <c:pt idx="16">
                  <c:v>620000000</c:v>
                </c:pt>
                <c:pt idx="17">
                  <c:v>624000000</c:v>
                </c:pt>
                <c:pt idx="18">
                  <c:v>610000000</c:v>
                </c:pt>
                <c:pt idx="19">
                  <c:v>626000000</c:v>
                </c:pt>
                <c:pt idx="20">
                  <c:v>619000000</c:v>
                </c:pt>
                <c:pt idx="21">
                  <c:v>609000000</c:v>
                </c:pt>
                <c:pt idx="22">
                  <c:v>612000000</c:v>
                </c:pt>
                <c:pt idx="23">
                  <c:v>601000000</c:v>
                </c:pt>
                <c:pt idx="24">
                  <c:v>594000000</c:v>
                </c:pt>
                <c:pt idx="25">
                  <c:v>593000000</c:v>
                </c:pt>
                <c:pt idx="26">
                  <c:v>595000000</c:v>
                </c:pt>
                <c:pt idx="27">
                  <c:v>593000000</c:v>
                </c:pt>
                <c:pt idx="28">
                  <c:v>571000000</c:v>
                </c:pt>
                <c:pt idx="29">
                  <c:v>597000000</c:v>
                </c:pt>
                <c:pt idx="30">
                  <c:v>603000000</c:v>
                </c:pt>
                <c:pt idx="31">
                  <c:v>592000000</c:v>
                </c:pt>
                <c:pt idx="32">
                  <c:v>586000000</c:v>
                </c:pt>
                <c:pt idx="33">
                  <c:v>594000000</c:v>
                </c:pt>
                <c:pt idx="34">
                  <c:v>575000000</c:v>
                </c:pt>
                <c:pt idx="35">
                  <c:v>584000000</c:v>
                </c:pt>
                <c:pt idx="36">
                  <c:v>589000000</c:v>
                </c:pt>
                <c:pt idx="37">
                  <c:v>575000000</c:v>
                </c:pt>
                <c:pt idx="38">
                  <c:v>573000000</c:v>
                </c:pt>
                <c:pt idx="39">
                  <c:v>581000000</c:v>
                </c:pt>
                <c:pt idx="40">
                  <c:v>571000000</c:v>
                </c:pt>
                <c:pt idx="41">
                  <c:v>540000000</c:v>
                </c:pt>
                <c:pt idx="42">
                  <c:v>536000000</c:v>
                </c:pt>
                <c:pt idx="43">
                  <c:v>520000000</c:v>
                </c:pt>
                <c:pt idx="44">
                  <c:v>539000000</c:v>
                </c:pt>
                <c:pt idx="45">
                  <c:v>532000000</c:v>
                </c:pt>
                <c:pt idx="46">
                  <c:v>552000000</c:v>
                </c:pt>
                <c:pt idx="47">
                  <c:v>524000000</c:v>
                </c:pt>
                <c:pt idx="48">
                  <c:v>536000000</c:v>
                </c:pt>
                <c:pt idx="49">
                  <c:v>531000000</c:v>
                </c:pt>
                <c:pt idx="50">
                  <c:v>531000000</c:v>
                </c:pt>
                <c:pt idx="51">
                  <c:v>516000000</c:v>
                </c:pt>
                <c:pt idx="52">
                  <c:v>461000000</c:v>
                </c:pt>
                <c:pt idx="53">
                  <c:v>485000000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92-4EE1-A5C7-08C0972EC678}"/>
            </c:ext>
          </c:extLst>
        </c:ser>
        <c:ser>
          <c:idx val="2"/>
          <c:order val="3"/>
          <c:tx>
            <c:v>100mG applied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'Nb04'!$AK$51:$AK$72</c:f>
              <c:numCache>
                <c:formatCode>General</c:formatCode>
                <c:ptCount val="22"/>
                <c:pt idx="0">
                  <c:v>1.948</c:v>
                </c:pt>
                <c:pt idx="1">
                  <c:v>2.27</c:v>
                </c:pt>
                <c:pt idx="2">
                  <c:v>2.66</c:v>
                </c:pt>
                <c:pt idx="3">
                  <c:v>2.92</c:v>
                </c:pt>
                <c:pt idx="4">
                  <c:v>3.45</c:v>
                </c:pt>
                <c:pt idx="5">
                  <c:v>3.94</c:v>
                </c:pt>
                <c:pt idx="6">
                  <c:v>4.28</c:v>
                </c:pt>
                <c:pt idx="7">
                  <c:v>4.75</c:v>
                </c:pt>
                <c:pt idx="8">
                  <c:v>5.2</c:v>
                </c:pt>
                <c:pt idx="9">
                  <c:v>5.77</c:v>
                </c:pt>
                <c:pt idx="10">
                  <c:v>6.37</c:v>
                </c:pt>
                <c:pt idx="11">
                  <c:v>6.87</c:v>
                </c:pt>
                <c:pt idx="12">
                  <c:v>7.53</c:v>
                </c:pt>
                <c:pt idx="13">
                  <c:v>8.11</c:v>
                </c:pt>
                <c:pt idx="14">
                  <c:v>8.68</c:v>
                </c:pt>
                <c:pt idx="15">
                  <c:v>9.1999999999999993</c:v>
                </c:pt>
                <c:pt idx="16">
                  <c:v>9.76</c:v>
                </c:pt>
                <c:pt idx="17">
                  <c:v>10.3</c:v>
                </c:pt>
                <c:pt idx="18">
                  <c:v>10.9</c:v>
                </c:pt>
                <c:pt idx="19">
                  <c:v>11.4</c:v>
                </c:pt>
                <c:pt idx="20">
                  <c:v>12.1</c:v>
                </c:pt>
                <c:pt idx="21">
                  <c:v>12.6</c:v>
                </c:pt>
              </c:numCache>
            </c:numRef>
          </c:xVal>
          <c:yVal>
            <c:numRef>
              <c:f>'Nb04'!$AJ$51:$AJ$72</c:f>
              <c:numCache>
                <c:formatCode>0.00E+00</c:formatCode>
                <c:ptCount val="22"/>
                <c:pt idx="0">
                  <c:v>626500000</c:v>
                </c:pt>
                <c:pt idx="1">
                  <c:v>622000000</c:v>
                </c:pt>
                <c:pt idx="2">
                  <c:v>606000000</c:v>
                </c:pt>
                <c:pt idx="3">
                  <c:v>608000000</c:v>
                </c:pt>
                <c:pt idx="4">
                  <c:v>597000000</c:v>
                </c:pt>
                <c:pt idx="5">
                  <c:v>586000000</c:v>
                </c:pt>
                <c:pt idx="6">
                  <c:v>582000000</c:v>
                </c:pt>
                <c:pt idx="7">
                  <c:v>583000000</c:v>
                </c:pt>
                <c:pt idx="8">
                  <c:v>582000000</c:v>
                </c:pt>
                <c:pt idx="9">
                  <c:v>578000000</c:v>
                </c:pt>
                <c:pt idx="10">
                  <c:v>564000000</c:v>
                </c:pt>
                <c:pt idx="11">
                  <c:v>571000000</c:v>
                </c:pt>
                <c:pt idx="12">
                  <c:v>561000000</c:v>
                </c:pt>
                <c:pt idx="13">
                  <c:v>553000000</c:v>
                </c:pt>
                <c:pt idx="14">
                  <c:v>543000000</c:v>
                </c:pt>
                <c:pt idx="15">
                  <c:v>533000000</c:v>
                </c:pt>
                <c:pt idx="16">
                  <c:v>517000000</c:v>
                </c:pt>
                <c:pt idx="17">
                  <c:v>508000000</c:v>
                </c:pt>
                <c:pt idx="18">
                  <c:v>500000000</c:v>
                </c:pt>
                <c:pt idx="19">
                  <c:v>475000000</c:v>
                </c:pt>
                <c:pt idx="20">
                  <c:v>440000000</c:v>
                </c:pt>
                <c:pt idx="21">
                  <c:v>405000000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092-4EE1-A5C7-08C0972EC678}"/>
            </c:ext>
          </c:extLst>
        </c:ser>
        <c:ser>
          <c:idx val="1"/>
          <c:order val="4"/>
          <c:tx>
            <c:v>180mG applied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'Nb04'!$AF$51:$AF$80</c:f>
              <c:numCache>
                <c:formatCode>General</c:formatCode>
                <c:ptCount val="30"/>
                <c:pt idx="0">
                  <c:v>1.3320000000000001</c:v>
                </c:pt>
                <c:pt idx="1">
                  <c:v>1.33</c:v>
                </c:pt>
                <c:pt idx="2">
                  <c:v>1.54</c:v>
                </c:pt>
                <c:pt idx="3">
                  <c:v>1.75</c:v>
                </c:pt>
                <c:pt idx="4">
                  <c:v>1.99</c:v>
                </c:pt>
                <c:pt idx="5">
                  <c:v>2.2400000000000002</c:v>
                </c:pt>
                <c:pt idx="6">
                  <c:v>2.5299999999999998</c:v>
                </c:pt>
                <c:pt idx="7">
                  <c:v>2.5099999999999998</c:v>
                </c:pt>
                <c:pt idx="8">
                  <c:v>2.8</c:v>
                </c:pt>
                <c:pt idx="9">
                  <c:v>3.24</c:v>
                </c:pt>
                <c:pt idx="10">
                  <c:v>3.74</c:v>
                </c:pt>
                <c:pt idx="11">
                  <c:v>4.09</c:v>
                </c:pt>
                <c:pt idx="12">
                  <c:v>4.41</c:v>
                </c:pt>
                <c:pt idx="13">
                  <c:v>4.6900000000000004</c:v>
                </c:pt>
                <c:pt idx="14">
                  <c:v>5.24</c:v>
                </c:pt>
                <c:pt idx="15">
                  <c:v>5.86</c:v>
                </c:pt>
                <c:pt idx="16">
                  <c:v>6.58</c:v>
                </c:pt>
                <c:pt idx="17">
                  <c:v>6.99</c:v>
                </c:pt>
                <c:pt idx="18">
                  <c:v>7.46</c:v>
                </c:pt>
                <c:pt idx="19">
                  <c:v>7.99</c:v>
                </c:pt>
                <c:pt idx="20">
                  <c:v>8.6999999999999993</c:v>
                </c:pt>
                <c:pt idx="21">
                  <c:v>9.15</c:v>
                </c:pt>
                <c:pt idx="22">
                  <c:v>9.5299999999999994</c:v>
                </c:pt>
                <c:pt idx="23">
                  <c:v>9.94</c:v>
                </c:pt>
                <c:pt idx="24">
                  <c:v>10.5</c:v>
                </c:pt>
                <c:pt idx="25">
                  <c:v>11</c:v>
                </c:pt>
                <c:pt idx="26">
                  <c:v>11.3</c:v>
                </c:pt>
                <c:pt idx="27">
                  <c:v>12</c:v>
                </c:pt>
                <c:pt idx="28">
                  <c:v>11.6</c:v>
                </c:pt>
                <c:pt idx="29">
                  <c:v>12.1</c:v>
                </c:pt>
              </c:numCache>
            </c:numRef>
          </c:xVal>
          <c:yVal>
            <c:numRef>
              <c:f>'Nb04'!$AE$51:$AE$80</c:f>
              <c:numCache>
                <c:formatCode>0.00E+00</c:formatCode>
                <c:ptCount val="30"/>
                <c:pt idx="0">
                  <c:v>531200000</c:v>
                </c:pt>
                <c:pt idx="1">
                  <c:v>537000000</c:v>
                </c:pt>
                <c:pt idx="2">
                  <c:v>539000000</c:v>
                </c:pt>
                <c:pt idx="3">
                  <c:v>540000000</c:v>
                </c:pt>
                <c:pt idx="4">
                  <c:v>542000000</c:v>
                </c:pt>
                <c:pt idx="5">
                  <c:v>541000000</c:v>
                </c:pt>
                <c:pt idx="6">
                  <c:v>541000000</c:v>
                </c:pt>
                <c:pt idx="7">
                  <c:v>529000000</c:v>
                </c:pt>
                <c:pt idx="8">
                  <c:v>538000000</c:v>
                </c:pt>
                <c:pt idx="9">
                  <c:v>542000000</c:v>
                </c:pt>
                <c:pt idx="10">
                  <c:v>521000000</c:v>
                </c:pt>
                <c:pt idx="11">
                  <c:v>525000000</c:v>
                </c:pt>
                <c:pt idx="12">
                  <c:v>518000000</c:v>
                </c:pt>
                <c:pt idx="13">
                  <c:v>511000000</c:v>
                </c:pt>
                <c:pt idx="14">
                  <c:v>509000000</c:v>
                </c:pt>
                <c:pt idx="15">
                  <c:v>498000000</c:v>
                </c:pt>
                <c:pt idx="16">
                  <c:v>500000000</c:v>
                </c:pt>
                <c:pt idx="17">
                  <c:v>470000000</c:v>
                </c:pt>
                <c:pt idx="18">
                  <c:v>466000000</c:v>
                </c:pt>
                <c:pt idx="19">
                  <c:v>459000000</c:v>
                </c:pt>
                <c:pt idx="20">
                  <c:v>448000000</c:v>
                </c:pt>
                <c:pt idx="21">
                  <c:v>438000000</c:v>
                </c:pt>
                <c:pt idx="22">
                  <c:v>427000000</c:v>
                </c:pt>
                <c:pt idx="23">
                  <c:v>415000000</c:v>
                </c:pt>
                <c:pt idx="24">
                  <c:v>398000000</c:v>
                </c:pt>
                <c:pt idx="25">
                  <c:v>381000000</c:v>
                </c:pt>
                <c:pt idx="26">
                  <c:v>370000000</c:v>
                </c:pt>
                <c:pt idx="27">
                  <c:v>336000000</c:v>
                </c:pt>
                <c:pt idx="28">
                  <c:v>359000000</c:v>
                </c:pt>
                <c:pt idx="29">
                  <c:v>321000000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092-4EE1-A5C7-08C0972EC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538640"/>
        <c:axId val="206445704"/>
      </c:scatterChart>
      <c:valAx>
        <c:axId val="237538640"/>
        <c:scaling>
          <c:orientation val="minMax"/>
          <c:max val="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445704"/>
        <c:crosses val="autoZero"/>
        <c:crossBetween val="midCat"/>
        <c:majorUnit val="2"/>
        <c:minorUnit val="1"/>
      </c:valAx>
      <c:valAx>
        <c:axId val="206445704"/>
        <c:scaling>
          <c:logBase val="10"/>
          <c:orientation val="minMax"/>
          <c:min val="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prstDash val="sysDash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538640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lgDashDot"/>
      <a:round/>
    </a:ln>
    <a:effectLst/>
  </c:spPr>
  <c:txPr>
    <a:bodyPr/>
    <a:lstStyle/>
    <a:p>
      <a:pPr>
        <a:defRPr sz="1600" b="0">
          <a:solidFill>
            <a:schemeClr val="tx1"/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896524004610118E-2"/>
          <c:y val="8.396027491632034E-2"/>
          <c:w val="0.89723285973017208"/>
          <c:h val="0.77772291584007114"/>
        </c:manualLayout>
      </c:layout>
      <c:scatterChart>
        <c:scatterStyle val="lineMarker"/>
        <c:varyColors val="0"/>
        <c:ser>
          <c:idx val="7"/>
          <c:order val="7"/>
          <c:tx>
            <c:strRef>
              <c:f>'Cav 39'!$P$36:$S$36</c:f>
              <c:strCache>
                <c:ptCount val="1"/>
                <c:pt idx="0">
                  <c:v>Cav 39 50mG 26/06/2020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0A1C0"/>
              </a:solidFill>
              <a:ln w="9525">
                <a:solidFill>
                  <a:srgbClr val="70A1C0"/>
                </a:solidFill>
              </a:ln>
              <a:effectLst/>
            </c:spPr>
          </c:marker>
          <c:xVal>
            <c:numRef>
              <c:f>'Cav 39'!$S$39:$S$110</c:f>
              <c:numCache>
                <c:formatCode>@</c:formatCode>
                <c:ptCount val="72"/>
                <c:pt idx="0">
                  <c:v>1.129</c:v>
                </c:pt>
                <c:pt idx="1">
                  <c:v>1.1200000000000001</c:v>
                </c:pt>
                <c:pt idx="2">
                  <c:v>1.19</c:v>
                </c:pt>
                <c:pt idx="3">
                  <c:v>1.33</c:v>
                </c:pt>
                <c:pt idx="4">
                  <c:v>1.45</c:v>
                </c:pt>
                <c:pt idx="5">
                  <c:v>1.64</c:v>
                </c:pt>
                <c:pt idx="6">
                  <c:v>1.52</c:v>
                </c:pt>
                <c:pt idx="7">
                  <c:v>1.72</c:v>
                </c:pt>
                <c:pt idx="8">
                  <c:v>1.85</c:v>
                </c:pt>
                <c:pt idx="9">
                  <c:v>1.89</c:v>
                </c:pt>
                <c:pt idx="10">
                  <c:v>2.0499999999999998</c:v>
                </c:pt>
                <c:pt idx="11">
                  <c:v>2.16</c:v>
                </c:pt>
                <c:pt idx="12">
                  <c:v>2.2400000000000002</c:v>
                </c:pt>
                <c:pt idx="13">
                  <c:v>2.35</c:v>
                </c:pt>
                <c:pt idx="14">
                  <c:v>2.5499999999999998</c:v>
                </c:pt>
                <c:pt idx="15">
                  <c:v>2.5499999999999998</c:v>
                </c:pt>
                <c:pt idx="16">
                  <c:v>2.75</c:v>
                </c:pt>
                <c:pt idx="17">
                  <c:v>2.91</c:v>
                </c:pt>
                <c:pt idx="18">
                  <c:v>1.05</c:v>
                </c:pt>
                <c:pt idx="19">
                  <c:v>1.08</c:v>
                </c:pt>
                <c:pt idx="20">
                  <c:v>1.1819999999999999</c:v>
                </c:pt>
                <c:pt idx="21">
                  <c:v>1.24</c:v>
                </c:pt>
                <c:pt idx="22">
                  <c:v>1.42</c:v>
                </c:pt>
                <c:pt idx="23">
                  <c:v>2.94</c:v>
                </c:pt>
                <c:pt idx="24">
                  <c:v>3.09</c:v>
                </c:pt>
                <c:pt idx="25">
                  <c:v>3.21</c:v>
                </c:pt>
                <c:pt idx="26">
                  <c:v>3.4</c:v>
                </c:pt>
                <c:pt idx="27">
                  <c:v>3.58</c:v>
                </c:pt>
                <c:pt idx="28">
                  <c:v>3.73</c:v>
                </c:pt>
                <c:pt idx="29">
                  <c:v>3.98</c:v>
                </c:pt>
                <c:pt idx="30">
                  <c:v>4.1900000000000004</c:v>
                </c:pt>
                <c:pt idx="31">
                  <c:v>4.24</c:v>
                </c:pt>
                <c:pt idx="32">
                  <c:v>4.66</c:v>
                </c:pt>
                <c:pt idx="33">
                  <c:v>4.7</c:v>
                </c:pt>
                <c:pt idx="34">
                  <c:v>4.8600000000000003</c:v>
                </c:pt>
                <c:pt idx="35">
                  <c:v>4.8600000000000003</c:v>
                </c:pt>
                <c:pt idx="36">
                  <c:v>5.01</c:v>
                </c:pt>
                <c:pt idx="37">
                  <c:v>5.27</c:v>
                </c:pt>
                <c:pt idx="38">
                  <c:v>5.5</c:v>
                </c:pt>
                <c:pt idx="39">
                  <c:v>5.71</c:v>
                </c:pt>
                <c:pt idx="40">
                  <c:v>5.91</c:v>
                </c:pt>
                <c:pt idx="41">
                  <c:v>6.09</c:v>
                </c:pt>
                <c:pt idx="42">
                  <c:v>6.33</c:v>
                </c:pt>
                <c:pt idx="43">
                  <c:v>6.15</c:v>
                </c:pt>
                <c:pt idx="44">
                  <c:v>6.37</c:v>
                </c:pt>
                <c:pt idx="45">
                  <c:v>6.67</c:v>
                </c:pt>
                <c:pt idx="46">
                  <c:v>6.66</c:v>
                </c:pt>
                <c:pt idx="47">
                  <c:v>7.22</c:v>
                </c:pt>
                <c:pt idx="48">
                  <c:v>7.02</c:v>
                </c:pt>
                <c:pt idx="49">
                  <c:v>7.45</c:v>
                </c:pt>
                <c:pt idx="50">
                  <c:v>7.64</c:v>
                </c:pt>
                <c:pt idx="51">
                  <c:v>7.54</c:v>
                </c:pt>
                <c:pt idx="52">
                  <c:v>8.02</c:v>
                </c:pt>
                <c:pt idx="53">
                  <c:v>8.34</c:v>
                </c:pt>
                <c:pt idx="54">
                  <c:v>8.5399999999999991</c:v>
                </c:pt>
                <c:pt idx="55">
                  <c:v>8.76</c:v>
                </c:pt>
                <c:pt idx="56">
                  <c:v>9.0500000000000007</c:v>
                </c:pt>
                <c:pt idx="57">
                  <c:v>9.6300000000000008</c:v>
                </c:pt>
                <c:pt idx="58">
                  <c:v>9.34</c:v>
                </c:pt>
                <c:pt idx="59">
                  <c:v>9.93</c:v>
                </c:pt>
                <c:pt idx="60">
                  <c:v>10.4</c:v>
                </c:pt>
                <c:pt idx="61">
                  <c:v>10.3</c:v>
                </c:pt>
                <c:pt idx="62">
                  <c:v>10.8</c:v>
                </c:pt>
                <c:pt idx="63">
                  <c:v>11.1</c:v>
                </c:pt>
                <c:pt idx="64">
                  <c:v>11.6</c:v>
                </c:pt>
                <c:pt idx="65">
                  <c:v>11.4</c:v>
                </c:pt>
                <c:pt idx="66">
                  <c:v>12.4</c:v>
                </c:pt>
                <c:pt idx="67">
                  <c:v>13</c:v>
                </c:pt>
                <c:pt idx="68">
                  <c:v>13.4</c:v>
                </c:pt>
                <c:pt idx="69">
                  <c:v>13.6</c:v>
                </c:pt>
                <c:pt idx="70">
                  <c:v>13.9</c:v>
                </c:pt>
                <c:pt idx="71">
                  <c:v>14</c:v>
                </c:pt>
              </c:numCache>
            </c:numRef>
          </c:xVal>
          <c:yVal>
            <c:numRef>
              <c:f>'Cav 39'!$R$39:$R$110</c:f>
              <c:numCache>
                <c:formatCode>0.00E+00</c:formatCode>
                <c:ptCount val="72"/>
                <c:pt idx="0">
                  <c:v>376300000</c:v>
                </c:pt>
                <c:pt idx="1">
                  <c:v>377000000</c:v>
                </c:pt>
                <c:pt idx="2">
                  <c:v>370000000</c:v>
                </c:pt>
                <c:pt idx="3">
                  <c:v>378000000</c:v>
                </c:pt>
                <c:pt idx="4">
                  <c:v>374000000</c:v>
                </c:pt>
                <c:pt idx="5">
                  <c:v>371000000</c:v>
                </c:pt>
                <c:pt idx="6">
                  <c:v>371000000</c:v>
                </c:pt>
                <c:pt idx="7">
                  <c:v>372000000</c:v>
                </c:pt>
                <c:pt idx="8">
                  <c:v>369000000</c:v>
                </c:pt>
                <c:pt idx="9">
                  <c:v>365000000</c:v>
                </c:pt>
                <c:pt idx="10">
                  <c:v>366000000</c:v>
                </c:pt>
                <c:pt idx="11">
                  <c:v>364000000</c:v>
                </c:pt>
                <c:pt idx="12">
                  <c:v>363000000</c:v>
                </c:pt>
                <c:pt idx="13">
                  <c:v>361000000</c:v>
                </c:pt>
                <c:pt idx="14">
                  <c:v>362000000</c:v>
                </c:pt>
                <c:pt idx="15">
                  <c:v>362000000</c:v>
                </c:pt>
                <c:pt idx="16">
                  <c:v>354000000</c:v>
                </c:pt>
                <c:pt idx="17">
                  <c:v>353000000</c:v>
                </c:pt>
                <c:pt idx="18">
                  <c:v>355000000</c:v>
                </c:pt>
                <c:pt idx="19">
                  <c:v>354000000</c:v>
                </c:pt>
                <c:pt idx="20">
                  <c:v>372100000</c:v>
                </c:pt>
                <c:pt idx="21">
                  <c:v>379000000</c:v>
                </c:pt>
                <c:pt idx="22">
                  <c:v>378000000</c:v>
                </c:pt>
                <c:pt idx="23">
                  <c:v>358000000</c:v>
                </c:pt>
                <c:pt idx="24">
                  <c:v>355000000</c:v>
                </c:pt>
                <c:pt idx="25">
                  <c:v>350000000</c:v>
                </c:pt>
                <c:pt idx="26">
                  <c:v>347000000</c:v>
                </c:pt>
                <c:pt idx="27">
                  <c:v>344000000</c:v>
                </c:pt>
                <c:pt idx="28">
                  <c:v>336000000</c:v>
                </c:pt>
                <c:pt idx="29">
                  <c:v>335000000</c:v>
                </c:pt>
                <c:pt idx="30">
                  <c:v>321000000</c:v>
                </c:pt>
                <c:pt idx="31">
                  <c:v>315000000</c:v>
                </c:pt>
                <c:pt idx="32">
                  <c:v>309000000</c:v>
                </c:pt>
                <c:pt idx="33">
                  <c:v>308000000</c:v>
                </c:pt>
                <c:pt idx="34">
                  <c:v>302000000</c:v>
                </c:pt>
                <c:pt idx="35">
                  <c:v>301000000</c:v>
                </c:pt>
                <c:pt idx="36">
                  <c:v>290000000</c:v>
                </c:pt>
                <c:pt idx="37">
                  <c:v>289000000</c:v>
                </c:pt>
                <c:pt idx="38">
                  <c:v>286000000</c:v>
                </c:pt>
                <c:pt idx="39">
                  <c:v>279000000</c:v>
                </c:pt>
                <c:pt idx="40">
                  <c:v>270000000</c:v>
                </c:pt>
                <c:pt idx="41">
                  <c:v>270000000</c:v>
                </c:pt>
                <c:pt idx="42">
                  <c:v>265000000</c:v>
                </c:pt>
                <c:pt idx="43">
                  <c:v>258000000</c:v>
                </c:pt>
                <c:pt idx="44">
                  <c:v>258000000</c:v>
                </c:pt>
                <c:pt idx="45">
                  <c:v>252000000</c:v>
                </c:pt>
                <c:pt idx="46">
                  <c:v>252000000</c:v>
                </c:pt>
                <c:pt idx="47">
                  <c:v>245000000</c:v>
                </c:pt>
                <c:pt idx="48">
                  <c:v>247000000</c:v>
                </c:pt>
                <c:pt idx="49">
                  <c:v>244000000</c:v>
                </c:pt>
                <c:pt idx="50">
                  <c:v>242000000</c:v>
                </c:pt>
                <c:pt idx="51">
                  <c:v>242000000</c:v>
                </c:pt>
                <c:pt idx="52">
                  <c:v>233000000</c:v>
                </c:pt>
                <c:pt idx="53">
                  <c:v>230000000</c:v>
                </c:pt>
                <c:pt idx="54">
                  <c:v>222000000</c:v>
                </c:pt>
                <c:pt idx="55">
                  <c:v>220000000</c:v>
                </c:pt>
                <c:pt idx="56">
                  <c:v>214000000</c:v>
                </c:pt>
                <c:pt idx="57">
                  <c:v>204000000</c:v>
                </c:pt>
                <c:pt idx="58">
                  <c:v>205000000</c:v>
                </c:pt>
                <c:pt idx="59">
                  <c:v>199000000</c:v>
                </c:pt>
                <c:pt idx="60">
                  <c:v>192000000</c:v>
                </c:pt>
                <c:pt idx="61">
                  <c:v>191000000</c:v>
                </c:pt>
                <c:pt idx="62">
                  <c:v>187000000</c:v>
                </c:pt>
                <c:pt idx="63">
                  <c:v>182000000</c:v>
                </c:pt>
                <c:pt idx="64">
                  <c:v>173000000</c:v>
                </c:pt>
                <c:pt idx="65">
                  <c:v>177000000</c:v>
                </c:pt>
                <c:pt idx="66">
                  <c:v>171000000</c:v>
                </c:pt>
                <c:pt idx="67">
                  <c:v>162000000</c:v>
                </c:pt>
                <c:pt idx="68">
                  <c:v>154000000</c:v>
                </c:pt>
                <c:pt idx="69">
                  <c:v>151000000</c:v>
                </c:pt>
                <c:pt idx="70">
                  <c:v>149000000</c:v>
                </c:pt>
                <c:pt idx="71">
                  <c:v>148000000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57-4905-8C9C-80D8013AFBC3}"/>
            </c:ext>
          </c:extLst>
        </c:ser>
        <c:ser>
          <c:idx val="9"/>
          <c:order val="9"/>
          <c:tx>
            <c:strRef>
              <c:f>'Cav 39'!$U$36:$X$36</c:f>
              <c:strCache>
                <c:ptCount val="1"/>
                <c:pt idx="0">
                  <c:v>Cav 39 0mG 02/07/2020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3E8853"/>
              </a:solidFill>
              <a:ln w="9525">
                <a:solidFill>
                  <a:srgbClr val="3E8853"/>
                </a:solidFill>
              </a:ln>
              <a:effectLst/>
            </c:spPr>
          </c:marker>
          <c:xVal>
            <c:numRef>
              <c:f>'Cav 39'!$X$39:$X$85</c:f>
              <c:numCache>
                <c:formatCode>@</c:formatCode>
                <c:ptCount val="47"/>
                <c:pt idx="0">
                  <c:v>1.548</c:v>
                </c:pt>
                <c:pt idx="1">
                  <c:v>2.5099999999999998</c:v>
                </c:pt>
                <c:pt idx="2">
                  <c:v>2.57</c:v>
                </c:pt>
                <c:pt idx="3">
                  <c:v>3.28</c:v>
                </c:pt>
                <c:pt idx="4">
                  <c:v>3.36</c:v>
                </c:pt>
                <c:pt idx="5">
                  <c:v>3.58</c:v>
                </c:pt>
                <c:pt idx="6">
                  <c:v>3.7</c:v>
                </c:pt>
                <c:pt idx="7">
                  <c:v>1.51</c:v>
                </c:pt>
                <c:pt idx="8">
                  <c:v>2.37</c:v>
                </c:pt>
                <c:pt idx="9">
                  <c:v>4.05</c:v>
                </c:pt>
                <c:pt idx="10">
                  <c:v>4.49</c:v>
                </c:pt>
                <c:pt idx="11">
                  <c:v>4.41</c:v>
                </c:pt>
                <c:pt idx="12">
                  <c:v>4.17</c:v>
                </c:pt>
                <c:pt idx="13">
                  <c:v>4.67</c:v>
                </c:pt>
                <c:pt idx="14">
                  <c:v>5.09</c:v>
                </c:pt>
                <c:pt idx="15">
                  <c:v>5</c:v>
                </c:pt>
                <c:pt idx="16">
                  <c:v>4.82</c:v>
                </c:pt>
                <c:pt idx="17">
                  <c:v>5.31</c:v>
                </c:pt>
                <c:pt idx="18">
                  <c:v>5.5</c:v>
                </c:pt>
                <c:pt idx="19">
                  <c:v>5.4</c:v>
                </c:pt>
                <c:pt idx="20">
                  <c:v>5.81</c:v>
                </c:pt>
                <c:pt idx="21">
                  <c:v>6.11</c:v>
                </c:pt>
                <c:pt idx="22">
                  <c:v>6.23</c:v>
                </c:pt>
                <c:pt idx="23">
                  <c:v>6.51</c:v>
                </c:pt>
                <c:pt idx="24">
                  <c:v>6.86</c:v>
                </c:pt>
                <c:pt idx="25">
                  <c:v>7.19</c:v>
                </c:pt>
                <c:pt idx="26">
                  <c:v>7.47</c:v>
                </c:pt>
                <c:pt idx="27">
                  <c:v>7.85</c:v>
                </c:pt>
                <c:pt idx="28">
                  <c:v>8.23</c:v>
                </c:pt>
                <c:pt idx="29">
                  <c:v>8.5299999999999994</c:v>
                </c:pt>
                <c:pt idx="30">
                  <c:v>8.9600000000000009</c:v>
                </c:pt>
                <c:pt idx="31">
                  <c:v>9.31</c:v>
                </c:pt>
                <c:pt idx="32">
                  <c:v>9.64</c:v>
                </c:pt>
                <c:pt idx="33">
                  <c:v>10.199999999999999</c:v>
                </c:pt>
                <c:pt idx="34">
                  <c:v>10.4</c:v>
                </c:pt>
                <c:pt idx="35">
                  <c:v>10.7</c:v>
                </c:pt>
                <c:pt idx="36">
                  <c:v>11.3</c:v>
                </c:pt>
                <c:pt idx="37">
                  <c:v>10.9</c:v>
                </c:pt>
                <c:pt idx="38">
                  <c:v>12</c:v>
                </c:pt>
                <c:pt idx="39">
                  <c:v>12.9</c:v>
                </c:pt>
                <c:pt idx="40">
                  <c:v>14</c:v>
                </c:pt>
                <c:pt idx="41">
                  <c:v>13.4</c:v>
                </c:pt>
                <c:pt idx="42">
                  <c:v>14.6</c:v>
                </c:pt>
                <c:pt idx="43">
                  <c:v>14.7</c:v>
                </c:pt>
                <c:pt idx="44">
                  <c:v>15</c:v>
                </c:pt>
                <c:pt idx="45">
                  <c:v>15.2</c:v>
                </c:pt>
                <c:pt idx="46">
                  <c:v>15.5</c:v>
                </c:pt>
              </c:numCache>
            </c:numRef>
          </c:xVal>
          <c:yVal>
            <c:numRef>
              <c:f>'Cav 39'!$W$39:$W$85</c:f>
              <c:numCache>
                <c:formatCode>0.00E+00</c:formatCode>
                <c:ptCount val="47"/>
                <c:pt idx="0">
                  <c:v>386400000</c:v>
                </c:pt>
                <c:pt idx="1">
                  <c:v>376000000</c:v>
                </c:pt>
                <c:pt idx="2">
                  <c:v>375000000</c:v>
                </c:pt>
                <c:pt idx="3">
                  <c:v>358000000</c:v>
                </c:pt>
                <c:pt idx="4">
                  <c:v>358000000</c:v>
                </c:pt>
                <c:pt idx="5">
                  <c:v>357000000</c:v>
                </c:pt>
                <c:pt idx="6">
                  <c:v>357000000</c:v>
                </c:pt>
                <c:pt idx="7">
                  <c:v>384000000</c:v>
                </c:pt>
                <c:pt idx="8">
                  <c:v>376000000</c:v>
                </c:pt>
                <c:pt idx="9">
                  <c:v>347000000</c:v>
                </c:pt>
                <c:pt idx="10">
                  <c:v>322000000</c:v>
                </c:pt>
                <c:pt idx="11">
                  <c:v>325000000</c:v>
                </c:pt>
                <c:pt idx="12">
                  <c:v>325000000</c:v>
                </c:pt>
                <c:pt idx="13">
                  <c:v>317000000</c:v>
                </c:pt>
                <c:pt idx="14">
                  <c:v>311000000</c:v>
                </c:pt>
                <c:pt idx="15">
                  <c:v>305000000</c:v>
                </c:pt>
                <c:pt idx="16">
                  <c:v>310000000</c:v>
                </c:pt>
                <c:pt idx="17">
                  <c:v>305000000</c:v>
                </c:pt>
                <c:pt idx="18">
                  <c:v>303000000</c:v>
                </c:pt>
                <c:pt idx="19">
                  <c:v>302000000</c:v>
                </c:pt>
                <c:pt idx="20">
                  <c:v>296000000</c:v>
                </c:pt>
                <c:pt idx="21">
                  <c:v>293000000</c:v>
                </c:pt>
                <c:pt idx="22">
                  <c:v>289000000</c:v>
                </c:pt>
                <c:pt idx="23">
                  <c:v>278000000</c:v>
                </c:pt>
                <c:pt idx="24">
                  <c:v>271000000</c:v>
                </c:pt>
                <c:pt idx="25">
                  <c:v>266000000</c:v>
                </c:pt>
                <c:pt idx="26">
                  <c:v>258000000</c:v>
                </c:pt>
                <c:pt idx="27">
                  <c:v>246000000</c:v>
                </c:pt>
                <c:pt idx="28">
                  <c:v>244000000</c:v>
                </c:pt>
                <c:pt idx="29">
                  <c:v>242000000</c:v>
                </c:pt>
                <c:pt idx="30">
                  <c:v>236000000</c:v>
                </c:pt>
                <c:pt idx="31">
                  <c:v>229000000</c:v>
                </c:pt>
                <c:pt idx="32">
                  <c:v>223000000</c:v>
                </c:pt>
                <c:pt idx="33">
                  <c:v>212000000</c:v>
                </c:pt>
                <c:pt idx="34">
                  <c:v>202000000</c:v>
                </c:pt>
                <c:pt idx="35">
                  <c:v>201000000</c:v>
                </c:pt>
                <c:pt idx="36">
                  <c:v>198000000</c:v>
                </c:pt>
                <c:pt idx="37">
                  <c:v>199000000</c:v>
                </c:pt>
                <c:pt idx="38">
                  <c:v>183000000</c:v>
                </c:pt>
                <c:pt idx="39">
                  <c:v>174000000</c:v>
                </c:pt>
                <c:pt idx="40">
                  <c:v>164000000</c:v>
                </c:pt>
                <c:pt idx="41">
                  <c:v>167000000</c:v>
                </c:pt>
                <c:pt idx="42">
                  <c:v>160000000</c:v>
                </c:pt>
                <c:pt idx="43">
                  <c:v>157000000</c:v>
                </c:pt>
                <c:pt idx="44">
                  <c:v>155000000</c:v>
                </c:pt>
                <c:pt idx="45">
                  <c:v>152000000</c:v>
                </c:pt>
                <c:pt idx="46">
                  <c:v>150000000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357-4905-8C9C-80D8013AFBC3}"/>
            </c:ext>
          </c:extLst>
        </c:ser>
        <c:ser>
          <c:idx val="11"/>
          <c:order val="11"/>
          <c:tx>
            <c:strRef>
              <c:f>'Cav 39'!$Z$36:$AC$36</c:f>
              <c:strCache>
                <c:ptCount val="1"/>
                <c:pt idx="0">
                  <c:v>Cav 39 180mG 03/07/2020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'Cav 39'!$AC$39:$AC$83</c:f>
              <c:numCache>
                <c:formatCode>General</c:formatCode>
                <c:ptCount val="45"/>
                <c:pt idx="0">
                  <c:v>1.5920000000000001</c:v>
                </c:pt>
                <c:pt idx="1">
                  <c:v>1.71</c:v>
                </c:pt>
                <c:pt idx="2">
                  <c:v>1.92</c:v>
                </c:pt>
                <c:pt idx="3">
                  <c:v>2.15</c:v>
                </c:pt>
                <c:pt idx="4">
                  <c:v>2.38</c:v>
                </c:pt>
                <c:pt idx="5">
                  <c:v>2.54</c:v>
                </c:pt>
                <c:pt idx="6">
                  <c:v>2.71</c:v>
                </c:pt>
                <c:pt idx="7">
                  <c:v>2.94</c:v>
                </c:pt>
                <c:pt idx="8">
                  <c:v>3.12</c:v>
                </c:pt>
                <c:pt idx="9">
                  <c:v>3.45</c:v>
                </c:pt>
                <c:pt idx="10">
                  <c:v>3.55</c:v>
                </c:pt>
                <c:pt idx="11">
                  <c:v>3.78</c:v>
                </c:pt>
                <c:pt idx="12">
                  <c:v>4</c:v>
                </c:pt>
                <c:pt idx="13">
                  <c:v>4.1500000000000004</c:v>
                </c:pt>
                <c:pt idx="14">
                  <c:v>4.42</c:v>
                </c:pt>
                <c:pt idx="15">
                  <c:v>4.6100000000000003</c:v>
                </c:pt>
                <c:pt idx="16">
                  <c:v>4.88</c:v>
                </c:pt>
                <c:pt idx="17">
                  <c:v>5.34</c:v>
                </c:pt>
                <c:pt idx="18">
                  <c:v>5.86</c:v>
                </c:pt>
                <c:pt idx="19">
                  <c:v>6.24</c:v>
                </c:pt>
                <c:pt idx="20">
                  <c:v>6.69</c:v>
                </c:pt>
                <c:pt idx="21">
                  <c:v>7.01</c:v>
                </c:pt>
                <c:pt idx="22">
                  <c:v>7.38</c:v>
                </c:pt>
                <c:pt idx="23">
                  <c:v>7.97</c:v>
                </c:pt>
                <c:pt idx="24">
                  <c:v>8.59</c:v>
                </c:pt>
                <c:pt idx="25">
                  <c:v>8.9700000000000006</c:v>
                </c:pt>
                <c:pt idx="26">
                  <c:v>9.43</c:v>
                </c:pt>
                <c:pt idx="27">
                  <c:v>10.199999999999999</c:v>
                </c:pt>
                <c:pt idx="28">
                  <c:v>11.5</c:v>
                </c:pt>
                <c:pt idx="29">
                  <c:v>12.5</c:v>
                </c:pt>
                <c:pt idx="30">
                  <c:v>12.8</c:v>
                </c:pt>
              </c:numCache>
            </c:numRef>
          </c:xVal>
          <c:yVal>
            <c:numRef>
              <c:f>'Cav 39'!$AB$39:$AB$83</c:f>
              <c:numCache>
                <c:formatCode>0.00E+00</c:formatCode>
                <c:ptCount val="45"/>
                <c:pt idx="0">
                  <c:v>362800000</c:v>
                </c:pt>
                <c:pt idx="1">
                  <c:v>361000000</c:v>
                </c:pt>
                <c:pt idx="2">
                  <c:v>358000000</c:v>
                </c:pt>
                <c:pt idx="3">
                  <c:v>355000000</c:v>
                </c:pt>
                <c:pt idx="4">
                  <c:v>345000000</c:v>
                </c:pt>
                <c:pt idx="5">
                  <c:v>346000000</c:v>
                </c:pt>
                <c:pt idx="6">
                  <c:v>341000000</c:v>
                </c:pt>
                <c:pt idx="7">
                  <c:v>338000000</c:v>
                </c:pt>
                <c:pt idx="8">
                  <c:v>335000000</c:v>
                </c:pt>
                <c:pt idx="9">
                  <c:v>331000000</c:v>
                </c:pt>
                <c:pt idx="10">
                  <c:v>335000000</c:v>
                </c:pt>
                <c:pt idx="11">
                  <c:v>325000000</c:v>
                </c:pt>
                <c:pt idx="12">
                  <c:v>318000000</c:v>
                </c:pt>
                <c:pt idx="13">
                  <c:v>312000000</c:v>
                </c:pt>
                <c:pt idx="14">
                  <c:v>306000000</c:v>
                </c:pt>
                <c:pt idx="15">
                  <c:v>296000000</c:v>
                </c:pt>
                <c:pt idx="16">
                  <c:v>289000000</c:v>
                </c:pt>
                <c:pt idx="17">
                  <c:v>278000000</c:v>
                </c:pt>
                <c:pt idx="18">
                  <c:v>266000000</c:v>
                </c:pt>
                <c:pt idx="19">
                  <c:v>258000000</c:v>
                </c:pt>
                <c:pt idx="20">
                  <c:v>250000000</c:v>
                </c:pt>
                <c:pt idx="21">
                  <c:v>244000000</c:v>
                </c:pt>
                <c:pt idx="22">
                  <c:v>238000000</c:v>
                </c:pt>
                <c:pt idx="23">
                  <c:v>228000000</c:v>
                </c:pt>
                <c:pt idx="24">
                  <c:v>215000000</c:v>
                </c:pt>
                <c:pt idx="25">
                  <c:v>207000000</c:v>
                </c:pt>
                <c:pt idx="26">
                  <c:v>199000000</c:v>
                </c:pt>
                <c:pt idx="27">
                  <c:v>189000000</c:v>
                </c:pt>
                <c:pt idx="28">
                  <c:v>172000000</c:v>
                </c:pt>
                <c:pt idx="29">
                  <c:v>159000000</c:v>
                </c:pt>
                <c:pt idx="30">
                  <c:v>154000000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357-4905-8C9C-80D8013AFBC3}"/>
            </c:ext>
          </c:extLst>
        </c:ser>
        <c:ser>
          <c:idx val="12"/>
          <c:order val="12"/>
          <c:tx>
            <c:strRef>
              <c:f>'Cav 39'!$AE$36:$AH$36</c:f>
              <c:strCache>
                <c:ptCount val="1"/>
                <c:pt idx="0">
                  <c:v>Cav39 (No B applied) 17/07/2020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'Cav 39'!$AH$39:$AH$80</c:f>
              <c:numCache>
                <c:formatCode>@</c:formatCode>
                <c:ptCount val="42"/>
                <c:pt idx="0">
                  <c:v>1.2829999999999999</c:v>
                </c:pt>
                <c:pt idx="1">
                  <c:v>1.3</c:v>
                </c:pt>
                <c:pt idx="2">
                  <c:v>1.59</c:v>
                </c:pt>
                <c:pt idx="3">
                  <c:v>1.95</c:v>
                </c:pt>
                <c:pt idx="4">
                  <c:v>2.35</c:v>
                </c:pt>
                <c:pt idx="5">
                  <c:v>2.65</c:v>
                </c:pt>
                <c:pt idx="6">
                  <c:v>2.97</c:v>
                </c:pt>
                <c:pt idx="7">
                  <c:v>3.17</c:v>
                </c:pt>
                <c:pt idx="8">
                  <c:v>1.32</c:v>
                </c:pt>
                <c:pt idx="9">
                  <c:v>1.41</c:v>
                </c:pt>
                <c:pt idx="10">
                  <c:v>1.54</c:v>
                </c:pt>
                <c:pt idx="11">
                  <c:v>1.74</c:v>
                </c:pt>
                <c:pt idx="12">
                  <c:v>1.96</c:v>
                </c:pt>
                <c:pt idx="13">
                  <c:v>2.12</c:v>
                </c:pt>
                <c:pt idx="14">
                  <c:v>2.4</c:v>
                </c:pt>
                <c:pt idx="15">
                  <c:v>2.63</c:v>
                </c:pt>
                <c:pt idx="16">
                  <c:v>2.94</c:v>
                </c:pt>
                <c:pt idx="17">
                  <c:v>3.14</c:v>
                </c:pt>
                <c:pt idx="18">
                  <c:v>3.57</c:v>
                </c:pt>
                <c:pt idx="19">
                  <c:v>3.94</c:v>
                </c:pt>
                <c:pt idx="20">
                  <c:v>4.38</c:v>
                </c:pt>
                <c:pt idx="21">
                  <c:v>4.8099999999999996</c:v>
                </c:pt>
                <c:pt idx="22">
                  <c:v>5.21</c:v>
                </c:pt>
                <c:pt idx="23">
                  <c:v>5.67</c:v>
                </c:pt>
                <c:pt idx="24">
                  <c:v>6.05</c:v>
                </c:pt>
                <c:pt idx="25">
                  <c:v>6.67</c:v>
                </c:pt>
                <c:pt idx="26">
                  <c:v>7.11</c:v>
                </c:pt>
                <c:pt idx="27">
                  <c:v>7.49</c:v>
                </c:pt>
                <c:pt idx="28">
                  <c:v>7.83</c:v>
                </c:pt>
                <c:pt idx="29">
                  <c:v>8.25</c:v>
                </c:pt>
                <c:pt idx="30">
                  <c:v>8.5500000000000007</c:v>
                </c:pt>
                <c:pt idx="31">
                  <c:v>8.8699999999999992</c:v>
                </c:pt>
                <c:pt idx="32">
                  <c:v>9.32</c:v>
                </c:pt>
                <c:pt idx="33">
                  <c:v>9.8800000000000008</c:v>
                </c:pt>
                <c:pt idx="34">
                  <c:v>10.199999999999999</c:v>
                </c:pt>
                <c:pt idx="35">
                  <c:v>10.5</c:v>
                </c:pt>
                <c:pt idx="36">
                  <c:v>10.9</c:v>
                </c:pt>
                <c:pt idx="37">
                  <c:v>11.4</c:v>
                </c:pt>
                <c:pt idx="38">
                  <c:v>12</c:v>
                </c:pt>
                <c:pt idx="39">
                  <c:v>12.6</c:v>
                </c:pt>
                <c:pt idx="40">
                  <c:v>13.3</c:v>
                </c:pt>
                <c:pt idx="41">
                  <c:v>14</c:v>
                </c:pt>
              </c:numCache>
            </c:numRef>
          </c:xVal>
          <c:yVal>
            <c:numRef>
              <c:f>'Cav 39'!$AG$39:$AG$80</c:f>
              <c:numCache>
                <c:formatCode>0.00E+00</c:formatCode>
                <c:ptCount val="42"/>
                <c:pt idx="0">
                  <c:v>375600000</c:v>
                </c:pt>
                <c:pt idx="1">
                  <c:v>379000000</c:v>
                </c:pt>
                <c:pt idx="2">
                  <c:v>377000000</c:v>
                </c:pt>
                <c:pt idx="3">
                  <c:v>372000000</c:v>
                </c:pt>
                <c:pt idx="4">
                  <c:v>369000000</c:v>
                </c:pt>
                <c:pt idx="5">
                  <c:v>360000000</c:v>
                </c:pt>
                <c:pt idx="6">
                  <c:v>356000000</c:v>
                </c:pt>
                <c:pt idx="7">
                  <c:v>348000000</c:v>
                </c:pt>
                <c:pt idx="8">
                  <c:v>384000000</c:v>
                </c:pt>
                <c:pt idx="9">
                  <c:v>384000000</c:v>
                </c:pt>
                <c:pt idx="10">
                  <c:v>384000000</c:v>
                </c:pt>
                <c:pt idx="11">
                  <c:v>383000000</c:v>
                </c:pt>
                <c:pt idx="12">
                  <c:v>381000000</c:v>
                </c:pt>
                <c:pt idx="13">
                  <c:v>381000000</c:v>
                </c:pt>
                <c:pt idx="14">
                  <c:v>378000000</c:v>
                </c:pt>
                <c:pt idx="15">
                  <c:v>374000000</c:v>
                </c:pt>
                <c:pt idx="16">
                  <c:v>364000000</c:v>
                </c:pt>
                <c:pt idx="17">
                  <c:v>362000000</c:v>
                </c:pt>
                <c:pt idx="18">
                  <c:v>359000000</c:v>
                </c:pt>
                <c:pt idx="19">
                  <c:v>344000000</c:v>
                </c:pt>
                <c:pt idx="20">
                  <c:v>327000000</c:v>
                </c:pt>
                <c:pt idx="21">
                  <c:v>315000000</c:v>
                </c:pt>
                <c:pt idx="22">
                  <c:v>300000000</c:v>
                </c:pt>
                <c:pt idx="23">
                  <c:v>292000000</c:v>
                </c:pt>
                <c:pt idx="24">
                  <c:v>283000000</c:v>
                </c:pt>
                <c:pt idx="25">
                  <c:v>267000000</c:v>
                </c:pt>
                <c:pt idx="26">
                  <c:v>259000000</c:v>
                </c:pt>
                <c:pt idx="27">
                  <c:v>249000000</c:v>
                </c:pt>
                <c:pt idx="28">
                  <c:v>241000000</c:v>
                </c:pt>
                <c:pt idx="29">
                  <c:v>231000000</c:v>
                </c:pt>
                <c:pt idx="30">
                  <c:v>221000000</c:v>
                </c:pt>
                <c:pt idx="31">
                  <c:v>215000000</c:v>
                </c:pt>
                <c:pt idx="32">
                  <c:v>210000000</c:v>
                </c:pt>
                <c:pt idx="33">
                  <c:v>205000000</c:v>
                </c:pt>
                <c:pt idx="34">
                  <c:v>196000000</c:v>
                </c:pt>
                <c:pt idx="35">
                  <c:v>191000000</c:v>
                </c:pt>
                <c:pt idx="36">
                  <c:v>187000000</c:v>
                </c:pt>
                <c:pt idx="37">
                  <c:v>182000000</c:v>
                </c:pt>
                <c:pt idx="38">
                  <c:v>177000000</c:v>
                </c:pt>
                <c:pt idx="39">
                  <c:v>167000000</c:v>
                </c:pt>
                <c:pt idx="40">
                  <c:v>157000000</c:v>
                </c:pt>
                <c:pt idx="41">
                  <c:v>152000000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357-4905-8C9C-80D8013AFB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7001416"/>
        <c:axId val="447001808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Thin film reference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4472C4">
                        <a:lumMod val="75000"/>
                      </a:srgbClr>
                    </a:solidFill>
                    <a:ln w="9525">
                      <a:solidFill>
                        <a:srgbClr val="4472C4">
                          <a:lumMod val="75000"/>
                        </a:srgb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'Cav 39'!$G$39:$G$49</c15:sqref>
                        </c15:formulaRef>
                      </c:ext>
                    </c:extLst>
                    <c:numCache>
                      <c:formatCode>@</c:formatCode>
                      <c:ptCount val="11"/>
                      <c:pt idx="0">
                        <c:v>1.19</c:v>
                      </c:pt>
                      <c:pt idx="1">
                        <c:v>1.42</c:v>
                      </c:pt>
                      <c:pt idx="2">
                        <c:v>1.63</c:v>
                      </c:pt>
                      <c:pt idx="3">
                        <c:v>1.87</c:v>
                      </c:pt>
                      <c:pt idx="4">
                        <c:v>2.09</c:v>
                      </c:pt>
                      <c:pt idx="5">
                        <c:v>2.36</c:v>
                      </c:pt>
                      <c:pt idx="6">
                        <c:v>2.67</c:v>
                      </c:pt>
                      <c:pt idx="7">
                        <c:v>3.01</c:v>
                      </c:pt>
                      <c:pt idx="8">
                        <c:v>3.35</c:v>
                      </c:pt>
                      <c:pt idx="9">
                        <c:v>3.76</c:v>
                      </c:pt>
                      <c:pt idx="10">
                        <c:v>4.1100000000000003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'Cav 39'!$F$39:$F$49</c15:sqref>
                        </c15:formulaRef>
                      </c:ext>
                    </c:extLst>
                    <c:numCache>
                      <c:formatCode>0.00E+00</c:formatCode>
                      <c:ptCount val="11"/>
                      <c:pt idx="0">
                        <c:v>25500000</c:v>
                      </c:pt>
                      <c:pt idx="1">
                        <c:v>25300000</c:v>
                      </c:pt>
                      <c:pt idx="2">
                        <c:v>25000000</c:v>
                      </c:pt>
                      <c:pt idx="3">
                        <c:v>25200000</c:v>
                      </c:pt>
                      <c:pt idx="4">
                        <c:v>24300000</c:v>
                      </c:pt>
                      <c:pt idx="5">
                        <c:v>24000000</c:v>
                      </c:pt>
                      <c:pt idx="6">
                        <c:v>23500000</c:v>
                      </c:pt>
                      <c:pt idx="7">
                        <c:v>23100000</c:v>
                      </c:pt>
                      <c:pt idx="8">
                        <c:v>22500000</c:v>
                      </c:pt>
                      <c:pt idx="9">
                        <c:v>21500000</c:v>
                      </c:pt>
                      <c:pt idx="10">
                        <c:v>20600000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0357-4905-8C9C-80D8013AFBC3}"/>
                  </c:ext>
                </c:extLst>
              </c15:ser>
            </c15:filteredScatterSeries>
            <c15:filteredScatterSeries>
              <c15:ser>
                <c:idx val="2"/>
                <c:order val="1"/>
                <c:tx>
                  <c:v>Nb_bulk 1.8K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5"/>
                  <c:spPr>
                    <a:solidFill>
                      <a:sysClr val="window" lastClr="FFFFFF"/>
                    </a:solidFill>
                    <a:ln w="9525">
                      <a:noFill/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</a:ln>
                    <a:effectLst/>
                  </c:spPr>
                  <c:trendlineType val="movingAvg"/>
                  <c:period val="2"/>
                  <c:dispRSqr val="0"/>
                  <c:dispEq val="0"/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ref'!$D$39:$D$81</c15:sqref>
                        </c15:formulaRef>
                      </c:ext>
                    </c:extLst>
                    <c:numCache>
                      <c:formatCode>General</c:formatCode>
                      <c:ptCount val="43"/>
                      <c:pt idx="0">
                        <c:v>1.0744579999999999</c:v>
                      </c:pt>
                      <c:pt idx="1">
                        <c:v>1.2723845</c:v>
                      </c:pt>
                      <c:pt idx="2">
                        <c:v>1.5268614</c:v>
                      </c:pt>
                      <c:pt idx="3">
                        <c:v>1.8096136</c:v>
                      </c:pt>
                      <c:pt idx="4">
                        <c:v>2.0640904999999998</c:v>
                      </c:pt>
                      <c:pt idx="5">
                        <c:v>2.3751177999999999</c:v>
                      </c:pt>
                      <c:pt idx="6">
                        <c:v>2.7709708000000002</c:v>
                      </c:pt>
                      <c:pt idx="7">
                        <c:v>3.1668238999999998</c:v>
                      </c:pt>
                      <c:pt idx="8">
                        <c:v>3.5344014000000001</c:v>
                      </c:pt>
                      <c:pt idx="9">
                        <c:v>3.9302545000000002</c:v>
                      </c:pt>
                      <c:pt idx="10">
                        <c:v>4.3543824999999998</c:v>
                      </c:pt>
                      <c:pt idx="11">
                        <c:v>4.8067859999999998</c:v>
                      </c:pt>
                      <c:pt idx="12">
                        <c:v>5.3722899999999996</c:v>
                      </c:pt>
                      <c:pt idx="13">
                        <c:v>5.8812439999999997</c:v>
                      </c:pt>
                      <c:pt idx="14">
                        <c:v>6.4184732000000002</c:v>
                      </c:pt>
                      <c:pt idx="15">
                        <c:v>6.899152</c:v>
                      </c:pt>
                      <c:pt idx="16">
                        <c:v>7.4363809999999999</c:v>
                      </c:pt>
                      <c:pt idx="17">
                        <c:v>8.1432610000000007</c:v>
                      </c:pt>
                      <c:pt idx="18">
                        <c:v>8.6804904999999994</c:v>
                      </c:pt>
                      <c:pt idx="19">
                        <c:v>9.1328940000000003</c:v>
                      </c:pt>
                      <c:pt idx="20">
                        <c:v>9.8397740000000002</c:v>
                      </c:pt>
                      <c:pt idx="21">
                        <c:v>10.574928999999999</c:v>
                      </c:pt>
                      <c:pt idx="22">
                        <c:v>11.310085000000001</c:v>
                      </c:pt>
                      <c:pt idx="23">
                        <c:v>11.98869</c:v>
                      </c:pt>
                      <c:pt idx="24">
                        <c:v>12.63902</c:v>
                      </c:pt>
                      <c:pt idx="25">
                        <c:v>13.374174999999999</c:v>
                      </c:pt>
                      <c:pt idx="26">
                        <c:v>13.996230000000001</c:v>
                      </c:pt>
                      <c:pt idx="27">
                        <c:v>14.731385</c:v>
                      </c:pt>
                      <c:pt idx="28">
                        <c:v>15.579642</c:v>
                      </c:pt>
                      <c:pt idx="29">
                        <c:v>16.314796000000001</c:v>
                      </c:pt>
                      <c:pt idx="30">
                        <c:v>17.30443</c:v>
                      </c:pt>
                      <c:pt idx="31">
                        <c:v>18.011310000000002</c:v>
                      </c:pt>
                      <c:pt idx="32">
                        <c:v>18.803017000000001</c:v>
                      </c:pt>
                      <c:pt idx="33">
                        <c:v>19.453346</c:v>
                      </c:pt>
                      <c:pt idx="34">
                        <c:v>20.386429</c:v>
                      </c:pt>
                      <c:pt idx="35">
                        <c:v>21.291235</c:v>
                      </c:pt>
                      <c:pt idx="36">
                        <c:v>22.224318</c:v>
                      </c:pt>
                      <c:pt idx="37">
                        <c:v>23.270499999999998</c:v>
                      </c:pt>
                      <c:pt idx="38">
                        <c:v>24.316683000000001</c:v>
                      </c:pt>
                      <c:pt idx="39">
                        <c:v>24.967012</c:v>
                      </c:pt>
                      <c:pt idx="40">
                        <c:v>25.617342000000001</c:v>
                      </c:pt>
                      <c:pt idx="41">
                        <c:v>26.098020000000002</c:v>
                      </c:pt>
                      <c:pt idx="42">
                        <c:v>26.522148000000001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ref'!$C$39:$C$81</c15:sqref>
                        </c15:formulaRef>
                      </c:ext>
                    </c:extLst>
                    <c:numCache>
                      <c:formatCode>0.00E+00</c:formatCode>
                      <c:ptCount val="43"/>
                      <c:pt idx="0">
                        <c:v>1567007620</c:v>
                      </c:pt>
                      <c:pt idx="1">
                        <c:v>1567007620</c:v>
                      </c:pt>
                      <c:pt idx="2">
                        <c:v>1579090820</c:v>
                      </c:pt>
                      <c:pt idx="3">
                        <c:v>1591267070</c:v>
                      </c:pt>
                      <c:pt idx="4">
                        <c:v>1603537280</c:v>
                      </c:pt>
                      <c:pt idx="5">
                        <c:v>1603537280</c:v>
                      </c:pt>
                      <c:pt idx="6">
                        <c:v>1591267070</c:v>
                      </c:pt>
                      <c:pt idx="7">
                        <c:v>1603537280</c:v>
                      </c:pt>
                      <c:pt idx="8">
                        <c:v>1591267070</c:v>
                      </c:pt>
                      <c:pt idx="9">
                        <c:v>1591267070</c:v>
                      </c:pt>
                      <c:pt idx="10">
                        <c:v>1591267070</c:v>
                      </c:pt>
                      <c:pt idx="11">
                        <c:v>1603537280</c:v>
                      </c:pt>
                      <c:pt idx="12">
                        <c:v>1603537280</c:v>
                      </c:pt>
                      <c:pt idx="13">
                        <c:v>1628362110</c:v>
                      </c:pt>
                      <c:pt idx="14">
                        <c:v>1640918270</c:v>
                      </c:pt>
                      <c:pt idx="15">
                        <c:v>1640918270</c:v>
                      </c:pt>
                      <c:pt idx="16">
                        <c:v>1640918270</c:v>
                      </c:pt>
                      <c:pt idx="17">
                        <c:v>1640918270</c:v>
                      </c:pt>
                      <c:pt idx="18">
                        <c:v>1653571330</c:v>
                      </c:pt>
                      <c:pt idx="19">
                        <c:v>1640918270</c:v>
                      </c:pt>
                      <c:pt idx="20">
                        <c:v>1640918270</c:v>
                      </c:pt>
                      <c:pt idx="21">
                        <c:v>1640918270</c:v>
                      </c:pt>
                      <c:pt idx="22">
                        <c:v>1628362110</c:v>
                      </c:pt>
                      <c:pt idx="23">
                        <c:v>1628362110</c:v>
                      </c:pt>
                      <c:pt idx="24">
                        <c:v>1628362110</c:v>
                      </c:pt>
                      <c:pt idx="25">
                        <c:v>1640918270</c:v>
                      </c:pt>
                      <c:pt idx="26">
                        <c:v>1628362110</c:v>
                      </c:pt>
                      <c:pt idx="27">
                        <c:v>1628362110</c:v>
                      </c:pt>
                      <c:pt idx="28">
                        <c:v>1615901950</c:v>
                      </c:pt>
                      <c:pt idx="29">
                        <c:v>1615901950</c:v>
                      </c:pt>
                      <c:pt idx="30">
                        <c:v>1591267070</c:v>
                      </c:pt>
                      <c:pt idx="31">
                        <c:v>1603537280</c:v>
                      </c:pt>
                      <c:pt idx="32">
                        <c:v>1591267070</c:v>
                      </c:pt>
                      <c:pt idx="33">
                        <c:v>1591267070</c:v>
                      </c:pt>
                      <c:pt idx="34">
                        <c:v>1591267070</c:v>
                      </c:pt>
                      <c:pt idx="35">
                        <c:v>1555016960</c:v>
                      </c:pt>
                      <c:pt idx="36">
                        <c:v>1531310340</c:v>
                      </c:pt>
                      <c:pt idx="37">
                        <c:v>1462336640</c:v>
                      </c:pt>
                      <c:pt idx="38">
                        <c:v>1293218050</c:v>
                      </c:pt>
                      <c:pt idx="39">
                        <c:v>1161363330</c:v>
                      </c:pt>
                      <c:pt idx="40">
                        <c:v>988354300</c:v>
                      </c:pt>
                      <c:pt idx="41">
                        <c:v>867363390</c:v>
                      </c:pt>
                      <c:pt idx="42">
                        <c:v>726898370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357-4905-8C9C-80D8013AFBC3}"/>
                  </c:ext>
                </c:extLst>
              </c15:ser>
            </c15:filteredScatterSeries>
            <c15:filteredScatterSeries>
              <c15:ser>
                <c:idx val="3"/>
                <c:order val="2"/>
                <c:tx>
                  <c:v>Nb_bulk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5"/>
                  <c:spPr>
                    <a:solidFill>
                      <a:sysClr val="window" lastClr="FFFFFF"/>
                    </a:solidFill>
                    <a:ln w="9525">
                      <a:noFill/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</a:ln>
                    <a:effectLst/>
                  </c:spPr>
                  <c:trendlineType val="movingAvg"/>
                  <c:period val="2"/>
                  <c:dispRSqr val="0"/>
                  <c:dispEq val="0"/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ref'!$B$39:$B$56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0.67860509999999996</c:v>
                      </c:pt>
                      <c:pt idx="1">
                        <c:v>0.84825634999999999</c:v>
                      </c:pt>
                      <c:pt idx="2">
                        <c:v>1.0179076</c:v>
                      </c:pt>
                      <c:pt idx="3">
                        <c:v>1.1592836</c:v>
                      </c:pt>
                      <c:pt idx="4">
                        <c:v>1.3572101999999999</c:v>
                      </c:pt>
                      <c:pt idx="5">
                        <c:v>1.5551367</c:v>
                      </c:pt>
                      <c:pt idx="6">
                        <c:v>1.6682376000000001</c:v>
                      </c:pt>
                      <c:pt idx="7">
                        <c:v>1.8661639999999999</c:v>
                      </c:pt>
                      <c:pt idx="8">
                        <c:v>1.9509896</c:v>
                      </c:pt>
                      <c:pt idx="9">
                        <c:v>2.0923657000000002</c:v>
                      </c:pt>
                      <c:pt idx="10">
                        <c:v>2.2620170000000002</c:v>
                      </c:pt>
                      <c:pt idx="11">
                        <c:v>2.4033929999999999</c:v>
                      </c:pt>
                      <c:pt idx="12">
                        <c:v>2.5730442999999998</c:v>
                      </c:pt>
                      <c:pt idx="13">
                        <c:v>2.6861449999999998</c:v>
                      </c:pt>
                      <c:pt idx="14">
                        <c:v>2.8275212999999999</c:v>
                      </c:pt>
                      <c:pt idx="15">
                        <c:v>2.9688973000000001</c:v>
                      </c:pt>
                      <c:pt idx="16">
                        <c:v>3.081998</c:v>
                      </c:pt>
                      <c:pt idx="17">
                        <c:v>3.2233741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'Nb-Cu ref'!$A$39:$A$56</c15:sqref>
                        </c15:formulaRef>
                      </c:ext>
                    </c:extLst>
                    <c:numCache>
                      <c:formatCode>0.00E+00</c:formatCode>
                      <c:ptCount val="18"/>
                      <c:pt idx="0">
                        <c:v>20745196</c:v>
                      </c:pt>
                      <c:pt idx="1">
                        <c:v>20272608</c:v>
                      </c:pt>
                      <c:pt idx="2">
                        <c:v>20117484</c:v>
                      </c:pt>
                      <c:pt idx="3">
                        <c:v>19659196</c:v>
                      </c:pt>
                      <c:pt idx="4">
                        <c:v>19508764</c:v>
                      </c:pt>
                      <c:pt idx="5">
                        <c:v>19359484</c:v>
                      </c:pt>
                      <c:pt idx="6">
                        <c:v>19211348</c:v>
                      </c:pt>
                      <c:pt idx="7">
                        <c:v>19064344</c:v>
                      </c:pt>
                      <c:pt idx="8">
                        <c:v>18918464</c:v>
                      </c:pt>
                      <c:pt idx="9">
                        <c:v>18630046</c:v>
                      </c:pt>
                      <c:pt idx="10">
                        <c:v>18487490</c:v>
                      </c:pt>
                      <c:pt idx="11">
                        <c:v>18487490</c:v>
                      </c:pt>
                      <c:pt idx="12">
                        <c:v>18066334</c:v>
                      </c:pt>
                      <c:pt idx="13">
                        <c:v>17928092</c:v>
                      </c:pt>
                      <c:pt idx="14">
                        <c:v>17790906</c:v>
                      </c:pt>
                      <c:pt idx="15">
                        <c:v>17519678</c:v>
                      </c:pt>
                      <c:pt idx="16">
                        <c:v>17385618</c:v>
                      </c:pt>
                      <c:pt idx="17">
                        <c:v>17385618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0357-4905-8C9C-80D8013AFBC3}"/>
                  </c:ext>
                </c:extLst>
              </c15:ser>
            </c15:filteredScatterSeries>
            <c15:filteredScatterSeries>
              <c15:ser>
                <c:idx val="1"/>
                <c:order val="3"/>
                <c:tx>
                  <c:v>Thin film reference 1.8K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4472C4">
                        <a:lumMod val="75000"/>
                      </a:srgbClr>
                    </a:solidFill>
                    <a:ln w="9525">
                      <a:solidFill>
                        <a:srgbClr val="4472C4">
                          <a:lumMod val="75000"/>
                        </a:srgb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39'!$I$39:$I$96</c15:sqref>
                        </c15:formulaRef>
                      </c:ext>
                    </c:extLst>
                    <c:numCache>
                      <c:formatCode>@</c:formatCode>
                      <c:ptCount val="58"/>
                      <c:pt idx="0">
                        <c:v>1.46</c:v>
                      </c:pt>
                      <c:pt idx="1">
                        <c:v>1.72</c:v>
                      </c:pt>
                      <c:pt idx="2">
                        <c:v>0.97</c:v>
                      </c:pt>
                      <c:pt idx="3">
                        <c:v>1.05</c:v>
                      </c:pt>
                      <c:pt idx="4">
                        <c:v>1.1499999999999999</c:v>
                      </c:pt>
                      <c:pt idx="5">
                        <c:v>1.21</c:v>
                      </c:pt>
                      <c:pt idx="6">
                        <c:v>1.29</c:v>
                      </c:pt>
                      <c:pt idx="7">
                        <c:v>1.38</c:v>
                      </c:pt>
                      <c:pt idx="8">
                        <c:v>1.54</c:v>
                      </c:pt>
                      <c:pt idx="9">
                        <c:v>1.64</c:v>
                      </c:pt>
                      <c:pt idx="10">
                        <c:v>1.79</c:v>
                      </c:pt>
                      <c:pt idx="11">
                        <c:v>1.86</c:v>
                      </c:pt>
                      <c:pt idx="12">
                        <c:v>1.93</c:v>
                      </c:pt>
                      <c:pt idx="13">
                        <c:v>2.0099999999999998</c:v>
                      </c:pt>
                      <c:pt idx="14">
                        <c:v>2.11</c:v>
                      </c:pt>
                      <c:pt idx="15">
                        <c:v>2.21</c:v>
                      </c:pt>
                      <c:pt idx="16">
                        <c:v>2.31</c:v>
                      </c:pt>
                      <c:pt idx="17">
                        <c:v>2.38</c:v>
                      </c:pt>
                      <c:pt idx="18">
                        <c:v>2.4700000000000002</c:v>
                      </c:pt>
                      <c:pt idx="19">
                        <c:v>2.57</c:v>
                      </c:pt>
                      <c:pt idx="20">
                        <c:v>2.57</c:v>
                      </c:pt>
                      <c:pt idx="21">
                        <c:v>2.67</c:v>
                      </c:pt>
                      <c:pt idx="22">
                        <c:v>2.78</c:v>
                      </c:pt>
                      <c:pt idx="23">
                        <c:v>2.88</c:v>
                      </c:pt>
                      <c:pt idx="24">
                        <c:v>2.88</c:v>
                      </c:pt>
                      <c:pt idx="25">
                        <c:v>2.96</c:v>
                      </c:pt>
                      <c:pt idx="26">
                        <c:v>3.1</c:v>
                      </c:pt>
                      <c:pt idx="27">
                        <c:v>3.1</c:v>
                      </c:pt>
                      <c:pt idx="28">
                        <c:v>3.21</c:v>
                      </c:pt>
                      <c:pt idx="29">
                        <c:v>3.32</c:v>
                      </c:pt>
                      <c:pt idx="30">
                        <c:v>3.32</c:v>
                      </c:pt>
                      <c:pt idx="31">
                        <c:v>3.43</c:v>
                      </c:pt>
                      <c:pt idx="32">
                        <c:v>3.56</c:v>
                      </c:pt>
                      <c:pt idx="33">
                        <c:v>3.68</c:v>
                      </c:pt>
                      <c:pt idx="34">
                        <c:v>3.78</c:v>
                      </c:pt>
                      <c:pt idx="35">
                        <c:v>3.88</c:v>
                      </c:pt>
                      <c:pt idx="36">
                        <c:v>3.97</c:v>
                      </c:pt>
                      <c:pt idx="37">
                        <c:v>4.09</c:v>
                      </c:pt>
                      <c:pt idx="38">
                        <c:v>4.21</c:v>
                      </c:pt>
                      <c:pt idx="39">
                        <c:v>4.3099999999999996</c:v>
                      </c:pt>
                      <c:pt idx="40">
                        <c:v>4.32</c:v>
                      </c:pt>
                      <c:pt idx="41">
                        <c:v>4.42</c:v>
                      </c:pt>
                      <c:pt idx="42">
                        <c:v>4.51</c:v>
                      </c:pt>
                      <c:pt idx="43">
                        <c:v>4.62</c:v>
                      </c:pt>
                      <c:pt idx="44">
                        <c:v>4.72</c:v>
                      </c:pt>
                      <c:pt idx="45">
                        <c:v>4.82</c:v>
                      </c:pt>
                      <c:pt idx="46">
                        <c:v>4.91</c:v>
                      </c:pt>
                      <c:pt idx="47">
                        <c:v>5.03</c:v>
                      </c:pt>
                      <c:pt idx="48">
                        <c:v>5.13</c:v>
                      </c:pt>
                      <c:pt idx="49">
                        <c:v>5.27</c:v>
                      </c:pt>
                      <c:pt idx="50">
                        <c:v>5.38</c:v>
                      </c:pt>
                      <c:pt idx="51">
                        <c:v>5.5</c:v>
                      </c:pt>
                      <c:pt idx="52">
                        <c:v>5.6</c:v>
                      </c:pt>
                      <c:pt idx="53">
                        <c:v>5.74</c:v>
                      </c:pt>
                      <c:pt idx="54">
                        <c:v>5.93</c:v>
                      </c:pt>
                      <c:pt idx="55">
                        <c:v>6.1</c:v>
                      </c:pt>
                      <c:pt idx="56">
                        <c:v>6.22</c:v>
                      </c:pt>
                      <c:pt idx="57">
                        <c:v>6.27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39'!$H$39:$H$96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711000000</c:v>
                      </c:pt>
                      <c:pt idx="1">
                        <c:v>696000000</c:v>
                      </c:pt>
                      <c:pt idx="2">
                        <c:v>743000000</c:v>
                      </c:pt>
                      <c:pt idx="3">
                        <c:v>744000000</c:v>
                      </c:pt>
                      <c:pt idx="4">
                        <c:v>740000000</c:v>
                      </c:pt>
                      <c:pt idx="5">
                        <c:v>736000000</c:v>
                      </c:pt>
                      <c:pt idx="6">
                        <c:v>732000000</c:v>
                      </c:pt>
                      <c:pt idx="7">
                        <c:v>726000000</c:v>
                      </c:pt>
                      <c:pt idx="8">
                        <c:v>715000000</c:v>
                      </c:pt>
                      <c:pt idx="9">
                        <c:v>712000000</c:v>
                      </c:pt>
                      <c:pt idx="10">
                        <c:v>700000000</c:v>
                      </c:pt>
                      <c:pt idx="11">
                        <c:v>697000000</c:v>
                      </c:pt>
                      <c:pt idx="12">
                        <c:v>688000000</c:v>
                      </c:pt>
                      <c:pt idx="13">
                        <c:v>680000000</c:v>
                      </c:pt>
                      <c:pt idx="14">
                        <c:v>670000000</c:v>
                      </c:pt>
                      <c:pt idx="15">
                        <c:v>659000000</c:v>
                      </c:pt>
                      <c:pt idx="16">
                        <c:v>651000000</c:v>
                      </c:pt>
                      <c:pt idx="17">
                        <c:v>647000000</c:v>
                      </c:pt>
                      <c:pt idx="18">
                        <c:v>639000000</c:v>
                      </c:pt>
                      <c:pt idx="19">
                        <c:v>629000000</c:v>
                      </c:pt>
                      <c:pt idx="20">
                        <c:v>629000000</c:v>
                      </c:pt>
                      <c:pt idx="21">
                        <c:v>622000000</c:v>
                      </c:pt>
                      <c:pt idx="22">
                        <c:v>614000000</c:v>
                      </c:pt>
                      <c:pt idx="23">
                        <c:v>604000000</c:v>
                      </c:pt>
                      <c:pt idx="24">
                        <c:v>601000000</c:v>
                      </c:pt>
                      <c:pt idx="25">
                        <c:v>594000000</c:v>
                      </c:pt>
                      <c:pt idx="26">
                        <c:v>585000000</c:v>
                      </c:pt>
                      <c:pt idx="27">
                        <c:v>582000000</c:v>
                      </c:pt>
                      <c:pt idx="28">
                        <c:v>574000000</c:v>
                      </c:pt>
                      <c:pt idx="29">
                        <c:v>562000000</c:v>
                      </c:pt>
                      <c:pt idx="30">
                        <c:v>559000000</c:v>
                      </c:pt>
                      <c:pt idx="31">
                        <c:v>546000000</c:v>
                      </c:pt>
                      <c:pt idx="32">
                        <c:v>530000000</c:v>
                      </c:pt>
                      <c:pt idx="33">
                        <c:v>512000000</c:v>
                      </c:pt>
                      <c:pt idx="34">
                        <c:v>491000000</c:v>
                      </c:pt>
                      <c:pt idx="35">
                        <c:v>476000000</c:v>
                      </c:pt>
                      <c:pt idx="36">
                        <c:v>459000000</c:v>
                      </c:pt>
                      <c:pt idx="37">
                        <c:v>429000000</c:v>
                      </c:pt>
                      <c:pt idx="38">
                        <c:v>402000000</c:v>
                      </c:pt>
                      <c:pt idx="39">
                        <c:v>377000000</c:v>
                      </c:pt>
                      <c:pt idx="40">
                        <c:v>376000000</c:v>
                      </c:pt>
                      <c:pt idx="41">
                        <c:v>348000000</c:v>
                      </c:pt>
                      <c:pt idx="42">
                        <c:v>322000000</c:v>
                      </c:pt>
                      <c:pt idx="43">
                        <c:v>293000000</c:v>
                      </c:pt>
                      <c:pt idx="44">
                        <c:v>265000000</c:v>
                      </c:pt>
                      <c:pt idx="45">
                        <c:v>243000000</c:v>
                      </c:pt>
                      <c:pt idx="46">
                        <c:v>225000000</c:v>
                      </c:pt>
                      <c:pt idx="47">
                        <c:v>199000000</c:v>
                      </c:pt>
                      <c:pt idx="48">
                        <c:v>179000000</c:v>
                      </c:pt>
                      <c:pt idx="49">
                        <c:v>156000000</c:v>
                      </c:pt>
                      <c:pt idx="50">
                        <c:v>133000000</c:v>
                      </c:pt>
                      <c:pt idx="51">
                        <c:v>115000000</c:v>
                      </c:pt>
                      <c:pt idx="52">
                        <c:v>102000000</c:v>
                      </c:pt>
                      <c:pt idx="53">
                        <c:v>87300000</c:v>
                      </c:pt>
                      <c:pt idx="54">
                        <c:v>69900000</c:v>
                      </c:pt>
                      <c:pt idx="55">
                        <c:v>57400000</c:v>
                      </c:pt>
                      <c:pt idx="56">
                        <c:v>49300000</c:v>
                      </c:pt>
                      <c:pt idx="57">
                        <c:v>46100000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0357-4905-8C9C-80D8013AFBC3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39'!$K$36:$N$36</c15:sqref>
                        </c15:formulaRef>
                      </c:ext>
                    </c:extLst>
                    <c:strCache>
                      <c:ptCount val="1"/>
                      <c:pt idx="0">
                        <c:v>Cav39 (No B applied) 24/06/2020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39'!$L$39:$L$60</c15:sqref>
                        </c15:formulaRef>
                      </c:ext>
                    </c:extLst>
                    <c:numCache>
                      <c:formatCode>@</c:formatCode>
                      <c:ptCount val="22"/>
                      <c:pt idx="0">
                        <c:v>0.40939999999999999</c:v>
                      </c:pt>
                      <c:pt idx="1">
                        <c:v>0.42699999999999999</c:v>
                      </c:pt>
                      <c:pt idx="2">
                        <c:v>0.39900000000000002</c:v>
                      </c:pt>
                      <c:pt idx="3">
                        <c:v>0.17399999999999999</c:v>
                      </c:pt>
                      <c:pt idx="4">
                        <c:v>0.33200000000000002</c:v>
                      </c:pt>
                      <c:pt idx="5">
                        <c:v>0.46600000000000003</c:v>
                      </c:pt>
                      <c:pt idx="6">
                        <c:v>0.58899999999999997</c:v>
                      </c:pt>
                      <c:pt idx="7">
                        <c:v>0.77200000000000002</c:v>
                      </c:pt>
                      <c:pt idx="8">
                        <c:v>0.88200000000000001</c:v>
                      </c:pt>
                      <c:pt idx="9">
                        <c:v>1.1000000000000001</c:v>
                      </c:pt>
                      <c:pt idx="10">
                        <c:v>1.46</c:v>
                      </c:pt>
                      <c:pt idx="11">
                        <c:v>1.66</c:v>
                      </c:pt>
                      <c:pt idx="12">
                        <c:v>1.9</c:v>
                      </c:pt>
                      <c:pt idx="13">
                        <c:v>2.0499999999999998</c:v>
                      </c:pt>
                      <c:pt idx="14">
                        <c:v>2.42</c:v>
                      </c:pt>
                      <c:pt idx="15">
                        <c:v>2.58</c:v>
                      </c:pt>
                      <c:pt idx="16">
                        <c:v>2.86</c:v>
                      </c:pt>
                      <c:pt idx="17">
                        <c:v>3.12</c:v>
                      </c:pt>
                      <c:pt idx="18">
                        <c:v>3.45</c:v>
                      </c:pt>
                      <c:pt idx="19">
                        <c:v>3.94</c:v>
                      </c:pt>
                      <c:pt idx="20">
                        <c:v>4.42</c:v>
                      </c:pt>
                      <c:pt idx="21">
                        <c:v>4.8899999999999997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39'!$K$39:$K$60</c15:sqref>
                        </c15:formulaRef>
                      </c:ext>
                    </c:extLst>
                    <c:numCache>
                      <c:formatCode>0.00E+00</c:formatCode>
                      <c:ptCount val="22"/>
                      <c:pt idx="0">
                        <c:v>25050000</c:v>
                      </c:pt>
                      <c:pt idx="1">
                        <c:v>25600000</c:v>
                      </c:pt>
                      <c:pt idx="2">
                        <c:v>26000000</c:v>
                      </c:pt>
                      <c:pt idx="3">
                        <c:v>26100000</c:v>
                      </c:pt>
                      <c:pt idx="4">
                        <c:v>26300000</c:v>
                      </c:pt>
                      <c:pt idx="5">
                        <c:v>26000000</c:v>
                      </c:pt>
                      <c:pt idx="6">
                        <c:v>25800000</c:v>
                      </c:pt>
                      <c:pt idx="7">
                        <c:v>26300000</c:v>
                      </c:pt>
                      <c:pt idx="8">
                        <c:v>25400000</c:v>
                      </c:pt>
                      <c:pt idx="9">
                        <c:v>25900000</c:v>
                      </c:pt>
                      <c:pt idx="10">
                        <c:v>25800000</c:v>
                      </c:pt>
                      <c:pt idx="11">
                        <c:v>25700000</c:v>
                      </c:pt>
                      <c:pt idx="12">
                        <c:v>25600000</c:v>
                      </c:pt>
                      <c:pt idx="13">
                        <c:v>25500000</c:v>
                      </c:pt>
                      <c:pt idx="14">
                        <c:v>25700000</c:v>
                      </c:pt>
                      <c:pt idx="15">
                        <c:v>25600000</c:v>
                      </c:pt>
                      <c:pt idx="16">
                        <c:v>25500000</c:v>
                      </c:pt>
                      <c:pt idx="17">
                        <c:v>25200000</c:v>
                      </c:pt>
                      <c:pt idx="18">
                        <c:v>24900000</c:v>
                      </c:pt>
                      <c:pt idx="19">
                        <c:v>24600000</c:v>
                      </c:pt>
                      <c:pt idx="20">
                        <c:v>24000000</c:v>
                      </c:pt>
                      <c:pt idx="21">
                        <c:v>23300000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0357-4905-8C9C-80D8013AFBC3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39'!$K$36:$N$36</c15:sqref>
                        </c15:formulaRef>
                      </c:ext>
                    </c:extLst>
                    <c:strCache>
                      <c:ptCount val="1"/>
                      <c:pt idx="0">
                        <c:v>Cav39 (No B applied) 24/06/2020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30A0"/>
                    </a:solidFill>
                    <a:ln w="9525">
                      <a:solidFill>
                        <a:srgbClr val="7030A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39'!$N$39:$N$77</c15:sqref>
                        </c15:formulaRef>
                      </c:ext>
                    </c:extLst>
                    <c:numCache>
                      <c:formatCode>@</c:formatCode>
                      <c:ptCount val="39"/>
                      <c:pt idx="0">
                        <c:v>1.1539999999999999</c:v>
                      </c:pt>
                      <c:pt idx="1">
                        <c:v>1.1599999999999999</c:v>
                      </c:pt>
                      <c:pt idx="2">
                        <c:v>0.94699999999999995</c:v>
                      </c:pt>
                      <c:pt idx="3">
                        <c:v>1.1000000000000001</c:v>
                      </c:pt>
                      <c:pt idx="4">
                        <c:v>1.38</c:v>
                      </c:pt>
                      <c:pt idx="5">
                        <c:v>1.51</c:v>
                      </c:pt>
                      <c:pt idx="6">
                        <c:v>1.7</c:v>
                      </c:pt>
                      <c:pt idx="7">
                        <c:v>1.91</c:v>
                      </c:pt>
                      <c:pt idx="8">
                        <c:v>2.13</c:v>
                      </c:pt>
                      <c:pt idx="9">
                        <c:v>2.36</c:v>
                      </c:pt>
                      <c:pt idx="10">
                        <c:v>2.63</c:v>
                      </c:pt>
                      <c:pt idx="11">
                        <c:v>2.87</c:v>
                      </c:pt>
                      <c:pt idx="12">
                        <c:v>2.88</c:v>
                      </c:pt>
                      <c:pt idx="13">
                        <c:v>3.22</c:v>
                      </c:pt>
                      <c:pt idx="14">
                        <c:v>3.49</c:v>
                      </c:pt>
                      <c:pt idx="15">
                        <c:v>3.9</c:v>
                      </c:pt>
                      <c:pt idx="16">
                        <c:v>4.0199999999999996</c:v>
                      </c:pt>
                      <c:pt idx="17">
                        <c:v>4.3899999999999997</c:v>
                      </c:pt>
                      <c:pt idx="18">
                        <c:v>4.4400000000000004</c:v>
                      </c:pt>
                      <c:pt idx="19">
                        <c:v>4.55</c:v>
                      </c:pt>
                      <c:pt idx="20">
                        <c:v>4.9800000000000004</c:v>
                      </c:pt>
                      <c:pt idx="21">
                        <c:v>5.53</c:v>
                      </c:pt>
                      <c:pt idx="22">
                        <c:v>4.8099999999999996</c:v>
                      </c:pt>
                      <c:pt idx="23">
                        <c:v>5.0999999999999996</c:v>
                      </c:pt>
                      <c:pt idx="24">
                        <c:v>5.91</c:v>
                      </c:pt>
                      <c:pt idx="25">
                        <c:v>6.4</c:v>
                      </c:pt>
                      <c:pt idx="26">
                        <c:v>6.95</c:v>
                      </c:pt>
                      <c:pt idx="27">
                        <c:v>7.59</c:v>
                      </c:pt>
                      <c:pt idx="28">
                        <c:v>8.1</c:v>
                      </c:pt>
                      <c:pt idx="29">
                        <c:v>8.42</c:v>
                      </c:pt>
                      <c:pt idx="30">
                        <c:v>9.09</c:v>
                      </c:pt>
                      <c:pt idx="31">
                        <c:v>8.77</c:v>
                      </c:pt>
                      <c:pt idx="32">
                        <c:v>9.4600000000000009</c:v>
                      </c:pt>
                      <c:pt idx="33">
                        <c:v>11</c:v>
                      </c:pt>
                      <c:pt idx="34">
                        <c:v>10.4</c:v>
                      </c:pt>
                      <c:pt idx="35">
                        <c:v>9.9700000000000006</c:v>
                      </c:pt>
                      <c:pt idx="36">
                        <c:v>11.2</c:v>
                      </c:pt>
                      <c:pt idx="37">
                        <c:v>12.3</c:v>
                      </c:pt>
                      <c:pt idx="38">
                        <c:v>13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39'!$M$39:$M$77</c15:sqref>
                        </c15:formulaRef>
                      </c:ext>
                    </c:extLst>
                    <c:numCache>
                      <c:formatCode>0.00E+00</c:formatCode>
                      <c:ptCount val="39"/>
                      <c:pt idx="0">
                        <c:v>333900000</c:v>
                      </c:pt>
                      <c:pt idx="1">
                        <c:v>335000000</c:v>
                      </c:pt>
                      <c:pt idx="2">
                        <c:v>335000000</c:v>
                      </c:pt>
                      <c:pt idx="3">
                        <c:v>334000000</c:v>
                      </c:pt>
                      <c:pt idx="4">
                        <c:v>333000000</c:v>
                      </c:pt>
                      <c:pt idx="5">
                        <c:v>331000000</c:v>
                      </c:pt>
                      <c:pt idx="6">
                        <c:v>327000000</c:v>
                      </c:pt>
                      <c:pt idx="7">
                        <c:v>327000000</c:v>
                      </c:pt>
                      <c:pt idx="8">
                        <c:v>325000000</c:v>
                      </c:pt>
                      <c:pt idx="9">
                        <c:v>322000000</c:v>
                      </c:pt>
                      <c:pt idx="10">
                        <c:v>317000000</c:v>
                      </c:pt>
                      <c:pt idx="11">
                        <c:v>312000000</c:v>
                      </c:pt>
                      <c:pt idx="12">
                        <c:v>318000000</c:v>
                      </c:pt>
                      <c:pt idx="13">
                        <c:v>301000000</c:v>
                      </c:pt>
                      <c:pt idx="14">
                        <c:v>299000000</c:v>
                      </c:pt>
                      <c:pt idx="15">
                        <c:v>277000000</c:v>
                      </c:pt>
                      <c:pt idx="16">
                        <c:v>269000000</c:v>
                      </c:pt>
                      <c:pt idx="17">
                        <c:v>271000000</c:v>
                      </c:pt>
                      <c:pt idx="18">
                        <c:v>266000000</c:v>
                      </c:pt>
                      <c:pt idx="19">
                        <c:v>258000000</c:v>
                      </c:pt>
                      <c:pt idx="20">
                        <c:v>249000000</c:v>
                      </c:pt>
                      <c:pt idx="21">
                        <c:v>237000000</c:v>
                      </c:pt>
                      <c:pt idx="22">
                        <c:v>243000000</c:v>
                      </c:pt>
                      <c:pt idx="23">
                        <c:v>244000000</c:v>
                      </c:pt>
                      <c:pt idx="24">
                        <c:v>224000000</c:v>
                      </c:pt>
                      <c:pt idx="25">
                        <c:v>220000000</c:v>
                      </c:pt>
                      <c:pt idx="26">
                        <c:v>212000000</c:v>
                      </c:pt>
                      <c:pt idx="27">
                        <c:v>205000000</c:v>
                      </c:pt>
                      <c:pt idx="28">
                        <c:v>189000000</c:v>
                      </c:pt>
                      <c:pt idx="29">
                        <c:v>184000000</c:v>
                      </c:pt>
                      <c:pt idx="30">
                        <c:v>174000000</c:v>
                      </c:pt>
                      <c:pt idx="31">
                        <c:v>176000000</c:v>
                      </c:pt>
                      <c:pt idx="32">
                        <c:v>154000000</c:v>
                      </c:pt>
                      <c:pt idx="33">
                        <c:v>148000000</c:v>
                      </c:pt>
                      <c:pt idx="34">
                        <c:v>153000000</c:v>
                      </c:pt>
                      <c:pt idx="35">
                        <c:v>155000000</c:v>
                      </c:pt>
                      <c:pt idx="36">
                        <c:v>142000000</c:v>
                      </c:pt>
                      <c:pt idx="37">
                        <c:v>130000000</c:v>
                      </c:pt>
                      <c:pt idx="38">
                        <c:v>125000000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0357-4905-8C9C-80D8013AFBC3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39'!$P$36:$S$36</c15:sqref>
                        </c15:formulaRef>
                      </c:ext>
                    </c:extLst>
                    <c:strCache>
                      <c:ptCount val="1"/>
                      <c:pt idx="0">
                        <c:v>Cav 39 50mG 26/06/2020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C000"/>
                    </a:solidFill>
                    <a:ln w="9525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39'!$Q$44:$Q$85</c15:sqref>
                        </c15:formulaRef>
                      </c:ext>
                    </c:extLst>
                    <c:numCache>
                      <c:formatCode>@</c:formatCode>
                      <c:ptCount val="42"/>
                      <c:pt idx="0">
                        <c:v>0.997</c:v>
                      </c:pt>
                      <c:pt idx="1">
                        <c:v>1.36</c:v>
                      </c:pt>
                      <c:pt idx="2">
                        <c:v>1.31</c:v>
                      </c:pt>
                      <c:pt idx="3">
                        <c:v>0.34</c:v>
                      </c:pt>
                      <c:pt idx="4">
                        <c:v>0.375</c:v>
                      </c:pt>
                      <c:pt idx="5">
                        <c:v>0.46</c:v>
                      </c:pt>
                      <c:pt idx="6">
                        <c:v>0.67700000000000005</c:v>
                      </c:pt>
                      <c:pt idx="7">
                        <c:v>0.84599999999999997</c:v>
                      </c:pt>
                      <c:pt idx="8">
                        <c:v>1.01</c:v>
                      </c:pt>
                      <c:pt idx="9">
                        <c:v>1.1499999999999999</c:v>
                      </c:pt>
                      <c:pt idx="10">
                        <c:v>1.33</c:v>
                      </c:pt>
                      <c:pt idx="11">
                        <c:v>1.62</c:v>
                      </c:pt>
                      <c:pt idx="12">
                        <c:v>1.48</c:v>
                      </c:pt>
                      <c:pt idx="13">
                        <c:v>1.9</c:v>
                      </c:pt>
                      <c:pt idx="14">
                        <c:v>1.98</c:v>
                      </c:pt>
                      <c:pt idx="15">
                        <c:v>2.1</c:v>
                      </c:pt>
                      <c:pt idx="16">
                        <c:v>2.0499999999999998</c:v>
                      </c:pt>
                      <c:pt idx="17">
                        <c:v>2.2200000000000002</c:v>
                      </c:pt>
                      <c:pt idx="18">
                        <c:v>2.33</c:v>
                      </c:pt>
                      <c:pt idx="19">
                        <c:v>2.48</c:v>
                      </c:pt>
                      <c:pt idx="20">
                        <c:v>2.57</c:v>
                      </c:pt>
                      <c:pt idx="21">
                        <c:v>2.86</c:v>
                      </c:pt>
                      <c:pt idx="22">
                        <c:v>2.76</c:v>
                      </c:pt>
                      <c:pt idx="23">
                        <c:v>3.06</c:v>
                      </c:pt>
                      <c:pt idx="24">
                        <c:v>3.27</c:v>
                      </c:pt>
                      <c:pt idx="25">
                        <c:v>3.38</c:v>
                      </c:pt>
                      <c:pt idx="26">
                        <c:v>3.74</c:v>
                      </c:pt>
                      <c:pt idx="27">
                        <c:v>4.08</c:v>
                      </c:pt>
                      <c:pt idx="28">
                        <c:v>3.88</c:v>
                      </c:pt>
                      <c:pt idx="29">
                        <c:v>4.4400000000000004</c:v>
                      </c:pt>
                      <c:pt idx="30">
                        <c:v>4.7300000000000004</c:v>
                      </c:pt>
                      <c:pt idx="31">
                        <c:v>4.8600000000000003</c:v>
                      </c:pt>
                      <c:pt idx="32">
                        <c:v>1.73</c:v>
                      </c:pt>
                      <c:pt idx="33">
                        <c:v>0.255</c:v>
                      </c:pt>
                      <c:pt idx="34">
                        <c:v>0.22600000000000001</c:v>
                      </c:pt>
                      <c:pt idx="35">
                        <c:v>2.94</c:v>
                      </c:pt>
                      <c:pt idx="36">
                        <c:v>3.17</c:v>
                      </c:pt>
                      <c:pt idx="37">
                        <c:v>3.51</c:v>
                      </c:pt>
                      <c:pt idx="38">
                        <c:v>4.54</c:v>
                      </c:pt>
                      <c:pt idx="39">
                        <c:v>5.0199999999999996</c:v>
                      </c:pt>
                      <c:pt idx="40">
                        <c:v>5.21</c:v>
                      </c:pt>
                      <c:pt idx="41">
                        <c:v>5.25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39'!$P$44:$P$85</c15:sqref>
                        </c15:formulaRef>
                      </c:ext>
                    </c:extLst>
                    <c:numCache>
                      <c:formatCode>0.00E+00</c:formatCode>
                      <c:ptCount val="42"/>
                      <c:pt idx="0">
                        <c:v>24000000</c:v>
                      </c:pt>
                      <c:pt idx="1">
                        <c:v>23900000</c:v>
                      </c:pt>
                      <c:pt idx="2">
                        <c:v>24300000</c:v>
                      </c:pt>
                      <c:pt idx="3">
                        <c:v>25600000</c:v>
                      </c:pt>
                      <c:pt idx="4">
                        <c:v>25600000</c:v>
                      </c:pt>
                      <c:pt idx="5">
                        <c:v>25600000</c:v>
                      </c:pt>
                      <c:pt idx="6">
                        <c:v>25700000</c:v>
                      </c:pt>
                      <c:pt idx="7">
                        <c:v>25700000</c:v>
                      </c:pt>
                      <c:pt idx="8">
                        <c:v>25700000</c:v>
                      </c:pt>
                      <c:pt idx="9">
                        <c:v>25600000</c:v>
                      </c:pt>
                      <c:pt idx="10">
                        <c:v>25300000</c:v>
                      </c:pt>
                      <c:pt idx="11">
                        <c:v>25200000</c:v>
                      </c:pt>
                      <c:pt idx="12">
                        <c:v>25200000</c:v>
                      </c:pt>
                      <c:pt idx="13">
                        <c:v>25400000</c:v>
                      </c:pt>
                      <c:pt idx="14">
                        <c:v>25200000</c:v>
                      </c:pt>
                      <c:pt idx="15">
                        <c:v>25000000</c:v>
                      </c:pt>
                      <c:pt idx="16">
                        <c:v>25100000</c:v>
                      </c:pt>
                      <c:pt idx="17">
                        <c:v>25200000</c:v>
                      </c:pt>
                      <c:pt idx="18">
                        <c:v>25200000</c:v>
                      </c:pt>
                      <c:pt idx="19">
                        <c:v>25100000</c:v>
                      </c:pt>
                      <c:pt idx="20">
                        <c:v>25100000</c:v>
                      </c:pt>
                      <c:pt idx="21">
                        <c:v>24900000</c:v>
                      </c:pt>
                      <c:pt idx="22">
                        <c:v>25000000</c:v>
                      </c:pt>
                      <c:pt idx="23">
                        <c:v>24700000</c:v>
                      </c:pt>
                      <c:pt idx="24">
                        <c:v>24600000</c:v>
                      </c:pt>
                      <c:pt idx="25">
                        <c:v>24600000</c:v>
                      </c:pt>
                      <c:pt idx="26">
                        <c:v>24400000</c:v>
                      </c:pt>
                      <c:pt idx="27">
                        <c:v>24200000</c:v>
                      </c:pt>
                      <c:pt idx="28">
                        <c:v>24300000</c:v>
                      </c:pt>
                      <c:pt idx="29">
                        <c:v>24000000</c:v>
                      </c:pt>
                      <c:pt idx="30">
                        <c:v>23700000</c:v>
                      </c:pt>
                      <c:pt idx="31">
                        <c:v>23700000</c:v>
                      </c:pt>
                      <c:pt idx="32">
                        <c:v>25700000</c:v>
                      </c:pt>
                      <c:pt idx="33">
                        <c:v>25600000</c:v>
                      </c:pt>
                      <c:pt idx="34">
                        <c:v>25300000</c:v>
                      </c:pt>
                      <c:pt idx="35">
                        <c:v>24300000</c:v>
                      </c:pt>
                      <c:pt idx="36">
                        <c:v>24300000</c:v>
                      </c:pt>
                      <c:pt idx="37">
                        <c:v>24100000</c:v>
                      </c:pt>
                      <c:pt idx="38">
                        <c:v>23500000</c:v>
                      </c:pt>
                      <c:pt idx="39">
                        <c:v>23000000</c:v>
                      </c:pt>
                      <c:pt idx="40">
                        <c:v>23100000</c:v>
                      </c:pt>
                      <c:pt idx="41">
                        <c:v>23200000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0357-4905-8C9C-80D8013AFBC3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39'!$U$36:$X$36</c15:sqref>
                        </c15:formulaRef>
                      </c:ext>
                    </c:extLst>
                    <c:strCache>
                      <c:ptCount val="1"/>
                      <c:pt idx="0">
                        <c:v>Cav 39 0mG 02/07/2020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39'!$V$39:$V$72</c15:sqref>
                        </c15:formulaRef>
                      </c:ext>
                    </c:extLst>
                    <c:numCache>
                      <c:formatCode>@</c:formatCode>
                      <c:ptCount val="34"/>
                      <c:pt idx="0">
                        <c:v>0.46800000000000003</c:v>
                      </c:pt>
                      <c:pt idx="1">
                        <c:v>0.47</c:v>
                      </c:pt>
                      <c:pt idx="2">
                        <c:v>0.59099999999999997</c:v>
                      </c:pt>
                      <c:pt idx="3">
                        <c:v>0.81399999999999995</c:v>
                      </c:pt>
                      <c:pt idx="4">
                        <c:v>1.05</c:v>
                      </c:pt>
                      <c:pt idx="5">
                        <c:v>1.05</c:v>
                      </c:pt>
                      <c:pt idx="6">
                        <c:v>1.39</c:v>
                      </c:pt>
                      <c:pt idx="7">
                        <c:v>1.46</c:v>
                      </c:pt>
                      <c:pt idx="8">
                        <c:v>1.69</c:v>
                      </c:pt>
                      <c:pt idx="9">
                        <c:v>1.95</c:v>
                      </c:pt>
                      <c:pt idx="10">
                        <c:v>2.2799999999999998</c:v>
                      </c:pt>
                      <c:pt idx="11">
                        <c:v>2.5499999999999998</c:v>
                      </c:pt>
                      <c:pt idx="12">
                        <c:v>2.79</c:v>
                      </c:pt>
                      <c:pt idx="13">
                        <c:v>2.94</c:v>
                      </c:pt>
                      <c:pt idx="14">
                        <c:v>3.13</c:v>
                      </c:pt>
                      <c:pt idx="15">
                        <c:v>3.26</c:v>
                      </c:pt>
                      <c:pt idx="16">
                        <c:v>3.39</c:v>
                      </c:pt>
                      <c:pt idx="17">
                        <c:v>1.19</c:v>
                      </c:pt>
                      <c:pt idx="18">
                        <c:v>0.4</c:v>
                      </c:pt>
                      <c:pt idx="19">
                        <c:v>0.33800000000000002</c:v>
                      </c:pt>
                      <c:pt idx="20">
                        <c:v>0.28299999999999997</c:v>
                      </c:pt>
                      <c:pt idx="21">
                        <c:v>0.69099999999999995</c:v>
                      </c:pt>
                      <c:pt idx="22">
                        <c:v>3.77</c:v>
                      </c:pt>
                      <c:pt idx="23">
                        <c:v>3.77</c:v>
                      </c:pt>
                      <c:pt idx="24">
                        <c:v>3.68</c:v>
                      </c:pt>
                      <c:pt idx="25">
                        <c:v>4.04</c:v>
                      </c:pt>
                      <c:pt idx="26">
                        <c:v>4.0199999999999996</c:v>
                      </c:pt>
                      <c:pt idx="27">
                        <c:v>4.2699999999999996</c:v>
                      </c:pt>
                      <c:pt idx="28">
                        <c:v>4.3899999999999997</c:v>
                      </c:pt>
                      <c:pt idx="29">
                        <c:v>5.17</c:v>
                      </c:pt>
                      <c:pt idx="30">
                        <c:v>5.12</c:v>
                      </c:pt>
                      <c:pt idx="31">
                        <c:v>5</c:v>
                      </c:pt>
                      <c:pt idx="32">
                        <c:v>4.72</c:v>
                      </c:pt>
                      <c:pt idx="33">
                        <c:v>4.97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39'!$U$39:$U$72</c15:sqref>
                        </c15:formulaRef>
                      </c:ext>
                    </c:extLst>
                    <c:numCache>
                      <c:formatCode>0.00E+00</c:formatCode>
                      <c:ptCount val="34"/>
                      <c:pt idx="0">
                        <c:v>28200000</c:v>
                      </c:pt>
                      <c:pt idx="1">
                        <c:v>28400000</c:v>
                      </c:pt>
                      <c:pt idx="2">
                        <c:v>28500000</c:v>
                      </c:pt>
                      <c:pt idx="3">
                        <c:v>28600000</c:v>
                      </c:pt>
                      <c:pt idx="4">
                        <c:v>28500000</c:v>
                      </c:pt>
                      <c:pt idx="5">
                        <c:v>28500000</c:v>
                      </c:pt>
                      <c:pt idx="6">
                        <c:v>28300000</c:v>
                      </c:pt>
                      <c:pt idx="7">
                        <c:v>28300000</c:v>
                      </c:pt>
                      <c:pt idx="8">
                        <c:v>28300000</c:v>
                      </c:pt>
                      <c:pt idx="9">
                        <c:v>28200000</c:v>
                      </c:pt>
                      <c:pt idx="10">
                        <c:v>28100000</c:v>
                      </c:pt>
                      <c:pt idx="11">
                        <c:v>28000000</c:v>
                      </c:pt>
                      <c:pt idx="12">
                        <c:v>27900000</c:v>
                      </c:pt>
                      <c:pt idx="13">
                        <c:v>27900000</c:v>
                      </c:pt>
                      <c:pt idx="14">
                        <c:v>27800000</c:v>
                      </c:pt>
                      <c:pt idx="15">
                        <c:v>27500000</c:v>
                      </c:pt>
                      <c:pt idx="16">
                        <c:v>27400000</c:v>
                      </c:pt>
                      <c:pt idx="17">
                        <c:v>28500000</c:v>
                      </c:pt>
                      <c:pt idx="18">
                        <c:v>29000000</c:v>
                      </c:pt>
                      <c:pt idx="19">
                        <c:v>29100000</c:v>
                      </c:pt>
                      <c:pt idx="20">
                        <c:v>29100000</c:v>
                      </c:pt>
                      <c:pt idx="21">
                        <c:v>29200000</c:v>
                      </c:pt>
                      <c:pt idx="22">
                        <c:v>26600000</c:v>
                      </c:pt>
                      <c:pt idx="23">
                        <c:v>26000000</c:v>
                      </c:pt>
                      <c:pt idx="24">
                        <c:v>26100000</c:v>
                      </c:pt>
                      <c:pt idx="25">
                        <c:v>25700000</c:v>
                      </c:pt>
                      <c:pt idx="26">
                        <c:v>25700000</c:v>
                      </c:pt>
                      <c:pt idx="27">
                        <c:v>25500000</c:v>
                      </c:pt>
                      <c:pt idx="28">
                        <c:v>25700000</c:v>
                      </c:pt>
                      <c:pt idx="29">
                        <c:v>25200000</c:v>
                      </c:pt>
                      <c:pt idx="30">
                        <c:v>25100000</c:v>
                      </c:pt>
                      <c:pt idx="31">
                        <c:v>26200000</c:v>
                      </c:pt>
                      <c:pt idx="32">
                        <c:v>25200000</c:v>
                      </c:pt>
                      <c:pt idx="33">
                        <c:v>25100000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0357-4905-8C9C-80D8013AFBC3}"/>
                  </c:ext>
                </c:extLst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39'!$Z$36:$AC$36</c15:sqref>
                        </c15:formulaRef>
                      </c:ext>
                    </c:extLst>
                    <c:strCache>
                      <c:ptCount val="1"/>
                      <c:pt idx="0">
                        <c:v>Cav 39 180mG 03/07/2020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AD47">
                        <a:lumMod val="60000"/>
                        <a:lumOff val="40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39'!$AA$39:$AA$78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0.40189999999999998</c:v>
                      </c:pt>
                      <c:pt idx="1">
                        <c:v>0.39100000000000001</c:v>
                      </c:pt>
                      <c:pt idx="2">
                        <c:v>0.33300000000000002</c:v>
                      </c:pt>
                      <c:pt idx="3">
                        <c:v>0.29399999999999998</c:v>
                      </c:pt>
                      <c:pt idx="4">
                        <c:v>0.46700000000000003</c:v>
                      </c:pt>
                      <c:pt idx="5">
                        <c:v>0.55600000000000005</c:v>
                      </c:pt>
                      <c:pt idx="6">
                        <c:v>0.72299999999999998</c:v>
                      </c:pt>
                      <c:pt idx="7">
                        <c:v>0.94199999999999995</c:v>
                      </c:pt>
                      <c:pt idx="8">
                        <c:v>1.18</c:v>
                      </c:pt>
                      <c:pt idx="9">
                        <c:v>1.4</c:v>
                      </c:pt>
                      <c:pt idx="10">
                        <c:v>1.77</c:v>
                      </c:pt>
                      <c:pt idx="11">
                        <c:v>2.12</c:v>
                      </c:pt>
                      <c:pt idx="12">
                        <c:v>2.41</c:v>
                      </c:pt>
                      <c:pt idx="13">
                        <c:v>2.71</c:v>
                      </c:pt>
                      <c:pt idx="14">
                        <c:v>2.88</c:v>
                      </c:pt>
                      <c:pt idx="15">
                        <c:v>3.27</c:v>
                      </c:pt>
                      <c:pt idx="16">
                        <c:v>3.68</c:v>
                      </c:pt>
                      <c:pt idx="17">
                        <c:v>3.48</c:v>
                      </c:pt>
                      <c:pt idx="18">
                        <c:v>3.96</c:v>
                      </c:pt>
                      <c:pt idx="19">
                        <c:v>4.17</c:v>
                      </c:pt>
                      <c:pt idx="20">
                        <c:v>4.7300000000000004</c:v>
                      </c:pt>
                      <c:pt idx="21">
                        <c:v>4.4000000000000004</c:v>
                      </c:pt>
                      <c:pt idx="22">
                        <c:v>4.8</c:v>
                      </c:pt>
                      <c:pt idx="23">
                        <c:v>4.99</c:v>
                      </c:pt>
                      <c:pt idx="24">
                        <c:v>5.04</c:v>
                      </c:pt>
                      <c:pt idx="25">
                        <c:v>5.29</c:v>
                      </c:pt>
                      <c:pt idx="26">
                        <c:v>5.35</c:v>
                      </c:pt>
                      <c:pt idx="27">
                        <c:v>5.46</c:v>
                      </c:pt>
                      <c:pt idx="28">
                        <c:v>5.54</c:v>
                      </c:pt>
                      <c:pt idx="29">
                        <c:v>5.6</c:v>
                      </c:pt>
                      <c:pt idx="30">
                        <c:v>4.28</c:v>
                      </c:pt>
                      <c:pt idx="31">
                        <c:v>4.03</c:v>
                      </c:pt>
                      <c:pt idx="32">
                        <c:v>3.79</c:v>
                      </c:pt>
                      <c:pt idx="33">
                        <c:v>3.35</c:v>
                      </c:pt>
                      <c:pt idx="34">
                        <c:v>3.06</c:v>
                      </c:pt>
                      <c:pt idx="35">
                        <c:v>2.67</c:v>
                      </c:pt>
                      <c:pt idx="36">
                        <c:v>2.2999999999999998</c:v>
                      </c:pt>
                      <c:pt idx="37">
                        <c:v>2.09</c:v>
                      </c:pt>
                      <c:pt idx="38">
                        <c:v>1.96</c:v>
                      </c:pt>
                      <c:pt idx="39">
                        <c:v>1.62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39'!$Z$39:$Z$78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24280000</c:v>
                      </c:pt>
                      <c:pt idx="1">
                        <c:v>24500000</c:v>
                      </c:pt>
                      <c:pt idx="2">
                        <c:v>24900000</c:v>
                      </c:pt>
                      <c:pt idx="3">
                        <c:v>24800000</c:v>
                      </c:pt>
                      <c:pt idx="4">
                        <c:v>24700000</c:v>
                      </c:pt>
                      <c:pt idx="5">
                        <c:v>24700000</c:v>
                      </c:pt>
                      <c:pt idx="6">
                        <c:v>24700000</c:v>
                      </c:pt>
                      <c:pt idx="7">
                        <c:v>24700000</c:v>
                      </c:pt>
                      <c:pt idx="8">
                        <c:v>24400000</c:v>
                      </c:pt>
                      <c:pt idx="9">
                        <c:v>24300000</c:v>
                      </c:pt>
                      <c:pt idx="10">
                        <c:v>23300000</c:v>
                      </c:pt>
                      <c:pt idx="11">
                        <c:v>23100000</c:v>
                      </c:pt>
                      <c:pt idx="12">
                        <c:v>23700000</c:v>
                      </c:pt>
                      <c:pt idx="13">
                        <c:v>23000000</c:v>
                      </c:pt>
                      <c:pt idx="14">
                        <c:v>23200000</c:v>
                      </c:pt>
                      <c:pt idx="15">
                        <c:v>22800000</c:v>
                      </c:pt>
                      <c:pt idx="16">
                        <c:v>22600000</c:v>
                      </c:pt>
                      <c:pt idx="17">
                        <c:v>22700000</c:v>
                      </c:pt>
                      <c:pt idx="18">
                        <c:v>22600000</c:v>
                      </c:pt>
                      <c:pt idx="19">
                        <c:v>22400000</c:v>
                      </c:pt>
                      <c:pt idx="20">
                        <c:v>22200000</c:v>
                      </c:pt>
                      <c:pt idx="21">
                        <c:v>22300000</c:v>
                      </c:pt>
                      <c:pt idx="22">
                        <c:v>22100000</c:v>
                      </c:pt>
                      <c:pt idx="23">
                        <c:v>22100000</c:v>
                      </c:pt>
                      <c:pt idx="24">
                        <c:v>22100000</c:v>
                      </c:pt>
                      <c:pt idx="25">
                        <c:v>22000000</c:v>
                      </c:pt>
                      <c:pt idx="26">
                        <c:v>22000000</c:v>
                      </c:pt>
                      <c:pt idx="27">
                        <c:v>21900000</c:v>
                      </c:pt>
                      <c:pt idx="28">
                        <c:v>21900000</c:v>
                      </c:pt>
                      <c:pt idx="29">
                        <c:v>21900000</c:v>
                      </c:pt>
                      <c:pt idx="30">
                        <c:v>22500000</c:v>
                      </c:pt>
                      <c:pt idx="31">
                        <c:v>22700000</c:v>
                      </c:pt>
                      <c:pt idx="32">
                        <c:v>22800000</c:v>
                      </c:pt>
                      <c:pt idx="33">
                        <c:v>22900000</c:v>
                      </c:pt>
                      <c:pt idx="34">
                        <c:v>23500000</c:v>
                      </c:pt>
                      <c:pt idx="35">
                        <c:v>23400000</c:v>
                      </c:pt>
                      <c:pt idx="36">
                        <c:v>24100000</c:v>
                      </c:pt>
                      <c:pt idx="37">
                        <c:v>24000000</c:v>
                      </c:pt>
                      <c:pt idx="38">
                        <c:v>24000000</c:v>
                      </c:pt>
                      <c:pt idx="39">
                        <c:v>24300000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0357-4905-8C9C-80D8013AFBC3}"/>
                  </c:ext>
                </c:extLst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39'!$AJ$36:$AM$36</c15:sqref>
                        </c15:formulaRef>
                      </c:ext>
                    </c:extLst>
                    <c:strCache>
                      <c:ptCount val="1"/>
                      <c:pt idx="0">
                        <c:v>Cav 39 100mG 04/08/2020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5B9BD5"/>
                    </a:solidFill>
                    <a:ln w="9525">
                      <a:solidFill>
                        <a:srgbClr val="5B9BD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39'!$AK$39:$AK$83</c15:sqref>
                        </c15:formulaRef>
                      </c:ext>
                    </c:extLst>
                    <c:numCache>
                      <c:formatCode>General</c:formatCode>
                      <c:ptCount val="45"/>
                      <c:pt idx="0">
                        <c:v>0.49270000000000003</c:v>
                      </c:pt>
                      <c:pt idx="1">
                        <c:v>0.53100000000000003</c:v>
                      </c:pt>
                      <c:pt idx="2">
                        <c:v>0.68700000000000006</c:v>
                      </c:pt>
                      <c:pt idx="3">
                        <c:v>0.84699999999999998</c:v>
                      </c:pt>
                      <c:pt idx="4">
                        <c:v>0.95799999999999996</c:v>
                      </c:pt>
                      <c:pt idx="5">
                        <c:v>1.08</c:v>
                      </c:pt>
                      <c:pt idx="6">
                        <c:v>1.2</c:v>
                      </c:pt>
                      <c:pt idx="7">
                        <c:v>1.33</c:v>
                      </c:pt>
                      <c:pt idx="8">
                        <c:v>1.48</c:v>
                      </c:pt>
                      <c:pt idx="9">
                        <c:v>1.62</c:v>
                      </c:pt>
                      <c:pt idx="10">
                        <c:v>1.78</c:v>
                      </c:pt>
                      <c:pt idx="11">
                        <c:v>1.96</c:v>
                      </c:pt>
                      <c:pt idx="12">
                        <c:v>2.12</c:v>
                      </c:pt>
                      <c:pt idx="13">
                        <c:v>2.2999999999999998</c:v>
                      </c:pt>
                      <c:pt idx="14">
                        <c:v>2.42</c:v>
                      </c:pt>
                      <c:pt idx="15">
                        <c:v>2.52</c:v>
                      </c:pt>
                      <c:pt idx="16">
                        <c:v>2.87</c:v>
                      </c:pt>
                      <c:pt idx="17">
                        <c:v>2.65</c:v>
                      </c:pt>
                      <c:pt idx="18">
                        <c:v>3.08</c:v>
                      </c:pt>
                      <c:pt idx="19">
                        <c:v>3.22</c:v>
                      </c:pt>
                      <c:pt idx="20">
                        <c:v>3.51</c:v>
                      </c:pt>
                      <c:pt idx="21">
                        <c:v>3.71</c:v>
                      </c:pt>
                      <c:pt idx="22">
                        <c:v>3.98</c:v>
                      </c:pt>
                      <c:pt idx="23">
                        <c:v>3.79</c:v>
                      </c:pt>
                      <c:pt idx="24">
                        <c:v>4.29</c:v>
                      </c:pt>
                      <c:pt idx="25">
                        <c:v>4.62</c:v>
                      </c:pt>
                      <c:pt idx="26">
                        <c:v>4.51</c:v>
                      </c:pt>
                      <c:pt idx="27">
                        <c:v>4.87</c:v>
                      </c:pt>
                      <c:pt idx="28">
                        <c:v>5.12</c:v>
                      </c:pt>
                      <c:pt idx="29">
                        <c:v>5.35</c:v>
                      </c:pt>
                      <c:pt idx="30">
                        <c:v>5.48</c:v>
                      </c:pt>
                      <c:pt idx="31">
                        <c:v>5.7</c:v>
                      </c:pt>
                      <c:pt idx="32">
                        <c:v>5.89</c:v>
                      </c:pt>
                      <c:pt idx="33">
                        <c:v>0.312</c:v>
                      </c:pt>
                      <c:pt idx="34">
                        <c:v>0.435</c:v>
                      </c:pt>
                      <c:pt idx="35">
                        <c:v>0.36699999999999999</c:v>
                      </c:pt>
                      <c:pt idx="36">
                        <c:v>3.12</c:v>
                      </c:pt>
                      <c:pt idx="37">
                        <c:v>2.95</c:v>
                      </c:pt>
                      <c:pt idx="38">
                        <c:v>2.64</c:v>
                      </c:pt>
                      <c:pt idx="39">
                        <c:v>0.27900000000000003</c:v>
                      </c:pt>
                      <c:pt idx="40">
                        <c:v>5.85</c:v>
                      </c:pt>
                      <c:pt idx="41">
                        <c:v>5.21</c:v>
                      </c:pt>
                      <c:pt idx="42">
                        <c:v>4.8</c:v>
                      </c:pt>
                      <c:pt idx="43">
                        <c:v>4.16</c:v>
                      </c:pt>
                      <c:pt idx="44">
                        <c:v>3.39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39'!$AJ$39:$AJ$83</c15:sqref>
                        </c15:formulaRef>
                      </c:ext>
                    </c:extLst>
                    <c:numCache>
                      <c:formatCode>0.00E+00</c:formatCode>
                      <c:ptCount val="45"/>
                      <c:pt idx="0">
                        <c:v>28080000</c:v>
                      </c:pt>
                      <c:pt idx="1">
                        <c:v>29000000</c:v>
                      </c:pt>
                      <c:pt idx="2">
                        <c:v>29100000</c:v>
                      </c:pt>
                      <c:pt idx="3">
                        <c:v>29000000</c:v>
                      </c:pt>
                      <c:pt idx="4">
                        <c:v>29000000</c:v>
                      </c:pt>
                      <c:pt idx="5">
                        <c:v>28900000</c:v>
                      </c:pt>
                      <c:pt idx="6">
                        <c:v>28900000</c:v>
                      </c:pt>
                      <c:pt idx="7">
                        <c:v>28800000</c:v>
                      </c:pt>
                      <c:pt idx="8">
                        <c:v>28700000</c:v>
                      </c:pt>
                      <c:pt idx="9">
                        <c:v>28700000</c:v>
                      </c:pt>
                      <c:pt idx="10">
                        <c:v>29000000</c:v>
                      </c:pt>
                      <c:pt idx="11">
                        <c:v>28600000</c:v>
                      </c:pt>
                      <c:pt idx="12">
                        <c:v>28500000</c:v>
                      </c:pt>
                      <c:pt idx="13">
                        <c:v>28400000</c:v>
                      </c:pt>
                      <c:pt idx="14">
                        <c:v>28300000</c:v>
                      </c:pt>
                      <c:pt idx="15">
                        <c:v>27700000</c:v>
                      </c:pt>
                      <c:pt idx="16">
                        <c:v>27900000</c:v>
                      </c:pt>
                      <c:pt idx="17">
                        <c:v>28100000</c:v>
                      </c:pt>
                      <c:pt idx="18">
                        <c:v>27700000</c:v>
                      </c:pt>
                      <c:pt idx="19">
                        <c:v>27300000</c:v>
                      </c:pt>
                      <c:pt idx="20">
                        <c:v>28200000</c:v>
                      </c:pt>
                      <c:pt idx="21">
                        <c:v>27100000</c:v>
                      </c:pt>
                      <c:pt idx="22">
                        <c:v>26900000</c:v>
                      </c:pt>
                      <c:pt idx="23">
                        <c:v>27100000</c:v>
                      </c:pt>
                      <c:pt idx="24">
                        <c:v>26800000</c:v>
                      </c:pt>
                      <c:pt idx="25">
                        <c:v>26600000</c:v>
                      </c:pt>
                      <c:pt idx="26">
                        <c:v>26400000</c:v>
                      </c:pt>
                      <c:pt idx="27">
                        <c:v>26300000</c:v>
                      </c:pt>
                      <c:pt idx="28">
                        <c:v>26400000</c:v>
                      </c:pt>
                      <c:pt idx="29">
                        <c:v>26300000</c:v>
                      </c:pt>
                      <c:pt idx="30">
                        <c:v>26100000</c:v>
                      </c:pt>
                      <c:pt idx="31">
                        <c:v>26000000</c:v>
                      </c:pt>
                      <c:pt idx="32">
                        <c:v>25600000</c:v>
                      </c:pt>
                      <c:pt idx="33">
                        <c:v>28400000</c:v>
                      </c:pt>
                      <c:pt idx="34">
                        <c:v>28200000</c:v>
                      </c:pt>
                      <c:pt idx="35">
                        <c:v>28700000</c:v>
                      </c:pt>
                      <c:pt idx="36">
                        <c:v>27400000</c:v>
                      </c:pt>
                      <c:pt idx="37">
                        <c:v>27500000</c:v>
                      </c:pt>
                      <c:pt idx="38">
                        <c:v>27500000</c:v>
                      </c:pt>
                      <c:pt idx="39">
                        <c:v>28800000</c:v>
                      </c:pt>
                      <c:pt idx="40">
                        <c:v>26300000</c:v>
                      </c:pt>
                      <c:pt idx="41">
                        <c:v>26400000</c:v>
                      </c:pt>
                      <c:pt idx="42">
                        <c:v>26400000</c:v>
                      </c:pt>
                      <c:pt idx="43">
                        <c:v>26700000</c:v>
                      </c:pt>
                      <c:pt idx="44">
                        <c:v>27700000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0357-4905-8C9C-80D8013AFBC3}"/>
                  </c:ext>
                </c:extLst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39'!$AJ$36:$AM$36</c15:sqref>
                        </c15:formulaRef>
                      </c:ext>
                    </c:extLst>
                    <c:strCache>
                      <c:ptCount val="1"/>
                      <c:pt idx="0">
                        <c:v>Cav 39 100mG 04/08/2020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5B9BD5"/>
                    </a:solidFill>
                    <a:ln w="9525">
                      <a:solidFill>
                        <a:srgbClr val="5B9BD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39'!$AM$39:$AM$117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1.6439999999999999</c:v>
                      </c:pt>
                      <c:pt idx="1">
                        <c:v>1.2</c:v>
                      </c:pt>
                      <c:pt idx="2">
                        <c:v>1.29</c:v>
                      </c:pt>
                      <c:pt idx="3">
                        <c:v>1.42</c:v>
                      </c:pt>
                      <c:pt idx="4">
                        <c:v>1.61</c:v>
                      </c:pt>
                      <c:pt idx="5">
                        <c:v>1.7</c:v>
                      </c:pt>
                      <c:pt idx="6">
                        <c:v>1.82</c:v>
                      </c:pt>
                      <c:pt idx="7">
                        <c:v>1.92</c:v>
                      </c:pt>
                      <c:pt idx="8">
                        <c:v>1.98</c:v>
                      </c:pt>
                      <c:pt idx="9">
                        <c:v>2.2799999999999998</c:v>
                      </c:pt>
                      <c:pt idx="10">
                        <c:v>0.69899999999999995</c:v>
                      </c:pt>
                      <c:pt idx="11">
                        <c:v>0.80600000000000005</c:v>
                      </c:pt>
                      <c:pt idx="12">
                        <c:v>0.89100000000000001</c:v>
                      </c:pt>
                      <c:pt idx="13">
                        <c:v>1.02</c:v>
                      </c:pt>
                      <c:pt idx="14">
                        <c:v>2.14</c:v>
                      </c:pt>
                      <c:pt idx="15">
                        <c:v>2.09</c:v>
                      </c:pt>
                      <c:pt idx="16">
                        <c:v>2.37</c:v>
                      </c:pt>
                      <c:pt idx="17">
                        <c:v>2.6</c:v>
                      </c:pt>
                      <c:pt idx="18">
                        <c:v>2.57</c:v>
                      </c:pt>
                      <c:pt idx="19">
                        <c:v>2.7</c:v>
                      </c:pt>
                      <c:pt idx="20">
                        <c:v>2.84</c:v>
                      </c:pt>
                      <c:pt idx="21">
                        <c:v>3.11</c:v>
                      </c:pt>
                      <c:pt idx="22">
                        <c:v>2.96</c:v>
                      </c:pt>
                      <c:pt idx="23">
                        <c:v>3.27</c:v>
                      </c:pt>
                      <c:pt idx="24">
                        <c:v>3.58</c:v>
                      </c:pt>
                      <c:pt idx="25">
                        <c:v>3.46</c:v>
                      </c:pt>
                      <c:pt idx="26">
                        <c:v>3.75</c:v>
                      </c:pt>
                      <c:pt idx="27">
                        <c:v>3.87</c:v>
                      </c:pt>
                      <c:pt idx="28">
                        <c:v>4.08</c:v>
                      </c:pt>
                      <c:pt idx="29">
                        <c:v>4.3099999999999996</c:v>
                      </c:pt>
                      <c:pt idx="30">
                        <c:v>4.5</c:v>
                      </c:pt>
                      <c:pt idx="31">
                        <c:v>4.5199999999999996</c:v>
                      </c:pt>
                      <c:pt idx="32">
                        <c:v>4.4800000000000004</c:v>
                      </c:pt>
                      <c:pt idx="33">
                        <c:v>4.76</c:v>
                      </c:pt>
                      <c:pt idx="34">
                        <c:v>4.7699999999999996</c:v>
                      </c:pt>
                      <c:pt idx="35">
                        <c:v>4.7699999999999996</c:v>
                      </c:pt>
                      <c:pt idx="36">
                        <c:v>5.1100000000000003</c:v>
                      </c:pt>
                      <c:pt idx="37">
                        <c:v>5.18</c:v>
                      </c:pt>
                      <c:pt idx="38">
                        <c:v>5.28</c:v>
                      </c:pt>
                      <c:pt idx="39">
                        <c:v>5.15</c:v>
                      </c:pt>
                      <c:pt idx="40">
                        <c:v>5.65</c:v>
                      </c:pt>
                      <c:pt idx="41">
                        <c:v>5.77</c:v>
                      </c:pt>
                      <c:pt idx="42">
                        <c:v>6.03</c:v>
                      </c:pt>
                      <c:pt idx="43">
                        <c:v>5.82</c:v>
                      </c:pt>
                      <c:pt idx="44">
                        <c:v>5.81</c:v>
                      </c:pt>
                      <c:pt idx="45">
                        <c:v>6.74</c:v>
                      </c:pt>
                      <c:pt idx="46">
                        <c:v>6.8</c:v>
                      </c:pt>
                      <c:pt idx="47">
                        <c:v>6.65</c:v>
                      </c:pt>
                      <c:pt idx="48">
                        <c:v>6.67</c:v>
                      </c:pt>
                      <c:pt idx="49">
                        <c:v>6.41</c:v>
                      </c:pt>
                      <c:pt idx="50">
                        <c:v>6.99</c:v>
                      </c:pt>
                      <c:pt idx="51">
                        <c:v>7.45</c:v>
                      </c:pt>
                      <c:pt idx="52">
                        <c:v>7.22</c:v>
                      </c:pt>
                      <c:pt idx="53">
                        <c:v>7.45</c:v>
                      </c:pt>
                      <c:pt idx="54">
                        <c:v>7.94</c:v>
                      </c:pt>
                      <c:pt idx="55">
                        <c:v>7.74</c:v>
                      </c:pt>
                      <c:pt idx="56">
                        <c:v>8.3000000000000007</c:v>
                      </c:pt>
                      <c:pt idx="57">
                        <c:v>8.06</c:v>
                      </c:pt>
                      <c:pt idx="58">
                        <c:v>8.19</c:v>
                      </c:pt>
                      <c:pt idx="59">
                        <c:v>8.41</c:v>
                      </c:pt>
                      <c:pt idx="60">
                        <c:v>8.8000000000000007</c:v>
                      </c:pt>
                      <c:pt idx="61">
                        <c:v>9.1999999999999993</c:v>
                      </c:pt>
                      <c:pt idx="62">
                        <c:v>9.6300000000000008</c:v>
                      </c:pt>
                      <c:pt idx="63">
                        <c:v>9.4600000000000009</c:v>
                      </c:pt>
                      <c:pt idx="64">
                        <c:v>10.1</c:v>
                      </c:pt>
                      <c:pt idx="65">
                        <c:v>9.8699999999999992</c:v>
                      </c:pt>
                      <c:pt idx="66">
                        <c:v>10.4</c:v>
                      </c:pt>
                      <c:pt idx="67">
                        <c:v>10.9</c:v>
                      </c:pt>
                      <c:pt idx="68">
                        <c:v>10.6</c:v>
                      </c:pt>
                      <c:pt idx="69">
                        <c:v>11.2</c:v>
                      </c:pt>
                      <c:pt idx="70">
                        <c:v>11.9</c:v>
                      </c:pt>
                      <c:pt idx="71">
                        <c:v>11.5</c:v>
                      </c:pt>
                      <c:pt idx="72">
                        <c:v>12.6</c:v>
                      </c:pt>
                      <c:pt idx="73">
                        <c:v>13.6</c:v>
                      </c:pt>
                      <c:pt idx="74">
                        <c:v>13.6</c:v>
                      </c:pt>
                      <c:pt idx="75">
                        <c:v>13.3</c:v>
                      </c:pt>
                      <c:pt idx="76">
                        <c:v>12.9</c:v>
                      </c:pt>
                      <c:pt idx="77">
                        <c:v>14.6</c:v>
                      </c:pt>
                      <c:pt idx="78">
                        <c:v>14.1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39'!$AL$39:$AL$117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403600000</c:v>
                      </c:pt>
                      <c:pt idx="1">
                        <c:v>413000000</c:v>
                      </c:pt>
                      <c:pt idx="2">
                        <c:v>416000000</c:v>
                      </c:pt>
                      <c:pt idx="3">
                        <c:v>414000000</c:v>
                      </c:pt>
                      <c:pt idx="4">
                        <c:v>417000000</c:v>
                      </c:pt>
                      <c:pt idx="5">
                        <c:v>413000000</c:v>
                      </c:pt>
                      <c:pt idx="6">
                        <c:v>412000000</c:v>
                      </c:pt>
                      <c:pt idx="7">
                        <c:v>413000000</c:v>
                      </c:pt>
                      <c:pt idx="8">
                        <c:v>413000000</c:v>
                      </c:pt>
                      <c:pt idx="9">
                        <c:v>402000000</c:v>
                      </c:pt>
                      <c:pt idx="10">
                        <c:v>414000000</c:v>
                      </c:pt>
                      <c:pt idx="11">
                        <c:v>417000000</c:v>
                      </c:pt>
                      <c:pt idx="12">
                        <c:v>426000000</c:v>
                      </c:pt>
                      <c:pt idx="13">
                        <c:v>418000000</c:v>
                      </c:pt>
                      <c:pt idx="14">
                        <c:v>405000000</c:v>
                      </c:pt>
                      <c:pt idx="15">
                        <c:v>402000000</c:v>
                      </c:pt>
                      <c:pt idx="16">
                        <c:v>407000000</c:v>
                      </c:pt>
                      <c:pt idx="17">
                        <c:v>399000000</c:v>
                      </c:pt>
                      <c:pt idx="18">
                        <c:v>405000000</c:v>
                      </c:pt>
                      <c:pt idx="19">
                        <c:v>394000000</c:v>
                      </c:pt>
                      <c:pt idx="20">
                        <c:v>391000000</c:v>
                      </c:pt>
                      <c:pt idx="21">
                        <c:v>387000000</c:v>
                      </c:pt>
                      <c:pt idx="22">
                        <c:v>387000000</c:v>
                      </c:pt>
                      <c:pt idx="23">
                        <c:v>384000000</c:v>
                      </c:pt>
                      <c:pt idx="24">
                        <c:v>374000000</c:v>
                      </c:pt>
                      <c:pt idx="25">
                        <c:v>373000000</c:v>
                      </c:pt>
                      <c:pt idx="26">
                        <c:v>371000000</c:v>
                      </c:pt>
                      <c:pt idx="27">
                        <c:v>366000000</c:v>
                      </c:pt>
                      <c:pt idx="28">
                        <c:v>361000000</c:v>
                      </c:pt>
                      <c:pt idx="29">
                        <c:v>355000000</c:v>
                      </c:pt>
                      <c:pt idx="30">
                        <c:v>354000000</c:v>
                      </c:pt>
                      <c:pt idx="31">
                        <c:v>345000000</c:v>
                      </c:pt>
                      <c:pt idx="32">
                        <c:v>340000000</c:v>
                      </c:pt>
                      <c:pt idx="33">
                        <c:v>336000000</c:v>
                      </c:pt>
                      <c:pt idx="34">
                        <c:v>339000000</c:v>
                      </c:pt>
                      <c:pt idx="35">
                        <c:v>340000000</c:v>
                      </c:pt>
                      <c:pt idx="36">
                        <c:v>331000000</c:v>
                      </c:pt>
                      <c:pt idx="37">
                        <c:v>336000000</c:v>
                      </c:pt>
                      <c:pt idx="38">
                        <c:v>327000000</c:v>
                      </c:pt>
                      <c:pt idx="39">
                        <c:v>318000000</c:v>
                      </c:pt>
                      <c:pt idx="40">
                        <c:v>316000000</c:v>
                      </c:pt>
                      <c:pt idx="41">
                        <c:v>315000000</c:v>
                      </c:pt>
                      <c:pt idx="42">
                        <c:v>303000000</c:v>
                      </c:pt>
                      <c:pt idx="43">
                        <c:v>303000000</c:v>
                      </c:pt>
                      <c:pt idx="44">
                        <c:v>296000000</c:v>
                      </c:pt>
                      <c:pt idx="45">
                        <c:v>298000000</c:v>
                      </c:pt>
                      <c:pt idx="46">
                        <c:v>292000000</c:v>
                      </c:pt>
                      <c:pt idx="47">
                        <c:v>293000000</c:v>
                      </c:pt>
                      <c:pt idx="48">
                        <c:v>293000000</c:v>
                      </c:pt>
                      <c:pt idx="49">
                        <c:v>292000000</c:v>
                      </c:pt>
                      <c:pt idx="50">
                        <c:v>277000000</c:v>
                      </c:pt>
                      <c:pt idx="51">
                        <c:v>279000000</c:v>
                      </c:pt>
                      <c:pt idx="52">
                        <c:v>283000000</c:v>
                      </c:pt>
                      <c:pt idx="53">
                        <c:v>279000000</c:v>
                      </c:pt>
                      <c:pt idx="54">
                        <c:v>278000000</c:v>
                      </c:pt>
                      <c:pt idx="55">
                        <c:v>277000000</c:v>
                      </c:pt>
                      <c:pt idx="56">
                        <c:v>267000000</c:v>
                      </c:pt>
                      <c:pt idx="57">
                        <c:v>276000000</c:v>
                      </c:pt>
                      <c:pt idx="58">
                        <c:v>271000000</c:v>
                      </c:pt>
                      <c:pt idx="59">
                        <c:v>264000000</c:v>
                      </c:pt>
                      <c:pt idx="60">
                        <c:v>259000000</c:v>
                      </c:pt>
                      <c:pt idx="61">
                        <c:v>255000000</c:v>
                      </c:pt>
                      <c:pt idx="62">
                        <c:v>244000000</c:v>
                      </c:pt>
                      <c:pt idx="63">
                        <c:v>245000000</c:v>
                      </c:pt>
                      <c:pt idx="64">
                        <c:v>238000000</c:v>
                      </c:pt>
                      <c:pt idx="65">
                        <c:v>233000000</c:v>
                      </c:pt>
                      <c:pt idx="66">
                        <c:v>231000000</c:v>
                      </c:pt>
                      <c:pt idx="67">
                        <c:v>228000000</c:v>
                      </c:pt>
                      <c:pt idx="68">
                        <c:v>229000000</c:v>
                      </c:pt>
                      <c:pt idx="69">
                        <c:v>222000000</c:v>
                      </c:pt>
                      <c:pt idx="70">
                        <c:v>210000000</c:v>
                      </c:pt>
                      <c:pt idx="71">
                        <c:v>210000000</c:v>
                      </c:pt>
                      <c:pt idx="72">
                        <c:v>206000000</c:v>
                      </c:pt>
                      <c:pt idx="73">
                        <c:v>192000000</c:v>
                      </c:pt>
                      <c:pt idx="74">
                        <c:v>193000000</c:v>
                      </c:pt>
                      <c:pt idx="75">
                        <c:v>196000000</c:v>
                      </c:pt>
                      <c:pt idx="76">
                        <c:v>197000000</c:v>
                      </c:pt>
                      <c:pt idx="77">
                        <c:v>185000000</c:v>
                      </c:pt>
                      <c:pt idx="78">
                        <c:v>188000000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0357-4905-8C9C-80D8013AFBC3}"/>
                  </c:ext>
                </c:extLst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39'!$AO$36:$AR$36</c15:sqref>
                        </c15:formulaRef>
                      </c:ext>
                    </c:extLst>
                    <c:strCache>
                      <c:ptCount val="1"/>
                      <c:pt idx="0">
                        <c:v>Cav 39 180mG 06/08/2020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70AD47">
                        <a:lumMod val="75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39'!$AP$39:$AP$85</c15:sqref>
                        </c15:formulaRef>
                      </c:ext>
                    </c:extLst>
                    <c:numCache>
                      <c:formatCode>General</c:formatCode>
                      <c:ptCount val="47"/>
                      <c:pt idx="0">
                        <c:v>0.41049999999999998</c:v>
                      </c:pt>
                      <c:pt idx="1">
                        <c:v>0.433</c:v>
                      </c:pt>
                      <c:pt idx="2">
                        <c:v>0.36099999999999999</c:v>
                      </c:pt>
                      <c:pt idx="3">
                        <c:v>0.41399999999999998</c:v>
                      </c:pt>
                      <c:pt idx="4">
                        <c:v>0.51400000000000001</c:v>
                      </c:pt>
                      <c:pt idx="5">
                        <c:v>0.623</c:v>
                      </c:pt>
                      <c:pt idx="6">
                        <c:v>0.61899999999999999</c:v>
                      </c:pt>
                      <c:pt idx="7">
                        <c:v>0.747</c:v>
                      </c:pt>
                      <c:pt idx="8">
                        <c:v>0.95199999999999996</c:v>
                      </c:pt>
                      <c:pt idx="9">
                        <c:v>1.1299999999999999</c:v>
                      </c:pt>
                      <c:pt idx="10">
                        <c:v>1.28</c:v>
                      </c:pt>
                      <c:pt idx="11">
                        <c:v>1.45</c:v>
                      </c:pt>
                      <c:pt idx="12">
                        <c:v>1.6</c:v>
                      </c:pt>
                      <c:pt idx="13">
                        <c:v>1.72</c:v>
                      </c:pt>
                      <c:pt idx="14">
                        <c:v>1.87</c:v>
                      </c:pt>
                      <c:pt idx="15">
                        <c:v>2.08</c:v>
                      </c:pt>
                      <c:pt idx="16">
                        <c:v>2.2200000000000002</c:v>
                      </c:pt>
                      <c:pt idx="17">
                        <c:v>2.42</c:v>
                      </c:pt>
                      <c:pt idx="18">
                        <c:v>2.54</c:v>
                      </c:pt>
                      <c:pt idx="19">
                        <c:v>2.67</c:v>
                      </c:pt>
                      <c:pt idx="20">
                        <c:v>2.89</c:v>
                      </c:pt>
                      <c:pt idx="21">
                        <c:v>3.15</c:v>
                      </c:pt>
                      <c:pt idx="22">
                        <c:v>3.4</c:v>
                      </c:pt>
                      <c:pt idx="23">
                        <c:v>3.6</c:v>
                      </c:pt>
                      <c:pt idx="24">
                        <c:v>3.78</c:v>
                      </c:pt>
                      <c:pt idx="25">
                        <c:v>3.97</c:v>
                      </c:pt>
                      <c:pt idx="26">
                        <c:v>4.2</c:v>
                      </c:pt>
                      <c:pt idx="27">
                        <c:v>4.43</c:v>
                      </c:pt>
                      <c:pt idx="28">
                        <c:v>4.3</c:v>
                      </c:pt>
                      <c:pt idx="29">
                        <c:v>4.75</c:v>
                      </c:pt>
                      <c:pt idx="30">
                        <c:v>4.9800000000000004</c:v>
                      </c:pt>
                      <c:pt idx="31">
                        <c:v>4.95</c:v>
                      </c:pt>
                      <c:pt idx="32">
                        <c:v>5.13</c:v>
                      </c:pt>
                      <c:pt idx="33">
                        <c:v>5.32</c:v>
                      </c:pt>
                      <c:pt idx="34">
                        <c:v>5.42</c:v>
                      </c:pt>
                      <c:pt idx="35">
                        <c:v>5.47</c:v>
                      </c:pt>
                      <c:pt idx="36">
                        <c:v>5.77</c:v>
                      </c:pt>
                      <c:pt idx="37">
                        <c:v>5.73</c:v>
                      </c:pt>
                      <c:pt idx="38">
                        <c:v>5.65</c:v>
                      </c:pt>
                      <c:pt idx="39">
                        <c:v>5.0999999999999996</c:v>
                      </c:pt>
                      <c:pt idx="40">
                        <c:v>4.6399999999999997</c:v>
                      </c:pt>
                      <c:pt idx="41">
                        <c:v>4.68</c:v>
                      </c:pt>
                      <c:pt idx="42">
                        <c:v>4.12</c:v>
                      </c:pt>
                      <c:pt idx="43">
                        <c:v>3.68</c:v>
                      </c:pt>
                      <c:pt idx="44">
                        <c:v>3.48</c:v>
                      </c:pt>
                      <c:pt idx="45">
                        <c:v>3.23</c:v>
                      </c:pt>
                      <c:pt idx="46">
                        <c:v>2.97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39'!$AO$39:$AO$85</c15:sqref>
                        </c15:formulaRef>
                      </c:ext>
                    </c:extLst>
                    <c:numCache>
                      <c:formatCode>0.00E+00</c:formatCode>
                      <c:ptCount val="47"/>
                      <c:pt idx="0">
                        <c:v>25870000</c:v>
                      </c:pt>
                      <c:pt idx="1">
                        <c:v>26000000</c:v>
                      </c:pt>
                      <c:pt idx="2">
                        <c:v>26300000</c:v>
                      </c:pt>
                      <c:pt idx="3">
                        <c:v>26100000</c:v>
                      </c:pt>
                      <c:pt idx="4">
                        <c:v>26200000</c:v>
                      </c:pt>
                      <c:pt idx="5">
                        <c:v>26100000</c:v>
                      </c:pt>
                      <c:pt idx="6">
                        <c:v>26200000</c:v>
                      </c:pt>
                      <c:pt idx="7">
                        <c:v>26100000</c:v>
                      </c:pt>
                      <c:pt idx="8">
                        <c:v>26100000</c:v>
                      </c:pt>
                      <c:pt idx="9">
                        <c:v>25900000</c:v>
                      </c:pt>
                      <c:pt idx="10">
                        <c:v>25700000</c:v>
                      </c:pt>
                      <c:pt idx="11">
                        <c:v>25800000</c:v>
                      </c:pt>
                      <c:pt idx="12">
                        <c:v>25500000</c:v>
                      </c:pt>
                      <c:pt idx="13">
                        <c:v>25600000</c:v>
                      </c:pt>
                      <c:pt idx="14">
                        <c:v>25600000</c:v>
                      </c:pt>
                      <c:pt idx="15">
                        <c:v>25600000</c:v>
                      </c:pt>
                      <c:pt idx="16">
                        <c:v>25500000</c:v>
                      </c:pt>
                      <c:pt idx="17">
                        <c:v>25600000</c:v>
                      </c:pt>
                      <c:pt idx="18">
                        <c:v>25500000</c:v>
                      </c:pt>
                      <c:pt idx="19">
                        <c:v>25300000</c:v>
                      </c:pt>
                      <c:pt idx="20">
                        <c:v>25200000</c:v>
                      </c:pt>
                      <c:pt idx="21">
                        <c:v>25000000</c:v>
                      </c:pt>
                      <c:pt idx="22">
                        <c:v>25000000</c:v>
                      </c:pt>
                      <c:pt idx="23">
                        <c:v>24900000</c:v>
                      </c:pt>
                      <c:pt idx="24">
                        <c:v>24900000</c:v>
                      </c:pt>
                      <c:pt idx="25">
                        <c:v>24800000</c:v>
                      </c:pt>
                      <c:pt idx="26">
                        <c:v>24800000</c:v>
                      </c:pt>
                      <c:pt idx="27">
                        <c:v>24600000</c:v>
                      </c:pt>
                      <c:pt idx="28">
                        <c:v>24500000</c:v>
                      </c:pt>
                      <c:pt idx="29">
                        <c:v>24600000</c:v>
                      </c:pt>
                      <c:pt idx="30">
                        <c:v>24300000</c:v>
                      </c:pt>
                      <c:pt idx="31">
                        <c:v>24500000</c:v>
                      </c:pt>
                      <c:pt idx="32">
                        <c:v>24400000</c:v>
                      </c:pt>
                      <c:pt idx="33">
                        <c:v>24300000</c:v>
                      </c:pt>
                      <c:pt idx="34">
                        <c:v>24300000</c:v>
                      </c:pt>
                      <c:pt idx="35">
                        <c:v>24300000</c:v>
                      </c:pt>
                      <c:pt idx="36">
                        <c:v>24200000</c:v>
                      </c:pt>
                      <c:pt idx="37">
                        <c:v>24100000</c:v>
                      </c:pt>
                      <c:pt idx="38">
                        <c:v>24500000</c:v>
                      </c:pt>
                      <c:pt idx="39">
                        <c:v>24200000</c:v>
                      </c:pt>
                      <c:pt idx="40">
                        <c:v>24500000</c:v>
                      </c:pt>
                      <c:pt idx="41">
                        <c:v>24300000</c:v>
                      </c:pt>
                      <c:pt idx="42">
                        <c:v>24400000</c:v>
                      </c:pt>
                      <c:pt idx="43">
                        <c:v>24500000</c:v>
                      </c:pt>
                      <c:pt idx="44">
                        <c:v>24700000</c:v>
                      </c:pt>
                      <c:pt idx="45">
                        <c:v>24800000</c:v>
                      </c:pt>
                      <c:pt idx="46">
                        <c:v>24600000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0357-4905-8C9C-80D8013AFBC3}"/>
                  </c:ext>
                </c:extLst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39'!$AO$36:$AR$36</c15:sqref>
                        </c15:formulaRef>
                      </c:ext>
                    </c:extLst>
                    <c:strCache>
                      <c:ptCount val="1"/>
                      <c:pt idx="0">
                        <c:v>Cav 39 180mG 06/08/2020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AD47">
                        <a:lumMod val="75000"/>
                      </a:srgbClr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39'!$AR$39:$AR$117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1.4870000000000001</c:v>
                      </c:pt>
                      <c:pt idx="1">
                        <c:v>0.77800000000000002</c:v>
                      </c:pt>
                      <c:pt idx="2">
                        <c:v>0.874</c:v>
                      </c:pt>
                      <c:pt idx="3">
                        <c:v>0.96499999999999997</c:v>
                      </c:pt>
                      <c:pt idx="4">
                        <c:v>1.08</c:v>
                      </c:pt>
                      <c:pt idx="5">
                        <c:v>1.1299999999999999</c:v>
                      </c:pt>
                      <c:pt idx="6">
                        <c:v>1.1599999999999999</c:v>
                      </c:pt>
                      <c:pt idx="7">
                        <c:v>1.26</c:v>
                      </c:pt>
                      <c:pt idx="8">
                        <c:v>1.37</c:v>
                      </c:pt>
                      <c:pt idx="9">
                        <c:v>1.47</c:v>
                      </c:pt>
                      <c:pt idx="10">
                        <c:v>1.59</c:v>
                      </c:pt>
                      <c:pt idx="11">
                        <c:v>1.65</c:v>
                      </c:pt>
                      <c:pt idx="12">
                        <c:v>1.86</c:v>
                      </c:pt>
                      <c:pt idx="13">
                        <c:v>1.76</c:v>
                      </c:pt>
                      <c:pt idx="14">
                        <c:v>1.98</c:v>
                      </c:pt>
                      <c:pt idx="15">
                        <c:v>2.11</c:v>
                      </c:pt>
                      <c:pt idx="16">
                        <c:v>2.2400000000000002</c:v>
                      </c:pt>
                      <c:pt idx="17">
                        <c:v>2.3199999999999998</c:v>
                      </c:pt>
                      <c:pt idx="18">
                        <c:v>2.5299999999999998</c:v>
                      </c:pt>
                      <c:pt idx="19">
                        <c:v>2.64</c:v>
                      </c:pt>
                      <c:pt idx="20">
                        <c:v>2.68</c:v>
                      </c:pt>
                      <c:pt idx="21">
                        <c:v>2.88</c:v>
                      </c:pt>
                      <c:pt idx="22">
                        <c:v>2.95</c:v>
                      </c:pt>
                      <c:pt idx="23">
                        <c:v>3.08</c:v>
                      </c:pt>
                      <c:pt idx="24">
                        <c:v>3.27</c:v>
                      </c:pt>
                      <c:pt idx="25">
                        <c:v>3.43</c:v>
                      </c:pt>
                      <c:pt idx="26">
                        <c:v>3.53</c:v>
                      </c:pt>
                      <c:pt idx="27">
                        <c:v>3.65</c:v>
                      </c:pt>
                      <c:pt idx="28">
                        <c:v>3.73</c:v>
                      </c:pt>
                      <c:pt idx="29">
                        <c:v>3.83</c:v>
                      </c:pt>
                      <c:pt idx="30">
                        <c:v>4.03</c:v>
                      </c:pt>
                      <c:pt idx="31">
                        <c:v>4.1500000000000004</c:v>
                      </c:pt>
                      <c:pt idx="32">
                        <c:v>4.42</c:v>
                      </c:pt>
                      <c:pt idx="33">
                        <c:v>4.3899999999999997</c:v>
                      </c:pt>
                      <c:pt idx="34">
                        <c:v>4.38</c:v>
                      </c:pt>
                      <c:pt idx="35">
                        <c:v>4.55</c:v>
                      </c:pt>
                      <c:pt idx="36">
                        <c:v>4.8499999999999996</c:v>
                      </c:pt>
                      <c:pt idx="37">
                        <c:v>4.78</c:v>
                      </c:pt>
                      <c:pt idx="38">
                        <c:v>4.7</c:v>
                      </c:pt>
                      <c:pt idx="39">
                        <c:v>5.41</c:v>
                      </c:pt>
                      <c:pt idx="40">
                        <c:v>4.82</c:v>
                      </c:pt>
                      <c:pt idx="41">
                        <c:v>5.63</c:v>
                      </c:pt>
                      <c:pt idx="42">
                        <c:v>5.92</c:v>
                      </c:pt>
                      <c:pt idx="43">
                        <c:v>5.99</c:v>
                      </c:pt>
                      <c:pt idx="44">
                        <c:v>6.06</c:v>
                      </c:pt>
                      <c:pt idx="45">
                        <c:v>5.88</c:v>
                      </c:pt>
                      <c:pt idx="46">
                        <c:v>6.57</c:v>
                      </c:pt>
                      <c:pt idx="47">
                        <c:v>6.46</c:v>
                      </c:pt>
                      <c:pt idx="48">
                        <c:v>6.61</c:v>
                      </c:pt>
                      <c:pt idx="49">
                        <c:v>6.99</c:v>
                      </c:pt>
                      <c:pt idx="50">
                        <c:v>6.75</c:v>
                      </c:pt>
                      <c:pt idx="51">
                        <c:v>7.04</c:v>
                      </c:pt>
                      <c:pt idx="52">
                        <c:v>7.25</c:v>
                      </c:pt>
                      <c:pt idx="53">
                        <c:v>7.66</c:v>
                      </c:pt>
                      <c:pt idx="54">
                        <c:v>7.41</c:v>
                      </c:pt>
                      <c:pt idx="55">
                        <c:v>7.39</c:v>
                      </c:pt>
                      <c:pt idx="56">
                        <c:v>8.02</c:v>
                      </c:pt>
                      <c:pt idx="57">
                        <c:v>8.23</c:v>
                      </c:pt>
                      <c:pt idx="58">
                        <c:v>8.39</c:v>
                      </c:pt>
                      <c:pt idx="59">
                        <c:v>8.6999999999999993</c:v>
                      </c:pt>
                      <c:pt idx="60">
                        <c:v>8.92</c:v>
                      </c:pt>
                      <c:pt idx="61">
                        <c:v>9.34</c:v>
                      </c:pt>
                      <c:pt idx="62">
                        <c:v>9.66</c:v>
                      </c:pt>
                      <c:pt idx="63">
                        <c:v>10.1</c:v>
                      </c:pt>
                      <c:pt idx="64">
                        <c:v>10.3</c:v>
                      </c:pt>
                      <c:pt idx="65">
                        <c:v>10.5</c:v>
                      </c:pt>
                      <c:pt idx="66">
                        <c:v>10.7</c:v>
                      </c:pt>
                      <c:pt idx="67">
                        <c:v>11.1</c:v>
                      </c:pt>
                      <c:pt idx="68">
                        <c:v>11.6</c:v>
                      </c:pt>
                      <c:pt idx="69">
                        <c:v>11.6</c:v>
                      </c:pt>
                      <c:pt idx="70">
                        <c:v>11.7</c:v>
                      </c:pt>
                      <c:pt idx="71">
                        <c:v>12.1</c:v>
                      </c:pt>
                      <c:pt idx="72">
                        <c:v>12.5</c:v>
                      </c:pt>
                      <c:pt idx="73">
                        <c:v>12.8</c:v>
                      </c:pt>
                      <c:pt idx="74">
                        <c:v>13.2</c:v>
                      </c:pt>
                      <c:pt idx="75">
                        <c:v>13.3</c:v>
                      </c:pt>
                      <c:pt idx="76">
                        <c:v>13.8</c:v>
                      </c:pt>
                      <c:pt idx="77">
                        <c:v>13.5</c:v>
                      </c:pt>
                      <c:pt idx="78">
                        <c:v>13.9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39'!$AQ$39:$AQ$117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386000000</c:v>
                      </c:pt>
                      <c:pt idx="1">
                        <c:v>388000000</c:v>
                      </c:pt>
                      <c:pt idx="2">
                        <c:v>388000000</c:v>
                      </c:pt>
                      <c:pt idx="3">
                        <c:v>388000000</c:v>
                      </c:pt>
                      <c:pt idx="4">
                        <c:v>391000000</c:v>
                      </c:pt>
                      <c:pt idx="5">
                        <c:v>388000000</c:v>
                      </c:pt>
                      <c:pt idx="6">
                        <c:v>386000000</c:v>
                      </c:pt>
                      <c:pt idx="7">
                        <c:v>389000000</c:v>
                      </c:pt>
                      <c:pt idx="8">
                        <c:v>387000000</c:v>
                      </c:pt>
                      <c:pt idx="9">
                        <c:v>387000000</c:v>
                      </c:pt>
                      <c:pt idx="10">
                        <c:v>390000000</c:v>
                      </c:pt>
                      <c:pt idx="11">
                        <c:v>386000000</c:v>
                      </c:pt>
                      <c:pt idx="12">
                        <c:v>383000000</c:v>
                      </c:pt>
                      <c:pt idx="13">
                        <c:v>383000000</c:v>
                      </c:pt>
                      <c:pt idx="14">
                        <c:v>382000000</c:v>
                      </c:pt>
                      <c:pt idx="15">
                        <c:v>380000000</c:v>
                      </c:pt>
                      <c:pt idx="16">
                        <c:v>379000000</c:v>
                      </c:pt>
                      <c:pt idx="17">
                        <c:v>375000000</c:v>
                      </c:pt>
                      <c:pt idx="18">
                        <c:v>374000000</c:v>
                      </c:pt>
                      <c:pt idx="19">
                        <c:v>366000000</c:v>
                      </c:pt>
                      <c:pt idx="20">
                        <c:v>370000000</c:v>
                      </c:pt>
                      <c:pt idx="21">
                        <c:v>359000000</c:v>
                      </c:pt>
                      <c:pt idx="22">
                        <c:v>355000000</c:v>
                      </c:pt>
                      <c:pt idx="23">
                        <c:v>353000000</c:v>
                      </c:pt>
                      <c:pt idx="24">
                        <c:v>350000000</c:v>
                      </c:pt>
                      <c:pt idx="25">
                        <c:v>343000000</c:v>
                      </c:pt>
                      <c:pt idx="26">
                        <c:v>341000000</c:v>
                      </c:pt>
                      <c:pt idx="27">
                        <c:v>335000000</c:v>
                      </c:pt>
                      <c:pt idx="28">
                        <c:v>336000000</c:v>
                      </c:pt>
                      <c:pt idx="29">
                        <c:v>325000000</c:v>
                      </c:pt>
                      <c:pt idx="30">
                        <c:v>323000000</c:v>
                      </c:pt>
                      <c:pt idx="31">
                        <c:v>317000000</c:v>
                      </c:pt>
                      <c:pt idx="32">
                        <c:v>311000000</c:v>
                      </c:pt>
                      <c:pt idx="33">
                        <c:v>313000000</c:v>
                      </c:pt>
                      <c:pt idx="34">
                        <c:v>311000000</c:v>
                      </c:pt>
                      <c:pt idx="35">
                        <c:v>307000000</c:v>
                      </c:pt>
                      <c:pt idx="36">
                        <c:v>301000000</c:v>
                      </c:pt>
                      <c:pt idx="37">
                        <c:v>301000000</c:v>
                      </c:pt>
                      <c:pt idx="38">
                        <c:v>297000000</c:v>
                      </c:pt>
                      <c:pt idx="39">
                        <c:v>290000000</c:v>
                      </c:pt>
                      <c:pt idx="40">
                        <c:v>289000000</c:v>
                      </c:pt>
                      <c:pt idx="41">
                        <c:v>280000000</c:v>
                      </c:pt>
                      <c:pt idx="42">
                        <c:v>275000000</c:v>
                      </c:pt>
                      <c:pt idx="43">
                        <c:v>274000000</c:v>
                      </c:pt>
                      <c:pt idx="44">
                        <c:v>268000000</c:v>
                      </c:pt>
                      <c:pt idx="45">
                        <c:v>263000000</c:v>
                      </c:pt>
                      <c:pt idx="46">
                        <c:v>265000000</c:v>
                      </c:pt>
                      <c:pt idx="47">
                        <c:v>261000000</c:v>
                      </c:pt>
                      <c:pt idx="48">
                        <c:v>257000000</c:v>
                      </c:pt>
                      <c:pt idx="49">
                        <c:v>256000000</c:v>
                      </c:pt>
                      <c:pt idx="50">
                        <c:v>254000000</c:v>
                      </c:pt>
                      <c:pt idx="51">
                        <c:v>253000000</c:v>
                      </c:pt>
                      <c:pt idx="52">
                        <c:v>249000000</c:v>
                      </c:pt>
                      <c:pt idx="53">
                        <c:v>238000000</c:v>
                      </c:pt>
                      <c:pt idx="54">
                        <c:v>235000000</c:v>
                      </c:pt>
                      <c:pt idx="55">
                        <c:v>232000000</c:v>
                      </c:pt>
                      <c:pt idx="56">
                        <c:v>232000000</c:v>
                      </c:pt>
                      <c:pt idx="57">
                        <c:v>224000000</c:v>
                      </c:pt>
                      <c:pt idx="58">
                        <c:v>220000000</c:v>
                      </c:pt>
                      <c:pt idx="59">
                        <c:v>213000000</c:v>
                      </c:pt>
                      <c:pt idx="60">
                        <c:v>209000000</c:v>
                      </c:pt>
                      <c:pt idx="61">
                        <c:v>203000000</c:v>
                      </c:pt>
                      <c:pt idx="62">
                        <c:v>199000000</c:v>
                      </c:pt>
                      <c:pt idx="63">
                        <c:v>195000000</c:v>
                      </c:pt>
                      <c:pt idx="64">
                        <c:v>188000000</c:v>
                      </c:pt>
                      <c:pt idx="65">
                        <c:v>187000000</c:v>
                      </c:pt>
                      <c:pt idx="66">
                        <c:v>185000000</c:v>
                      </c:pt>
                      <c:pt idx="67">
                        <c:v>179000000</c:v>
                      </c:pt>
                      <c:pt idx="68">
                        <c:v>176000000</c:v>
                      </c:pt>
                      <c:pt idx="69">
                        <c:v>175000000</c:v>
                      </c:pt>
                      <c:pt idx="70">
                        <c:v>170000000</c:v>
                      </c:pt>
                      <c:pt idx="71">
                        <c:v>167000000</c:v>
                      </c:pt>
                      <c:pt idx="72">
                        <c:v>160000000</c:v>
                      </c:pt>
                      <c:pt idx="73">
                        <c:v>158000000</c:v>
                      </c:pt>
                      <c:pt idx="74">
                        <c:v>155000000</c:v>
                      </c:pt>
                      <c:pt idx="75">
                        <c:v>154000000</c:v>
                      </c:pt>
                      <c:pt idx="76">
                        <c:v>153000000</c:v>
                      </c:pt>
                      <c:pt idx="77">
                        <c:v>154000000</c:v>
                      </c:pt>
                      <c:pt idx="78">
                        <c:v>151000000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0357-4905-8C9C-80D8013AFBC3}"/>
                  </c:ext>
                </c:extLst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39'!$AT$36:$AW$36</c15:sqref>
                        </c15:formulaRef>
                      </c:ext>
                    </c:extLst>
                    <c:strCache>
                      <c:ptCount val="1"/>
                      <c:pt idx="0">
                        <c:v>Cav 39 0mG 02/09/2020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C00000"/>
                    </a:solidFill>
                    <a:ln w="9525">
                      <a:solidFill>
                        <a:srgbClr val="C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39'!$AU$39:$AU$76</c15:sqref>
                        </c15:formulaRef>
                      </c:ext>
                    </c:extLst>
                    <c:numCache>
                      <c:formatCode>@</c:formatCode>
                      <c:ptCount val="38"/>
                      <c:pt idx="0">
                        <c:v>0.39900000000000002</c:v>
                      </c:pt>
                      <c:pt idx="1">
                        <c:v>0.49299999999999999</c:v>
                      </c:pt>
                      <c:pt idx="2">
                        <c:v>0.58199999999999996</c:v>
                      </c:pt>
                      <c:pt idx="3">
                        <c:v>0.69399999999999995</c:v>
                      </c:pt>
                      <c:pt idx="4">
                        <c:v>0.81</c:v>
                      </c:pt>
                      <c:pt idx="5">
                        <c:v>0.93300000000000005</c:v>
                      </c:pt>
                      <c:pt idx="6">
                        <c:v>1.05</c:v>
                      </c:pt>
                      <c:pt idx="7">
                        <c:v>1.19</c:v>
                      </c:pt>
                      <c:pt idx="8">
                        <c:v>1.31</c:v>
                      </c:pt>
                      <c:pt idx="9">
                        <c:v>1.43</c:v>
                      </c:pt>
                      <c:pt idx="10">
                        <c:v>1.59</c:v>
                      </c:pt>
                      <c:pt idx="11">
                        <c:v>1.77</c:v>
                      </c:pt>
                      <c:pt idx="12">
                        <c:v>1.94</c:v>
                      </c:pt>
                      <c:pt idx="13">
                        <c:v>2.1</c:v>
                      </c:pt>
                      <c:pt idx="14">
                        <c:v>2.2799999999999998</c:v>
                      </c:pt>
                      <c:pt idx="15">
                        <c:v>2.4700000000000002</c:v>
                      </c:pt>
                      <c:pt idx="16">
                        <c:v>2.64</c:v>
                      </c:pt>
                      <c:pt idx="17">
                        <c:v>2.8</c:v>
                      </c:pt>
                      <c:pt idx="18">
                        <c:v>2.95</c:v>
                      </c:pt>
                      <c:pt idx="19">
                        <c:v>3.13</c:v>
                      </c:pt>
                      <c:pt idx="20">
                        <c:v>3.36</c:v>
                      </c:pt>
                      <c:pt idx="21">
                        <c:v>3.51</c:v>
                      </c:pt>
                      <c:pt idx="22">
                        <c:v>3.71</c:v>
                      </c:pt>
                      <c:pt idx="23">
                        <c:v>3.95</c:v>
                      </c:pt>
                      <c:pt idx="24">
                        <c:v>4.2</c:v>
                      </c:pt>
                      <c:pt idx="25">
                        <c:v>4.4400000000000004</c:v>
                      </c:pt>
                      <c:pt idx="26">
                        <c:v>4.74</c:v>
                      </c:pt>
                      <c:pt idx="27">
                        <c:v>4.93</c:v>
                      </c:pt>
                      <c:pt idx="28">
                        <c:v>5.1100000000000003</c:v>
                      </c:pt>
                      <c:pt idx="29">
                        <c:v>5.3</c:v>
                      </c:pt>
                      <c:pt idx="30">
                        <c:v>5.42</c:v>
                      </c:pt>
                      <c:pt idx="31">
                        <c:v>5.49</c:v>
                      </c:pt>
                      <c:pt idx="32">
                        <c:v>5.69</c:v>
                      </c:pt>
                      <c:pt idx="33">
                        <c:v>5.8</c:v>
                      </c:pt>
                      <c:pt idx="34">
                        <c:v>5.89</c:v>
                      </c:pt>
                      <c:pt idx="35">
                        <c:v>5.96</c:v>
                      </c:pt>
                      <c:pt idx="36">
                        <c:v>6.07</c:v>
                      </c:pt>
                      <c:pt idx="37">
                        <c:v>6.19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39'!$AT$39:$AT$76</c15:sqref>
                        </c15:formulaRef>
                      </c:ext>
                    </c:extLst>
                    <c:numCache>
                      <c:formatCode>0.00E+00</c:formatCode>
                      <c:ptCount val="38"/>
                      <c:pt idx="0">
                        <c:v>25200000</c:v>
                      </c:pt>
                      <c:pt idx="1">
                        <c:v>25100000</c:v>
                      </c:pt>
                      <c:pt idx="2">
                        <c:v>25200000</c:v>
                      </c:pt>
                      <c:pt idx="3">
                        <c:v>25200000</c:v>
                      </c:pt>
                      <c:pt idx="4">
                        <c:v>25100000</c:v>
                      </c:pt>
                      <c:pt idx="5">
                        <c:v>25100000</c:v>
                      </c:pt>
                      <c:pt idx="6">
                        <c:v>25100000</c:v>
                      </c:pt>
                      <c:pt idx="7">
                        <c:v>25000000</c:v>
                      </c:pt>
                      <c:pt idx="8">
                        <c:v>24800000</c:v>
                      </c:pt>
                      <c:pt idx="9">
                        <c:v>24800000</c:v>
                      </c:pt>
                      <c:pt idx="10">
                        <c:v>24700000</c:v>
                      </c:pt>
                      <c:pt idx="11">
                        <c:v>24700000</c:v>
                      </c:pt>
                      <c:pt idx="12">
                        <c:v>24700000</c:v>
                      </c:pt>
                      <c:pt idx="13">
                        <c:v>24600000</c:v>
                      </c:pt>
                      <c:pt idx="14">
                        <c:v>24600000</c:v>
                      </c:pt>
                      <c:pt idx="15">
                        <c:v>24600000</c:v>
                      </c:pt>
                      <c:pt idx="16">
                        <c:v>24600000</c:v>
                      </c:pt>
                      <c:pt idx="17">
                        <c:v>24600000</c:v>
                      </c:pt>
                      <c:pt idx="18">
                        <c:v>24500000</c:v>
                      </c:pt>
                      <c:pt idx="19">
                        <c:v>24300000</c:v>
                      </c:pt>
                      <c:pt idx="20">
                        <c:v>24200000</c:v>
                      </c:pt>
                      <c:pt idx="21">
                        <c:v>24200000</c:v>
                      </c:pt>
                      <c:pt idx="22">
                        <c:v>24100000</c:v>
                      </c:pt>
                      <c:pt idx="23">
                        <c:v>23900000</c:v>
                      </c:pt>
                      <c:pt idx="24">
                        <c:v>23900000</c:v>
                      </c:pt>
                      <c:pt idx="25">
                        <c:v>23700000</c:v>
                      </c:pt>
                      <c:pt idx="26">
                        <c:v>23700000</c:v>
                      </c:pt>
                      <c:pt idx="27">
                        <c:v>23700000</c:v>
                      </c:pt>
                      <c:pt idx="28">
                        <c:v>23600000</c:v>
                      </c:pt>
                      <c:pt idx="29">
                        <c:v>23500000</c:v>
                      </c:pt>
                      <c:pt idx="30">
                        <c:v>23500000</c:v>
                      </c:pt>
                      <c:pt idx="31">
                        <c:v>23500000</c:v>
                      </c:pt>
                      <c:pt idx="32">
                        <c:v>23500000</c:v>
                      </c:pt>
                      <c:pt idx="33">
                        <c:v>23500000</c:v>
                      </c:pt>
                      <c:pt idx="34">
                        <c:v>23500000</c:v>
                      </c:pt>
                      <c:pt idx="35">
                        <c:v>23500000</c:v>
                      </c:pt>
                      <c:pt idx="36">
                        <c:v>23500000</c:v>
                      </c:pt>
                      <c:pt idx="37">
                        <c:v>23500000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0357-4905-8C9C-80D8013AFBC3}"/>
                  </c:ext>
                </c:extLst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39'!$AT$36:$AW$36</c15:sqref>
                        </c15:formulaRef>
                      </c:ext>
                    </c:extLst>
                    <c:strCache>
                      <c:ptCount val="1"/>
                      <c:pt idx="0">
                        <c:v>Cav 39 0mG 02/09/2020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C00000"/>
                    </a:solidFill>
                    <a:ln w="9525">
                      <a:solidFill>
                        <a:sysClr val="windowText" lastClr="0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39'!$AW$39:$AW$74</c15:sqref>
                        </c15:formulaRef>
                      </c:ext>
                    </c:extLst>
                    <c:numCache>
                      <c:formatCode>@</c:formatCode>
                      <c:ptCount val="36"/>
                      <c:pt idx="0">
                        <c:v>0.74399999999999999</c:v>
                      </c:pt>
                      <c:pt idx="1">
                        <c:v>0.88100000000000001</c:v>
                      </c:pt>
                      <c:pt idx="2">
                        <c:v>1.03</c:v>
                      </c:pt>
                      <c:pt idx="3">
                        <c:v>1.42</c:v>
                      </c:pt>
                      <c:pt idx="4">
                        <c:v>1.65</c:v>
                      </c:pt>
                      <c:pt idx="5">
                        <c:v>1.94</c:v>
                      </c:pt>
                      <c:pt idx="6">
                        <c:v>2.0699999999999998</c:v>
                      </c:pt>
                      <c:pt idx="7">
                        <c:v>2.39</c:v>
                      </c:pt>
                      <c:pt idx="8">
                        <c:v>2.61</c:v>
                      </c:pt>
                      <c:pt idx="9">
                        <c:v>2.83</c:v>
                      </c:pt>
                      <c:pt idx="10">
                        <c:v>3.18</c:v>
                      </c:pt>
                      <c:pt idx="11">
                        <c:v>3.01</c:v>
                      </c:pt>
                      <c:pt idx="12">
                        <c:v>3.4</c:v>
                      </c:pt>
                      <c:pt idx="13">
                        <c:v>3.59</c:v>
                      </c:pt>
                      <c:pt idx="14">
                        <c:v>3.83</c:v>
                      </c:pt>
                      <c:pt idx="15">
                        <c:v>4.16</c:v>
                      </c:pt>
                      <c:pt idx="16">
                        <c:v>4.54</c:v>
                      </c:pt>
                      <c:pt idx="17">
                        <c:v>5.01</c:v>
                      </c:pt>
                      <c:pt idx="18">
                        <c:v>5.46</c:v>
                      </c:pt>
                      <c:pt idx="19">
                        <c:v>6.12</c:v>
                      </c:pt>
                      <c:pt idx="20">
                        <c:v>5.84</c:v>
                      </c:pt>
                      <c:pt idx="21">
                        <c:v>6.51</c:v>
                      </c:pt>
                      <c:pt idx="22">
                        <c:v>7.18</c:v>
                      </c:pt>
                      <c:pt idx="23">
                        <c:v>7.61</c:v>
                      </c:pt>
                      <c:pt idx="24">
                        <c:v>8.08</c:v>
                      </c:pt>
                      <c:pt idx="25">
                        <c:v>8.8800000000000008</c:v>
                      </c:pt>
                      <c:pt idx="26">
                        <c:v>9.56</c:v>
                      </c:pt>
                      <c:pt idx="27">
                        <c:v>10.1</c:v>
                      </c:pt>
                      <c:pt idx="28">
                        <c:v>10.9</c:v>
                      </c:pt>
                      <c:pt idx="29">
                        <c:v>11.2</c:v>
                      </c:pt>
                      <c:pt idx="30">
                        <c:v>11.9</c:v>
                      </c:pt>
                      <c:pt idx="31">
                        <c:v>12.4</c:v>
                      </c:pt>
                      <c:pt idx="32">
                        <c:v>12.9</c:v>
                      </c:pt>
                      <c:pt idx="33">
                        <c:v>13.6</c:v>
                      </c:pt>
                      <c:pt idx="34">
                        <c:v>14.4</c:v>
                      </c:pt>
                      <c:pt idx="35">
                        <c:v>15.2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'Cav 39'!$AV$39:$AV$74</c15:sqref>
                        </c15:formulaRef>
                      </c:ext>
                    </c:extLst>
                    <c:numCache>
                      <c:formatCode>0.00E+00</c:formatCode>
                      <c:ptCount val="36"/>
                      <c:pt idx="0">
                        <c:v>373000000</c:v>
                      </c:pt>
                      <c:pt idx="1">
                        <c:v>372000000</c:v>
                      </c:pt>
                      <c:pt idx="2">
                        <c:v>374000000</c:v>
                      </c:pt>
                      <c:pt idx="3">
                        <c:v>380000000</c:v>
                      </c:pt>
                      <c:pt idx="4">
                        <c:v>377000000</c:v>
                      </c:pt>
                      <c:pt idx="5">
                        <c:v>373000000</c:v>
                      </c:pt>
                      <c:pt idx="6">
                        <c:v>363000000</c:v>
                      </c:pt>
                      <c:pt idx="7">
                        <c:v>366000000</c:v>
                      </c:pt>
                      <c:pt idx="8">
                        <c:v>347000000</c:v>
                      </c:pt>
                      <c:pt idx="9">
                        <c:v>343000000</c:v>
                      </c:pt>
                      <c:pt idx="10">
                        <c:v>338000000</c:v>
                      </c:pt>
                      <c:pt idx="11">
                        <c:v>337000000</c:v>
                      </c:pt>
                      <c:pt idx="12">
                        <c:v>334000000</c:v>
                      </c:pt>
                      <c:pt idx="13">
                        <c:v>331000000</c:v>
                      </c:pt>
                      <c:pt idx="14">
                        <c:v>328000000</c:v>
                      </c:pt>
                      <c:pt idx="15">
                        <c:v>316000000</c:v>
                      </c:pt>
                      <c:pt idx="16">
                        <c:v>305000000</c:v>
                      </c:pt>
                      <c:pt idx="17">
                        <c:v>290000000</c:v>
                      </c:pt>
                      <c:pt idx="18">
                        <c:v>281000000</c:v>
                      </c:pt>
                      <c:pt idx="19">
                        <c:v>272000000</c:v>
                      </c:pt>
                      <c:pt idx="20">
                        <c:v>270000000</c:v>
                      </c:pt>
                      <c:pt idx="21">
                        <c:v>262000000</c:v>
                      </c:pt>
                      <c:pt idx="22">
                        <c:v>259000000</c:v>
                      </c:pt>
                      <c:pt idx="23">
                        <c:v>242000000</c:v>
                      </c:pt>
                      <c:pt idx="24">
                        <c:v>231000000</c:v>
                      </c:pt>
                      <c:pt idx="25">
                        <c:v>226000000</c:v>
                      </c:pt>
                      <c:pt idx="26">
                        <c:v>211000000</c:v>
                      </c:pt>
                      <c:pt idx="27">
                        <c:v>194000000</c:v>
                      </c:pt>
                      <c:pt idx="28">
                        <c:v>187000000</c:v>
                      </c:pt>
                      <c:pt idx="29">
                        <c:v>178000000</c:v>
                      </c:pt>
                      <c:pt idx="30">
                        <c:v>171000000</c:v>
                      </c:pt>
                      <c:pt idx="31">
                        <c:v>166000000</c:v>
                      </c:pt>
                      <c:pt idx="32">
                        <c:v>164000000</c:v>
                      </c:pt>
                      <c:pt idx="33">
                        <c:v>161000000</c:v>
                      </c:pt>
                      <c:pt idx="34">
                        <c:v>149000000</c:v>
                      </c:pt>
                      <c:pt idx="35">
                        <c:v>143000000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0357-4905-8C9C-80D8013AFBC3}"/>
                  </c:ext>
                </c:extLst>
              </c15:ser>
            </c15:filteredScatterSeries>
          </c:ext>
        </c:extLst>
      </c:scatterChart>
      <c:valAx>
        <c:axId val="447001416"/>
        <c:scaling>
          <c:orientation val="minMax"/>
          <c:max val="15.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layout>
            <c:manualLayout>
              <c:xMode val="edge"/>
              <c:yMode val="edge"/>
              <c:x val="0.48443844416778498"/>
              <c:y val="0.934063260340632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01808"/>
        <c:crosses val="autoZero"/>
        <c:crossBetween val="midCat"/>
        <c:majorUnit val="1"/>
        <c:minorUnit val="0.5"/>
      </c:valAx>
      <c:valAx>
        <c:axId val="447001808"/>
        <c:scaling>
          <c:logBase val="10"/>
          <c:orientation val="minMax"/>
          <c:max val="1000000000"/>
          <c:min val="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rgbClr val="E7E6E6">
                  <a:lumMod val="90000"/>
                </a:srgbClr>
              </a:solidFill>
              <a:prstDash val="dash"/>
              <a:round/>
            </a:ln>
            <a:effectLst/>
          </c:spPr>
        </c:min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7.3436897850660751E-2"/>
              <c:y val="1.962397388893332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cross"/>
        <c:minorTickMark val="in"/>
        <c:tickLblPos val="nextTo"/>
        <c:spPr>
          <a:noFill/>
          <a:ln w="9525" cap="flat" cmpd="sng" algn="ctr">
            <a:solidFill>
              <a:sysClr val="windowText" lastClr="000000">
                <a:alpha val="98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0014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0"/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'04e07'!$T$8:$T$10</c:f>
              <c:numCache>
                <c:formatCode>General</c:formatCode>
                <c:ptCount val="3"/>
                <c:pt idx="0">
                  <c:v>50</c:v>
                </c:pt>
                <c:pt idx="1">
                  <c:v>100</c:v>
                </c:pt>
                <c:pt idx="2">
                  <c:v>180</c:v>
                </c:pt>
              </c:numCache>
            </c:numRef>
          </c:xVal>
          <c:yVal>
            <c:numRef>
              <c:f>'04e07'!$U$8:$U$10</c:f>
              <c:numCache>
                <c:formatCode>General</c:formatCode>
                <c:ptCount val="3"/>
                <c:pt idx="0">
                  <c:v>1.4</c:v>
                </c:pt>
                <c:pt idx="1">
                  <c:v>0.95</c:v>
                </c:pt>
                <c:pt idx="2">
                  <c:v>0.92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0AA-4BEF-8714-1E223A833477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square"/>
            <c:size val="9"/>
            <c:spPr>
              <a:solidFill>
                <a:srgbClr val="ED7D3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'04e07'!$T$8:$T$10</c:f>
              <c:numCache>
                <c:formatCode>General</c:formatCode>
                <c:ptCount val="3"/>
                <c:pt idx="0">
                  <c:v>50</c:v>
                </c:pt>
                <c:pt idx="1">
                  <c:v>100</c:v>
                </c:pt>
                <c:pt idx="2">
                  <c:v>180</c:v>
                </c:pt>
              </c:numCache>
            </c:numRef>
          </c:xVal>
          <c:yVal>
            <c:numRef>
              <c:f>'04e07'!$V$8:$V$10</c:f>
              <c:numCache>
                <c:formatCode>General</c:formatCode>
                <c:ptCount val="3"/>
                <c:pt idx="0">
                  <c:v>0.4</c:v>
                </c:pt>
                <c:pt idx="2">
                  <c:v>0.25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0AA-4BEF-8714-1E223A833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036496"/>
        <c:axId val="1501132816"/>
      </c:scatterChart>
      <c:valAx>
        <c:axId val="143036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 applied (mG)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1132816"/>
        <c:crosses val="autoZero"/>
        <c:crossBetween val="midCat"/>
      </c:valAx>
      <c:valAx>
        <c:axId val="1501132816"/>
        <c:scaling>
          <c:orientation val="minMax"/>
          <c:max val="1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 (n</a:t>
                </a:r>
                <a:r>
                  <a:rPr lang="el-GR"/>
                  <a:t>Ω/</a:t>
                </a:r>
                <a:r>
                  <a:rPr lang="en-US"/>
                  <a:t>mG)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036496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2A393F-1151-4C63-BBBA-BA8AC1F527CC}" type="doc">
      <dgm:prSet loTypeId="urn:microsoft.com/office/officeart/2018/2/layout/IconLabelList" loCatId="icon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B89A95D-8F53-48F2-A4CD-096E4F4C8951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b="1" noProof="0">
              <a:latin typeface="+mn-lt"/>
            </a:rPr>
            <a:t>Low cost</a:t>
          </a:r>
        </a:p>
      </dgm:t>
    </dgm:pt>
    <dgm:pt modelId="{E980006B-FFFF-4235-884E-C949BA11D371}" type="parTrans" cxnId="{DC4AA18B-6A36-4D86-A512-CFB3162EF38C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8D0AF868-A7F8-4E2B-B5C4-462D4EF92726}" type="sibTrans" cxnId="{DC4AA18B-6A36-4D86-A512-CFB3162EF38C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2E58B174-EE1C-4DCE-B9F1-93206DE71C56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b="1" noProof="0">
              <a:latin typeface="+mn-lt"/>
            </a:rPr>
            <a:t>Statistic</a:t>
          </a:r>
        </a:p>
      </dgm:t>
    </dgm:pt>
    <dgm:pt modelId="{7798785A-AE41-4CD9-B577-A507BDB2E9C8}" type="parTrans" cxnId="{795A61F2-0122-4FDF-A92E-B84CBC448167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D81AB70A-B3C3-4CB6-AA5E-04B1EAD532DC}" type="sibTrans" cxnId="{795A61F2-0122-4FDF-A92E-B84CBC448167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9B1654C4-2280-40DF-9B4D-EAE94055267C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b="1" noProof="0" dirty="0">
              <a:latin typeface="+mn-lt"/>
            </a:rPr>
            <a:t>Easy to handle</a:t>
          </a:r>
        </a:p>
      </dgm:t>
    </dgm:pt>
    <dgm:pt modelId="{9B78263C-7AAD-4834-880A-99B0C2630AFF}" type="parTrans" cxnId="{B4DEC629-F3B0-469C-86C9-BFF4F2A65CAB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811F9B15-226D-4672-9D71-F618FE7E0874}" type="sibTrans" cxnId="{B4DEC629-F3B0-469C-86C9-BFF4F2A65CAB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7203FE8C-B9B7-4CAA-94E7-F6B28E00DC21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b="1" noProof="0">
              <a:latin typeface="+mn-lt"/>
            </a:rPr>
            <a:t>Smaller equipments</a:t>
          </a:r>
        </a:p>
      </dgm:t>
    </dgm:pt>
    <dgm:pt modelId="{646AC613-5A43-4951-AF5C-454355C84DE6}" type="parTrans" cxnId="{1E4A6820-A04C-4A63-882A-79B0CD55A013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65815927-3AA8-47CE-BA00-16879D4BCFE5}" type="sibTrans" cxnId="{1E4A6820-A04C-4A63-882A-79B0CD55A013}">
      <dgm:prSet/>
      <dgm:spPr/>
      <dgm:t>
        <a:bodyPr/>
        <a:lstStyle/>
        <a:p>
          <a:endParaRPr lang="en-US" b="1">
            <a:latin typeface="+mn-lt"/>
          </a:endParaRPr>
        </a:p>
      </dgm:t>
    </dgm:pt>
    <dgm:pt modelId="{39E7C66B-1401-4707-A840-CBDA836CAFE9}" type="pres">
      <dgm:prSet presAssocID="{A02A393F-1151-4C63-BBBA-BA8AC1F527CC}" presName="root" presStyleCnt="0">
        <dgm:presLayoutVars>
          <dgm:dir/>
          <dgm:resizeHandles val="exact"/>
        </dgm:presLayoutVars>
      </dgm:prSet>
      <dgm:spPr/>
    </dgm:pt>
    <dgm:pt modelId="{C323DC42-2D1F-4B61-8023-81D262613ED6}" type="pres">
      <dgm:prSet presAssocID="{7B89A95D-8F53-48F2-A4CD-096E4F4C8951}" presName="compNode" presStyleCnt="0"/>
      <dgm:spPr/>
    </dgm:pt>
    <dgm:pt modelId="{10D3A87D-9733-4B08-A545-D545BA03093C}" type="pres">
      <dgm:prSet presAssocID="{7B89A95D-8F53-48F2-A4CD-096E4F4C895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CD5D65F2-FB3E-4680-A4C5-E54654304BEB}" type="pres">
      <dgm:prSet presAssocID="{7B89A95D-8F53-48F2-A4CD-096E4F4C8951}" presName="spaceRect" presStyleCnt="0"/>
      <dgm:spPr/>
    </dgm:pt>
    <dgm:pt modelId="{30F41A57-72DA-46FB-9F6A-E6B770786070}" type="pres">
      <dgm:prSet presAssocID="{7B89A95D-8F53-48F2-A4CD-096E4F4C8951}" presName="textRect" presStyleLbl="revTx" presStyleIdx="0" presStyleCnt="4">
        <dgm:presLayoutVars>
          <dgm:chMax val="1"/>
          <dgm:chPref val="1"/>
        </dgm:presLayoutVars>
      </dgm:prSet>
      <dgm:spPr/>
    </dgm:pt>
    <dgm:pt modelId="{B7E2BDD8-F470-4C20-BBCA-7D6062799626}" type="pres">
      <dgm:prSet presAssocID="{8D0AF868-A7F8-4E2B-B5C4-462D4EF92726}" presName="sibTrans" presStyleCnt="0"/>
      <dgm:spPr/>
    </dgm:pt>
    <dgm:pt modelId="{1515B290-3F73-4C1F-9895-5CEC194FC037}" type="pres">
      <dgm:prSet presAssocID="{2E58B174-EE1C-4DCE-B9F1-93206DE71C56}" presName="compNode" presStyleCnt="0"/>
      <dgm:spPr/>
    </dgm:pt>
    <dgm:pt modelId="{AD049F9F-19D2-4920-85FF-F71E67FBADCC}" type="pres">
      <dgm:prSet presAssocID="{2E58B174-EE1C-4DCE-B9F1-93206DE71C5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69FB18DB-14E7-45D6-A2D3-3CC28B7F7CB5}" type="pres">
      <dgm:prSet presAssocID="{2E58B174-EE1C-4DCE-B9F1-93206DE71C56}" presName="spaceRect" presStyleCnt="0"/>
      <dgm:spPr/>
    </dgm:pt>
    <dgm:pt modelId="{C899E48B-77D0-4685-98E6-BBB7AB52C2DD}" type="pres">
      <dgm:prSet presAssocID="{2E58B174-EE1C-4DCE-B9F1-93206DE71C56}" presName="textRect" presStyleLbl="revTx" presStyleIdx="1" presStyleCnt="4">
        <dgm:presLayoutVars>
          <dgm:chMax val="1"/>
          <dgm:chPref val="1"/>
        </dgm:presLayoutVars>
      </dgm:prSet>
      <dgm:spPr/>
    </dgm:pt>
    <dgm:pt modelId="{545C3043-B82D-4450-996D-6FCA1193BB6E}" type="pres">
      <dgm:prSet presAssocID="{D81AB70A-B3C3-4CB6-AA5E-04B1EAD532DC}" presName="sibTrans" presStyleCnt="0"/>
      <dgm:spPr/>
    </dgm:pt>
    <dgm:pt modelId="{5140011C-F7FD-4BC5-8284-1A7F3636B60B}" type="pres">
      <dgm:prSet presAssocID="{9B1654C4-2280-40DF-9B4D-EAE94055267C}" presName="compNode" presStyleCnt="0"/>
      <dgm:spPr/>
    </dgm:pt>
    <dgm:pt modelId="{E01B8B26-6A20-49B9-9DBD-274ABF0F7958}" type="pres">
      <dgm:prSet presAssocID="{9B1654C4-2280-40DF-9B4D-EAE94055267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662472A-E0D4-413D-97F8-87C099C2CCF5}" type="pres">
      <dgm:prSet presAssocID="{9B1654C4-2280-40DF-9B4D-EAE94055267C}" presName="spaceRect" presStyleCnt="0"/>
      <dgm:spPr/>
    </dgm:pt>
    <dgm:pt modelId="{7F9BF270-97C1-4923-AE83-4BE5160F19B2}" type="pres">
      <dgm:prSet presAssocID="{9B1654C4-2280-40DF-9B4D-EAE94055267C}" presName="textRect" presStyleLbl="revTx" presStyleIdx="2" presStyleCnt="4">
        <dgm:presLayoutVars>
          <dgm:chMax val="1"/>
          <dgm:chPref val="1"/>
        </dgm:presLayoutVars>
      </dgm:prSet>
      <dgm:spPr/>
    </dgm:pt>
    <dgm:pt modelId="{CA9DFB32-14BA-4227-B095-7CD53DC1A1B0}" type="pres">
      <dgm:prSet presAssocID="{811F9B15-226D-4672-9D71-F618FE7E0874}" presName="sibTrans" presStyleCnt="0"/>
      <dgm:spPr/>
    </dgm:pt>
    <dgm:pt modelId="{0AA3D936-7236-491E-A3C5-E427441FE69D}" type="pres">
      <dgm:prSet presAssocID="{7203FE8C-B9B7-4CAA-94E7-F6B28E00DC21}" presName="compNode" presStyleCnt="0"/>
      <dgm:spPr/>
    </dgm:pt>
    <dgm:pt modelId="{6027E46A-1BB5-4D63-921B-0A7D5655380A}" type="pres">
      <dgm:prSet presAssocID="{7203FE8C-B9B7-4CAA-94E7-F6B28E00DC2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6D9C109C-CAFB-4FBE-83D5-24546EB202EE}" type="pres">
      <dgm:prSet presAssocID="{7203FE8C-B9B7-4CAA-94E7-F6B28E00DC21}" presName="spaceRect" presStyleCnt="0"/>
      <dgm:spPr/>
    </dgm:pt>
    <dgm:pt modelId="{0DCD8621-71B9-46D5-8091-3B064838873E}" type="pres">
      <dgm:prSet presAssocID="{7203FE8C-B9B7-4CAA-94E7-F6B28E00DC2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4D03A1C-DEFA-4664-9A9A-06C118993F09}" type="presOf" srcId="{7B89A95D-8F53-48F2-A4CD-096E4F4C8951}" destId="{30F41A57-72DA-46FB-9F6A-E6B770786070}" srcOrd="0" destOrd="0" presId="urn:microsoft.com/office/officeart/2018/2/layout/IconLabelList"/>
    <dgm:cxn modelId="{1E4A6820-A04C-4A63-882A-79B0CD55A013}" srcId="{A02A393F-1151-4C63-BBBA-BA8AC1F527CC}" destId="{7203FE8C-B9B7-4CAA-94E7-F6B28E00DC21}" srcOrd="3" destOrd="0" parTransId="{646AC613-5A43-4951-AF5C-454355C84DE6}" sibTransId="{65815927-3AA8-47CE-BA00-16879D4BCFE5}"/>
    <dgm:cxn modelId="{7B098F23-3065-4038-960D-6339B69C8EE7}" type="presOf" srcId="{2E58B174-EE1C-4DCE-B9F1-93206DE71C56}" destId="{C899E48B-77D0-4685-98E6-BBB7AB52C2DD}" srcOrd="0" destOrd="0" presId="urn:microsoft.com/office/officeart/2018/2/layout/IconLabelList"/>
    <dgm:cxn modelId="{B06C6D28-C1A0-425C-A4F8-0AA9875E6B13}" type="presOf" srcId="{7203FE8C-B9B7-4CAA-94E7-F6B28E00DC21}" destId="{0DCD8621-71B9-46D5-8091-3B064838873E}" srcOrd="0" destOrd="0" presId="urn:microsoft.com/office/officeart/2018/2/layout/IconLabelList"/>
    <dgm:cxn modelId="{B4DEC629-F3B0-469C-86C9-BFF4F2A65CAB}" srcId="{A02A393F-1151-4C63-BBBA-BA8AC1F527CC}" destId="{9B1654C4-2280-40DF-9B4D-EAE94055267C}" srcOrd="2" destOrd="0" parTransId="{9B78263C-7AAD-4834-880A-99B0C2630AFF}" sibTransId="{811F9B15-226D-4672-9D71-F618FE7E0874}"/>
    <dgm:cxn modelId="{A0E78640-5CF8-411B-AB96-5AB2E0882392}" type="presOf" srcId="{9B1654C4-2280-40DF-9B4D-EAE94055267C}" destId="{7F9BF270-97C1-4923-AE83-4BE5160F19B2}" srcOrd="0" destOrd="0" presId="urn:microsoft.com/office/officeart/2018/2/layout/IconLabelList"/>
    <dgm:cxn modelId="{F928574B-7E54-4890-8CA4-63A7B8869ECC}" type="presOf" srcId="{A02A393F-1151-4C63-BBBA-BA8AC1F527CC}" destId="{39E7C66B-1401-4707-A840-CBDA836CAFE9}" srcOrd="0" destOrd="0" presId="urn:microsoft.com/office/officeart/2018/2/layout/IconLabelList"/>
    <dgm:cxn modelId="{DC4AA18B-6A36-4D86-A512-CFB3162EF38C}" srcId="{A02A393F-1151-4C63-BBBA-BA8AC1F527CC}" destId="{7B89A95D-8F53-48F2-A4CD-096E4F4C8951}" srcOrd="0" destOrd="0" parTransId="{E980006B-FFFF-4235-884E-C949BA11D371}" sibTransId="{8D0AF868-A7F8-4E2B-B5C4-462D4EF92726}"/>
    <dgm:cxn modelId="{795A61F2-0122-4FDF-A92E-B84CBC448167}" srcId="{A02A393F-1151-4C63-BBBA-BA8AC1F527CC}" destId="{2E58B174-EE1C-4DCE-B9F1-93206DE71C56}" srcOrd="1" destOrd="0" parTransId="{7798785A-AE41-4CD9-B577-A507BDB2E9C8}" sibTransId="{D81AB70A-B3C3-4CB6-AA5E-04B1EAD532DC}"/>
    <dgm:cxn modelId="{54177608-6F01-4207-AF53-B3811BBB529A}" type="presParOf" srcId="{39E7C66B-1401-4707-A840-CBDA836CAFE9}" destId="{C323DC42-2D1F-4B61-8023-81D262613ED6}" srcOrd="0" destOrd="0" presId="urn:microsoft.com/office/officeart/2018/2/layout/IconLabelList"/>
    <dgm:cxn modelId="{031E4100-675B-4171-A91B-C3D1637D4046}" type="presParOf" srcId="{C323DC42-2D1F-4B61-8023-81D262613ED6}" destId="{10D3A87D-9733-4B08-A545-D545BA03093C}" srcOrd="0" destOrd="0" presId="urn:microsoft.com/office/officeart/2018/2/layout/IconLabelList"/>
    <dgm:cxn modelId="{BE289797-59B5-4F08-99EB-7FC47533513F}" type="presParOf" srcId="{C323DC42-2D1F-4B61-8023-81D262613ED6}" destId="{CD5D65F2-FB3E-4680-A4C5-E54654304BEB}" srcOrd="1" destOrd="0" presId="urn:microsoft.com/office/officeart/2018/2/layout/IconLabelList"/>
    <dgm:cxn modelId="{3FADEDD5-F0F9-4A82-A5F0-0BC7D57AD5EC}" type="presParOf" srcId="{C323DC42-2D1F-4B61-8023-81D262613ED6}" destId="{30F41A57-72DA-46FB-9F6A-E6B770786070}" srcOrd="2" destOrd="0" presId="urn:microsoft.com/office/officeart/2018/2/layout/IconLabelList"/>
    <dgm:cxn modelId="{E3F0035B-0507-4DCB-9217-36A4EBEFB826}" type="presParOf" srcId="{39E7C66B-1401-4707-A840-CBDA836CAFE9}" destId="{B7E2BDD8-F470-4C20-BBCA-7D6062799626}" srcOrd="1" destOrd="0" presId="urn:microsoft.com/office/officeart/2018/2/layout/IconLabelList"/>
    <dgm:cxn modelId="{C51AD0D0-FC09-4116-8A80-6299E96B2DAF}" type="presParOf" srcId="{39E7C66B-1401-4707-A840-CBDA836CAFE9}" destId="{1515B290-3F73-4C1F-9895-5CEC194FC037}" srcOrd="2" destOrd="0" presId="urn:microsoft.com/office/officeart/2018/2/layout/IconLabelList"/>
    <dgm:cxn modelId="{B926264A-9EAC-4AC6-B87D-A3FAA4A527A5}" type="presParOf" srcId="{1515B290-3F73-4C1F-9895-5CEC194FC037}" destId="{AD049F9F-19D2-4920-85FF-F71E67FBADCC}" srcOrd="0" destOrd="0" presId="urn:microsoft.com/office/officeart/2018/2/layout/IconLabelList"/>
    <dgm:cxn modelId="{A5456EEC-D8A5-4A3A-A27E-5C1D6CFC47E2}" type="presParOf" srcId="{1515B290-3F73-4C1F-9895-5CEC194FC037}" destId="{69FB18DB-14E7-45D6-A2D3-3CC28B7F7CB5}" srcOrd="1" destOrd="0" presId="urn:microsoft.com/office/officeart/2018/2/layout/IconLabelList"/>
    <dgm:cxn modelId="{1C29EF29-2964-446A-B13E-091D5D302D8D}" type="presParOf" srcId="{1515B290-3F73-4C1F-9895-5CEC194FC037}" destId="{C899E48B-77D0-4685-98E6-BBB7AB52C2DD}" srcOrd="2" destOrd="0" presId="urn:microsoft.com/office/officeart/2018/2/layout/IconLabelList"/>
    <dgm:cxn modelId="{06F18412-A0E7-497D-9A08-4A07EA097EF5}" type="presParOf" srcId="{39E7C66B-1401-4707-A840-CBDA836CAFE9}" destId="{545C3043-B82D-4450-996D-6FCA1193BB6E}" srcOrd="3" destOrd="0" presId="urn:microsoft.com/office/officeart/2018/2/layout/IconLabelList"/>
    <dgm:cxn modelId="{E26B4932-AADF-496D-9E6A-DEE9092A0647}" type="presParOf" srcId="{39E7C66B-1401-4707-A840-CBDA836CAFE9}" destId="{5140011C-F7FD-4BC5-8284-1A7F3636B60B}" srcOrd="4" destOrd="0" presId="urn:microsoft.com/office/officeart/2018/2/layout/IconLabelList"/>
    <dgm:cxn modelId="{2900399F-57F9-43CE-B7D9-B5CCD89964E5}" type="presParOf" srcId="{5140011C-F7FD-4BC5-8284-1A7F3636B60B}" destId="{E01B8B26-6A20-49B9-9DBD-274ABF0F7958}" srcOrd="0" destOrd="0" presId="urn:microsoft.com/office/officeart/2018/2/layout/IconLabelList"/>
    <dgm:cxn modelId="{B9EBF0A0-A45D-4CC5-9921-DEECDF0AC389}" type="presParOf" srcId="{5140011C-F7FD-4BC5-8284-1A7F3636B60B}" destId="{5662472A-E0D4-413D-97F8-87C099C2CCF5}" srcOrd="1" destOrd="0" presId="urn:microsoft.com/office/officeart/2018/2/layout/IconLabelList"/>
    <dgm:cxn modelId="{380C70F1-8095-4417-901B-18494CE9F049}" type="presParOf" srcId="{5140011C-F7FD-4BC5-8284-1A7F3636B60B}" destId="{7F9BF270-97C1-4923-AE83-4BE5160F19B2}" srcOrd="2" destOrd="0" presId="urn:microsoft.com/office/officeart/2018/2/layout/IconLabelList"/>
    <dgm:cxn modelId="{CC631FFB-C9AA-48D5-A57C-D8D8B2308014}" type="presParOf" srcId="{39E7C66B-1401-4707-A840-CBDA836CAFE9}" destId="{CA9DFB32-14BA-4227-B095-7CD53DC1A1B0}" srcOrd="5" destOrd="0" presId="urn:microsoft.com/office/officeart/2018/2/layout/IconLabelList"/>
    <dgm:cxn modelId="{ECA450C5-E518-4908-8B67-9A4251D0C117}" type="presParOf" srcId="{39E7C66B-1401-4707-A840-CBDA836CAFE9}" destId="{0AA3D936-7236-491E-A3C5-E427441FE69D}" srcOrd="6" destOrd="0" presId="urn:microsoft.com/office/officeart/2018/2/layout/IconLabelList"/>
    <dgm:cxn modelId="{6AF2AB7D-5159-4A23-B536-88E5DF338283}" type="presParOf" srcId="{0AA3D936-7236-491E-A3C5-E427441FE69D}" destId="{6027E46A-1BB5-4D63-921B-0A7D5655380A}" srcOrd="0" destOrd="0" presId="urn:microsoft.com/office/officeart/2018/2/layout/IconLabelList"/>
    <dgm:cxn modelId="{23DB7296-1E83-445E-AD52-3309FED329F8}" type="presParOf" srcId="{0AA3D936-7236-491E-A3C5-E427441FE69D}" destId="{6D9C109C-CAFB-4FBE-83D5-24546EB202EE}" srcOrd="1" destOrd="0" presId="urn:microsoft.com/office/officeart/2018/2/layout/IconLabelList"/>
    <dgm:cxn modelId="{394BAB74-51F0-4937-852D-556A978DBFE6}" type="presParOf" srcId="{0AA3D936-7236-491E-A3C5-E427441FE69D}" destId="{0DCD8621-71B9-46D5-8091-3B064838873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1919A-B4C6-4BFE-A476-52E601D2DACC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52ED17E-181E-41D5-8B30-37F5BDA672FF}">
      <dgm:prSet phldrT="[Text]"/>
      <dgm:spPr/>
      <dgm:t>
        <a:bodyPr/>
        <a:lstStyle/>
        <a:p>
          <a:r>
            <a:rPr lang="en-US" dirty="0"/>
            <a:t>Manufacturing</a:t>
          </a:r>
        </a:p>
      </dgm:t>
    </dgm:pt>
    <dgm:pt modelId="{22FEBED3-F956-4FF1-B701-F95A2C5B1A3E}" type="parTrans" cxnId="{D9B6FFC4-344F-4915-BBCA-41D0000DAD70}">
      <dgm:prSet/>
      <dgm:spPr/>
      <dgm:t>
        <a:bodyPr/>
        <a:lstStyle/>
        <a:p>
          <a:endParaRPr lang="en-US"/>
        </a:p>
      </dgm:t>
    </dgm:pt>
    <dgm:pt modelId="{F652FE10-560A-4F71-92F7-1C4084872AAC}" type="sibTrans" cxnId="{D9B6FFC4-344F-4915-BBCA-41D0000DAD70}">
      <dgm:prSet/>
      <dgm:spPr/>
      <dgm:t>
        <a:bodyPr/>
        <a:lstStyle/>
        <a:p>
          <a:endParaRPr lang="en-US"/>
        </a:p>
      </dgm:t>
    </dgm:pt>
    <dgm:pt modelId="{DA80028C-4BB8-49E7-9A4A-183F06FACCA4}">
      <dgm:prSet phldrT="[Text]"/>
      <dgm:spPr/>
      <dgm:t>
        <a:bodyPr/>
        <a:lstStyle/>
        <a:p>
          <a:r>
            <a:rPr lang="en-US" dirty="0"/>
            <a:t>Surface preparation</a:t>
          </a:r>
        </a:p>
      </dgm:t>
    </dgm:pt>
    <dgm:pt modelId="{666D62AA-8124-48AA-B52F-C711EBEA1724}" type="parTrans" cxnId="{BB3AAD57-8669-40B4-87CE-8F2727436F78}">
      <dgm:prSet/>
      <dgm:spPr/>
      <dgm:t>
        <a:bodyPr/>
        <a:lstStyle/>
        <a:p>
          <a:endParaRPr lang="en-US"/>
        </a:p>
      </dgm:t>
    </dgm:pt>
    <dgm:pt modelId="{732B9791-5C6C-4FD4-B991-A0D090913DA4}" type="sibTrans" cxnId="{BB3AAD57-8669-40B4-87CE-8F2727436F78}">
      <dgm:prSet/>
      <dgm:spPr/>
      <dgm:t>
        <a:bodyPr/>
        <a:lstStyle/>
        <a:p>
          <a:endParaRPr lang="en-US"/>
        </a:p>
      </dgm:t>
    </dgm:pt>
    <dgm:pt modelId="{4B420B6F-2D17-4376-8450-B92974C4CAFB}">
      <dgm:prSet phldrT="[Text]"/>
      <dgm:spPr/>
      <dgm:t>
        <a:bodyPr/>
        <a:lstStyle/>
        <a:p>
          <a:r>
            <a:rPr lang="en-US" dirty="0"/>
            <a:t>Chemical preparation</a:t>
          </a:r>
        </a:p>
      </dgm:t>
    </dgm:pt>
    <dgm:pt modelId="{8D3DDB84-B7F7-4CB5-B9F4-4D25C50C3F59}" type="parTrans" cxnId="{4F29D1AC-DE79-463A-9EC8-08DBA5C7F2A5}">
      <dgm:prSet/>
      <dgm:spPr/>
      <dgm:t>
        <a:bodyPr/>
        <a:lstStyle/>
        <a:p>
          <a:endParaRPr lang="en-US"/>
        </a:p>
      </dgm:t>
    </dgm:pt>
    <dgm:pt modelId="{544F7C9F-6AA3-4D4E-BA57-5817AA7490FF}" type="sibTrans" cxnId="{4F29D1AC-DE79-463A-9EC8-08DBA5C7F2A5}">
      <dgm:prSet/>
      <dgm:spPr>
        <a:ln w="1905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en-US"/>
        </a:p>
      </dgm:t>
    </dgm:pt>
    <dgm:pt modelId="{F2CAA107-7DDE-4F4E-AD87-F7DA23D5B3FE}">
      <dgm:prSet phldrT="[Text]"/>
      <dgm:spPr/>
      <dgm:t>
        <a:bodyPr/>
        <a:lstStyle/>
        <a:p>
          <a:r>
            <a:rPr lang="en-US" noProof="0" dirty="0"/>
            <a:t>PVD process</a:t>
          </a:r>
        </a:p>
      </dgm:t>
    </dgm:pt>
    <dgm:pt modelId="{F695FE54-EAD6-4D93-8C31-ADFD8749F6E8}" type="sibTrans" cxnId="{A987074D-E88A-4FE0-8261-324278F51AFA}">
      <dgm:prSet/>
      <dgm:spPr/>
      <dgm:t>
        <a:bodyPr/>
        <a:lstStyle/>
        <a:p>
          <a:endParaRPr lang="en-US"/>
        </a:p>
      </dgm:t>
    </dgm:pt>
    <dgm:pt modelId="{6AD98A56-0E4A-41D7-A7A2-FC5AE0169314}" type="parTrans" cxnId="{A987074D-E88A-4FE0-8261-324278F51AFA}">
      <dgm:prSet/>
      <dgm:spPr/>
      <dgm:t>
        <a:bodyPr/>
        <a:lstStyle/>
        <a:p>
          <a:endParaRPr lang="en-US"/>
        </a:p>
      </dgm:t>
    </dgm:pt>
    <dgm:pt modelId="{CC66BD86-214E-41B9-BE03-0EB90B7CA8A4}">
      <dgm:prSet phldrT="[Text]"/>
      <dgm:spPr/>
      <dgm:t>
        <a:bodyPr/>
        <a:lstStyle/>
        <a:p>
          <a:r>
            <a:rPr lang="en-US" noProof="0" dirty="0"/>
            <a:t>Cleanroom assembly</a:t>
          </a:r>
        </a:p>
      </dgm:t>
    </dgm:pt>
    <dgm:pt modelId="{A2EF6F69-76C1-4797-9E0C-D420BAE901EF}" type="parTrans" cxnId="{9FB61DB1-BAEC-4265-80F4-86328DECAD12}">
      <dgm:prSet/>
      <dgm:spPr/>
      <dgm:t>
        <a:bodyPr/>
        <a:lstStyle/>
        <a:p>
          <a:endParaRPr lang="en-US"/>
        </a:p>
      </dgm:t>
    </dgm:pt>
    <dgm:pt modelId="{B6349EDD-5486-4FB1-AE05-876426743D13}" type="sibTrans" cxnId="{9FB61DB1-BAEC-4265-80F4-86328DECAD12}">
      <dgm:prSet/>
      <dgm:spPr/>
      <dgm:t>
        <a:bodyPr/>
        <a:lstStyle/>
        <a:p>
          <a:endParaRPr lang="en-US"/>
        </a:p>
      </dgm:t>
    </dgm:pt>
    <dgm:pt modelId="{3C08FAA9-0CAD-4DEA-BE33-3E3EC95E09D3}">
      <dgm:prSet phldrT="[Text]"/>
      <dgm:spPr/>
      <dgm:t>
        <a:bodyPr/>
        <a:lstStyle/>
        <a:p>
          <a:r>
            <a:rPr lang="en-US" noProof="0"/>
            <a:t>RF characterization</a:t>
          </a:r>
          <a:endParaRPr lang="en-US" noProof="0" dirty="0"/>
        </a:p>
      </dgm:t>
    </dgm:pt>
    <dgm:pt modelId="{09673661-9458-433E-B2D4-17E17328CED3}" type="parTrans" cxnId="{C9A36035-439D-4120-B44E-BC9CD72BC01A}">
      <dgm:prSet/>
      <dgm:spPr/>
      <dgm:t>
        <a:bodyPr/>
        <a:lstStyle/>
        <a:p>
          <a:endParaRPr lang="en-US"/>
        </a:p>
      </dgm:t>
    </dgm:pt>
    <dgm:pt modelId="{C2C410F6-ED2D-4878-A434-9FEC47BB7C8D}" type="sibTrans" cxnId="{C9A36035-439D-4120-B44E-BC9CD72BC01A}">
      <dgm:prSet/>
      <dgm:spPr/>
      <dgm:t>
        <a:bodyPr/>
        <a:lstStyle/>
        <a:p>
          <a:endParaRPr lang="en-US"/>
        </a:p>
      </dgm:t>
    </dgm:pt>
    <dgm:pt modelId="{6E266987-5CF0-494A-8B2E-783FAF0C99DF}" type="pres">
      <dgm:prSet presAssocID="{9031919A-B4C6-4BFE-A476-52E601D2DACC}" presName="Name0" presStyleCnt="0">
        <dgm:presLayoutVars>
          <dgm:dir/>
          <dgm:resizeHandles val="exact"/>
        </dgm:presLayoutVars>
      </dgm:prSet>
      <dgm:spPr/>
    </dgm:pt>
    <dgm:pt modelId="{C2752897-12F1-4E48-B0A2-17197CA3276E}" type="pres">
      <dgm:prSet presAssocID="{552ED17E-181E-41D5-8B30-37F5BDA672FF}" presName="node" presStyleLbl="node1" presStyleIdx="0" presStyleCnt="6">
        <dgm:presLayoutVars>
          <dgm:bulletEnabled val="1"/>
        </dgm:presLayoutVars>
      </dgm:prSet>
      <dgm:spPr/>
    </dgm:pt>
    <dgm:pt modelId="{D83C6B27-037E-42DD-AA15-D036F467423D}" type="pres">
      <dgm:prSet presAssocID="{F652FE10-560A-4F71-92F7-1C4084872AAC}" presName="sibTrans" presStyleLbl="sibTrans1D1" presStyleIdx="0" presStyleCnt="5"/>
      <dgm:spPr/>
    </dgm:pt>
    <dgm:pt modelId="{0F7624DB-982B-4D0A-B9D3-3EBA9C8BC12C}" type="pres">
      <dgm:prSet presAssocID="{F652FE10-560A-4F71-92F7-1C4084872AAC}" presName="connectorText" presStyleLbl="sibTrans1D1" presStyleIdx="0" presStyleCnt="5"/>
      <dgm:spPr/>
    </dgm:pt>
    <dgm:pt modelId="{A9821BA3-144B-4562-84B7-378A18AAC41D}" type="pres">
      <dgm:prSet presAssocID="{DA80028C-4BB8-49E7-9A4A-183F06FACCA4}" presName="node" presStyleLbl="node1" presStyleIdx="1" presStyleCnt="6">
        <dgm:presLayoutVars>
          <dgm:bulletEnabled val="1"/>
        </dgm:presLayoutVars>
      </dgm:prSet>
      <dgm:spPr/>
    </dgm:pt>
    <dgm:pt modelId="{6958B8C9-6AE8-4612-8443-1CE9241A0784}" type="pres">
      <dgm:prSet presAssocID="{732B9791-5C6C-4FD4-B991-A0D090913DA4}" presName="sibTrans" presStyleLbl="sibTrans1D1" presStyleIdx="1" presStyleCnt="5"/>
      <dgm:spPr/>
    </dgm:pt>
    <dgm:pt modelId="{6D44325D-EF49-476B-A4DB-C7A506A4EA49}" type="pres">
      <dgm:prSet presAssocID="{732B9791-5C6C-4FD4-B991-A0D090913DA4}" presName="connectorText" presStyleLbl="sibTrans1D1" presStyleIdx="1" presStyleCnt="5"/>
      <dgm:spPr/>
    </dgm:pt>
    <dgm:pt modelId="{93B30AF4-6712-430F-B6FE-4F2EE15EDDA3}" type="pres">
      <dgm:prSet presAssocID="{4B420B6F-2D17-4376-8450-B92974C4CAFB}" presName="node" presStyleLbl="node1" presStyleIdx="2" presStyleCnt="6">
        <dgm:presLayoutVars>
          <dgm:bulletEnabled val="1"/>
        </dgm:presLayoutVars>
      </dgm:prSet>
      <dgm:spPr/>
    </dgm:pt>
    <dgm:pt modelId="{E0CB58CC-4B19-4B44-A08E-7764564D4C06}" type="pres">
      <dgm:prSet presAssocID="{544F7C9F-6AA3-4D4E-BA57-5817AA7490FF}" presName="sibTrans" presStyleLbl="sibTrans1D1" presStyleIdx="2" presStyleCnt="5"/>
      <dgm:spPr/>
    </dgm:pt>
    <dgm:pt modelId="{8FDB040B-E60B-47DE-8BF8-43438509F14B}" type="pres">
      <dgm:prSet presAssocID="{544F7C9F-6AA3-4D4E-BA57-5817AA7490FF}" presName="connectorText" presStyleLbl="sibTrans1D1" presStyleIdx="2" presStyleCnt="5"/>
      <dgm:spPr/>
    </dgm:pt>
    <dgm:pt modelId="{9275D9D7-ADC9-4557-A1C4-4ED518E6BC4A}" type="pres">
      <dgm:prSet presAssocID="{F2CAA107-7DDE-4F4E-AD87-F7DA23D5B3FE}" presName="node" presStyleLbl="node1" presStyleIdx="3" presStyleCnt="6">
        <dgm:presLayoutVars>
          <dgm:bulletEnabled val="1"/>
        </dgm:presLayoutVars>
      </dgm:prSet>
      <dgm:spPr/>
    </dgm:pt>
    <dgm:pt modelId="{CCB1D69B-7BE7-4C1D-ADBC-370AEC18170B}" type="pres">
      <dgm:prSet presAssocID="{F695FE54-EAD6-4D93-8C31-ADFD8749F6E8}" presName="sibTrans" presStyleLbl="sibTrans1D1" presStyleIdx="3" presStyleCnt="5"/>
      <dgm:spPr/>
    </dgm:pt>
    <dgm:pt modelId="{9BA607B4-A39E-41DA-B63D-476B0CC17B9E}" type="pres">
      <dgm:prSet presAssocID="{F695FE54-EAD6-4D93-8C31-ADFD8749F6E8}" presName="connectorText" presStyleLbl="sibTrans1D1" presStyleIdx="3" presStyleCnt="5"/>
      <dgm:spPr/>
    </dgm:pt>
    <dgm:pt modelId="{9DD29E0D-358A-4123-8F0B-60634D61B90D}" type="pres">
      <dgm:prSet presAssocID="{CC66BD86-214E-41B9-BE03-0EB90B7CA8A4}" presName="node" presStyleLbl="node1" presStyleIdx="4" presStyleCnt="6">
        <dgm:presLayoutVars>
          <dgm:bulletEnabled val="1"/>
        </dgm:presLayoutVars>
      </dgm:prSet>
      <dgm:spPr/>
    </dgm:pt>
    <dgm:pt modelId="{D5099847-9FCE-4FA3-B8A8-F996B76AFA9C}" type="pres">
      <dgm:prSet presAssocID="{B6349EDD-5486-4FB1-AE05-876426743D13}" presName="sibTrans" presStyleLbl="sibTrans1D1" presStyleIdx="4" presStyleCnt="5"/>
      <dgm:spPr/>
    </dgm:pt>
    <dgm:pt modelId="{16EA917A-133C-4690-8903-67FD501927B5}" type="pres">
      <dgm:prSet presAssocID="{B6349EDD-5486-4FB1-AE05-876426743D13}" presName="connectorText" presStyleLbl="sibTrans1D1" presStyleIdx="4" presStyleCnt="5"/>
      <dgm:spPr/>
    </dgm:pt>
    <dgm:pt modelId="{E1B79915-A6E6-4178-B129-6090EB3DBA60}" type="pres">
      <dgm:prSet presAssocID="{3C08FAA9-0CAD-4DEA-BE33-3E3EC95E09D3}" presName="node" presStyleLbl="node1" presStyleIdx="5" presStyleCnt="6">
        <dgm:presLayoutVars>
          <dgm:bulletEnabled val="1"/>
        </dgm:presLayoutVars>
      </dgm:prSet>
      <dgm:spPr/>
    </dgm:pt>
  </dgm:ptLst>
  <dgm:cxnLst>
    <dgm:cxn modelId="{AF99C004-52D9-4D9A-B72F-DC37D4F26885}" type="presOf" srcId="{F695FE54-EAD6-4D93-8C31-ADFD8749F6E8}" destId="{9BA607B4-A39E-41DA-B63D-476B0CC17B9E}" srcOrd="1" destOrd="0" presId="urn:microsoft.com/office/officeart/2005/8/layout/bProcess3"/>
    <dgm:cxn modelId="{29908B2C-0D89-438A-AF1A-2EE78FB6C8FE}" type="presOf" srcId="{732B9791-5C6C-4FD4-B991-A0D090913DA4}" destId="{6958B8C9-6AE8-4612-8443-1CE9241A0784}" srcOrd="0" destOrd="0" presId="urn:microsoft.com/office/officeart/2005/8/layout/bProcess3"/>
    <dgm:cxn modelId="{C9A36035-439D-4120-B44E-BC9CD72BC01A}" srcId="{9031919A-B4C6-4BFE-A476-52E601D2DACC}" destId="{3C08FAA9-0CAD-4DEA-BE33-3E3EC95E09D3}" srcOrd="5" destOrd="0" parTransId="{09673661-9458-433E-B2D4-17E17328CED3}" sibTransId="{C2C410F6-ED2D-4878-A434-9FEC47BB7C8D}"/>
    <dgm:cxn modelId="{F03CC55D-EFF1-4F24-9C5C-FB049FE3386C}" type="presOf" srcId="{544F7C9F-6AA3-4D4E-BA57-5817AA7490FF}" destId="{E0CB58CC-4B19-4B44-A08E-7764564D4C06}" srcOrd="0" destOrd="0" presId="urn:microsoft.com/office/officeart/2005/8/layout/bProcess3"/>
    <dgm:cxn modelId="{7543D84C-0551-4DB2-BEB2-EE71BE5C13BE}" type="presOf" srcId="{3C08FAA9-0CAD-4DEA-BE33-3E3EC95E09D3}" destId="{E1B79915-A6E6-4178-B129-6090EB3DBA60}" srcOrd="0" destOrd="0" presId="urn:microsoft.com/office/officeart/2005/8/layout/bProcess3"/>
    <dgm:cxn modelId="{A987074D-E88A-4FE0-8261-324278F51AFA}" srcId="{9031919A-B4C6-4BFE-A476-52E601D2DACC}" destId="{F2CAA107-7DDE-4F4E-AD87-F7DA23D5B3FE}" srcOrd="3" destOrd="0" parTransId="{6AD98A56-0E4A-41D7-A7A2-FC5AE0169314}" sibTransId="{F695FE54-EAD6-4D93-8C31-ADFD8749F6E8}"/>
    <dgm:cxn modelId="{6F6F7D71-5DAA-4448-B425-4CE6DD909B5D}" type="presOf" srcId="{732B9791-5C6C-4FD4-B991-A0D090913DA4}" destId="{6D44325D-EF49-476B-A4DB-C7A506A4EA49}" srcOrd="1" destOrd="0" presId="urn:microsoft.com/office/officeart/2005/8/layout/bProcess3"/>
    <dgm:cxn modelId="{D0564A52-D199-480D-93A0-A92E3AE7B9D5}" type="presOf" srcId="{552ED17E-181E-41D5-8B30-37F5BDA672FF}" destId="{C2752897-12F1-4E48-B0A2-17197CA3276E}" srcOrd="0" destOrd="0" presId="urn:microsoft.com/office/officeart/2005/8/layout/bProcess3"/>
    <dgm:cxn modelId="{34837874-21A8-4921-8463-6735A8C05B9A}" type="presOf" srcId="{F2CAA107-7DDE-4F4E-AD87-F7DA23D5B3FE}" destId="{9275D9D7-ADC9-4557-A1C4-4ED518E6BC4A}" srcOrd="0" destOrd="0" presId="urn:microsoft.com/office/officeart/2005/8/layout/bProcess3"/>
    <dgm:cxn modelId="{5CF0AE74-3D03-49D8-84B3-7F491A676559}" type="presOf" srcId="{DA80028C-4BB8-49E7-9A4A-183F06FACCA4}" destId="{A9821BA3-144B-4562-84B7-378A18AAC41D}" srcOrd="0" destOrd="0" presId="urn:microsoft.com/office/officeart/2005/8/layout/bProcess3"/>
    <dgm:cxn modelId="{BB3AAD57-8669-40B4-87CE-8F2727436F78}" srcId="{9031919A-B4C6-4BFE-A476-52E601D2DACC}" destId="{DA80028C-4BB8-49E7-9A4A-183F06FACCA4}" srcOrd="1" destOrd="0" parTransId="{666D62AA-8124-48AA-B52F-C711EBEA1724}" sibTransId="{732B9791-5C6C-4FD4-B991-A0D090913DA4}"/>
    <dgm:cxn modelId="{489A2B58-10BA-461E-B95F-FF8875C634B4}" type="presOf" srcId="{F652FE10-560A-4F71-92F7-1C4084872AAC}" destId="{D83C6B27-037E-42DD-AA15-D036F467423D}" srcOrd="0" destOrd="0" presId="urn:microsoft.com/office/officeart/2005/8/layout/bProcess3"/>
    <dgm:cxn modelId="{831CA2A4-AAC5-4521-9673-85A961B195FC}" type="presOf" srcId="{544F7C9F-6AA3-4D4E-BA57-5817AA7490FF}" destId="{8FDB040B-E60B-47DE-8BF8-43438509F14B}" srcOrd="1" destOrd="0" presId="urn:microsoft.com/office/officeart/2005/8/layout/bProcess3"/>
    <dgm:cxn modelId="{4F29D1AC-DE79-463A-9EC8-08DBA5C7F2A5}" srcId="{9031919A-B4C6-4BFE-A476-52E601D2DACC}" destId="{4B420B6F-2D17-4376-8450-B92974C4CAFB}" srcOrd="2" destOrd="0" parTransId="{8D3DDB84-B7F7-4CB5-B9F4-4D25C50C3F59}" sibTransId="{544F7C9F-6AA3-4D4E-BA57-5817AA7490FF}"/>
    <dgm:cxn modelId="{9FB61DB1-BAEC-4265-80F4-86328DECAD12}" srcId="{9031919A-B4C6-4BFE-A476-52E601D2DACC}" destId="{CC66BD86-214E-41B9-BE03-0EB90B7CA8A4}" srcOrd="4" destOrd="0" parTransId="{A2EF6F69-76C1-4797-9E0C-D420BAE901EF}" sibTransId="{B6349EDD-5486-4FB1-AE05-876426743D13}"/>
    <dgm:cxn modelId="{E3FAB4BC-FA0D-4244-9F07-7C2852B1694E}" type="presOf" srcId="{B6349EDD-5486-4FB1-AE05-876426743D13}" destId="{D5099847-9FCE-4FA3-B8A8-F996B76AFA9C}" srcOrd="0" destOrd="0" presId="urn:microsoft.com/office/officeart/2005/8/layout/bProcess3"/>
    <dgm:cxn modelId="{3C6BF1C1-E8C7-441F-98C3-32CE93228939}" type="presOf" srcId="{CC66BD86-214E-41B9-BE03-0EB90B7CA8A4}" destId="{9DD29E0D-358A-4123-8F0B-60634D61B90D}" srcOrd="0" destOrd="0" presId="urn:microsoft.com/office/officeart/2005/8/layout/bProcess3"/>
    <dgm:cxn modelId="{D9B6FFC4-344F-4915-BBCA-41D0000DAD70}" srcId="{9031919A-B4C6-4BFE-A476-52E601D2DACC}" destId="{552ED17E-181E-41D5-8B30-37F5BDA672FF}" srcOrd="0" destOrd="0" parTransId="{22FEBED3-F956-4FF1-B701-F95A2C5B1A3E}" sibTransId="{F652FE10-560A-4F71-92F7-1C4084872AAC}"/>
    <dgm:cxn modelId="{DB4BEED7-E715-43E7-9681-FA286377A575}" type="presOf" srcId="{4B420B6F-2D17-4376-8450-B92974C4CAFB}" destId="{93B30AF4-6712-430F-B6FE-4F2EE15EDDA3}" srcOrd="0" destOrd="0" presId="urn:microsoft.com/office/officeart/2005/8/layout/bProcess3"/>
    <dgm:cxn modelId="{9FD54ADA-7467-4094-B257-AA051E15FDA5}" type="presOf" srcId="{9031919A-B4C6-4BFE-A476-52E601D2DACC}" destId="{6E266987-5CF0-494A-8B2E-783FAF0C99DF}" srcOrd="0" destOrd="0" presId="urn:microsoft.com/office/officeart/2005/8/layout/bProcess3"/>
    <dgm:cxn modelId="{84278BEF-900B-4035-B264-6F5749D0C1E6}" type="presOf" srcId="{F652FE10-560A-4F71-92F7-1C4084872AAC}" destId="{0F7624DB-982B-4D0A-B9D3-3EBA9C8BC12C}" srcOrd="1" destOrd="0" presId="urn:microsoft.com/office/officeart/2005/8/layout/bProcess3"/>
    <dgm:cxn modelId="{B8AA6BF0-5690-4FF7-B8EE-41DD34479852}" type="presOf" srcId="{B6349EDD-5486-4FB1-AE05-876426743D13}" destId="{16EA917A-133C-4690-8903-67FD501927B5}" srcOrd="1" destOrd="0" presId="urn:microsoft.com/office/officeart/2005/8/layout/bProcess3"/>
    <dgm:cxn modelId="{EC5A77FC-ED5F-4B2D-91B9-467C71911B38}" type="presOf" srcId="{F695FE54-EAD6-4D93-8C31-ADFD8749F6E8}" destId="{CCB1D69B-7BE7-4C1D-ADBC-370AEC18170B}" srcOrd="0" destOrd="0" presId="urn:microsoft.com/office/officeart/2005/8/layout/bProcess3"/>
    <dgm:cxn modelId="{08B78BA4-9AB7-41FE-B7E4-0C9892D2A5B6}" type="presParOf" srcId="{6E266987-5CF0-494A-8B2E-783FAF0C99DF}" destId="{C2752897-12F1-4E48-B0A2-17197CA3276E}" srcOrd="0" destOrd="0" presId="urn:microsoft.com/office/officeart/2005/8/layout/bProcess3"/>
    <dgm:cxn modelId="{25675CC5-DD26-445B-9E31-1E926BADFEFD}" type="presParOf" srcId="{6E266987-5CF0-494A-8B2E-783FAF0C99DF}" destId="{D83C6B27-037E-42DD-AA15-D036F467423D}" srcOrd="1" destOrd="0" presId="urn:microsoft.com/office/officeart/2005/8/layout/bProcess3"/>
    <dgm:cxn modelId="{16D2FB55-EFD1-4068-B009-49ED4AC3FF34}" type="presParOf" srcId="{D83C6B27-037E-42DD-AA15-D036F467423D}" destId="{0F7624DB-982B-4D0A-B9D3-3EBA9C8BC12C}" srcOrd="0" destOrd="0" presId="urn:microsoft.com/office/officeart/2005/8/layout/bProcess3"/>
    <dgm:cxn modelId="{886D7D45-8EFA-47BB-9494-E0730015BC61}" type="presParOf" srcId="{6E266987-5CF0-494A-8B2E-783FAF0C99DF}" destId="{A9821BA3-144B-4562-84B7-378A18AAC41D}" srcOrd="2" destOrd="0" presId="urn:microsoft.com/office/officeart/2005/8/layout/bProcess3"/>
    <dgm:cxn modelId="{2676674C-5B17-4EB7-A008-39108B590161}" type="presParOf" srcId="{6E266987-5CF0-494A-8B2E-783FAF0C99DF}" destId="{6958B8C9-6AE8-4612-8443-1CE9241A0784}" srcOrd="3" destOrd="0" presId="urn:microsoft.com/office/officeart/2005/8/layout/bProcess3"/>
    <dgm:cxn modelId="{72A9FC3A-9D5A-404E-B96B-64DF90ADDC8E}" type="presParOf" srcId="{6958B8C9-6AE8-4612-8443-1CE9241A0784}" destId="{6D44325D-EF49-476B-A4DB-C7A506A4EA49}" srcOrd="0" destOrd="0" presId="urn:microsoft.com/office/officeart/2005/8/layout/bProcess3"/>
    <dgm:cxn modelId="{D28CE075-1C32-418B-8680-543B429B2728}" type="presParOf" srcId="{6E266987-5CF0-494A-8B2E-783FAF0C99DF}" destId="{93B30AF4-6712-430F-B6FE-4F2EE15EDDA3}" srcOrd="4" destOrd="0" presId="urn:microsoft.com/office/officeart/2005/8/layout/bProcess3"/>
    <dgm:cxn modelId="{DBECABD8-B1C6-4CFC-8758-5803616AFBD9}" type="presParOf" srcId="{6E266987-5CF0-494A-8B2E-783FAF0C99DF}" destId="{E0CB58CC-4B19-4B44-A08E-7764564D4C06}" srcOrd="5" destOrd="0" presId="urn:microsoft.com/office/officeart/2005/8/layout/bProcess3"/>
    <dgm:cxn modelId="{3FEE962D-4FAC-494A-B867-9373F5B193FB}" type="presParOf" srcId="{E0CB58CC-4B19-4B44-A08E-7764564D4C06}" destId="{8FDB040B-E60B-47DE-8BF8-43438509F14B}" srcOrd="0" destOrd="0" presId="urn:microsoft.com/office/officeart/2005/8/layout/bProcess3"/>
    <dgm:cxn modelId="{5BD7A3B2-8E1F-4741-BD73-A1DC21558A1F}" type="presParOf" srcId="{6E266987-5CF0-494A-8B2E-783FAF0C99DF}" destId="{9275D9D7-ADC9-4557-A1C4-4ED518E6BC4A}" srcOrd="6" destOrd="0" presId="urn:microsoft.com/office/officeart/2005/8/layout/bProcess3"/>
    <dgm:cxn modelId="{836B681D-C6E9-4368-BFE7-AF329BFCC85A}" type="presParOf" srcId="{6E266987-5CF0-494A-8B2E-783FAF0C99DF}" destId="{CCB1D69B-7BE7-4C1D-ADBC-370AEC18170B}" srcOrd="7" destOrd="0" presId="urn:microsoft.com/office/officeart/2005/8/layout/bProcess3"/>
    <dgm:cxn modelId="{49FD7123-D1AB-48D9-A2F0-EFD87FD9DCA6}" type="presParOf" srcId="{CCB1D69B-7BE7-4C1D-ADBC-370AEC18170B}" destId="{9BA607B4-A39E-41DA-B63D-476B0CC17B9E}" srcOrd="0" destOrd="0" presId="urn:microsoft.com/office/officeart/2005/8/layout/bProcess3"/>
    <dgm:cxn modelId="{C1023F20-372A-4A4A-827F-336E72685EA5}" type="presParOf" srcId="{6E266987-5CF0-494A-8B2E-783FAF0C99DF}" destId="{9DD29E0D-358A-4123-8F0B-60634D61B90D}" srcOrd="8" destOrd="0" presId="urn:microsoft.com/office/officeart/2005/8/layout/bProcess3"/>
    <dgm:cxn modelId="{A0EC06EC-EE86-48DD-AADD-124DAAFE7006}" type="presParOf" srcId="{6E266987-5CF0-494A-8B2E-783FAF0C99DF}" destId="{D5099847-9FCE-4FA3-B8A8-F996B76AFA9C}" srcOrd="9" destOrd="0" presId="urn:microsoft.com/office/officeart/2005/8/layout/bProcess3"/>
    <dgm:cxn modelId="{3BF8A4BA-48FE-4A61-B240-0F759491F587}" type="presParOf" srcId="{D5099847-9FCE-4FA3-B8A8-F996B76AFA9C}" destId="{16EA917A-133C-4690-8903-67FD501927B5}" srcOrd="0" destOrd="0" presId="urn:microsoft.com/office/officeart/2005/8/layout/bProcess3"/>
    <dgm:cxn modelId="{0630641F-141F-497B-A654-63961527AE8E}" type="presParOf" srcId="{6E266987-5CF0-494A-8B2E-783FAF0C99DF}" destId="{E1B79915-A6E6-4178-B129-6090EB3DBA60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3A87D-9733-4B08-A545-D545BA03093C}">
      <dsp:nvSpPr>
        <dsp:cNvPr id="0" name=""/>
        <dsp:cNvSpPr/>
      </dsp:nvSpPr>
      <dsp:spPr>
        <a:xfrm>
          <a:off x="481255" y="1061525"/>
          <a:ext cx="786269" cy="7862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41A57-72DA-46FB-9F6A-E6B770786070}">
      <dsp:nvSpPr>
        <dsp:cNvPr id="0" name=""/>
        <dsp:cNvSpPr/>
      </dsp:nvSpPr>
      <dsp:spPr>
        <a:xfrm>
          <a:off x="757" y="2109953"/>
          <a:ext cx="1747265" cy="69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>
              <a:latin typeface="+mn-lt"/>
            </a:rPr>
            <a:t>Low cost</a:t>
          </a:r>
        </a:p>
      </dsp:txBody>
      <dsp:txXfrm>
        <a:off x="757" y="2109953"/>
        <a:ext cx="1747265" cy="698906"/>
      </dsp:txXfrm>
    </dsp:sp>
    <dsp:sp modelId="{AD049F9F-19D2-4920-85FF-F71E67FBADCC}">
      <dsp:nvSpPr>
        <dsp:cNvPr id="0" name=""/>
        <dsp:cNvSpPr/>
      </dsp:nvSpPr>
      <dsp:spPr>
        <a:xfrm>
          <a:off x="2534292" y="1061525"/>
          <a:ext cx="786269" cy="7862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9E48B-77D0-4685-98E6-BBB7AB52C2DD}">
      <dsp:nvSpPr>
        <dsp:cNvPr id="0" name=""/>
        <dsp:cNvSpPr/>
      </dsp:nvSpPr>
      <dsp:spPr>
        <a:xfrm>
          <a:off x="2053794" y="2109953"/>
          <a:ext cx="1747265" cy="69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>
              <a:latin typeface="+mn-lt"/>
            </a:rPr>
            <a:t>Statistic</a:t>
          </a:r>
        </a:p>
      </dsp:txBody>
      <dsp:txXfrm>
        <a:off x="2053794" y="2109953"/>
        <a:ext cx="1747265" cy="698906"/>
      </dsp:txXfrm>
    </dsp:sp>
    <dsp:sp modelId="{E01B8B26-6A20-49B9-9DBD-274ABF0F7958}">
      <dsp:nvSpPr>
        <dsp:cNvPr id="0" name=""/>
        <dsp:cNvSpPr/>
      </dsp:nvSpPr>
      <dsp:spPr>
        <a:xfrm>
          <a:off x="4587329" y="1061525"/>
          <a:ext cx="786269" cy="7862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9BF270-97C1-4923-AE83-4BE5160F19B2}">
      <dsp:nvSpPr>
        <dsp:cNvPr id="0" name=""/>
        <dsp:cNvSpPr/>
      </dsp:nvSpPr>
      <dsp:spPr>
        <a:xfrm>
          <a:off x="4106831" y="2109953"/>
          <a:ext cx="1747265" cy="69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latin typeface="+mn-lt"/>
            </a:rPr>
            <a:t>Easy to handle</a:t>
          </a:r>
        </a:p>
      </dsp:txBody>
      <dsp:txXfrm>
        <a:off x="4106831" y="2109953"/>
        <a:ext cx="1747265" cy="698906"/>
      </dsp:txXfrm>
    </dsp:sp>
    <dsp:sp modelId="{6027E46A-1BB5-4D63-921B-0A7D5655380A}">
      <dsp:nvSpPr>
        <dsp:cNvPr id="0" name=""/>
        <dsp:cNvSpPr/>
      </dsp:nvSpPr>
      <dsp:spPr>
        <a:xfrm>
          <a:off x="6640366" y="1061525"/>
          <a:ext cx="786269" cy="7862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D8621-71B9-46D5-8091-3B064838873E}">
      <dsp:nvSpPr>
        <dsp:cNvPr id="0" name=""/>
        <dsp:cNvSpPr/>
      </dsp:nvSpPr>
      <dsp:spPr>
        <a:xfrm>
          <a:off x="6159868" y="2109953"/>
          <a:ext cx="1747265" cy="69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>
              <a:latin typeface="+mn-lt"/>
            </a:rPr>
            <a:t>Smaller equipments</a:t>
          </a:r>
        </a:p>
      </dsp:txBody>
      <dsp:txXfrm>
        <a:off x="6159868" y="2109953"/>
        <a:ext cx="1747265" cy="698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C6B27-037E-42DD-AA15-D036F467423D}">
      <dsp:nvSpPr>
        <dsp:cNvPr id="0" name=""/>
        <dsp:cNvSpPr/>
      </dsp:nvSpPr>
      <dsp:spPr>
        <a:xfrm>
          <a:off x="2678321" y="1554309"/>
          <a:ext cx="584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4194" y="45720"/>
              </a:lnTo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55048" y="1596955"/>
        <a:ext cx="30739" cy="6147"/>
      </dsp:txXfrm>
    </dsp:sp>
    <dsp:sp modelId="{C2752897-12F1-4E48-B0A2-17197CA3276E}">
      <dsp:nvSpPr>
        <dsp:cNvPr id="0" name=""/>
        <dsp:cNvSpPr/>
      </dsp:nvSpPr>
      <dsp:spPr>
        <a:xfrm>
          <a:off x="7100" y="798123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Manufacturing</a:t>
          </a:r>
        </a:p>
      </dsp:txBody>
      <dsp:txXfrm>
        <a:off x="7100" y="798123"/>
        <a:ext cx="2673020" cy="1603812"/>
      </dsp:txXfrm>
    </dsp:sp>
    <dsp:sp modelId="{6958B8C9-6AE8-4612-8443-1CE9241A0784}">
      <dsp:nvSpPr>
        <dsp:cNvPr id="0" name=""/>
        <dsp:cNvSpPr/>
      </dsp:nvSpPr>
      <dsp:spPr>
        <a:xfrm>
          <a:off x="5966136" y="1554309"/>
          <a:ext cx="584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4194" y="45720"/>
              </a:lnTo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42864" y="1596955"/>
        <a:ext cx="30739" cy="6147"/>
      </dsp:txXfrm>
    </dsp:sp>
    <dsp:sp modelId="{A9821BA3-144B-4562-84B7-378A18AAC41D}">
      <dsp:nvSpPr>
        <dsp:cNvPr id="0" name=""/>
        <dsp:cNvSpPr/>
      </dsp:nvSpPr>
      <dsp:spPr>
        <a:xfrm>
          <a:off x="3294916" y="798123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Surface preparation</a:t>
          </a:r>
        </a:p>
      </dsp:txBody>
      <dsp:txXfrm>
        <a:off x="3294916" y="798123"/>
        <a:ext cx="2673020" cy="1603812"/>
      </dsp:txXfrm>
    </dsp:sp>
    <dsp:sp modelId="{E0CB58CC-4B19-4B44-A08E-7764564D4C06}">
      <dsp:nvSpPr>
        <dsp:cNvPr id="0" name=""/>
        <dsp:cNvSpPr/>
      </dsp:nvSpPr>
      <dsp:spPr>
        <a:xfrm>
          <a:off x="1343611" y="2400136"/>
          <a:ext cx="6575630" cy="584194"/>
        </a:xfrm>
        <a:custGeom>
          <a:avLst/>
          <a:gdLst/>
          <a:ahLst/>
          <a:cxnLst/>
          <a:rect l="0" t="0" r="0" b="0"/>
          <a:pathLst>
            <a:path>
              <a:moveTo>
                <a:pt x="6575630" y="0"/>
              </a:moveTo>
              <a:lnTo>
                <a:pt x="6575630" y="309197"/>
              </a:lnTo>
              <a:lnTo>
                <a:pt x="0" y="309197"/>
              </a:lnTo>
              <a:lnTo>
                <a:pt x="0" y="584194"/>
              </a:lnTo>
            </a:path>
          </a:pathLst>
        </a:custGeom>
        <a:noFill/>
        <a:ln w="19050" cap="rnd" cmpd="sng" algn="ctr">
          <a:solidFill>
            <a:schemeClr val="tx2">
              <a:lumMod val="60000"/>
              <a:lumOff val="40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66318" y="2689159"/>
        <a:ext cx="330215" cy="6147"/>
      </dsp:txXfrm>
    </dsp:sp>
    <dsp:sp modelId="{93B30AF4-6712-430F-B6FE-4F2EE15EDDA3}">
      <dsp:nvSpPr>
        <dsp:cNvPr id="0" name=""/>
        <dsp:cNvSpPr/>
      </dsp:nvSpPr>
      <dsp:spPr>
        <a:xfrm>
          <a:off x="6582731" y="798123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Chemical preparation</a:t>
          </a:r>
        </a:p>
      </dsp:txBody>
      <dsp:txXfrm>
        <a:off x="6582731" y="798123"/>
        <a:ext cx="2673020" cy="1603812"/>
      </dsp:txXfrm>
    </dsp:sp>
    <dsp:sp modelId="{CCB1D69B-7BE7-4C1D-ADBC-370AEC18170B}">
      <dsp:nvSpPr>
        <dsp:cNvPr id="0" name=""/>
        <dsp:cNvSpPr/>
      </dsp:nvSpPr>
      <dsp:spPr>
        <a:xfrm>
          <a:off x="2678321" y="3772917"/>
          <a:ext cx="584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4194" y="45720"/>
              </a:lnTo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55048" y="3815563"/>
        <a:ext cx="30739" cy="6147"/>
      </dsp:txXfrm>
    </dsp:sp>
    <dsp:sp modelId="{9275D9D7-ADC9-4557-A1C4-4ED518E6BC4A}">
      <dsp:nvSpPr>
        <dsp:cNvPr id="0" name=""/>
        <dsp:cNvSpPr/>
      </dsp:nvSpPr>
      <dsp:spPr>
        <a:xfrm>
          <a:off x="7100" y="3016730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noProof="0" dirty="0"/>
            <a:t>PVD process</a:t>
          </a:r>
        </a:p>
      </dsp:txBody>
      <dsp:txXfrm>
        <a:off x="7100" y="3016730"/>
        <a:ext cx="2673020" cy="1603812"/>
      </dsp:txXfrm>
    </dsp:sp>
    <dsp:sp modelId="{D5099847-9FCE-4FA3-B8A8-F996B76AFA9C}">
      <dsp:nvSpPr>
        <dsp:cNvPr id="0" name=""/>
        <dsp:cNvSpPr/>
      </dsp:nvSpPr>
      <dsp:spPr>
        <a:xfrm>
          <a:off x="5966136" y="3772917"/>
          <a:ext cx="584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4194" y="45720"/>
              </a:lnTo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42864" y="3815563"/>
        <a:ext cx="30739" cy="6147"/>
      </dsp:txXfrm>
    </dsp:sp>
    <dsp:sp modelId="{9DD29E0D-358A-4123-8F0B-60634D61B90D}">
      <dsp:nvSpPr>
        <dsp:cNvPr id="0" name=""/>
        <dsp:cNvSpPr/>
      </dsp:nvSpPr>
      <dsp:spPr>
        <a:xfrm>
          <a:off x="3294916" y="3016730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noProof="0" dirty="0"/>
            <a:t>Cleanroom assembly</a:t>
          </a:r>
        </a:p>
      </dsp:txBody>
      <dsp:txXfrm>
        <a:off x="3294916" y="3016730"/>
        <a:ext cx="2673020" cy="1603812"/>
      </dsp:txXfrm>
    </dsp:sp>
    <dsp:sp modelId="{E1B79915-A6E6-4178-B129-6090EB3DBA60}">
      <dsp:nvSpPr>
        <dsp:cNvPr id="0" name=""/>
        <dsp:cNvSpPr/>
      </dsp:nvSpPr>
      <dsp:spPr>
        <a:xfrm>
          <a:off x="6582731" y="3016730"/>
          <a:ext cx="2673020" cy="16038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noProof="0"/>
            <a:t>RF characterization</a:t>
          </a:r>
          <a:endParaRPr lang="en-US" sz="2600" kern="1200" noProof="0" dirty="0"/>
        </a:p>
      </dsp:txBody>
      <dsp:txXfrm>
        <a:off x="6582731" y="3016730"/>
        <a:ext cx="2673020" cy="1603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0.66103</cdr:x>
      <cdr:y>0.37618</cdr:y>
    </cdr:from>
    <cdr:to>
      <cdr:x>0.91186</cdr:x>
      <cdr:y>0.58136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490608" y="2843893"/>
          <a:ext cx="2462893" cy="15512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0.64301</cdr:x>
      <cdr:y>0.40857</cdr:y>
    </cdr:from>
    <cdr:to>
      <cdr:x>0.9562</cdr:x>
      <cdr:y>0.70376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6313715" y="3088821"/>
          <a:ext cx="3075214" cy="22315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0.66103</cdr:x>
      <cdr:y>0.37618</cdr:y>
    </cdr:from>
    <cdr:to>
      <cdr:x>0.91186</cdr:x>
      <cdr:y>0.58136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490608" y="2843893"/>
          <a:ext cx="2462893" cy="15512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0.64301</cdr:x>
      <cdr:y>0.40857</cdr:y>
    </cdr:from>
    <cdr:to>
      <cdr:x>0.9562</cdr:x>
      <cdr:y>0.70376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6313715" y="3088821"/>
          <a:ext cx="3075214" cy="22315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0.66103</cdr:x>
      <cdr:y>0.37618</cdr:y>
    </cdr:from>
    <cdr:to>
      <cdr:x>0.91186</cdr:x>
      <cdr:y>0.58136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490608" y="2843893"/>
          <a:ext cx="2462893" cy="15512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0.64301</cdr:x>
      <cdr:y>0.40857</cdr:y>
    </cdr:from>
    <cdr:to>
      <cdr:x>0.9562</cdr:x>
      <cdr:y>0.70376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6313715" y="3088821"/>
          <a:ext cx="3075214" cy="22315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F758D-9F40-4421-96F8-8DCCB049E0F0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3BAD3-4665-4CB2-85F2-E4047EA4E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0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A0594DE-1E4F-4AFE-94AA-9589961DD411}"/>
              </a:ext>
            </a:extLst>
          </p:cNvPr>
          <p:cNvSpPr/>
          <p:nvPr userDrawn="1"/>
        </p:nvSpPr>
        <p:spPr>
          <a:xfrm>
            <a:off x="4237909" y="446821"/>
            <a:ext cx="3716179" cy="108000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63CB4F-E1A7-4483-B706-49976A43D9F3}"/>
              </a:ext>
            </a:extLst>
          </p:cNvPr>
          <p:cNvSpPr/>
          <p:nvPr userDrawn="1"/>
        </p:nvSpPr>
        <p:spPr>
          <a:xfrm>
            <a:off x="431666" y="446821"/>
            <a:ext cx="3716179" cy="108000"/>
          </a:xfrm>
          <a:prstGeom prst="rect">
            <a:avLst/>
          </a:prstGeom>
          <a:solidFill>
            <a:srgbClr val="00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0CC349-17E4-497C-B3EB-28AFDFD98B9F}"/>
              </a:ext>
            </a:extLst>
          </p:cNvPr>
          <p:cNvSpPr/>
          <p:nvPr userDrawn="1"/>
        </p:nvSpPr>
        <p:spPr>
          <a:xfrm>
            <a:off x="8038404" y="446821"/>
            <a:ext cx="3716179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3">
            <a:extLst>
              <a:ext uri="{FF2B5EF4-FFF2-40B4-BE49-F238E27FC236}">
                <a16:creationId xmlns:a16="http://schemas.microsoft.com/office/drawing/2014/main" id="{90AEB0F4-57B0-4C7D-B74C-B4291AFA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745" y="6416170"/>
            <a:ext cx="2743200" cy="365125"/>
          </a:xfrm>
        </p:spPr>
        <p:txBody>
          <a:bodyPr/>
          <a:lstStyle/>
          <a:p>
            <a:r>
              <a:rPr lang="en-US"/>
              <a:t>Student workshop on SC and applications 08/10/2020</a:t>
            </a: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4252CAA2-B4A4-4FD3-9B93-BD8E068D1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7145" y="6416170"/>
            <a:ext cx="4114800" cy="365125"/>
          </a:xfrm>
        </p:spPr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3E37CEF2-170F-419F-A54A-8053CB3F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9145" y="6416170"/>
            <a:ext cx="2743200" cy="365125"/>
          </a:xfrm>
        </p:spPr>
        <p:txBody>
          <a:bodyPr/>
          <a:lstStyle/>
          <a:p>
            <a:fld id="{C3EA6B43-B25F-4F83-8F99-6229F40C51C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B2162B0-AF19-4A5E-89E3-41A57747DE81}"/>
              </a:ext>
            </a:extLst>
          </p:cNvPr>
          <p:cNvSpPr/>
          <p:nvPr userDrawn="1"/>
        </p:nvSpPr>
        <p:spPr>
          <a:xfrm>
            <a:off x="0" y="6207659"/>
            <a:ext cx="12192000" cy="119641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magine 3">
            <a:extLst>
              <a:ext uri="{FF2B5EF4-FFF2-40B4-BE49-F238E27FC236}">
                <a16:creationId xmlns:a16="http://schemas.microsoft.com/office/drawing/2014/main" id="{3F8452E9-86E5-448B-8D7F-CD7837A9AA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875" y="152964"/>
            <a:ext cx="1076309" cy="761436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B4F39206-D0E5-4E62-A0B0-82635C4563CD}"/>
              </a:ext>
            </a:extLst>
          </p:cNvPr>
          <p:cNvSpPr/>
          <p:nvPr userDrawn="1"/>
        </p:nvSpPr>
        <p:spPr>
          <a:xfrm>
            <a:off x="0" y="6327299"/>
            <a:ext cx="12192000" cy="559749"/>
          </a:xfrm>
          <a:prstGeom prst="rect">
            <a:avLst/>
          </a:prstGeom>
          <a:solidFill>
            <a:srgbClr val="002D4B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3852" y="6459785"/>
            <a:ext cx="1326606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26/11/2019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55372" y="6459785"/>
            <a:ext cx="8374742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dirty="0"/>
              <a:t>6GHz cavities at LNL-INFN                                     </a:t>
            </a:r>
            <a:r>
              <a:rPr lang="en-US" cap="none" dirty="0"/>
              <a:t>vagarcia@lnl.infn.it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92114" y="6459785"/>
            <a:ext cx="746035" cy="365125"/>
          </a:xfrm>
        </p:spPr>
        <p:txBody>
          <a:bodyPr/>
          <a:lstStyle>
            <a:lvl1pPr>
              <a:defRPr sz="2000"/>
            </a:lvl1pPr>
          </a:lstStyle>
          <a:p>
            <a:fld id="{C487E91D-0C60-4AEB-A2F5-BDE100DABF9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1B7F60-CD91-41E4-9DBF-25E3C8983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329" y="1145543"/>
            <a:ext cx="10573342" cy="2369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2C2CE1-B064-4A42-A1FA-6E60C03050CB}"/>
              </a:ext>
            </a:extLst>
          </p:cNvPr>
          <p:cNvSpPr/>
          <p:nvPr userDrawn="1"/>
        </p:nvSpPr>
        <p:spPr>
          <a:xfrm>
            <a:off x="1107503" y="1584581"/>
            <a:ext cx="10184611" cy="2732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1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42745" y="6411179"/>
            <a:ext cx="3608389" cy="365125"/>
          </a:xfrm>
        </p:spPr>
        <p:txBody>
          <a:bodyPr/>
          <a:lstStyle>
            <a:lvl1pPr>
              <a:defRPr sz="1050"/>
            </a:lvl1pPr>
          </a:lstStyle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01493" y="6411179"/>
            <a:ext cx="5348031" cy="365125"/>
          </a:xfrm>
        </p:spPr>
        <p:txBody>
          <a:bodyPr/>
          <a:lstStyle>
            <a:lvl1pPr algn="ctr">
              <a:defRPr sz="1050" b="0" cap="none" baseline="0">
                <a:solidFill>
                  <a:srgbClr val="002D4C"/>
                </a:solidFill>
              </a:defRPr>
            </a:lvl1pPr>
          </a:lstStyle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538" y="6411179"/>
            <a:ext cx="482733" cy="365125"/>
          </a:xfrm>
        </p:spPr>
        <p:txBody>
          <a:bodyPr/>
          <a:lstStyle>
            <a:lvl1pPr algn="l">
              <a:defRPr sz="1050"/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3AD2F6B-D1E7-4537-B864-AA24ED5986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45"/>
          <a:stretch/>
        </p:blipFill>
        <p:spPr>
          <a:xfrm>
            <a:off x="10710254" y="6074260"/>
            <a:ext cx="1412736" cy="7021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9249DC-D409-420C-A41E-2B2188BDDE04}"/>
              </a:ext>
            </a:extLst>
          </p:cNvPr>
          <p:cNvSpPr/>
          <p:nvPr userDrawn="1"/>
        </p:nvSpPr>
        <p:spPr>
          <a:xfrm>
            <a:off x="1249383" y="6222501"/>
            <a:ext cx="9396000" cy="103538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E1DCC1-85EF-417E-9DEA-36291E6CBFE9}"/>
              </a:ext>
            </a:extLst>
          </p:cNvPr>
          <p:cNvSpPr/>
          <p:nvPr userDrawn="1"/>
        </p:nvSpPr>
        <p:spPr>
          <a:xfrm>
            <a:off x="4237909" y="446821"/>
            <a:ext cx="3716179" cy="108000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F139E3-F892-48A8-BAE4-4127C3E0B962}"/>
              </a:ext>
            </a:extLst>
          </p:cNvPr>
          <p:cNvSpPr/>
          <p:nvPr userDrawn="1"/>
        </p:nvSpPr>
        <p:spPr>
          <a:xfrm>
            <a:off x="431666" y="446821"/>
            <a:ext cx="3716179" cy="108000"/>
          </a:xfrm>
          <a:prstGeom prst="rect">
            <a:avLst/>
          </a:prstGeom>
          <a:solidFill>
            <a:srgbClr val="00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9958C9-C78C-4616-9446-B552788180DA}"/>
              </a:ext>
            </a:extLst>
          </p:cNvPr>
          <p:cNvSpPr/>
          <p:nvPr userDrawn="1"/>
        </p:nvSpPr>
        <p:spPr>
          <a:xfrm>
            <a:off x="8038404" y="446821"/>
            <a:ext cx="3716179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F4A52FA9-2747-4586-9B6D-367D2580FE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" y="6066035"/>
            <a:ext cx="1168456" cy="74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7"/>
            <a:ext cx="6917210" cy="2019293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41AA46-5C52-45FC-84CB-F679BA391BB0}"/>
              </a:ext>
            </a:extLst>
          </p:cNvPr>
          <p:cNvSpPr/>
          <p:nvPr userDrawn="1"/>
        </p:nvSpPr>
        <p:spPr>
          <a:xfrm>
            <a:off x="4237909" y="446821"/>
            <a:ext cx="3716179" cy="108000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2FDF78-D049-40BB-9958-FE5BAC27BD1A}"/>
              </a:ext>
            </a:extLst>
          </p:cNvPr>
          <p:cNvSpPr/>
          <p:nvPr userDrawn="1"/>
        </p:nvSpPr>
        <p:spPr>
          <a:xfrm>
            <a:off x="431666" y="446821"/>
            <a:ext cx="3716179" cy="108000"/>
          </a:xfrm>
          <a:prstGeom prst="rect">
            <a:avLst/>
          </a:prstGeom>
          <a:solidFill>
            <a:srgbClr val="00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4F3E53-503C-400A-88E4-5B5FDE9B8FAE}"/>
              </a:ext>
            </a:extLst>
          </p:cNvPr>
          <p:cNvSpPr/>
          <p:nvPr userDrawn="1"/>
        </p:nvSpPr>
        <p:spPr>
          <a:xfrm>
            <a:off x="8038404" y="446821"/>
            <a:ext cx="3716179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D19D03-FFC6-4A28-B7D3-E11B9B956F17}"/>
              </a:ext>
            </a:extLst>
          </p:cNvPr>
          <p:cNvSpPr/>
          <p:nvPr userDrawn="1"/>
        </p:nvSpPr>
        <p:spPr>
          <a:xfrm>
            <a:off x="4237909" y="446821"/>
            <a:ext cx="3716179" cy="108000"/>
          </a:xfrm>
          <a:prstGeom prst="rect">
            <a:avLst/>
          </a:prstGeom>
          <a:solidFill>
            <a:srgbClr val="429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102D56-EEDF-4B04-A819-A4281B7AD26C}"/>
              </a:ext>
            </a:extLst>
          </p:cNvPr>
          <p:cNvSpPr/>
          <p:nvPr userDrawn="1"/>
        </p:nvSpPr>
        <p:spPr>
          <a:xfrm>
            <a:off x="431666" y="446821"/>
            <a:ext cx="3716179" cy="108000"/>
          </a:xfrm>
          <a:prstGeom prst="rect">
            <a:avLst/>
          </a:prstGeom>
          <a:solidFill>
            <a:srgbClr val="00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0A52BB-7460-4432-AB73-0ED57566AE8D}"/>
              </a:ext>
            </a:extLst>
          </p:cNvPr>
          <p:cNvSpPr/>
          <p:nvPr userDrawn="1"/>
        </p:nvSpPr>
        <p:spPr>
          <a:xfrm>
            <a:off x="8038404" y="446821"/>
            <a:ext cx="3716179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EF7892-B3A4-4BE6-AEAD-A9979CE7C8BB}"/>
              </a:ext>
            </a:extLst>
          </p:cNvPr>
          <p:cNvSpPr/>
          <p:nvPr userDrawn="1"/>
        </p:nvSpPr>
        <p:spPr>
          <a:xfrm>
            <a:off x="8038404" y="446821"/>
            <a:ext cx="3716179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60" r:id="rId3"/>
    <p:sldLayoutId id="2147483711" r:id="rId4"/>
    <p:sldLayoutId id="2147483758" r:id="rId5"/>
    <p:sldLayoutId id="2147483759" r:id="rId6"/>
    <p:sldLayoutId id="2147483762" r:id="rId7"/>
    <p:sldLayoutId id="2147483706" r:id="rId8"/>
    <p:sldLayoutId id="2147483709" r:id="rId9"/>
    <p:sldLayoutId id="2147483707" r:id="rId10"/>
    <p:sldLayoutId id="2147483708" r:id="rId11"/>
    <p:sldLayoutId id="2147483763" r:id="rId12"/>
    <p:sldLayoutId id="2147483764" r:id="rId13"/>
  </p:sldLayoutIdLst>
  <p:hf hdr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3.jpg"/><Relationship Id="rId7" Type="http://schemas.openxmlformats.org/officeDocument/2006/relationships/image" Target="../media/image30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5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30.png"/><Relationship Id="rId5" Type="http://schemas.openxmlformats.org/officeDocument/2006/relationships/image" Target="../media/image53.png"/><Relationship Id="rId10" Type="http://schemas.openxmlformats.org/officeDocument/2006/relationships/image" Target="../media/image60.png"/><Relationship Id="rId4" Type="http://schemas.openxmlformats.org/officeDocument/2006/relationships/image" Target="../media/image52.jpg"/><Relationship Id="rId9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35" y="765425"/>
            <a:ext cx="7044906" cy="355885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002D4B"/>
                </a:solidFill>
              </a:rPr>
              <a:t>Research and development on SRF 6 GHZ cavities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84166" y="4274086"/>
            <a:ext cx="6025475" cy="1604963"/>
          </a:xfrm>
        </p:spPr>
        <p:txBody>
          <a:bodyPr>
            <a:norm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sz="2400" b="1" dirty="0">
                <a:solidFill>
                  <a:srgbClr val="4297B4"/>
                </a:solidFill>
              </a:rPr>
              <a:t>Vanessa Garcia Diaz, </a:t>
            </a:r>
            <a:r>
              <a:rPr lang="en-US" sz="2000" dirty="0"/>
              <a:t>E. </a:t>
            </a:r>
            <a:r>
              <a:rPr lang="en-US" sz="2000" dirty="0" err="1"/>
              <a:t>Chyhyrynets</a:t>
            </a:r>
            <a:r>
              <a:rPr lang="en-US" sz="2000" dirty="0"/>
              <a:t>, F. Stivanello, M. Zanierato, C. Pira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8D15EA67-71F7-4F24-93B4-B89D5870144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24613"/>
            <a:ext cx="48260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Immagine 3">
            <a:extLst>
              <a:ext uri="{FF2B5EF4-FFF2-40B4-BE49-F238E27FC236}">
                <a16:creationId xmlns:a16="http://schemas.microsoft.com/office/drawing/2014/main" id="{C13D25A4-722E-4650-A1D0-146C0EE125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48" y="887169"/>
            <a:ext cx="2867307" cy="2028479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7EF73C00-5429-4B4A-829C-40B6417E4C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3081410"/>
            <a:ext cx="2391026" cy="1515622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489910BB-B77D-4DF3-821F-7896DBE3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21" y="6358222"/>
            <a:ext cx="582758" cy="359627"/>
          </a:xfrm>
          <a:prstGeom prst="rect">
            <a:avLst/>
          </a:prstGeom>
        </p:spPr>
      </p:pic>
      <p:sp>
        <p:nvSpPr>
          <p:cNvPr id="16" name="TextBox 4">
            <a:extLst>
              <a:ext uri="{FF2B5EF4-FFF2-40B4-BE49-F238E27FC236}">
                <a16:creationId xmlns:a16="http://schemas.microsoft.com/office/drawing/2014/main" id="{82957B3D-4C2E-4443-A44C-8C45C9B9296A}"/>
              </a:ext>
            </a:extLst>
          </p:cNvPr>
          <p:cNvSpPr txBox="1"/>
          <p:nvPr/>
        </p:nvSpPr>
        <p:spPr>
          <a:xfrm>
            <a:off x="835300" y="6307204"/>
            <a:ext cx="1106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Franklin Gothic Book" panose="020B0503020102020204" pitchFamily="34" charset="0"/>
              </a:rPr>
              <a:t>EASITrain – European Advanced Superconductivity Innovation and Training. This Marie </a:t>
            </a:r>
            <a:r>
              <a:rPr lang="en-US" sz="1200" dirty="0" err="1">
                <a:latin typeface="Franklin Gothic Book" panose="020B0503020102020204" pitchFamily="34" charset="0"/>
              </a:rPr>
              <a:t>Sklodowska</a:t>
            </a:r>
            <a:r>
              <a:rPr lang="en-US" sz="1200" dirty="0">
                <a:latin typeface="Franklin Gothic Book" panose="020B0503020102020204" pitchFamily="34" charset="0"/>
              </a:rPr>
              <a:t>-Curie Action (MSCA) Innovative Training Networks (ITN) has received funding from the European Union’s H2020 Framework Programme under Grant Agreement no. 764879 </a:t>
            </a:r>
          </a:p>
        </p:txBody>
      </p:sp>
      <p:pic>
        <p:nvPicPr>
          <p:cNvPr id="1028" name="Picture 4" descr="CERN – European Organization for Nuclear Research Logo [EPS-PDF] | Cern logo,  Physics, Large hadron collider">
            <a:extLst>
              <a:ext uri="{FF2B5EF4-FFF2-40B4-BE49-F238E27FC236}">
                <a16:creationId xmlns:a16="http://schemas.microsoft.com/office/drawing/2014/main" id="{DEDE3304-949C-45AE-A202-D3E634BF1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76" y="4921350"/>
            <a:ext cx="1121885" cy="10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D028520-A82E-454D-A571-93FCBF4C4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791" y="4597032"/>
            <a:ext cx="1158389" cy="163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11C09-350F-4BBC-BAB6-4B7CE5CD5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Manufacturing process </a:t>
            </a:r>
            <a:r>
              <a:rPr lang="it-IT" dirty="0">
                <a:solidFill>
                  <a:schemeClr val="tx1"/>
                </a:solidFill>
              </a:rPr>
              <a:t>@LNL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E8F4C-29E1-4C35-88E5-095EE5236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26C0A-227A-4900-A5FA-1CFBE0BA8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AC33B-0D93-4F73-BC05-281C3323F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Spinning Brass">
            <a:hlinkClick r:id="" action="ppaction://media"/>
            <a:extLst>
              <a:ext uri="{FF2B5EF4-FFF2-40B4-BE49-F238E27FC236}">
                <a16:creationId xmlns:a16="http://schemas.microsoft.com/office/drawing/2014/main" id="{854A2DEA-8F5D-43BE-B24D-AE9CD8EC9D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14900" y="1751581"/>
            <a:ext cx="6765823" cy="38057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A6A630-92EC-42B2-92FD-787C51EFC015}"/>
              </a:ext>
            </a:extLst>
          </p:cNvPr>
          <p:cNvSpPr txBox="1"/>
          <p:nvPr/>
        </p:nvSpPr>
        <p:spPr>
          <a:xfrm>
            <a:off x="7232650" y="5614936"/>
            <a:ext cx="2813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/>
              <a:t>Spinning of a Brass Disc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69326C-9AD7-47C2-B586-4022CB75F86C}"/>
              </a:ext>
            </a:extLst>
          </p:cNvPr>
          <p:cNvSpPr txBox="1"/>
          <p:nvPr/>
        </p:nvSpPr>
        <p:spPr>
          <a:xfrm rot="16200000">
            <a:off x="9838152" y="3515969"/>
            <a:ext cx="42441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https://www.manufacturingguide.com/en/spin-forming-discs</a:t>
            </a:r>
            <a:endParaRPr lang="en-US" sz="12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D89C82-A3F3-46C9-9E35-34B800500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00" y="1972134"/>
            <a:ext cx="4622372" cy="35937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CC5E41-2EFE-43A0-BF2F-9992667BB1D7}"/>
              </a:ext>
            </a:extLst>
          </p:cNvPr>
          <p:cNvSpPr txBox="1"/>
          <p:nvPr/>
        </p:nvSpPr>
        <p:spPr>
          <a:xfrm>
            <a:off x="217207" y="5553381"/>
            <a:ext cx="4744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ea typeface="Arial" charset="0"/>
                <a:cs typeface="Arial" charset="0"/>
              </a:rPr>
              <a:t>V. Palmieri «Seamless 1,5GHz cavities obtained by spinning a circular blank</a:t>
            </a:r>
            <a:r>
              <a:rPr lang="en-GB" sz="1200" i="1" dirty="0"/>
              <a:t> of Copper or Niobium</a:t>
            </a:r>
            <a:r>
              <a:rPr lang="it-IT" sz="1200" i="1" dirty="0"/>
              <a:t>»</a:t>
            </a:r>
            <a:r>
              <a:rPr lang="en-GB" sz="1200" i="1" dirty="0"/>
              <a:t> </a:t>
            </a:r>
            <a:r>
              <a:rPr lang="en-US" sz="1200" i="1" dirty="0">
                <a:ea typeface="Arial" charset="0"/>
                <a:cs typeface="Arial" charset="0"/>
              </a:rPr>
              <a:t> Proceedings of SRF 1993, Virginia, USA.</a:t>
            </a:r>
          </a:p>
        </p:txBody>
      </p:sp>
    </p:spTree>
    <p:extLst>
      <p:ext uri="{BB962C8B-B14F-4D97-AF65-F5344CB8AC3E}">
        <p14:creationId xmlns:p14="http://schemas.microsoft.com/office/powerpoint/2010/main" val="93904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78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100000" mute="1">
                <p:cTn id="1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0FC8C-2551-4C65-AE0D-10F01F04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preparation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88053-44D0-4FC4-8F20-86FE845F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0F867-79BF-44EA-BB1F-A99C67E9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056A1-17AD-4A0F-93F2-6E039176B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72EB92-CD68-4990-8348-711E42279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025" y="2065550"/>
            <a:ext cx="3836677" cy="2834877"/>
          </a:xfrm>
          <a:prstGeom prst="rect">
            <a:avLst/>
          </a:prstGeom>
          <a:ln>
            <a:solidFill>
              <a:srgbClr val="002D4B"/>
            </a:solidFill>
          </a:ln>
        </p:spPr>
      </p:pic>
      <p:pic>
        <p:nvPicPr>
          <p:cNvPr id="30" name="Content Placeholder 9">
            <a:extLst>
              <a:ext uri="{FF2B5EF4-FFF2-40B4-BE49-F238E27FC236}">
                <a16:creationId xmlns:a16="http://schemas.microsoft.com/office/drawing/2014/main" id="{F13B64E3-BB1E-47F8-8F41-854F58ECF0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017" t="2504" r="1812"/>
          <a:stretch/>
        </p:blipFill>
        <p:spPr>
          <a:xfrm>
            <a:off x="503278" y="2065550"/>
            <a:ext cx="4760175" cy="3292187"/>
          </a:xfrm>
          <a:prstGeom prst="rect">
            <a:avLst/>
          </a:prstGeom>
          <a:ln>
            <a:solidFill>
              <a:srgbClr val="002D4B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0B4EDE8-5CF2-449E-8072-6A4F80D68996}"/>
              </a:ext>
            </a:extLst>
          </p:cNvPr>
          <p:cNvSpPr txBox="1"/>
          <p:nvPr/>
        </p:nvSpPr>
        <p:spPr>
          <a:xfrm>
            <a:off x="6722106" y="4988405"/>
            <a:ext cx="3468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inner surface after grinding</a:t>
            </a:r>
          </a:p>
        </p:txBody>
      </p:sp>
    </p:spTree>
    <p:extLst>
      <p:ext uri="{BB962C8B-B14F-4D97-AF65-F5344CB8AC3E}">
        <p14:creationId xmlns:p14="http://schemas.microsoft.com/office/powerpoint/2010/main" val="3862417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E1E9C-B9D4-4434-9E67-360D637D1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42256-918C-457A-A5D2-2CF48D2F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8907C-BE64-445D-A818-41A6F3CFF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3C25E3-3966-450F-A4AB-100E356AF29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707" y="4255453"/>
            <a:ext cx="2818015" cy="190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8ED7E8-5554-4DE3-9450-FE33F8B9284C}"/>
              </a:ext>
            </a:extLst>
          </p:cNvPr>
          <p:cNvSpPr txBox="1"/>
          <p:nvPr/>
        </p:nvSpPr>
        <p:spPr>
          <a:xfrm>
            <a:off x="3696882" y="5742519"/>
            <a:ext cx="1057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7CED7"/>
                </a:solidFill>
                <a:latin typeface="+mj-lt"/>
              </a:rPr>
              <a:t>Step 2</a:t>
            </a:r>
          </a:p>
        </p:txBody>
      </p:sp>
      <p:sp>
        <p:nvSpPr>
          <p:cNvPr id="12" name="Rettangolo 7">
            <a:extLst>
              <a:ext uri="{FF2B5EF4-FFF2-40B4-BE49-F238E27FC236}">
                <a16:creationId xmlns:a16="http://schemas.microsoft.com/office/drawing/2014/main" id="{42D61567-D8FC-4A5D-B7C0-98F692C96A2D}"/>
              </a:ext>
            </a:extLst>
          </p:cNvPr>
          <p:cNvSpPr/>
          <p:nvPr/>
        </p:nvSpPr>
        <p:spPr>
          <a:xfrm>
            <a:off x="1379443" y="2099625"/>
            <a:ext cx="88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1600" b="1" dirty="0">
                <a:solidFill>
                  <a:srgbClr val="22B483"/>
                </a:solidFill>
              </a:rPr>
              <a:t>Al</a:t>
            </a:r>
            <a:r>
              <a:rPr lang="it-IT" sz="1600" b="1" baseline="-25000" dirty="0">
                <a:solidFill>
                  <a:srgbClr val="22B483"/>
                </a:solidFill>
              </a:rPr>
              <a:t>2</a:t>
            </a:r>
            <a:r>
              <a:rPr lang="it-IT" sz="1600" b="1" dirty="0">
                <a:solidFill>
                  <a:srgbClr val="22B483"/>
                </a:solidFill>
              </a:rPr>
              <a:t>O</a:t>
            </a:r>
            <a:r>
              <a:rPr lang="it-IT" sz="1600" b="1" baseline="-25000" dirty="0">
                <a:solidFill>
                  <a:srgbClr val="22B483"/>
                </a:solidFill>
              </a:rPr>
              <a:t>3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ttangolo 9">
            <a:extLst>
              <a:ext uri="{FF2B5EF4-FFF2-40B4-BE49-F238E27FC236}">
                <a16:creationId xmlns:a16="http://schemas.microsoft.com/office/drawing/2014/main" id="{D8736639-89C4-43C7-B611-B1247735F2CF}"/>
              </a:ext>
            </a:extLst>
          </p:cNvPr>
          <p:cNvSpPr/>
          <p:nvPr/>
        </p:nvSpPr>
        <p:spPr>
          <a:xfrm>
            <a:off x="4698938" y="3960668"/>
            <a:ext cx="12086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644828"/>
                </a:solidFill>
              </a:rPr>
              <a:t>Coconut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A26E62F-237E-4382-BBD2-537B3598B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7" y="2401853"/>
            <a:ext cx="2641704" cy="190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6CE464-38D4-4F75-AAA6-DA2D613350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t="34144" r="22804" b="2928"/>
          <a:stretch/>
        </p:blipFill>
        <p:spPr>
          <a:xfrm>
            <a:off x="2243383" y="2042634"/>
            <a:ext cx="953980" cy="835269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D421D7E-FAB4-4D60-AE8B-C1FB871E74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2" t="29408" r="28038" b="10405"/>
          <a:stretch/>
        </p:blipFill>
        <p:spPr>
          <a:xfrm>
            <a:off x="5850928" y="3862361"/>
            <a:ext cx="952500" cy="835269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22" name="Picture 8" descr="Resultado de imagen de clock transparent background">
            <a:extLst>
              <a:ext uri="{FF2B5EF4-FFF2-40B4-BE49-F238E27FC236}">
                <a16:creationId xmlns:a16="http://schemas.microsoft.com/office/drawing/2014/main" id="{89A27F7D-CAFF-4EBE-BA1B-A79D7C8E6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039" y="2909609"/>
            <a:ext cx="410402" cy="40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CA87363-05F0-4942-BFCE-E14595358CE3}"/>
              </a:ext>
            </a:extLst>
          </p:cNvPr>
          <p:cNvSpPr txBox="1"/>
          <p:nvPr/>
        </p:nvSpPr>
        <p:spPr>
          <a:xfrm>
            <a:off x="3089894" y="5209453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4h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F81CA4-BE83-4BA4-8895-8FA2BB4AF4AA}"/>
              </a:ext>
            </a:extLst>
          </p:cNvPr>
          <p:cNvSpPr txBox="1"/>
          <p:nvPr/>
        </p:nvSpPr>
        <p:spPr>
          <a:xfrm>
            <a:off x="2941039" y="3367314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8h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6A9E80-09A2-4E9B-A421-2284E5FBFE40}"/>
              </a:ext>
            </a:extLst>
          </p:cNvPr>
          <p:cNvSpPr txBox="1"/>
          <p:nvPr/>
        </p:nvSpPr>
        <p:spPr>
          <a:xfrm>
            <a:off x="2851383" y="3647743"/>
            <a:ext cx="89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0,3 g/h</a:t>
            </a:r>
          </a:p>
          <a:p>
            <a:r>
              <a:rPr lang="en-GB" sz="1200" dirty="0">
                <a:latin typeface="+mj-lt"/>
              </a:rPr>
              <a:t>3,6 µm/h</a:t>
            </a:r>
            <a:endParaRPr lang="it-IT" sz="1200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E67E33-4407-4F97-A941-3E49C7E48FA9}"/>
              </a:ext>
            </a:extLst>
          </p:cNvPr>
          <p:cNvSpPr txBox="1"/>
          <p:nvPr/>
        </p:nvSpPr>
        <p:spPr>
          <a:xfrm>
            <a:off x="245755" y="2405607"/>
            <a:ext cx="1057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7CED7"/>
                </a:solidFill>
                <a:latin typeface="+mj-lt"/>
              </a:rPr>
              <a:t>Step 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52D508-5748-4859-9F6C-9308069FCE5E}"/>
              </a:ext>
            </a:extLst>
          </p:cNvPr>
          <p:cNvSpPr txBox="1"/>
          <p:nvPr/>
        </p:nvSpPr>
        <p:spPr>
          <a:xfrm>
            <a:off x="2851382" y="5632200"/>
            <a:ext cx="84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800" b="1">
                <a:latin typeface="Century" panose="02040604050505020304" pitchFamily="18" charset="0"/>
              </a:defRPr>
            </a:lvl1pPr>
          </a:lstStyle>
          <a:p>
            <a:pPr algn="r"/>
            <a:r>
              <a:rPr lang="en-GB" sz="1200" b="0" dirty="0">
                <a:latin typeface="+mj-lt"/>
              </a:rPr>
              <a:t>0,01 g/h</a:t>
            </a:r>
          </a:p>
          <a:p>
            <a:pPr algn="r"/>
            <a:r>
              <a:rPr lang="en-GB" sz="1200" b="0" dirty="0">
                <a:latin typeface="+mj-lt"/>
              </a:rPr>
              <a:t>0,1 µm/h</a:t>
            </a:r>
            <a:endParaRPr lang="it-IT" sz="1200" b="0" dirty="0">
              <a:latin typeface="+mj-lt"/>
            </a:endParaRPr>
          </a:p>
        </p:txBody>
      </p:sp>
      <p:pic>
        <p:nvPicPr>
          <p:cNvPr id="34" name="Picture 8" descr="Resultado de imagen de clock transparent background">
            <a:extLst>
              <a:ext uri="{FF2B5EF4-FFF2-40B4-BE49-F238E27FC236}">
                <a16:creationId xmlns:a16="http://schemas.microsoft.com/office/drawing/2014/main" id="{8DE79DF6-1BE4-4C88-B397-3A09323B5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784" y="4785620"/>
            <a:ext cx="410402" cy="40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itle 1">
            <a:extLst>
              <a:ext uri="{FF2B5EF4-FFF2-40B4-BE49-F238E27FC236}">
                <a16:creationId xmlns:a16="http://schemas.microsoft.com/office/drawing/2014/main" id="{5E89833B-8E9F-4ABB-A68D-CEA42C3B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/>
              <a:t>Surface preparation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4E2FC1-0F54-46ED-AF68-423B5BDCFECA}"/>
              </a:ext>
            </a:extLst>
          </p:cNvPr>
          <p:cNvSpPr txBox="1"/>
          <p:nvPr/>
        </p:nvSpPr>
        <p:spPr>
          <a:xfrm>
            <a:off x="8991785" y="536911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Vibrotumbling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F3C163-00B4-4513-A806-10707A20CD1B}"/>
              </a:ext>
            </a:extLst>
          </p:cNvPr>
          <p:cNvSpPr txBox="1"/>
          <p:nvPr/>
        </p:nvSpPr>
        <p:spPr>
          <a:xfrm rot="16200000">
            <a:off x="10327939" y="3553005"/>
            <a:ext cx="2940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Courtesy of Eduard </a:t>
            </a:r>
            <a:r>
              <a:rPr lang="en-GB" sz="1400" i="1" dirty="0" err="1"/>
              <a:t>Chyhyrynets</a:t>
            </a:r>
            <a:endParaRPr lang="en-US" sz="1400" i="1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3226E9A-CEE1-4954-84A5-CD123401C7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759" y="1552755"/>
            <a:ext cx="2796736" cy="2066477"/>
          </a:xfrm>
          <a:prstGeom prst="rect">
            <a:avLst/>
          </a:prstGeom>
          <a:ln>
            <a:solidFill>
              <a:srgbClr val="002D4B"/>
            </a:solidFill>
          </a:ln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FB4D0B4-0F92-49B0-87FE-EC70E4B9E06E}"/>
              </a:ext>
            </a:extLst>
          </p:cNvPr>
          <p:cNvSpPr txBox="1"/>
          <p:nvPr/>
        </p:nvSpPr>
        <p:spPr>
          <a:xfrm rot="16200000">
            <a:off x="6427335" y="2313995"/>
            <a:ext cx="1369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Initial surface</a:t>
            </a:r>
          </a:p>
        </p:txBody>
      </p:sp>
      <p:pic>
        <p:nvPicPr>
          <p:cNvPr id="46" name="Content Placeholder 6">
            <a:extLst>
              <a:ext uri="{FF2B5EF4-FFF2-40B4-BE49-F238E27FC236}">
                <a16:creationId xmlns:a16="http://schemas.microsoft.com/office/drawing/2014/main" id="{3E9602B2-B8AD-44E4-A077-9E6C9B9167F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5" t="18028" r="32646" b="15038"/>
          <a:stretch/>
        </p:blipFill>
        <p:spPr>
          <a:xfrm>
            <a:off x="7669957" y="1696644"/>
            <a:ext cx="4034547" cy="361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33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0FC8C-2551-4C65-AE0D-10F01F04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preparation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88053-44D0-4FC4-8F20-86FE845F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0F867-79BF-44EA-BB1F-A99C67E9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056A1-17AD-4A0F-93F2-6E039176B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4" name="Immagine 5">
            <a:extLst>
              <a:ext uri="{FF2B5EF4-FFF2-40B4-BE49-F238E27FC236}">
                <a16:creationId xmlns:a16="http://schemas.microsoft.com/office/drawing/2014/main" id="{13185575-1823-45BB-A4F4-14777CD48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837" y="1621132"/>
            <a:ext cx="6628424" cy="4533118"/>
          </a:xfrm>
          <a:prstGeom prst="rect">
            <a:avLst/>
          </a:prstGeom>
        </p:spPr>
      </p:pic>
      <p:sp>
        <p:nvSpPr>
          <p:cNvPr id="26" name="CasellaDiTesto 8">
            <a:extLst>
              <a:ext uri="{FF2B5EF4-FFF2-40B4-BE49-F238E27FC236}">
                <a16:creationId xmlns:a16="http://schemas.microsoft.com/office/drawing/2014/main" id="{20507093-EDE5-4748-975B-A026C2520BD7}"/>
              </a:ext>
            </a:extLst>
          </p:cNvPr>
          <p:cNvSpPr txBox="1"/>
          <p:nvPr/>
        </p:nvSpPr>
        <p:spPr>
          <a:xfrm>
            <a:off x="3461837" y="4628254"/>
            <a:ext cx="16004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Vibration</a:t>
            </a:r>
          </a:p>
        </p:txBody>
      </p:sp>
      <p:sp>
        <p:nvSpPr>
          <p:cNvPr id="27" name="CasellaDiTesto 9">
            <a:extLst>
              <a:ext uri="{FF2B5EF4-FFF2-40B4-BE49-F238E27FC236}">
                <a16:creationId xmlns:a16="http://schemas.microsoft.com/office/drawing/2014/main" id="{FB0E0240-F147-48EC-B886-0AC23B647480}"/>
              </a:ext>
            </a:extLst>
          </p:cNvPr>
          <p:cNvSpPr txBox="1"/>
          <p:nvPr/>
        </p:nvSpPr>
        <p:spPr>
          <a:xfrm rot="16200000">
            <a:off x="1715394" y="2162767"/>
            <a:ext cx="15141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</a:t>
            </a:r>
          </a:p>
        </p:txBody>
      </p:sp>
      <p:pic>
        <p:nvPicPr>
          <p:cNvPr id="49" name="Content Placeholder 6">
            <a:extLst>
              <a:ext uri="{FF2B5EF4-FFF2-40B4-BE49-F238E27FC236}">
                <a16:creationId xmlns:a16="http://schemas.microsoft.com/office/drawing/2014/main" id="{D41946E2-6D32-45B7-8E0E-0E661BB1F2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5" t="18028" r="32646" b="15038"/>
          <a:stretch/>
        </p:blipFill>
        <p:spPr>
          <a:xfrm>
            <a:off x="7669957" y="1696644"/>
            <a:ext cx="4034547" cy="361164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F43BB86-2B3D-459A-9EF7-D5E7C8F117B9}"/>
              </a:ext>
            </a:extLst>
          </p:cNvPr>
          <p:cNvSpPr txBox="1"/>
          <p:nvPr/>
        </p:nvSpPr>
        <p:spPr>
          <a:xfrm>
            <a:off x="8991785" y="536911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Vibrotumbling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367BC19-9C49-4EE3-9973-21691B8FBA83}"/>
              </a:ext>
            </a:extLst>
          </p:cNvPr>
          <p:cNvSpPr txBox="1"/>
          <p:nvPr/>
        </p:nvSpPr>
        <p:spPr>
          <a:xfrm rot="16200000">
            <a:off x="10327939" y="3553005"/>
            <a:ext cx="2940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Courtesy of Eduard </a:t>
            </a:r>
            <a:r>
              <a:rPr lang="en-GB" sz="1400" i="1" dirty="0" err="1"/>
              <a:t>Chyhyrynets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25199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C23E8-6086-4F36-AC71-C0C91FB53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6C182-6B6E-415B-A4E2-FF517AA02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6CFA2-2DC7-4086-90A6-4C0D9E67C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82C248-1F87-43E8-9DF2-2A8ED4899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Chemical preparation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058D46-D2EC-4D3C-8F10-3D124C8FAA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7" t="5324" r="31399" b="10746"/>
          <a:stretch/>
        </p:blipFill>
        <p:spPr>
          <a:xfrm>
            <a:off x="252462" y="2399607"/>
            <a:ext cx="1753728" cy="30652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BF013A-9102-4F60-BD33-CE93B631F056}"/>
              </a:ext>
            </a:extLst>
          </p:cNvPr>
          <p:cNvSpPr txBox="1"/>
          <p:nvPr/>
        </p:nvSpPr>
        <p:spPr>
          <a:xfrm>
            <a:off x="2070170" y="2404104"/>
            <a:ext cx="3824545" cy="274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4297B4"/>
              </a:buClr>
              <a:buFont typeface="Wingdings" panose="05000000000000000000" pitchFamily="2" charset="2"/>
              <a:buChar char="§"/>
            </a:pPr>
            <a:r>
              <a:rPr lang="en-US" dirty="0"/>
              <a:t>Deoxidation</a:t>
            </a:r>
          </a:p>
          <a:p>
            <a:pPr marL="285750" indent="-285750">
              <a:lnSpc>
                <a:spcPct val="250000"/>
              </a:lnSpc>
              <a:buClr>
                <a:srgbClr val="4297B4"/>
              </a:buClr>
              <a:buFont typeface="Wingdings" panose="05000000000000000000" pitchFamily="2" charset="2"/>
              <a:buChar char="§"/>
            </a:pPr>
            <a:r>
              <a:rPr lang="en-US" dirty="0"/>
              <a:t>Electropolishing</a:t>
            </a:r>
          </a:p>
          <a:p>
            <a:pPr marL="285750" indent="-285750">
              <a:lnSpc>
                <a:spcPct val="250000"/>
              </a:lnSpc>
              <a:buClr>
                <a:srgbClr val="4297B4"/>
              </a:buClr>
              <a:buFont typeface="Wingdings" panose="05000000000000000000" pitchFamily="2" charset="2"/>
              <a:buChar char="§"/>
            </a:pPr>
            <a:r>
              <a:rPr lang="en-US" dirty="0"/>
              <a:t>Chemical polishing SUBU</a:t>
            </a:r>
          </a:p>
          <a:p>
            <a:pPr marL="285750" indent="-285750">
              <a:lnSpc>
                <a:spcPct val="250000"/>
              </a:lnSpc>
              <a:buClr>
                <a:srgbClr val="4297B4"/>
              </a:buClr>
              <a:buFont typeface="Wingdings" panose="05000000000000000000" pitchFamily="2" charset="2"/>
              <a:buChar char="§"/>
            </a:pPr>
            <a:r>
              <a:rPr lang="en-US" dirty="0"/>
              <a:t>HPR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1C7351-A7A5-49F9-9478-622CAF661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901" y="902117"/>
            <a:ext cx="4727199" cy="47071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326C472-A3F8-4310-81F8-CD7C3204B1BB}"/>
              </a:ext>
            </a:extLst>
          </p:cNvPr>
          <p:cNvSpPr txBox="1"/>
          <p:nvPr/>
        </p:nvSpPr>
        <p:spPr>
          <a:xfrm>
            <a:off x="6014273" y="5639948"/>
            <a:ext cx="283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Vertical electropolishing set up</a:t>
            </a:r>
          </a:p>
        </p:txBody>
      </p:sp>
      <p:pic>
        <p:nvPicPr>
          <p:cNvPr id="27" name="Content Placeholder 6">
            <a:extLst>
              <a:ext uri="{FF2B5EF4-FFF2-40B4-BE49-F238E27FC236}">
                <a16:creationId xmlns:a16="http://schemas.microsoft.com/office/drawing/2014/main" id="{56AF241E-597A-4FCD-B502-196739C09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157090" y="2330545"/>
            <a:ext cx="3739163" cy="1809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8182471-C011-4F14-B027-5C488808B70D}"/>
              </a:ext>
            </a:extLst>
          </p:cNvPr>
          <p:cNvSpPr txBox="1"/>
          <p:nvPr/>
        </p:nvSpPr>
        <p:spPr>
          <a:xfrm>
            <a:off x="10451930" y="5126313"/>
            <a:ext cx="1149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HPR set up</a:t>
            </a:r>
          </a:p>
        </p:txBody>
      </p:sp>
    </p:spTree>
    <p:extLst>
      <p:ext uri="{BB962C8B-B14F-4D97-AF65-F5344CB8AC3E}">
        <p14:creationId xmlns:p14="http://schemas.microsoft.com/office/powerpoint/2010/main" val="468631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07260-8563-4894-9F4D-061FC829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70A4E-3FEE-439A-9539-16B47FA94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pic>
        <p:nvPicPr>
          <p:cNvPr id="20" name="Content Placeholder 6">
            <a:extLst>
              <a:ext uri="{FF2B5EF4-FFF2-40B4-BE49-F238E27FC236}">
                <a16:creationId xmlns:a16="http://schemas.microsoft.com/office/drawing/2014/main" id="{01741E5F-B20E-4A2F-866A-92AE3C33C2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38" t="5910" r="6382"/>
          <a:stretch/>
        </p:blipFill>
        <p:spPr>
          <a:xfrm>
            <a:off x="6222884" y="1659321"/>
            <a:ext cx="5248109" cy="363934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4597ADE-B5DA-4956-852C-596C70871AC8}"/>
              </a:ext>
            </a:extLst>
          </p:cNvPr>
          <p:cNvSpPr/>
          <p:nvPr/>
        </p:nvSpPr>
        <p:spPr>
          <a:xfrm>
            <a:off x="6460253" y="5467252"/>
            <a:ext cx="4773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i="1" dirty="0">
                <a:solidFill>
                  <a:srgbClr val="000000"/>
                </a:solidFill>
              </a:rPr>
              <a:t>J. A. Thornton and D. W. Hoffman, “Stress-related effects in thin films,” Thin Solid Films, vol. 171, no. 1, pp. 5–31, 1989. </a:t>
            </a:r>
            <a:endParaRPr lang="en-US" sz="120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E8842-FE57-4D1A-9622-90BBEC04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1008D30-B54D-4517-B2F8-06EE2E6E9333}"/>
              </a:ext>
            </a:extLst>
          </p:cNvPr>
          <p:cNvSpPr/>
          <p:nvPr/>
        </p:nvSpPr>
        <p:spPr>
          <a:xfrm rot="14534215">
            <a:off x="7270658" y="1173432"/>
            <a:ext cx="565568" cy="194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8B68EDA-F9E7-422F-B214-0E2037681664}"/>
              </a:ext>
            </a:extLst>
          </p:cNvPr>
          <p:cNvSpPr/>
          <p:nvPr/>
        </p:nvSpPr>
        <p:spPr>
          <a:xfrm rot="10800000">
            <a:off x="354589" y="2161519"/>
            <a:ext cx="565568" cy="194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C50DFA-256C-4191-B86E-B3F928C67430}"/>
              </a:ext>
            </a:extLst>
          </p:cNvPr>
          <p:cNvSpPr txBox="1"/>
          <p:nvPr/>
        </p:nvSpPr>
        <p:spPr>
          <a:xfrm>
            <a:off x="1100805" y="2488607"/>
            <a:ext cx="375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High substrate temperature</a:t>
            </a:r>
          </a:p>
        </p:txBody>
      </p:sp>
      <p:sp>
        <p:nvSpPr>
          <p:cNvPr id="2" name="Cubo 48">
            <a:extLst>
              <a:ext uri="{FF2B5EF4-FFF2-40B4-BE49-F238E27FC236}">
                <a16:creationId xmlns:a16="http://schemas.microsoft.com/office/drawing/2014/main" id="{C68F2E32-28C5-4EBB-B9CF-FEC16B0D825A}"/>
              </a:ext>
            </a:extLst>
          </p:cNvPr>
          <p:cNvSpPr/>
          <p:nvPr/>
        </p:nvSpPr>
        <p:spPr>
          <a:xfrm>
            <a:off x="2980295" y="4535983"/>
            <a:ext cx="2371232" cy="1249935"/>
          </a:xfrm>
          <a:prstGeom prst="cube">
            <a:avLst>
              <a:gd name="adj" fmla="val 43336"/>
            </a:avLst>
          </a:prstGeom>
          <a:solidFill>
            <a:srgbClr val="C48622"/>
          </a:solidFill>
          <a:ln>
            <a:solidFill>
              <a:srgbClr val="8D7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ubo 49">
            <a:extLst>
              <a:ext uri="{FF2B5EF4-FFF2-40B4-BE49-F238E27FC236}">
                <a16:creationId xmlns:a16="http://schemas.microsoft.com/office/drawing/2014/main" id="{591BBBFC-B728-4EC3-B402-F7FD0DB00EEE}"/>
              </a:ext>
            </a:extLst>
          </p:cNvPr>
          <p:cNvSpPr/>
          <p:nvPr/>
        </p:nvSpPr>
        <p:spPr>
          <a:xfrm>
            <a:off x="2980296" y="4104981"/>
            <a:ext cx="2371232" cy="961699"/>
          </a:xfrm>
          <a:prstGeom prst="cube">
            <a:avLst>
              <a:gd name="adj" fmla="val 57094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4F0A89-6D2F-4DB8-96AF-811673842873}"/>
              </a:ext>
            </a:extLst>
          </p:cNvPr>
          <p:cNvSpPr txBox="1"/>
          <p:nvPr/>
        </p:nvSpPr>
        <p:spPr>
          <a:xfrm>
            <a:off x="1147741" y="5281557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48622"/>
                </a:solidFill>
                <a:latin typeface="+mj-lt"/>
              </a:rPr>
              <a:t>Copper </a:t>
            </a:r>
            <a:r>
              <a:rPr lang="it-IT" b="1" dirty="0">
                <a:solidFill>
                  <a:srgbClr val="C48622"/>
                </a:solidFill>
                <a:latin typeface="+mj-lt"/>
              </a:rPr>
              <a:t>@550°C</a:t>
            </a:r>
            <a:endParaRPr lang="en-US" b="1" dirty="0">
              <a:solidFill>
                <a:srgbClr val="C4862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A22507-EC67-47DD-AF6A-7F1FAE732D06}"/>
              </a:ext>
            </a:extLst>
          </p:cNvPr>
          <p:cNvSpPr txBox="1"/>
          <p:nvPr/>
        </p:nvSpPr>
        <p:spPr>
          <a:xfrm>
            <a:off x="1914292" y="466195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Niobium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81DC43E4-4F93-4A63-8887-9C939A811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PVD process by DC Magnetron Sputtering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5DFEF0-162D-4319-A5E7-87B7C917BF81}"/>
              </a:ext>
            </a:extLst>
          </p:cNvPr>
          <p:cNvSpPr txBox="1"/>
          <p:nvPr/>
        </p:nvSpPr>
        <p:spPr>
          <a:xfrm>
            <a:off x="10207052" y="1477637"/>
            <a:ext cx="1742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See Pira’s </a:t>
            </a:r>
            <a:r>
              <a:rPr lang="en-US" sz="1800" i="1" dirty="0">
                <a:latin typeface="+mn-lt"/>
              </a:rPr>
              <a:t>lecture (30/09)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50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07260-8563-4894-9F4D-061FC829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70A4E-3FEE-439A-9539-16B47FA94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E8842-FE57-4D1A-9622-90BBEC04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C50DFA-256C-4191-B86E-B3F928C67430}"/>
              </a:ext>
            </a:extLst>
          </p:cNvPr>
          <p:cNvSpPr txBox="1"/>
          <p:nvPr/>
        </p:nvSpPr>
        <p:spPr>
          <a:xfrm>
            <a:off x="1100805" y="3479200"/>
            <a:ext cx="34136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Thick film</a:t>
            </a:r>
          </a:p>
          <a:p>
            <a:endParaRPr lang="en-US" sz="2400" b="1" dirty="0"/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Nb bulk like properties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Decrease thermal boundary resistance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2FE032-ADE1-4D58-961E-10B31D2582A1}"/>
              </a:ext>
            </a:extLst>
          </p:cNvPr>
          <p:cNvSpPr txBox="1"/>
          <p:nvPr/>
        </p:nvSpPr>
        <p:spPr>
          <a:xfrm>
            <a:off x="5822950" y="2782498"/>
            <a:ext cx="1909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film ~2-3 µm</a:t>
            </a:r>
          </a:p>
        </p:txBody>
      </p:sp>
      <p:sp>
        <p:nvSpPr>
          <p:cNvPr id="3" name="Cubo 48">
            <a:extLst>
              <a:ext uri="{FF2B5EF4-FFF2-40B4-BE49-F238E27FC236}">
                <a16:creationId xmlns:a16="http://schemas.microsoft.com/office/drawing/2014/main" id="{F46DE1F3-AB99-4339-AC0F-7998B8504465}"/>
              </a:ext>
            </a:extLst>
          </p:cNvPr>
          <p:cNvSpPr/>
          <p:nvPr/>
        </p:nvSpPr>
        <p:spPr>
          <a:xfrm>
            <a:off x="9283379" y="3429001"/>
            <a:ext cx="2371232" cy="1249935"/>
          </a:xfrm>
          <a:prstGeom prst="cube">
            <a:avLst>
              <a:gd name="adj" fmla="val 43336"/>
            </a:avLst>
          </a:prstGeom>
          <a:solidFill>
            <a:srgbClr val="C48622"/>
          </a:solidFill>
          <a:ln>
            <a:solidFill>
              <a:srgbClr val="8D7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ubo 49">
            <a:extLst>
              <a:ext uri="{FF2B5EF4-FFF2-40B4-BE49-F238E27FC236}">
                <a16:creationId xmlns:a16="http://schemas.microsoft.com/office/drawing/2014/main" id="{06668751-63A2-4B4F-A43B-FAD8E973421A}"/>
              </a:ext>
            </a:extLst>
          </p:cNvPr>
          <p:cNvSpPr/>
          <p:nvPr/>
        </p:nvSpPr>
        <p:spPr>
          <a:xfrm>
            <a:off x="9283380" y="2997999"/>
            <a:ext cx="2371232" cy="961699"/>
          </a:xfrm>
          <a:prstGeom prst="cube">
            <a:avLst>
              <a:gd name="adj" fmla="val 57094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869EDE-03D5-4391-93E5-45B5916ED3F1}"/>
              </a:ext>
            </a:extLst>
          </p:cNvPr>
          <p:cNvSpPr txBox="1"/>
          <p:nvPr/>
        </p:nvSpPr>
        <p:spPr>
          <a:xfrm>
            <a:off x="9528842" y="2382388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Thick</a:t>
            </a:r>
            <a:r>
              <a:rPr lang="en-US" sz="2000" dirty="0"/>
              <a:t> film ~70 µm</a:t>
            </a:r>
          </a:p>
        </p:txBody>
      </p:sp>
      <p:sp>
        <p:nvSpPr>
          <p:cNvPr id="11" name="Cubo 48">
            <a:extLst>
              <a:ext uri="{FF2B5EF4-FFF2-40B4-BE49-F238E27FC236}">
                <a16:creationId xmlns:a16="http://schemas.microsoft.com/office/drawing/2014/main" id="{E871B932-811C-4B3B-BFD1-2829901BC479}"/>
              </a:ext>
            </a:extLst>
          </p:cNvPr>
          <p:cNvSpPr/>
          <p:nvPr/>
        </p:nvSpPr>
        <p:spPr>
          <a:xfrm>
            <a:off x="5405447" y="3429000"/>
            <a:ext cx="2290824" cy="1249935"/>
          </a:xfrm>
          <a:prstGeom prst="cube">
            <a:avLst>
              <a:gd name="adj" fmla="val 43336"/>
            </a:avLst>
          </a:prstGeom>
          <a:solidFill>
            <a:srgbClr val="C48622"/>
          </a:solidFill>
          <a:ln>
            <a:solidFill>
              <a:srgbClr val="8D7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319539-2D81-4F9D-86EA-3C4D37A34C2B}"/>
              </a:ext>
            </a:extLst>
          </p:cNvPr>
          <p:cNvSpPr txBox="1"/>
          <p:nvPr/>
        </p:nvSpPr>
        <p:spPr>
          <a:xfrm>
            <a:off x="8038011" y="4210404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48622"/>
                </a:solidFill>
                <a:latin typeface="+mj-lt"/>
              </a:rPr>
              <a:t>Copper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E966BA-4E57-4FAC-8FB6-ACF97ECBB921}"/>
              </a:ext>
            </a:extLst>
          </p:cNvPr>
          <p:cNvSpPr txBox="1"/>
          <p:nvPr/>
        </p:nvSpPr>
        <p:spPr>
          <a:xfrm>
            <a:off x="8035622" y="305966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F7F7F"/>
                </a:solidFill>
                <a:latin typeface="+mj-lt"/>
              </a:rPr>
              <a:t>Niobium</a:t>
            </a:r>
          </a:p>
        </p:txBody>
      </p:sp>
      <p:sp>
        <p:nvSpPr>
          <p:cNvPr id="14" name="Cubo 49">
            <a:extLst>
              <a:ext uri="{FF2B5EF4-FFF2-40B4-BE49-F238E27FC236}">
                <a16:creationId xmlns:a16="http://schemas.microsoft.com/office/drawing/2014/main" id="{0A11839C-17AE-4315-82FC-9172F1614B3F}"/>
              </a:ext>
            </a:extLst>
          </p:cNvPr>
          <p:cNvSpPr/>
          <p:nvPr/>
        </p:nvSpPr>
        <p:spPr>
          <a:xfrm>
            <a:off x="5405446" y="3409124"/>
            <a:ext cx="2281330" cy="544166"/>
          </a:xfrm>
          <a:prstGeom prst="cube">
            <a:avLst>
              <a:gd name="adj" fmla="val 99078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95449B02-5412-4DBC-8D30-F4E41FC87627}"/>
              </a:ext>
            </a:extLst>
          </p:cNvPr>
          <p:cNvSpPr/>
          <p:nvPr/>
        </p:nvSpPr>
        <p:spPr>
          <a:xfrm rot="10800000">
            <a:off x="354589" y="2161519"/>
            <a:ext cx="565568" cy="194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4472B8-EE3C-4731-A24F-6D10B213763B}"/>
              </a:ext>
            </a:extLst>
          </p:cNvPr>
          <p:cNvSpPr txBox="1"/>
          <p:nvPr/>
        </p:nvSpPr>
        <p:spPr>
          <a:xfrm>
            <a:off x="1100805" y="2488607"/>
            <a:ext cx="375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High substrate temperature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4FC3EC9-07EB-41CD-AB4A-29FD3A55A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PVD process by DC Magnetron Sputtering</a:t>
            </a:r>
          </a:p>
        </p:txBody>
      </p:sp>
    </p:spTree>
    <p:extLst>
      <p:ext uri="{BB962C8B-B14F-4D97-AF65-F5344CB8AC3E}">
        <p14:creationId xmlns:p14="http://schemas.microsoft.com/office/powerpoint/2010/main" val="2600275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bo 48">
            <a:extLst>
              <a:ext uri="{FF2B5EF4-FFF2-40B4-BE49-F238E27FC236}">
                <a16:creationId xmlns:a16="http://schemas.microsoft.com/office/drawing/2014/main" id="{1B47083B-DC25-418A-BFB3-8C410D668DC7}"/>
              </a:ext>
            </a:extLst>
          </p:cNvPr>
          <p:cNvSpPr/>
          <p:nvPr/>
        </p:nvSpPr>
        <p:spPr>
          <a:xfrm>
            <a:off x="5669003" y="3910201"/>
            <a:ext cx="2290824" cy="1249935"/>
          </a:xfrm>
          <a:prstGeom prst="cube">
            <a:avLst>
              <a:gd name="adj" fmla="val 43336"/>
            </a:avLst>
          </a:prstGeom>
          <a:solidFill>
            <a:srgbClr val="C48622"/>
          </a:solidFill>
          <a:ln>
            <a:solidFill>
              <a:srgbClr val="8D7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07260-8563-4894-9F4D-061FC829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70A4E-3FEE-439A-9539-16B47FA94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E8842-FE57-4D1A-9622-90BBEC04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8B4F8A-8B98-4B53-9932-B4841CA7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PVD process: thick films by long pulsed DCMS</a:t>
            </a:r>
          </a:p>
        </p:txBody>
      </p:sp>
      <p:grpSp>
        <p:nvGrpSpPr>
          <p:cNvPr id="11" name="Gruppo 53">
            <a:extLst>
              <a:ext uri="{FF2B5EF4-FFF2-40B4-BE49-F238E27FC236}">
                <a16:creationId xmlns:a16="http://schemas.microsoft.com/office/drawing/2014/main" id="{89BAD8A6-B5FF-48A0-9E49-A0EB0EF10A7B}"/>
              </a:ext>
            </a:extLst>
          </p:cNvPr>
          <p:cNvGrpSpPr/>
          <p:nvPr/>
        </p:nvGrpSpPr>
        <p:grpSpPr>
          <a:xfrm>
            <a:off x="5643718" y="2856237"/>
            <a:ext cx="2316109" cy="1378818"/>
            <a:chOff x="532010" y="4115556"/>
            <a:chExt cx="1984893" cy="756971"/>
          </a:xfrm>
          <a:solidFill>
            <a:schemeClr val="bg1">
              <a:lumMod val="50000"/>
            </a:schemeClr>
          </a:solidFill>
        </p:grpSpPr>
        <p:sp>
          <p:nvSpPr>
            <p:cNvPr id="12" name="Cubo 54">
              <a:extLst>
                <a:ext uri="{FF2B5EF4-FFF2-40B4-BE49-F238E27FC236}">
                  <a16:creationId xmlns:a16="http://schemas.microsoft.com/office/drawing/2014/main" id="{0D7570C2-8C94-489C-8015-6A45DB066DCA}"/>
                </a:ext>
              </a:extLst>
            </p:cNvPr>
            <p:cNvSpPr/>
            <p:nvPr/>
          </p:nvSpPr>
          <p:spPr>
            <a:xfrm>
              <a:off x="553679" y="4466886"/>
              <a:ext cx="1963224" cy="405641"/>
            </a:xfrm>
            <a:prstGeom prst="cube">
              <a:avLst>
                <a:gd name="adj" fmla="val 90394"/>
              </a:avLst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ubo 55">
              <a:extLst>
                <a:ext uri="{FF2B5EF4-FFF2-40B4-BE49-F238E27FC236}">
                  <a16:creationId xmlns:a16="http://schemas.microsoft.com/office/drawing/2014/main" id="{4DFC7E7B-1CDE-4583-98C7-9E8245560E49}"/>
                </a:ext>
              </a:extLst>
            </p:cNvPr>
            <p:cNvSpPr/>
            <p:nvPr/>
          </p:nvSpPr>
          <p:spPr>
            <a:xfrm>
              <a:off x="553679" y="4344478"/>
              <a:ext cx="1963224" cy="405641"/>
            </a:xfrm>
            <a:prstGeom prst="cube">
              <a:avLst>
                <a:gd name="adj" fmla="val 90394"/>
              </a:avLst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ubo 56">
              <a:extLst>
                <a:ext uri="{FF2B5EF4-FFF2-40B4-BE49-F238E27FC236}">
                  <a16:creationId xmlns:a16="http://schemas.microsoft.com/office/drawing/2014/main" id="{8A6AE991-1E26-4765-A40D-DB648027F88A}"/>
                </a:ext>
              </a:extLst>
            </p:cNvPr>
            <p:cNvSpPr/>
            <p:nvPr/>
          </p:nvSpPr>
          <p:spPr>
            <a:xfrm>
              <a:off x="532010" y="4230197"/>
              <a:ext cx="1963224" cy="405641"/>
            </a:xfrm>
            <a:prstGeom prst="cube">
              <a:avLst>
                <a:gd name="adj" fmla="val 90394"/>
              </a:avLst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ubo 57">
              <a:extLst>
                <a:ext uri="{FF2B5EF4-FFF2-40B4-BE49-F238E27FC236}">
                  <a16:creationId xmlns:a16="http://schemas.microsoft.com/office/drawing/2014/main" id="{FF5DEEEF-25E4-4441-8CF7-D5EB9E19A65B}"/>
                </a:ext>
              </a:extLst>
            </p:cNvPr>
            <p:cNvSpPr/>
            <p:nvPr/>
          </p:nvSpPr>
          <p:spPr>
            <a:xfrm>
              <a:off x="532010" y="4115556"/>
              <a:ext cx="1963224" cy="405641"/>
            </a:xfrm>
            <a:prstGeom prst="cube">
              <a:avLst>
                <a:gd name="adj" fmla="val 90394"/>
              </a:avLst>
            </a:prstGeom>
            <a:grp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2" name="Cubo 48">
            <a:extLst>
              <a:ext uri="{FF2B5EF4-FFF2-40B4-BE49-F238E27FC236}">
                <a16:creationId xmlns:a16="http://schemas.microsoft.com/office/drawing/2014/main" id="{BEBDCE6E-60EB-44E9-9880-68D37BB43D10}"/>
              </a:ext>
            </a:extLst>
          </p:cNvPr>
          <p:cNvSpPr/>
          <p:nvPr/>
        </p:nvSpPr>
        <p:spPr>
          <a:xfrm>
            <a:off x="9556429" y="3910202"/>
            <a:ext cx="2371232" cy="1249935"/>
          </a:xfrm>
          <a:prstGeom prst="cube">
            <a:avLst>
              <a:gd name="adj" fmla="val 43336"/>
            </a:avLst>
          </a:prstGeom>
          <a:solidFill>
            <a:srgbClr val="C48622"/>
          </a:solidFill>
          <a:ln>
            <a:solidFill>
              <a:srgbClr val="8D7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ubo 49">
            <a:extLst>
              <a:ext uri="{FF2B5EF4-FFF2-40B4-BE49-F238E27FC236}">
                <a16:creationId xmlns:a16="http://schemas.microsoft.com/office/drawing/2014/main" id="{EECEDFC2-93BD-47FA-A844-9EE425E71EA3}"/>
              </a:ext>
            </a:extLst>
          </p:cNvPr>
          <p:cNvSpPr/>
          <p:nvPr/>
        </p:nvSpPr>
        <p:spPr>
          <a:xfrm>
            <a:off x="9556430" y="3479200"/>
            <a:ext cx="2371232" cy="961699"/>
          </a:xfrm>
          <a:prstGeom prst="cube">
            <a:avLst>
              <a:gd name="adj" fmla="val 57094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E06350-183F-4256-BA9C-27F0BF6B5E2A}"/>
              </a:ext>
            </a:extLst>
          </p:cNvPr>
          <p:cNvSpPr txBox="1"/>
          <p:nvPr/>
        </p:nvSpPr>
        <p:spPr>
          <a:xfrm>
            <a:off x="8311061" y="4691605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48622"/>
                </a:solidFill>
                <a:latin typeface="+mj-lt"/>
              </a:rPr>
              <a:t>Copper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A8E559-F805-406B-9710-9E65CC9A2AF1}"/>
              </a:ext>
            </a:extLst>
          </p:cNvPr>
          <p:cNvSpPr txBox="1"/>
          <p:nvPr/>
        </p:nvSpPr>
        <p:spPr>
          <a:xfrm>
            <a:off x="8308672" y="3540870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F7F7F"/>
                </a:solidFill>
                <a:latin typeface="+mj-lt"/>
              </a:rPr>
              <a:t>Niobium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3C651E6B-8656-40FA-84EC-E0D6BA009E59}"/>
              </a:ext>
            </a:extLst>
          </p:cNvPr>
          <p:cNvSpPr/>
          <p:nvPr/>
        </p:nvSpPr>
        <p:spPr>
          <a:xfrm rot="16200000">
            <a:off x="8559854" y="3815037"/>
            <a:ext cx="565568" cy="971731"/>
          </a:xfrm>
          <a:prstGeom prst="down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115AB-650D-47D0-B277-129B4C5A2A5D}"/>
              </a:ext>
            </a:extLst>
          </p:cNvPr>
          <p:cNvSpPr txBox="1"/>
          <p:nvPr/>
        </p:nvSpPr>
        <p:spPr>
          <a:xfrm>
            <a:off x="9801892" y="2863589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Thick</a:t>
            </a:r>
            <a:r>
              <a:rPr lang="en-US" sz="2000" dirty="0"/>
              <a:t> film ~70 µm</a:t>
            </a:r>
          </a:p>
        </p:txBody>
      </p:sp>
      <p:cxnSp>
        <p:nvCxnSpPr>
          <p:cNvPr id="37" name="Connettore 2 17">
            <a:extLst>
              <a:ext uri="{FF2B5EF4-FFF2-40B4-BE49-F238E27FC236}">
                <a16:creationId xmlns:a16="http://schemas.microsoft.com/office/drawing/2014/main" id="{A4DCB745-28B8-4E5A-AD79-D6BC5D6629BC}"/>
              </a:ext>
            </a:extLst>
          </p:cNvPr>
          <p:cNvCxnSpPr/>
          <p:nvPr/>
        </p:nvCxnSpPr>
        <p:spPr>
          <a:xfrm flipV="1">
            <a:off x="1931840" y="5150742"/>
            <a:ext cx="247888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25">
            <a:extLst>
              <a:ext uri="{FF2B5EF4-FFF2-40B4-BE49-F238E27FC236}">
                <a16:creationId xmlns:a16="http://schemas.microsoft.com/office/drawing/2014/main" id="{8AF9A690-981C-4A25-9792-5AC260957CF1}"/>
              </a:ext>
            </a:extLst>
          </p:cNvPr>
          <p:cNvSpPr txBox="1"/>
          <p:nvPr/>
        </p:nvSpPr>
        <p:spPr>
          <a:xfrm>
            <a:off x="1530338" y="5282232"/>
            <a:ext cx="319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time of process ~ 5 hours</a:t>
            </a:r>
          </a:p>
        </p:txBody>
      </p:sp>
      <p:sp>
        <p:nvSpPr>
          <p:cNvPr id="43" name="CasellaDiTesto 26">
            <a:extLst>
              <a:ext uri="{FF2B5EF4-FFF2-40B4-BE49-F238E27FC236}">
                <a16:creationId xmlns:a16="http://schemas.microsoft.com/office/drawing/2014/main" id="{E6537CC8-CE8C-4A8F-AC06-4C095DD168EA}"/>
              </a:ext>
            </a:extLst>
          </p:cNvPr>
          <p:cNvSpPr txBox="1"/>
          <p:nvPr/>
        </p:nvSpPr>
        <p:spPr>
          <a:xfrm>
            <a:off x="171346" y="2468093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DC ON</a:t>
            </a:r>
          </a:p>
        </p:txBody>
      </p:sp>
      <p:sp>
        <p:nvSpPr>
          <p:cNvPr id="44" name="CasellaDiTesto 27">
            <a:extLst>
              <a:ext uri="{FF2B5EF4-FFF2-40B4-BE49-F238E27FC236}">
                <a16:creationId xmlns:a16="http://schemas.microsoft.com/office/drawing/2014/main" id="{95801112-5F5E-452C-923C-A922CE16429D}"/>
              </a:ext>
            </a:extLst>
          </p:cNvPr>
          <p:cNvSpPr txBox="1"/>
          <p:nvPr/>
        </p:nvSpPr>
        <p:spPr>
          <a:xfrm>
            <a:off x="146500" y="4430315"/>
            <a:ext cx="7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DC OFF</a:t>
            </a:r>
          </a:p>
        </p:txBody>
      </p:sp>
      <p:sp>
        <p:nvSpPr>
          <p:cNvPr id="45" name="CasellaDiTesto 28">
            <a:extLst>
              <a:ext uri="{FF2B5EF4-FFF2-40B4-BE49-F238E27FC236}">
                <a16:creationId xmlns:a16="http://schemas.microsoft.com/office/drawing/2014/main" id="{A803774B-6427-4B55-A5C8-0B824F09D74F}"/>
              </a:ext>
            </a:extLst>
          </p:cNvPr>
          <p:cNvSpPr txBox="1"/>
          <p:nvPr/>
        </p:nvSpPr>
        <p:spPr>
          <a:xfrm>
            <a:off x="5656065" y="2066769"/>
            <a:ext cx="2580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Single Layer thickness</a:t>
            </a:r>
          </a:p>
          <a:p>
            <a:pPr algn="ctr"/>
            <a:r>
              <a:rPr lang="en-US" dirty="0"/>
              <a:t>100 - 500 </a:t>
            </a:r>
            <a:r>
              <a:rPr lang="en-US" dirty="0">
                <a:cs typeface="Calibri" panose="020F0502020204030204" pitchFamily="34" charset="0"/>
              </a:rPr>
              <a:t>nm</a:t>
            </a:r>
            <a:endParaRPr lang="en-US" dirty="0"/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A798344-AC25-4257-B602-65EBA92A68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072257"/>
              </p:ext>
            </p:extLst>
          </p:nvPr>
        </p:nvGraphicFramePr>
        <p:xfrm>
          <a:off x="764165" y="2362684"/>
          <a:ext cx="4562475" cy="2725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27D25F75-4D94-46A2-B695-05425B8DEAF6}"/>
              </a:ext>
            </a:extLst>
          </p:cNvPr>
          <p:cNvSpPr/>
          <p:nvPr/>
        </p:nvSpPr>
        <p:spPr>
          <a:xfrm>
            <a:off x="2293967" y="2506198"/>
            <a:ext cx="683200" cy="2050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775839-AB1D-48A3-B67D-7CB030505180}"/>
              </a:ext>
            </a:extLst>
          </p:cNvPr>
          <p:cNvSpPr/>
          <p:nvPr/>
        </p:nvSpPr>
        <p:spPr>
          <a:xfrm>
            <a:off x="3127103" y="2506198"/>
            <a:ext cx="683200" cy="2050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BCFF28-05E7-4F79-9D2B-F8D660EEE40D}"/>
              </a:ext>
            </a:extLst>
          </p:cNvPr>
          <p:cNvSpPr/>
          <p:nvPr/>
        </p:nvSpPr>
        <p:spPr>
          <a:xfrm>
            <a:off x="1460831" y="2506197"/>
            <a:ext cx="683200" cy="2050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8DDB34-F250-4FAD-B612-617EF7C21C3C}"/>
              </a:ext>
            </a:extLst>
          </p:cNvPr>
          <p:cNvSpPr/>
          <p:nvPr/>
        </p:nvSpPr>
        <p:spPr>
          <a:xfrm>
            <a:off x="3960239" y="2503979"/>
            <a:ext cx="683200" cy="2050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45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80614-84C4-459C-A11D-9D92EDE57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1AD8D-74C3-45A3-B817-2E1E7A83F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EF7C3-AA5A-4931-BAEC-0A6886D9D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B8CAB3-CA2D-42D3-9B4F-3549D27506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6" t="10338" r="5344" b="10159"/>
          <a:stretch/>
        </p:blipFill>
        <p:spPr>
          <a:xfrm rot="5400000">
            <a:off x="7455398" y="1872284"/>
            <a:ext cx="5452322" cy="2858499"/>
          </a:xfrm>
          <a:prstGeom prst="rect">
            <a:avLst/>
          </a:prstGeom>
        </p:spPr>
      </p:pic>
      <p:pic>
        <p:nvPicPr>
          <p:cNvPr id="10" name="Immagine 1">
            <a:extLst>
              <a:ext uri="{FF2B5EF4-FFF2-40B4-BE49-F238E27FC236}">
                <a16:creationId xmlns:a16="http://schemas.microsoft.com/office/drawing/2014/main" id="{86524948-A429-434F-88E3-304573D986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1390" r="9897" b="6013"/>
          <a:stretch/>
        </p:blipFill>
        <p:spPr>
          <a:xfrm rot="16200000">
            <a:off x="5846878" y="3065242"/>
            <a:ext cx="3287542" cy="19701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639679-00B1-4041-ADE7-78030E7FE7D0}"/>
              </a:ext>
            </a:extLst>
          </p:cNvPr>
          <p:cNvSpPr txBox="1"/>
          <p:nvPr/>
        </p:nvSpPr>
        <p:spPr>
          <a:xfrm>
            <a:off x="2822475" y="2456848"/>
            <a:ext cx="3476977" cy="2436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Baking = </a:t>
            </a:r>
            <a:r>
              <a:rPr lang="en-US" sz="2000" b="1" dirty="0"/>
              <a:t>600°C</a:t>
            </a:r>
            <a:r>
              <a:rPr lang="en-US" sz="2000" dirty="0"/>
              <a:t> for 48 hours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Temperature = </a:t>
            </a:r>
            <a:r>
              <a:rPr lang="en-US" sz="2400" b="1" dirty="0">
                <a:solidFill>
                  <a:schemeClr val="accent3"/>
                </a:solidFill>
              </a:rPr>
              <a:t>550 °C</a:t>
            </a:r>
            <a:endParaRPr lang="en-US" sz="2000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/>
              <a:t>Base pressure &lt; </a:t>
            </a:r>
            <a:r>
              <a:rPr lang="en-US" sz="2000" b="1" dirty="0"/>
              <a:t>1 x 10</a:t>
            </a:r>
            <a:r>
              <a:rPr lang="en-US" sz="2000" b="1" baseline="30000" dirty="0"/>
              <a:t>-9</a:t>
            </a:r>
            <a:r>
              <a:rPr lang="en-US" sz="2000" b="1" dirty="0"/>
              <a:t> mbar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Magnetic Field = </a:t>
            </a:r>
            <a:r>
              <a:rPr lang="en-US" sz="2000" b="1" dirty="0"/>
              <a:t>830 Gauss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Current = </a:t>
            </a:r>
            <a:r>
              <a:rPr lang="en-US" sz="2000" b="1" dirty="0"/>
              <a:t>1 A</a:t>
            </a:r>
            <a:endParaRPr lang="en-US" sz="20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65E558D-AA19-4014-993C-00FFD7AF4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86" y="500779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PVD process: thick films by long pulsed DCMS</a:t>
            </a:r>
          </a:p>
        </p:txBody>
      </p:sp>
      <p:sp>
        <p:nvSpPr>
          <p:cNvPr id="13" name="Rettangolo 13">
            <a:extLst>
              <a:ext uri="{FF2B5EF4-FFF2-40B4-BE49-F238E27FC236}">
                <a16:creationId xmlns:a16="http://schemas.microsoft.com/office/drawing/2014/main" id="{6E5C82E4-FD99-4009-A35A-275E140186A3}"/>
              </a:ext>
            </a:extLst>
          </p:cNvPr>
          <p:cNvSpPr/>
          <p:nvPr/>
        </p:nvSpPr>
        <p:spPr>
          <a:xfrm>
            <a:off x="121462" y="1707049"/>
            <a:ext cx="139337" cy="182880"/>
          </a:xfrm>
          <a:prstGeom prst="rect">
            <a:avLst/>
          </a:prstGeom>
          <a:solidFill>
            <a:srgbClr val="167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pic>
        <p:nvPicPr>
          <p:cNvPr id="14" name="Immagine 91">
            <a:extLst>
              <a:ext uri="{FF2B5EF4-FFF2-40B4-BE49-F238E27FC236}">
                <a16:creationId xmlns:a16="http://schemas.microsoft.com/office/drawing/2014/main" id="{895ACE58-AC34-4738-9CEF-6AE4589A0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118" y="1583168"/>
            <a:ext cx="1700258" cy="4612265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61553FC-DFC9-4BA0-AE6D-547B84D1C2E3}"/>
              </a:ext>
            </a:extLst>
          </p:cNvPr>
          <p:cNvSpPr txBox="1"/>
          <p:nvPr/>
        </p:nvSpPr>
        <p:spPr>
          <a:xfrm>
            <a:off x="260799" y="1619122"/>
            <a:ext cx="929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Grounded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39CD7D8-0047-4634-84ED-6734702B60CB}"/>
              </a:ext>
            </a:extLst>
          </p:cNvPr>
          <p:cNvSpPr txBox="1"/>
          <p:nvPr/>
        </p:nvSpPr>
        <p:spPr>
          <a:xfrm>
            <a:off x="113586" y="5466311"/>
            <a:ext cx="1520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Cu cavity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B31F224-B1B2-478D-83BA-DA7EDDAF6283}"/>
              </a:ext>
            </a:extLst>
          </p:cNvPr>
          <p:cNvSpPr txBox="1"/>
          <p:nvPr/>
        </p:nvSpPr>
        <p:spPr>
          <a:xfrm>
            <a:off x="29109" y="4845168"/>
            <a:ext cx="971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cs typeface="Times New Roman" panose="02020603050405020304" pitchFamily="18" charset="0"/>
              </a:rPr>
              <a:t>IR lamp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948F33E-8E00-4DC2-9A78-C388A559CBF2}"/>
              </a:ext>
            </a:extLst>
          </p:cNvPr>
          <p:cNvSpPr txBox="1"/>
          <p:nvPr/>
        </p:nvSpPr>
        <p:spPr>
          <a:xfrm>
            <a:off x="2199498" y="5923706"/>
            <a:ext cx="146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Nb cathode</a:t>
            </a:r>
          </a:p>
        </p:txBody>
      </p:sp>
      <p:sp>
        <p:nvSpPr>
          <p:cNvPr id="22" name="Rettangolo 110">
            <a:extLst>
              <a:ext uri="{FF2B5EF4-FFF2-40B4-BE49-F238E27FC236}">
                <a16:creationId xmlns:a16="http://schemas.microsoft.com/office/drawing/2014/main" id="{2153479B-92CE-4D49-992D-702FD628B2EF}"/>
              </a:ext>
            </a:extLst>
          </p:cNvPr>
          <p:cNvSpPr/>
          <p:nvPr/>
        </p:nvSpPr>
        <p:spPr>
          <a:xfrm>
            <a:off x="121462" y="2025423"/>
            <a:ext cx="139337" cy="1828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CasellaDiTesto 111">
            <a:extLst>
              <a:ext uri="{FF2B5EF4-FFF2-40B4-BE49-F238E27FC236}">
                <a16:creationId xmlns:a16="http://schemas.microsoft.com/office/drawing/2014/main" id="{7E400907-8F9C-4E38-8EF8-09BFAE58CEB5}"/>
              </a:ext>
            </a:extLst>
          </p:cNvPr>
          <p:cNvSpPr txBox="1"/>
          <p:nvPr/>
        </p:nvSpPr>
        <p:spPr>
          <a:xfrm>
            <a:off x="296511" y="1946228"/>
            <a:ext cx="849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Potential</a:t>
            </a:r>
          </a:p>
        </p:txBody>
      </p:sp>
      <p:sp>
        <p:nvSpPr>
          <p:cNvPr id="9" name="CasellaDiTesto 17">
            <a:extLst>
              <a:ext uri="{FF2B5EF4-FFF2-40B4-BE49-F238E27FC236}">
                <a16:creationId xmlns:a16="http://schemas.microsoft.com/office/drawing/2014/main" id="{24092885-B377-4B5F-8163-B3EA88B88EEB}"/>
              </a:ext>
            </a:extLst>
          </p:cNvPr>
          <p:cNvSpPr txBox="1"/>
          <p:nvPr/>
        </p:nvSpPr>
        <p:spPr>
          <a:xfrm>
            <a:off x="6505552" y="5719917"/>
            <a:ext cx="1967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Times New Roman" panose="02020603050405020304" pitchFamily="18" charset="0"/>
              </a:rPr>
              <a:t>Nb on Cu 6GHz cavity</a:t>
            </a:r>
          </a:p>
        </p:txBody>
      </p:sp>
      <p:sp>
        <p:nvSpPr>
          <p:cNvPr id="26" name="CasellaDiTesto 17">
            <a:extLst>
              <a:ext uri="{FF2B5EF4-FFF2-40B4-BE49-F238E27FC236}">
                <a16:creationId xmlns:a16="http://schemas.microsoft.com/office/drawing/2014/main" id="{EC2C49F8-694A-4EF7-876D-C11D0429E054}"/>
              </a:ext>
            </a:extLst>
          </p:cNvPr>
          <p:cNvSpPr txBox="1"/>
          <p:nvPr/>
        </p:nvSpPr>
        <p:spPr>
          <a:xfrm rot="16200000">
            <a:off x="10132513" y="3595158"/>
            <a:ext cx="3264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Times New Roman" panose="02020603050405020304" pitchFamily="18" charset="0"/>
              </a:rPr>
              <a:t>Sputtering system for 6GHz cavities </a:t>
            </a:r>
          </a:p>
        </p:txBody>
      </p:sp>
    </p:spTree>
    <p:extLst>
      <p:ext uri="{BB962C8B-B14F-4D97-AF65-F5344CB8AC3E}">
        <p14:creationId xmlns:p14="http://schemas.microsoft.com/office/powerpoint/2010/main" val="1784423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FEBC9-095B-40F5-B13B-10A913C2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Thick Film morphology by EBSD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0CE08-642D-4546-AFA7-6E93C67B3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95FD2-3ABB-479C-BF9A-E81905F94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571BC-4271-42AF-9A6F-B09D5B13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8DA902C4-798E-4205-ABCC-C6DDA93AA9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958" y="1975737"/>
            <a:ext cx="3160176" cy="3160176"/>
          </a:xfrm>
          <a:prstGeom prst="rect">
            <a:avLst/>
          </a:prstGeom>
        </p:spPr>
      </p:pic>
      <p:sp>
        <p:nvSpPr>
          <p:cNvPr id="10" name="CasellaDiTesto 87">
            <a:extLst>
              <a:ext uri="{FF2B5EF4-FFF2-40B4-BE49-F238E27FC236}">
                <a16:creationId xmlns:a16="http://schemas.microsoft.com/office/drawing/2014/main" id="{1D439207-4F41-4E2C-89C1-DFC849F4A77E}"/>
              </a:ext>
            </a:extLst>
          </p:cNvPr>
          <p:cNvSpPr txBox="1"/>
          <p:nvPr/>
        </p:nvSpPr>
        <p:spPr>
          <a:xfrm>
            <a:off x="7456249" y="1952273"/>
            <a:ext cx="424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Cu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554E9F-FB2D-4D5C-8977-DD1B4FFF4EA2}"/>
              </a:ext>
            </a:extLst>
          </p:cNvPr>
          <p:cNvSpPr txBox="1"/>
          <p:nvPr/>
        </p:nvSpPr>
        <p:spPr>
          <a:xfrm rot="16200000">
            <a:off x="9462753" y="3507086"/>
            <a:ext cx="2753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it-IT" i="1" dirty="0">
                <a:latin typeface="+mn-lt"/>
              </a:rPr>
              <a:t>Courtesy of STFC (Reza Valizadeh)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533BA9-2A1E-46BB-8A47-50A32057AD5D}"/>
              </a:ext>
            </a:extLst>
          </p:cNvPr>
          <p:cNvSpPr txBox="1"/>
          <p:nvPr/>
        </p:nvSpPr>
        <p:spPr>
          <a:xfrm>
            <a:off x="3248274" y="47701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>
              <a:latin typeface="+mj-lt"/>
            </a:endParaRPr>
          </a:p>
        </p:txBody>
      </p:sp>
      <p:pic>
        <p:nvPicPr>
          <p:cNvPr id="16" name="Picture 97">
            <a:extLst>
              <a:ext uri="{FF2B5EF4-FFF2-40B4-BE49-F238E27FC236}">
                <a16:creationId xmlns:a16="http://schemas.microsoft.com/office/drawing/2014/main" id="{AB6BFC63-8B37-4175-95E6-08BF25B7023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17351" y="1975737"/>
            <a:ext cx="3581057" cy="3143126"/>
          </a:xfrm>
          <a:prstGeom prst="rect">
            <a:avLst/>
          </a:prstGeom>
        </p:spPr>
      </p:pic>
      <p:sp>
        <p:nvSpPr>
          <p:cNvPr id="18" name="CasellaDiTesto 93">
            <a:extLst>
              <a:ext uri="{FF2B5EF4-FFF2-40B4-BE49-F238E27FC236}">
                <a16:creationId xmlns:a16="http://schemas.microsoft.com/office/drawing/2014/main" id="{9329E76B-A552-4134-B679-0CEA6794973A}"/>
              </a:ext>
            </a:extLst>
          </p:cNvPr>
          <p:cNvSpPr txBox="1"/>
          <p:nvPr/>
        </p:nvSpPr>
        <p:spPr>
          <a:xfrm>
            <a:off x="3945922" y="5131421"/>
            <a:ext cx="2529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j-lt"/>
                <a:cs typeface="Segoe UI Light" panose="020B0502040204020203" pitchFamily="34" charset="0"/>
              </a:rPr>
              <a:t>Cav 21: 75 µm</a:t>
            </a:r>
          </a:p>
          <a:p>
            <a:pPr algn="ctr"/>
            <a:r>
              <a:rPr lang="en-US" sz="1600" b="1" dirty="0">
                <a:latin typeface="+mj-lt"/>
                <a:cs typeface="Segoe UI Light" panose="020B0502040204020203" pitchFamily="34" charset="0"/>
              </a:rPr>
              <a:t>500nm</a:t>
            </a:r>
            <a:r>
              <a:rPr lang="en-US" sz="1600" dirty="0">
                <a:latin typeface="+mj-lt"/>
                <a:cs typeface="Segoe UI Light" panose="020B0502040204020203" pitchFamily="34" charset="0"/>
              </a:rPr>
              <a:t> single layer thickness</a:t>
            </a:r>
          </a:p>
        </p:txBody>
      </p:sp>
      <p:sp>
        <p:nvSpPr>
          <p:cNvPr id="20" name="CasellaDiTesto 83">
            <a:extLst>
              <a:ext uri="{FF2B5EF4-FFF2-40B4-BE49-F238E27FC236}">
                <a16:creationId xmlns:a16="http://schemas.microsoft.com/office/drawing/2014/main" id="{5AE45C7B-A746-4846-BFFA-147583DAC3C2}"/>
              </a:ext>
            </a:extLst>
          </p:cNvPr>
          <p:cNvSpPr txBox="1"/>
          <p:nvPr/>
        </p:nvSpPr>
        <p:spPr>
          <a:xfrm>
            <a:off x="5682930" y="4011866"/>
            <a:ext cx="424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Cu</a:t>
            </a:r>
          </a:p>
        </p:txBody>
      </p:sp>
      <p:sp>
        <p:nvSpPr>
          <p:cNvPr id="24" name="CasellaDiTesto 93">
            <a:extLst>
              <a:ext uri="{FF2B5EF4-FFF2-40B4-BE49-F238E27FC236}">
                <a16:creationId xmlns:a16="http://schemas.microsoft.com/office/drawing/2014/main" id="{FA4F09B0-B702-41D5-88C0-D2FC6E4002E8}"/>
              </a:ext>
            </a:extLst>
          </p:cNvPr>
          <p:cNvSpPr txBox="1"/>
          <p:nvPr/>
        </p:nvSpPr>
        <p:spPr>
          <a:xfrm>
            <a:off x="7656331" y="5188770"/>
            <a:ext cx="2829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j-lt"/>
                <a:cs typeface="Segoe UI Light" panose="020B0502040204020203" pitchFamily="34" charset="0"/>
              </a:rPr>
              <a:t>Cav 16: 75 µm</a:t>
            </a:r>
          </a:p>
          <a:p>
            <a:pPr algn="ctr"/>
            <a:r>
              <a:rPr lang="en-US" sz="1600" b="1" dirty="0">
                <a:latin typeface="+mj-lt"/>
                <a:cs typeface="Segoe UI Light" panose="020B0502040204020203" pitchFamily="34" charset="0"/>
              </a:rPr>
              <a:t>500nm</a:t>
            </a:r>
            <a:r>
              <a:rPr lang="en-US" sz="1600" dirty="0">
                <a:latin typeface="+mj-lt"/>
                <a:cs typeface="Segoe UI Light" panose="020B0502040204020203" pitchFamily="34" charset="0"/>
              </a:rPr>
              <a:t> single layer thickness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94C792F-1F39-414A-A569-778A9BFBF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42" y="2081710"/>
            <a:ext cx="11029615" cy="3634486"/>
          </a:xfrm>
        </p:spPr>
        <p:txBody>
          <a:bodyPr>
            <a:normAutofit/>
          </a:bodyPr>
          <a:lstStyle/>
          <a:p>
            <a:r>
              <a:rPr lang="en-US" sz="2400" dirty="0"/>
              <a:t>Columnar growth</a:t>
            </a:r>
          </a:p>
          <a:p>
            <a:r>
              <a:rPr lang="en-US" sz="2400" dirty="0"/>
              <a:t>Larger grains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5682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82C9F16-853B-41E1-AE3B-EE1DDCE8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11FCBE2-AE06-44C7-A291-CFE75C18F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379B07-DD4E-4DE4-AFDC-4BADFC19F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785926"/>
            <a:ext cx="11029615" cy="413504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Why 6 GHz?</a:t>
            </a:r>
          </a:p>
          <a:p>
            <a:r>
              <a:rPr lang="en-US" sz="2400" dirty="0"/>
              <a:t>State of art on 6 GHz cavities</a:t>
            </a:r>
          </a:p>
          <a:p>
            <a:r>
              <a:rPr lang="en-US" sz="2400" dirty="0"/>
              <a:t>Seamless motivation</a:t>
            </a:r>
          </a:p>
          <a:p>
            <a:r>
              <a:rPr lang="en-US" sz="2400" dirty="0"/>
              <a:t>Manufacturing process</a:t>
            </a:r>
          </a:p>
          <a:p>
            <a:r>
              <a:rPr lang="en-US" sz="2400" dirty="0"/>
              <a:t>Surface treatments</a:t>
            </a:r>
          </a:p>
          <a:p>
            <a:r>
              <a:rPr lang="en-US" sz="2400" dirty="0"/>
              <a:t>Coating process</a:t>
            </a:r>
          </a:p>
          <a:p>
            <a:r>
              <a:rPr lang="en-US" sz="2400" dirty="0"/>
              <a:t>RF Characterization</a:t>
            </a:r>
          </a:p>
          <a:p>
            <a:r>
              <a:rPr lang="en-US" sz="2400" dirty="0"/>
              <a:t>Magnetic flux trapped study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C90E2EF-97D2-4304-B5EF-CA1C2F655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pic>
        <p:nvPicPr>
          <p:cNvPr id="24" name="Content Placeholder 3" descr="A close up of a camera&#10;&#10;Description automatically generated">
            <a:extLst>
              <a:ext uri="{FF2B5EF4-FFF2-40B4-BE49-F238E27FC236}">
                <a16:creationId xmlns:a16="http://schemas.microsoft.com/office/drawing/2014/main" id="{53916580-0978-48DE-89F7-2731CCC131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723" b="25233"/>
          <a:stretch/>
        </p:blipFill>
        <p:spPr>
          <a:xfrm>
            <a:off x="6478524" y="937025"/>
            <a:ext cx="4235484" cy="49839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81AA45-6943-4DF2-AF48-CE0DC12F24E8}"/>
              </a:ext>
            </a:extLst>
          </p:cNvPr>
          <p:cNvSpPr txBox="1"/>
          <p:nvPr/>
        </p:nvSpPr>
        <p:spPr>
          <a:xfrm rot="16200000">
            <a:off x="9675301" y="3207359"/>
            <a:ext cx="2604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Nb on Cu coated QWR (LNL)</a:t>
            </a:r>
          </a:p>
        </p:txBody>
      </p:sp>
    </p:spTree>
    <p:extLst>
      <p:ext uri="{BB962C8B-B14F-4D97-AF65-F5344CB8AC3E}">
        <p14:creationId xmlns:p14="http://schemas.microsoft.com/office/powerpoint/2010/main" val="263784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E37BB-F247-4CFC-BDB8-358900AE4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RF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8ED49-E1C5-4AB1-B5D8-E6B2B0074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593" y="1763910"/>
            <a:ext cx="5514808" cy="3583686"/>
          </a:xfrm>
        </p:spPr>
        <p:txBody>
          <a:bodyPr>
            <a:normAutofit/>
          </a:bodyPr>
          <a:lstStyle/>
          <a:p>
            <a:r>
              <a:rPr lang="en-US" sz="2800" dirty="0"/>
              <a:t>Cavity inserted in cryostat in order to cool down</a:t>
            </a:r>
          </a:p>
          <a:p>
            <a:r>
              <a:rPr lang="en-US" sz="2800" dirty="0"/>
              <a:t>After cool down, Q vs </a:t>
            </a:r>
            <a:r>
              <a:rPr lang="en-US" sz="2800" dirty="0" err="1"/>
              <a:t>Eacc</a:t>
            </a:r>
            <a:r>
              <a:rPr lang="en-US" sz="2800" dirty="0"/>
              <a:t> is measured 4,2K and 1,8K.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FC0CA-6FBA-4F21-A291-7A719A7D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D0D83-1F4C-4259-91D8-90B3AECBF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2FF5-6A5D-44AC-B1F6-2D843E5C0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DB9E09-704D-436F-B795-3411B5090A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9" t="3185" r="3605" b="-1492"/>
          <a:stretch/>
        </p:blipFill>
        <p:spPr>
          <a:xfrm>
            <a:off x="5821419" y="655652"/>
            <a:ext cx="4169766" cy="55001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7F67E91-F3C7-4880-9DDA-5C9EAD463988}"/>
              </a:ext>
            </a:extLst>
          </p:cNvPr>
          <p:cNvSpPr/>
          <p:nvPr/>
        </p:nvSpPr>
        <p:spPr>
          <a:xfrm>
            <a:off x="7910822" y="3331937"/>
            <a:ext cx="664314" cy="217986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magine 6">
            <a:extLst>
              <a:ext uri="{FF2B5EF4-FFF2-40B4-BE49-F238E27FC236}">
                <a16:creationId xmlns:a16="http://schemas.microsoft.com/office/drawing/2014/main" id="{E18E1E55-A053-4EF0-8019-A9E4F052D0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t="39920" r="2130" b="32772"/>
          <a:stretch/>
        </p:blipFill>
        <p:spPr>
          <a:xfrm rot="5400000">
            <a:off x="8150492" y="2729643"/>
            <a:ext cx="5371840" cy="122385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35810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7D1A-CDC6-43B3-84B3-C3FC3C6C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RF characterization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E18ED-E038-4BFC-A031-467D2EFC7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240A3-672F-4B46-AA23-D6CE2097E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0068F-B356-4D42-88D4-4F35EAA4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9" name="Grafico 1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316983"/>
              </p:ext>
            </p:extLst>
          </p:nvPr>
        </p:nvGraphicFramePr>
        <p:xfrm>
          <a:off x="4851400" y="1084262"/>
          <a:ext cx="6927849" cy="4689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86BD66D-49F3-4444-BA22-2F796EE69CA9}"/>
              </a:ext>
            </a:extLst>
          </p:cNvPr>
          <p:cNvSpPr txBox="1"/>
          <p:nvPr/>
        </p:nvSpPr>
        <p:spPr>
          <a:xfrm>
            <a:off x="10037724" y="1896782"/>
            <a:ext cx="164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7F7F7F"/>
                </a:solidFill>
              </a:rPr>
              <a:t>Nb Bulk @1,8K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8F234D-92F0-431A-86C9-0C48A9BEFF8D}"/>
              </a:ext>
            </a:extLst>
          </p:cNvPr>
          <p:cNvSpPr txBox="1"/>
          <p:nvPr/>
        </p:nvSpPr>
        <p:spPr>
          <a:xfrm>
            <a:off x="9314737" y="3465510"/>
            <a:ext cx="287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ED7D31"/>
                </a:solidFill>
              </a:rPr>
              <a:t>Nb on Cu </a:t>
            </a:r>
            <a:r>
              <a:rPr lang="it-IT" b="1" dirty="0" err="1">
                <a:solidFill>
                  <a:srgbClr val="ED7D31"/>
                </a:solidFill>
              </a:rPr>
              <a:t>Thick</a:t>
            </a:r>
            <a:r>
              <a:rPr lang="it-IT" b="1" dirty="0">
                <a:solidFill>
                  <a:srgbClr val="ED7D31"/>
                </a:solidFill>
              </a:rPr>
              <a:t> film @1,8K</a:t>
            </a:r>
            <a:endParaRPr lang="en-US" b="1" dirty="0">
              <a:solidFill>
                <a:srgbClr val="ED7D3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2A1A42-491A-423C-BE60-A605F170062D}"/>
              </a:ext>
            </a:extLst>
          </p:cNvPr>
          <p:cNvSpPr txBox="1"/>
          <p:nvPr/>
        </p:nvSpPr>
        <p:spPr>
          <a:xfrm>
            <a:off x="8649491" y="4771874"/>
            <a:ext cx="277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2F5597"/>
                </a:solidFill>
              </a:rPr>
              <a:t>Nb on Cu </a:t>
            </a:r>
            <a:r>
              <a:rPr lang="it-IT" b="1" dirty="0" err="1">
                <a:solidFill>
                  <a:srgbClr val="2F5597"/>
                </a:solidFill>
              </a:rPr>
              <a:t>Thick</a:t>
            </a:r>
            <a:r>
              <a:rPr lang="it-IT" b="1" dirty="0">
                <a:solidFill>
                  <a:srgbClr val="2F5597"/>
                </a:solidFill>
              </a:rPr>
              <a:t> film @4,2K</a:t>
            </a:r>
            <a:endParaRPr lang="en-US" b="1" dirty="0">
              <a:solidFill>
                <a:srgbClr val="2F5597"/>
              </a:solidFill>
            </a:endParaRPr>
          </a:p>
        </p:txBody>
      </p:sp>
      <p:pic>
        <p:nvPicPr>
          <p:cNvPr id="16" name="Picture 4" descr="halbri1BW">
            <a:extLst>
              <a:ext uri="{FF2B5EF4-FFF2-40B4-BE49-F238E27FC236}">
                <a16:creationId xmlns:a16="http://schemas.microsoft.com/office/drawing/2014/main" id="{F885690C-14A3-49F2-8765-AA988A1AA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865" y="1490326"/>
            <a:ext cx="3964784" cy="4644351"/>
          </a:xfrm>
          <a:prstGeom prst="rect">
            <a:avLst/>
          </a:prstGeom>
          <a:noFill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3CD5AFD-8B70-4906-A134-A0CD572772C8}"/>
              </a:ext>
            </a:extLst>
          </p:cNvPr>
          <p:cNvSpPr txBox="1"/>
          <p:nvPr/>
        </p:nvSpPr>
        <p:spPr>
          <a:xfrm>
            <a:off x="2456257" y="2192601"/>
            <a:ext cx="206183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4297B4"/>
                </a:solidFill>
              </a:rPr>
              <a:t>R</a:t>
            </a:r>
            <a:r>
              <a:rPr lang="en-US" sz="3200" b="1" baseline="-25000" dirty="0" err="1">
                <a:solidFill>
                  <a:srgbClr val="4297B4"/>
                </a:solidFill>
              </a:rPr>
              <a:t>res</a:t>
            </a:r>
            <a:endParaRPr lang="en-US" sz="3200" b="1" baseline="-25000" dirty="0">
              <a:solidFill>
                <a:srgbClr val="4297B4"/>
              </a:solidFill>
            </a:endParaRPr>
          </a:p>
          <a:p>
            <a:r>
              <a:rPr lang="en-US" b="1" dirty="0">
                <a:solidFill>
                  <a:srgbClr val="4297B4"/>
                </a:solidFill>
              </a:rPr>
              <a:t>Predominant </a:t>
            </a:r>
            <a:r>
              <a:rPr lang="it-IT" b="1" dirty="0">
                <a:solidFill>
                  <a:srgbClr val="4297B4"/>
                </a:solidFill>
              </a:rPr>
              <a:t>@1,8K</a:t>
            </a:r>
            <a:endParaRPr lang="en-US" sz="3200" b="1" dirty="0">
              <a:solidFill>
                <a:srgbClr val="4297B4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1F6731-4697-420D-B8D9-67CCD4A7560A}"/>
              </a:ext>
            </a:extLst>
          </p:cNvPr>
          <p:cNvSpPr txBox="1"/>
          <p:nvPr/>
        </p:nvSpPr>
        <p:spPr>
          <a:xfrm>
            <a:off x="1680138" y="3968816"/>
            <a:ext cx="18799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chemeClr val="accent3"/>
                </a:solidFill>
              </a:rPr>
              <a:t>R</a:t>
            </a:r>
            <a:r>
              <a:rPr lang="en-US" sz="3200" b="1" baseline="-25000" dirty="0" err="1">
                <a:solidFill>
                  <a:schemeClr val="accent3"/>
                </a:solidFill>
              </a:rPr>
              <a:t>bcs</a:t>
            </a:r>
            <a:endParaRPr lang="en-US" sz="3200" b="1" baseline="-25000" dirty="0">
              <a:solidFill>
                <a:schemeClr val="accent3"/>
              </a:solidFill>
            </a:endParaRPr>
          </a:p>
          <a:p>
            <a:r>
              <a:rPr lang="en-US" sz="2000" b="1" dirty="0">
                <a:solidFill>
                  <a:schemeClr val="accent3"/>
                </a:solidFill>
              </a:rPr>
              <a:t>Predominant </a:t>
            </a:r>
            <a:r>
              <a:rPr lang="it-IT" sz="2000" b="1" dirty="0">
                <a:solidFill>
                  <a:schemeClr val="accent3"/>
                </a:solidFill>
              </a:rPr>
              <a:t>@4,2K</a:t>
            </a:r>
            <a:endParaRPr lang="en-US" sz="3600" b="1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961D83-4C7C-44D2-8581-A241E8DEB11A}"/>
              </a:ext>
            </a:extLst>
          </p:cNvPr>
          <p:cNvSpPr txBox="1"/>
          <p:nvPr/>
        </p:nvSpPr>
        <p:spPr>
          <a:xfrm rot="16200000">
            <a:off x="-543836" y="4633374"/>
            <a:ext cx="1457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See Vaglio’s lecture</a:t>
            </a:r>
          </a:p>
        </p:txBody>
      </p:sp>
    </p:spTree>
    <p:extLst>
      <p:ext uri="{BB962C8B-B14F-4D97-AF65-F5344CB8AC3E}">
        <p14:creationId xmlns:p14="http://schemas.microsoft.com/office/powerpoint/2010/main" val="194663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0AB14-4C93-4D49-B50C-6CF961380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RF characterization </a:t>
            </a:r>
            <a:r>
              <a:rPr lang="it-IT" dirty="0">
                <a:solidFill>
                  <a:schemeClr val="tx1"/>
                </a:solidFill>
              </a:rPr>
              <a:t>@1,8K 6GHz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B14BB-C723-4927-937C-E6E574A6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120E-7C05-47F5-B563-E0C5FDC4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498E3-1E00-482C-BDC6-657D9373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C1322D-5456-4407-BDC9-772E5C47D4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"/>
          <a:stretch/>
        </p:blipFill>
        <p:spPr>
          <a:xfrm>
            <a:off x="972935" y="1514503"/>
            <a:ext cx="8530768" cy="48157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0CE806-39BB-4D0D-9C04-74224BCC7FEE}"/>
              </a:ext>
            </a:extLst>
          </p:cNvPr>
          <p:cNvSpPr txBox="1"/>
          <p:nvPr/>
        </p:nvSpPr>
        <p:spPr>
          <a:xfrm>
            <a:off x="9503703" y="2705226"/>
            <a:ext cx="18001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One shot mode:</a:t>
            </a:r>
          </a:p>
          <a:p>
            <a:r>
              <a:rPr lang="it-IT" dirty="0"/>
              <a:t>   Cav 9</a:t>
            </a:r>
          </a:p>
          <a:p>
            <a:r>
              <a:rPr lang="it-IT" dirty="0"/>
              <a:t>   Cav 3,1</a:t>
            </a:r>
          </a:p>
          <a:p>
            <a:r>
              <a:rPr lang="it-IT" dirty="0"/>
              <a:t>Multilayer mode:</a:t>
            </a:r>
          </a:p>
          <a:p>
            <a:r>
              <a:rPr lang="it-IT" dirty="0"/>
              <a:t>   Cav 12</a:t>
            </a:r>
          </a:p>
          <a:p>
            <a:r>
              <a:rPr lang="it-IT" dirty="0"/>
              <a:t>   Cav 16</a:t>
            </a:r>
          </a:p>
          <a:p>
            <a:r>
              <a:rPr lang="it-IT" dirty="0"/>
              <a:t>   Cav 21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4123091-BE06-42F0-AA21-364DCD119EF3}"/>
              </a:ext>
            </a:extLst>
          </p:cNvPr>
          <p:cNvSpPr/>
          <p:nvPr/>
        </p:nvSpPr>
        <p:spPr>
          <a:xfrm>
            <a:off x="9632717" y="3119168"/>
            <a:ext cx="72000" cy="72000"/>
          </a:xfrm>
          <a:prstGeom prst="ellipse">
            <a:avLst/>
          </a:prstGeom>
          <a:solidFill>
            <a:srgbClr val="2F5597"/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CFC1B271-4BD6-4CB7-A54A-805752423465}"/>
              </a:ext>
            </a:extLst>
          </p:cNvPr>
          <p:cNvSpPr/>
          <p:nvPr/>
        </p:nvSpPr>
        <p:spPr>
          <a:xfrm>
            <a:off x="9632717" y="3403791"/>
            <a:ext cx="72000" cy="72000"/>
          </a:xfrm>
          <a:prstGeom prst="triangle">
            <a:avLst/>
          </a:prstGeom>
          <a:solidFill>
            <a:srgbClr val="385723"/>
          </a:solidFill>
          <a:ln>
            <a:solidFill>
              <a:srgbClr val="385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487363-EB1E-440E-980F-EBB2BFC62107}"/>
              </a:ext>
            </a:extLst>
          </p:cNvPr>
          <p:cNvSpPr/>
          <p:nvPr/>
        </p:nvSpPr>
        <p:spPr>
          <a:xfrm>
            <a:off x="9632717" y="4225937"/>
            <a:ext cx="72000" cy="7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20417B-9100-41B8-9599-0EDB193A77A4}"/>
              </a:ext>
            </a:extLst>
          </p:cNvPr>
          <p:cNvSpPr/>
          <p:nvPr/>
        </p:nvSpPr>
        <p:spPr>
          <a:xfrm>
            <a:off x="9632717" y="4497400"/>
            <a:ext cx="72000" cy="72000"/>
          </a:xfrm>
          <a:prstGeom prst="rect">
            <a:avLst/>
          </a:prstGeom>
          <a:solidFill>
            <a:schemeClr val="bg1"/>
          </a:solidFill>
          <a:ln w="19050">
            <a:solidFill>
              <a:srgbClr val="9CCC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2087ACC7-CDD0-4F71-A241-F6D78DE6683B}"/>
              </a:ext>
            </a:extLst>
          </p:cNvPr>
          <p:cNvSpPr/>
          <p:nvPr/>
        </p:nvSpPr>
        <p:spPr>
          <a:xfrm>
            <a:off x="10467610" y="4225937"/>
            <a:ext cx="72000" cy="7200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D84F8C1-E9E5-4E5F-9D1F-0C9FBBBFE847}"/>
              </a:ext>
            </a:extLst>
          </p:cNvPr>
          <p:cNvSpPr/>
          <p:nvPr/>
        </p:nvSpPr>
        <p:spPr>
          <a:xfrm>
            <a:off x="9632717" y="3948571"/>
            <a:ext cx="72000" cy="72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74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0AB14-4C93-4D49-B50C-6CF961380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095" y="630920"/>
            <a:ext cx="741475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RF characterization </a:t>
            </a:r>
            <a:r>
              <a:rPr lang="it-IT" dirty="0">
                <a:solidFill>
                  <a:schemeClr val="tx1"/>
                </a:solidFill>
              </a:rPr>
              <a:t>@1,8K 6GHz </a:t>
            </a:r>
            <a:r>
              <a:rPr lang="en-US" dirty="0">
                <a:solidFill>
                  <a:schemeClr val="tx1"/>
                </a:solidFill>
              </a:rPr>
              <a:t>dependence of single pulse thickness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B14BB-C723-4927-937C-E6E574A6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120E-7C05-47F5-B563-E0C5FDC4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498E3-1E00-482C-BDC6-657D9373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15" name="Grafico 18">
            <a:extLst>
              <a:ext uri="{FF2B5EF4-FFF2-40B4-BE49-F238E27FC236}">
                <a16:creationId xmlns:a16="http://schemas.microsoft.com/office/drawing/2014/main" id="{FCB16CCA-3BC5-45C7-9B97-2562FB4037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013691"/>
              </p:ext>
            </p:extLst>
          </p:nvPr>
        </p:nvGraphicFramePr>
        <p:xfrm>
          <a:off x="357645" y="1638299"/>
          <a:ext cx="11202987" cy="4588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D9145C4-41CE-4763-B8A6-39E195C78789}"/>
              </a:ext>
            </a:extLst>
          </p:cNvPr>
          <p:cNvSpPr txBox="1"/>
          <p:nvPr/>
        </p:nvSpPr>
        <p:spPr>
          <a:xfrm>
            <a:off x="8796938" y="2076450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Nb Bulk</a:t>
            </a:r>
          </a:p>
        </p:txBody>
      </p:sp>
    </p:spTree>
    <p:extLst>
      <p:ext uri="{BB962C8B-B14F-4D97-AF65-F5344CB8AC3E}">
        <p14:creationId xmlns:p14="http://schemas.microsoft.com/office/powerpoint/2010/main" val="3122550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0AB14-4C93-4D49-B50C-6CF961380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095" y="630920"/>
            <a:ext cx="741475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RF characterization </a:t>
            </a:r>
            <a:r>
              <a:rPr lang="it-IT" dirty="0">
                <a:solidFill>
                  <a:schemeClr val="tx1"/>
                </a:solidFill>
              </a:rPr>
              <a:t>@1,8K 6GHz </a:t>
            </a:r>
            <a:r>
              <a:rPr lang="en-US" dirty="0">
                <a:solidFill>
                  <a:schemeClr val="tx1"/>
                </a:solidFill>
              </a:rPr>
              <a:t>dependence of single pulse thickness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B14BB-C723-4927-937C-E6E574A6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120E-7C05-47F5-B563-E0C5FDC4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498E3-1E00-482C-BDC6-657D9373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15" name="Grafico 18">
            <a:extLst>
              <a:ext uri="{FF2B5EF4-FFF2-40B4-BE49-F238E27FC236}">
                <a16:creationId xmlns:a16="http://schemas.microsoft.com/office/drawing/2014/main" id="{FCB16CCA-3BC5-45C7-9B97-2562FB4037EF}"/>
              </a:ext>
            </a:extLst>
          </p:cNvPr>
          <p:cNvGraphicFramePr>
            <a:graphicFrameLocks/>
          </p:cNvGraphicFramePr>
          <p:nvPr/>
        </p:nvGraphicFramePr>
        <p:xfrm>
          <a:off x="357645" y="1638299"/>
          <a:ext cx="11202987" cy="4588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D9145C4-41CE-4763-B8A6-39E195C78789}"/>
              </a:ext>
            </a:extLst>
          </p:cNvPr>
          <p:cNvSpPr txBox="1"/>
          <p:nvPr/>
        </p:nvSpPr>
        <p:spPr>
          <a:xfrm>
            <a:off x="8796938" y="2076450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Nb Bulk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20CA7-A765-4111-9CC0-E3A65C3E56EE}"/>
              </a:ext>
            </a:extLst>
          </p:cNvPr>
          <p:cNvSpPr txBox="1"/>
          <p:nvPr/>
        </p:nvSpPr>
        <p:spPr>
          <a:xfrm>
            <a:off x="1673583" y="3818007"/>
            <a:ext cx="5403849" cy="156966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Systematically higher Q </a:t>
            </a:r>
          </a:p>
          <a:p>
            <a:pPr algn="ctr"/>
            <a:r>
              <a:rPr lang="en-US" sz="3200" dirty="0"/>
              <a:t>and higher </a:t>
            </a:r>
            <a:r>
              <a:rPr lang="en-US" sz="3200" dirty="0" err="1"/>
              <a:t>Eacc</a:t>
            </a:r>
            <a:endParaRPr lang="en-US" sz="3200" dirty="0"/>
          </a:p>
          <a:p>
            <a:pPr algn="ctr"/>
            <a:r>
              <a:rPr lang="en-US" sz="3200" dirty="0"/>
              <a:t>Single pulse thickness 500nm</a:t>
            </a:r>
          </a:p>
        </p:txBody>
      </p:sp>
    </p:spTree>
    <p:extLst>
      <p:ext uri="{BB962C8B-B14F-4D97-AF65-F5344CB8AC3E}">
        <p14:creationId xmlns:p14="http://schemas.microsoft.com/office/powerpoint/2010/main" val="3033037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B1B9CB1-32C2-45BA-8897-39A820951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Magnetic flux trapped study</a:t>
            </a: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E6C5D9D3-E69F-4828-AD20-52B498660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3" name="CasellaDiTesto 16">
            <a:extLst>
              <a:ext uri="{FF2B5EF4-FFF2-40B4-BE49-F238E27FC236}">
                <a16:creationId xmlns:a16="http://schemas.microsoft.com/office/drawing/2014/main" id="{AC842441-962E-4B46-B9F0-3C68D472312E}"/>
              </a:ext>
            </a:extLst>
          </p:cNvPr>
          <p:cNvSpPr txBox="1"/>
          <p:nvPr/>
        </p:nvSpPr>
        <p:spPr>
          <a:xfrm>
            <a:off x="4789063" y="3917693"/>
            <a:ext cx="3044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Trapped magnetic flux</a:t>
            </a:r>
          </a:p>
        </p:txBody>
      </p:sp>
      <p:sp>
        <p:nvSpPr>
          <p:cNvPr id="4" name="CasellaDiTesto 18">
            <a:extLst>
              <a:ext uri="{FF2B5EF4-FFF2-40B4-BE49-F238E27FC236}">
                <a16:creationId xmlns:a16="http://schemas.microsoft.com/office/drawing/2014/main" id="{30106A86-D38E-4462-A97A-37163A81C8CD}"/>
              </a:ext>
            </a:extLst>
          </p:cNvPr>
          <p:cNvSpPr txBox="1"/>
          <p:nvPr/>
        </p:nvSpPr>
        <p:spPr>
          <a:xfrm>
            <a:off x="4962350" y="4744050"/>
            <a:ext cx="2675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D4C"/>
                </a:solidFill>
              </a:rPr>
              <a:t>Increase </a:t>
            </a:r>
            <a:r>
              <a:rPr lang="en-US" sz="3200" b="1" dirty="0" err="1">
                <a:solidFill>
                  <a:srgbClr val="002D4C"/>
                </a:solidFill>
              </a:rPr>
              <a:t>R</a:t>
            </a:r>
            <a:r>
              <a:rPr lang="en-US" sz="3200" b="1" baseline="-25000" dirty="0" err="1">
                <a:solidFill>
                  <a:srgbClr val="002D4C"/>
                </a:solidFill>
              </a:rPr>
              <a:t>res</a:t>
            </a:r>
            <a:r>
              <a:rPr lang="en-US" sz="3200" b="1" baseline="-25000" dirty="0">
                <a:solidFill>
                  <a:srgbClr val="002D4C"/>
                </a:solidFill>
              </a:rPr>
              <a:t> </a:t>
            </a:r>
            <a:r>
              <a:rPr lang="en-US" sz="3200" b="1" dirty="0">
                <a:solidFill>
                  <a:srgbClr val="002D4C"/>
                </a:solidFill>
              </a:rPr>
              <a:t>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19">
                <a:extLst>
                  <a:ext uri="{FF2B5EF4-FFF2-40B4-BE49-F238E27FC236}">
                    <a16:creationId xmlns:a16="http://schemas.microsoft.com/office/drawing/2014/main" id="{E943A4E9-4E95-43F3-9618-609DA434C5F2}"/>
                  </a:ext>
                </a:extLst>
              </p:cNvPr>
              <p:cNvSpPr txBox="1"/>
              <p:nvPr/>
            </p:nvSpPr>
            <p:spPr>
              <a:xfrm>
                <a:off x="4121520" y="1767122"/>
                <a:ext cx="370274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𝐵𝐶𝑆</m:t>
                          </m:r>
                        </m:sub>
                      </m:sSub>
                      <m:r>
                        <a:rPr lang="it-IT" sz="36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it-IT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3600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it-IT" sz="3600" dirty="0"/>
              </a:p>
            </p:txBody>
          </p:sp>
        </mc:Choice>
        <mc:Fallback xmlns="">
          <p:sp>
            <p:nvSpPr>
              <p:cNvPr id="5" name="CasellaDiTesto 19">
                <a:extLst>
                  <a:ext uri="{FF2B5EF4-FFF2-40B4-BE49-F238E27FC236}">
                    <a16:creationId xmlns:a16="http://schemas.microsoft.com/office/drawing/2014/main" id="{E943A4E9-4E95-43F3-9618-609DA434C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520" y="1767122"/>
                <a:ext cx="3702745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20">
                <a:extLst>
                  <a:ext uri="{FF2B5EF4-FFF2-40B4-BE49-F238E27FC236}">
                    <a16:creationId xmlns:a16="http://schemas.microsoft.com/office/drawing/2014/main" id="{D9EC2197-9700-44BE-89DB-9181A329CC31}"/>
                  </a:ext>
                </a:extLst>
              </p:cNvPr>
              <p:cNvSpPr txBox="1"/>
              <p:nvPr/>
            </p:nvSpPr>
            <p:spPr>
              <a:xfrm>
                <a:off x="4596799" y="3072737"/>
                <a:ext cx="3025700" cy="404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𝐵𝑡𝑟𝑎𝑝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6" name="CasellaDiTesto 20">
                <a:extLst>
                  <a:ext uri="{FF2B5EF4-FFF2-40B4-BE49-F238E27FC236}">
                    <a16:creationId xmlns:a16="http://schemas.microsoft.com/office/drawing/2014/main" id="{D9EC2197-9700-44BE-89DB-9181A329CC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799" y="3072737"/>
                <a:ext cx="3025700" cy="404919"/>
              </a:xfrm>
              <a:prstGeom prst="rect">
                <a:avLst/>
              </a:prstGeom>
              <a:blipFill>
                <a:blip r:embed="rId3"/>
                <a:stretch>
                  <a:fillRect l="-1613" r="-202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2 26">
            <a:extLst>
              <a:ext uri="{FF2B5EF4-FFF2-40B4-BE49-F238E27FC236}">
                <a16:creationId xmlns:a16="http://schemas.microsoft.com/office/drawing/2014/main" id="{807D9339-A167-4369-9207-8544D60505B4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6329725" y="2403894"/>
            <a:ext cx="954081" cy="476591"/>
          </a:xfrm>
          <a:prstGeom prst="straightConnector1">
            <a:avLst/>
          </a:prstGeom>
          <a:ln w="28575">
            <a:solidFill>
              <a:srgbClr val="002D4C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ttangolo 6">
            <a:extLst>
              <a:ext uri="{FF2B5EF4-FFF2-40B4-BE49-F238E27FC236}">
                <a16:creationId xmlns:a16="http://schemas.microsoft.com/office/drawing/2014/main" id="{0BEC7382-A00C-441A-8CE0-D8FDA708E2C7}"/>
              </a:ext>
            </a:extLst>
          </p:cNvPr>
          <p:cNvSpPr/>
          <p:nvPr/>
        </p:nvSpPr>
        <p:spPr>
          <a:xfrm>
            <a:off x="4488017" y="2880485"/>
            <a:ext cx="3683415" cy="2633385"/>
          </a:xfrm>
          <a:prstGeom prst="rect">
            <a:avLst/>
          </a:prstGeom>
          <a:noFill/>
          <a:ln w="28575">
            <a:solidFill>
              <a:srgbClr val="002D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1036">
            <a:extLst>
              <a:ext uri="{FF2B5EF4-FFF2-40B4-BE49-F238E27FC236}">
                <a16:creationId xmlns:a16="http://schemas.microsoft.com/office/drawing/2014/main" id="{BECD5C5A-50B6-48DA-B28B-C5CCECF15B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07"/>
          <a:stretch/>
        </p:blipFill>
        <p:spPr>
          <a:xfrm flipH="1">
            <a:off x="8238570" y="892780"/>
            <a:ext cx="2490720" cy="4389738"/>
          </a:xfrm>
          <a:prstGeom prst="rect">
            <a:avLst/>
          </a:prstGeom>
        </p:spPr>
      </p:pic>
      <p:sp>
        <p:nvSpPr>
          <p:cNvPr id="10" name="Rectangle 106">
            <a:extLst>
              <a:ext uri="{FF2B5EF4-FFF2-40B4-BE49-F238E27FC236}">
                <a16:creationId xmlns:a16="http://schemas.microsoft.com/office/drawing/2014/main" id="{52AC4882-B830-4AEA-B499-C8DEA393C8C1}"/>
              </a:ext>
            </a:extLst>
          </p:cNvPr>
          <p:cNvSpPr/>
          <p:nvPr/>
        </p:nvSpPr>
        <p:spPr>
          <a:xfrm>
            <a:off x="9874379" y="2748085"/>
            <a:ext cx="96892" cy="63340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22">
            <a:extLst>
              <a:ext uri="{FF2B5EF4-FFF2-40B4-BE49-F238E27FC236}">
                <a16:creationId xmlns:a16="http://schemas.microsoft.com/office/drawing/2014/main" id="{B447B540-B491-4359-B61F-26E44B80FA2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42" b="81810" l="47571" r="6553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39" t="17859" r="34331" b="17882"/>
          <a:stretch/>
        </p:blipFill>
        <p:spPr>
          <a:xfrm>
            <a:off x="9974734" y="2013555"/>
            <a:ext cx="1081103" cy="2098479"/>
          </a:xfrm>
          <a:prstGeom prst="rect">
            <a:avLst/>
          </a:prstGeom>
        </p:spPr>
      </p:pic>
      <p:pic>
        <p:nvPicPr>
          <p:cNvPr id="12" name="Picture 121">
            <a:extLst>
              <a:ext uri="{FF2B5EF4-FFF2-40B4-BE49-F238E27FC236}">
                <a16:creationId xmlns:a16="http://schemas.microsoft.com/office/drawing/2014/main" id="{B593FFE5-6225-4698-8EB3-BA92E4D347E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2233" b="63700" l="24525" r="78025">
                        <a14:foregroundMark x1="28725" y1="58433" x2="73275" y2="57600"/>
                        <a14:foregroundMark x1="27750" y1="45400" x2="75100" y2="45600"/>
                        <a14:foregroundMark x1="72050" y1="57400" x2="74425" y2="47000"/>
                        <a14:foregroundMark x1="66475" y1="56400" x2="67475" y2="47000"/>
                        <a14:foregroundMark x1="68300" y1="52000" x2="68550" y2="44467"/>
                        <a14:foregroundMark x1="29275" y1="56300" x2="28725" y2="47533"/>
                        <a14:foregroundMark x1="26975" y1="42933" x2="32850" y2="44667"/>
                        <a14:foregroundMark x1="30950" y1="42733" x2="75650" y2="42233"/>
                        <a14:foregroundMark x1="65350" y1="59200" x2="62250" y2="59233"/>
                        <a14:foregroundMark x1="71175" y1="58833" x2="62375" y2="59067"/>
                        <a14:foregroundMark x1="33500" y1="47333" x2="37800" y2="48833"/>
                        <a14:foregroundMark x1="26800" y1="45400" x2="26800" y2="42200"/>
                        <a14:backgroundMark x1="45125" y1="60133" x2="64400" y2="59567"/>
                        <a14:backgroundMark x1="26475" y1="45600" x2="26175" y2="413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52" t="43578" r="22760" b="38172"/>
          <a:stretch/>
        </p:blipFill>
        <p:spPr>
          <a:xfrm rot="5400000" flipV="1">
            <a:off x="9172223" y="2643279"/>
            <a:ext cx="3497174" cy="829751"/>
          </a:xfrm>
          <a:prstGeom prst="rect">
            <a:avLst/>
          </a:prstGeom>
        </p:spPr>
      </p:pic>
      <p:sp>
        <p:nvSpPr>
          <p:cNvPr id="13" name="Rectangle 122">
            <a:extLst>
              <a:ext uri="{FF2B5EF4-FFF2-40B4-BE49-F238E27FC236}">
                <a16:creationId xmlns:a16="http://schemas.microsoft.com/office/drawing/2014/main" id="{A3463536-6FB5-49CB-9907-8767507FBDE3}"/>
              </a:ext>
            </a:extLst>
          </p:cNvPr>
          <p:cNvSpPr/>
          <p:nvPr/>
        </p:nvSpPr>
        <p:spPr>
          <a:xfrm>
            <a:off x="11233167" y="1468844"/>
            <a:ext cx="102519" cy="3237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6" descr="C:\Users\Luca\Pictures\Nuova cartella (3)\ALL-FLUX.jpg">
            <a:extLst>
              <a:ext uri="{FF2B5EF4-FFF2-40B4-BE49-F238E27FC236}">
                <a16:creationId xmlns:a16="http://schemas.microsoft.com/office/drawing/2014/main" id="{BD79A646-DF8E-4458-A026-81D96230E9E7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" t="3701" r="74769" b="43893"/>
          <a:stretch/>
        </p:blipFill>
        <p:spPr bwMode="auto">
          <a:xfrm>
            <a:off x="11296935" y="3792619"/>
            <a:ext cx="829752" cy="181492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8">
                <a:extLst>
                  <a:ext uri="{FF2B5EF4-FFF2-40B4-BE49-F238E27FC236}">
                    <a16:creationId xmlns:a16="http://schemas.microsoft.com/office/drawing/2014/main" id="{06D54AEC-3DD8-461A-8F87-AE60A11B05D5}"/>
                  </a:ext>
                </a:extLst>
              </p:cNvPr>
              <p:cNvSpPr/>
              <p:nvPr/>
            </p:nvSpPr>
            <p:spPr>
              <a:xfrm>
                <a:off x="8314972" y="5404007"/>
                <a:ext cx="2838423" cy="606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𝑟𝑎𝑡𝑖𝑜</m:t>
                    </m:r>
                    <m:r>
                      <a:rPr lang="it-IT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b="0" i="0" smtClean="0">
                        <a:latin typeface="Cambria Math" panose="02040503050406030204" pitchFamily="18" charset="0"/>
                      </a:rPr>
                      <m:t>1,4 </m:t>
                    </m:r>
                    <m:r>
                      <a:rPr lang="it-IT" sz="1600" b="0" i="0" smtClean="0">
                        <a:solidFill>
                          <a:srgbClr val="4297B4"/>
                        </a:solidFill>
                        <a:latin typeface="Cambria Math" panose="02040503050406030204" pitchFamily="18" charset="0"/>
                      </a:rPr>
                      <m:t>(6</m:t>
                    </m:r>
                    <m:r>
                      <m:rPr>
                        <m:sty m:val="p"/>
                      </m:rPr>
                      <a:rPr lang="it-IT" sz="1600" b="0" i="0" smtClean="0">
                        <a:solidFill>
                          <a:srgbClr val="4297B4"/>
                        </a:solidFill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it-IT" sz="1600" b="0" dirty="0">
                    <a:solidFill>
                      <a:srgbClr val="4297B4"/>
                    </a:solidFill>
                  </a:rPr>
                  <a:t>)</a:t>
                </a:r>
                <a:endParaRPr lang="it-IT" sz="1600" b="0" dirty="0"/>
              </a:p>
              <a:p>
                <a:pPr algn="ctr"/>
                <a:r>
                  <a:rPr lang="it-IT" sz="1600" dirty="0"/>
                  <a:t> instead of 1,8 </a:t>
                </a:r>
                <a:r>
                  <a:rPr lang="it-IT" sz="1600" dirty="0">
                    <a:solidFill>
                      <a:srgbClr val="4297B4"/>
                    </a:solidFill>
                  </a:rPr>
                  <a:t>(1,3GHz)</a:t>
                </a:r>
              </a:p>
            </p:txBody>
          </p:sp>
        </mc:Choice>
        <mc:Fallback xmlns="">
          <p:sp>
            <p:nvSpPr>
              <p:cNvPr id="15" name="Rectangle 18">
                <a:extLst>
                  <a:ext uri="{FF2B5EF4-FFF2-40B4-BE49-F238E27FC236}">
                    <a16:creationId xmlns:a16="http://schemas.microsoft.com/office/drawing/2014/main" id="{06D54AEC-3DD8-461A-8F87-AE60A11B05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4972" y="5404007"/>
                <a:ext cx="2838423" cy="606833"/>
              </a:xfrm>
              <a:prstGeom prst="rect">
                <a:avLst/>
              </a:prstGeom>
              <a:blipFill>
                <a:blip r:embed="rId10"/>
                <a:stretch>
                  <a:fillRect t="-3000" b="-1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F30839E9-64DB-46DA-B90B-F982BADD496F}"/>
                  </a:ext>
                </a:extLst>
              </p:cNvPr>
              <p:cNvSpPr txBox="1"/>
              <p:nvPr/>
            </p:nvSpPr>
            <p:spPr>
              <a:xfrm>
                <a:off x="-1" y="2957799"/>
                <a:ext cx="4418593" cy="8917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𝑡𝑟𝑎𝑝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𝑵𝑪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𝑆𝐶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𝑁𝐶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𝑒𝑥𝑝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F30839E9-64DB-46DA-B90B-F982BADD4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957799"/>
                <a:ext cx="4418593" cy="89171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7">
            <a:extLst>
              <a:ext uri="{FF2B5EF4-FFF2-40B4-BE49-F238E27FC236}">
                <a16:creationId xmlns:a16="http://schemas.microsoft.com/office/drawing/2014/main" id="{022291F6-629F-47A0-8621-F2BF6A2D97A1}"/>
              </a:ext>
            </a:extLst>
          </p:cNvPr>
          <p:cNvSpPr/>
          <p:nvPr/>
        </p:nvSpPr>
        <p:spPr>
          <a:xfrm>
            <a:off x="3014663" y="3541611"/>
            <a:ext cx="1038121" cy="307907"/>
          </a:xfrm>
          <a:prstGeom prst="roundRect">
            <a:avLst/>
          </a:prstGeom>
          <a:noFill/>
          <a:ln w="28575">
            <a:solidFill>
              <a:srgbClr val="4297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>
              <a:solidFill>
                <a:srgbClr val="4297B4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07B796D-E001-4F8B-9923-E783C56EB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E5FC9605-82C4-4650-91E6-ACA37D934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18" name="Rectangle: Rounded Corners 7">
            <a:extLst>
              <a:ext uri="{FF2B5EF4-FFF2-40B4-BE49-F238E27FC236}">
                <a16:creationId xmlns:a16="http://schemas.microsoft.com/office/drawing/2014/main" id="{D38D90FD-371D-4D28-BD6D-A5C2BD18D6D5}"/>
              </a:ext>
            </a:extLst>
          </p:cNvPr>
          <p:cNvSpPr/>
          <p:nvPr/>
        </p:nvSpPr>
        <p:spPr>
          <a:xfrm>
            <a:off x="8451356" y="5343492"/>
            <a:ext cx="2534086" cy="678850"/>
          </a:xfrm>
          <a:prstGeom prst="roundRect">
            <a:avLst/>
          </a:prstGeom>
          <a:noFill/>
          <a:ln w="28575">
            <a:solidFill>
              <a:srgbClr val="4297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>
              <a:solidFill>
                <a:srgbClr val="4297B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0F71DC-DB20-4D45-94E5-169B8C4EB762}"/>
              </a:ext>
            </a:extLst>
          </p:cNvPr>
          <p:cNvSpPr txBox="1"/>
          <p:nvPr/>
        </p:nvSpPr>
        <p:spPr>
          <a:xfrm>
            <a:off x="517436" y="5743194"/>
            <a:ext cx="4876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/>
              <a:t>Martinello 2015, «Trapped flux surface resistance analysis for different surface treatments», Proceedings SRF2015, Whistler, Canada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E8D0B27-562C-4DB4-8508-A1383E361AE5}"/>
                  </a:ext>
                </a:extLst>
              </p:cNvPr>
              <p:cNvSpPr txBox="1"/>
              <p:nvPr/>
            </p:nvSpPr>
            <p:spPr>
              <a:xfrm>
                <a:off x="765027" y="4597667"/>
                <a:ext cx="2888536" cy="6375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d>
                              <m:d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𝐵𝑡𝑟𝑎𝑝</m:t>
                                </m:r>
                              </m:e>
                            </m:d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𝑡𝑟𝑎𝑝</m:t>
                            </m:r>
                          </m:sub>
                        </m:sSub>
                      </m:den>
                    </m:f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num>
                          <m:den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𝑚𝐺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E8D0B27-562C-4DB4-8508-A1383E361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27" y="4597667"/>
                <a:ext cx="2888536" cy="63754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431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E2BCD-1C98-46FA-AECB-8983A3AF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22652-0038-4940-85D7-1B5E1F9C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3FDF-22E8-4CCD-8154-C7AA7D81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19">
            <a:extLst>
              <a:ext uri="{FF2B5EF4-FFF2-40B4-BE49-F238E27FC236}">
                <a16:creationId xmlns:a16="http://schemas.microsoft.com/office/drawing/2014/main" id="{67276336-7AFD-4B2F-9339-37EEA98B4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Magnetic flux trapped study</a:t>
            </a:r>
          </a:p>
        </p:txBody>
      </p:sp>
      <p:graphicFrame>
        <p:nvGraphicFramePr>
          <p:cNvPr id="8" name="Grafico 6">
            <a:extLst>
              <a:ext uri="{FF2B5EF4-FFF2-40B4-BE49-F238E27FC236}">
                <a16:creationId xmlns:a16="http://schemas.microsoft.com/office/drawing/2014/main" id="{3DBED912-5D76-420D-B9B8-C52A8C95AB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107984"/>
              </p:ext>
            </p:extLst>
          </p:nvPr>
        </p:nvGraphicFramePr>
        <p:xfrm>
          <a:off x="153852" y="1604932"/>
          <a:ext cx="9081049" cy="4865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asellaDiTesto 9">
            <a:extLst>
              <a:ext uri="{FF2B5EF4-FFF2-40B4-BE49-F238E27FC236}">
                <a16:creationId xmlns:a16="http://schemas.microsoft.com/office/drawing/2014/main" id="{785D65EE-5D91-4550-BB35-C77D176FC769}"/>
              </a:ext>
            </a:extLst>
          </p:cNvPr>
          <p:cNvSpPr txBox="1"/>
          <p:nvPr/>
        </p:nvSpPr>
        <p:spPr>
          <a:xfrm>
            <a:off x="8228753" y="4834593"/>
            <a:ext cx="72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cs typeface="Segoe UI Light" panose="020B0502040204020203" pitchFamily="34" charset="0"/>
              </a:rPr>
              <a:t>1.8K</a:t>
            </a:r>
          </a:p>
          <a:p>
            <a:pPr algn="ctr"/>
            <a:r>
              <a:rPr lang="en-US" sz="1600" dirty="0">
                <a:cs typeface="Segoe UI Light" panose="020B0502040204020203" pitchFamily="34" charset="0"/>
              </a:rPr>
              <a:t>6GHz</a:t>
            </a:r>
            <a:endParaRPr lang="it-IT" sz="1600" dirty="0">
              <a:cs typeface="Segoe UI Light" panose="020B0502040204020203" pitchFamily="34" charset="0"/>
            </a:endParaRPr>
          </a:p>
        </p:txBody>
      </p:sp>
      <p:grpSp>
        <p:nvGrpSpPr>
          <p:cNvPr id="10" name="Gruppo 7">
            <a:extLst>
              <a:ext uri="{FF2B5EF4-FFF2-40B4-BE49-F238E27FC236}">
                <a16:creationId xmlns:a16="http://schemas.microsoft.com/office/drawing/2014/main" id="{24B25DE5-99FE-47A7-9FA0-3345AA8EC8BC}"/>
              </a:ext>
            </a:extLst>
          </p:cNvPr>
          <p:cNvGrpSpPr/>
          <p:nvPr/>
        </p:nvGrpSpPr>
        <p:grpSpPr>
          <a:xfrm>
            <a:off x="9654848" y="729403"/>
            <a:ext cx="2089901" cy="4609049"/>
            <a:chOff x="9921037" y="1535134"/>
            <a:chExt cx="1728294" cy="4009404"/>
          </a:xfrm>
        </p:grpSpPr>
        <p:pic>
          <p:nvPicPr>
            <p:cNvPr id="11" name="Picture 1023">
              <a:extLst>
                <a:ext uri="{FF2B5EF4-FFF2-40B4-BE49-F238E27FC236}">
                  <a16:creationId xmlns:a16="http://schemas.microsoft.com/office/drawing/2014/main" id="{130C24BE-85B1-4531-9EED-0985A96551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" t="7853" r="6427" b="38348"/>
            <a:stretch/>
          </p:blipFill>
          <p:spPr>
            <a:xfrm rot="5400000">
              <a:off x="8780482" y="2675689"/>
              <a:ext cx="4009404" cy="1728294"/>
            </a:xfrm>
            <a:prstGeom prst="rect">
              <a:avLst/>
            </a:prstGeom>
          </p:spPr>
        </p:pic>
        <p:pic>
          <p:nvPicPr>
            <p:cNvPr id="12" name="Picture 1023">
              <a:extLst>
                <a:ext uri="{FF2B5EF4-FFF2-40B4-BE49-F238E27FC236}">
                  <a16:creationId xmlns:a16="http://schemas.microsoft.com/office/drawing/2014/main" id="{CE84F67F-0AD4-4653-A3D1-DFC01BDE81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77" t="16496" r="32690" b="49407"/>
            <a:stretch/>
          </p:blipFill>
          <p:spPr>
            <a:xfrm rot="5400000">
              <a:off x="10026582" y="3074518"/>
              <a:ext cx="1594823" cy="1095340"/>
            </a:xfrm>
            <a:prstGeom prst="rect">
              <a:avLst/>
            </a:prstGeom>
          </p:spPr>
        </p:pic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A9C5E7F-29F5-4288-B445-A1AE832DF0FB}"/>
              </a:ext>
            </a:extLst>
          </p:cNvPr>
          <p:cNvSpPr/>
          <p:nvPr/>
        </p:nvSpPr>
        <p:spPr>
          <a:xfrm>
            <a:off x="9953466" y="5084080"/>
            <a:ext cx="1657342" cy="76077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+mj-lt"/>
              </a:rPr>
              <a:t>Niobium Bulk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9ED8B8-1D79-4088-9E48-0D5DFECE7997}"/>
              </a:ext>
            </a:extLst>
          </p:cNvPr>
          <p:cNvSpPr txBox="1"/>
          <p:nvPr/>
        </p:nvSpPr>
        <p:spPr>
          <a:xfrm>
            <a:off x="5378998" y="324533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180mG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639C68-4239-44A7-9DA9-F252DCF32F6C}"/>
              </a:ext>
            </a:extLst>
          </p:cNvPr>
          <p:cNvSpPr txBox="1"/>
          <p:nvPr/>
        </p:nvSpPr>
        <p:spPr>
          <a:xfrm>
            <a:off x="7548990" y="335111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100mG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02E4C9-E6E0-4CB6-8884-1C4FA159C647}"/>
              </a:ext>
            </a:extLst>
          </p:cNvPr>
          <p:cNvSpPr txBox="1"/>
          <p:nvPr/>
        </p:nvSpPr>
        <p:spPr>
          <a:xfrm>
            <a:off x="7438152" y="3053734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50mG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820D7F-DD11-4C8B-B407-AC91B68783FF}"/>
              </a:ext>
            </a:extLst>
          </p:cNvPr>
          <p:cNvSpPr txBox="1"/>
          <p:nvPr/>
        </p:nvSpPr>
        <p:spPr>
          <a:xfrm>
            <a:off x="7144512" y="2756358"/>
            <a:ext cx="153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No B applied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61DAB7-84BF-4DE9-928B-ED32E4988A31}"/>
              </a:ext>
            </a:extLst>
          </p:cNvPr>
          <p:cNvSpPr txBox="1"/>
          <p:nvPr/>
        </p:nvSpPr>
        <p:spPr>
          <a:xfrm>
            <a:off x="5378998" y="2100078"/>
            <a:ext cx="230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0mG (Compensation)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FC642B-AD0F-4B5E-94E4-550BA9FFEB2C}"/>
              </a:ext>
            </a:extLst>
          </p:cNvPr>
          <p:cNvSpPr txBox="1"/>
          <p:nvPr/>
        </p:nvSpPr>
        <p:spPr>
          <a:xfrm rot="16200000">
            <a:off x="11514171" y="284047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Nb04</a:t>
            </a:r>
          </a:p>
        </p:txBody>
      </p:sp>
    </p:spTree>
    <p:extLst>
      <p:ext uri="{BB962C8B-B14F-4D97-AF65-F5344CB8AC3E}">
        <p14:creationId xmlns:p14="http://schemas.microsoft.com/office/powerpoint/2010/main" val="36690031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E2BCD-1C98-46FA-AECB-8983A3AF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22652-0038-4940-85D7-1B5E1F9C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3FDF-22E8-4CCD-8154-C7AA7D81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9">
            <a:extLst>
              <a:ext uri="{FF2B5EF4-FFF2-40B4-BE49-F238E27FC236}">
                <a16:creationId xmlns:a16="http://schemas.microsoft.com/office/drawing/2014/main" id="{67276336-7AFD-4B2F-9339-37EEA98B4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Magnetic flux trapped study</a:t>
            </a:r>
          </a:p>
        </p:txBody>
      </p:sp>
      <p:pic>
        <p:nvPicPr>
          <p:cNvPr id="11" name="Picture 1023">
            <a:extLst>
              <a:ext uri="{FF2B5EF4-FFF2-40B4-BE49-F238E27FC236}">
                <a16:creationId xmlns:a16="http://schemas.microsoft.com/office/drawing/2014/main" id="{130C24BE-85B1-4531-9EED-0985A96551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" t="7853" r="6427" b="38348"/>
          <a:stretch/>
        </p:blipFill>
        <p:spPr>
          <a:xfrm rot="5400000">
            <a:off x="8395274" y="1988977"/>
            <a:ext cx="4609049" cy="2089901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A9C5E7F-29F5-4288-B445-A1AE832DF0FB}"/>
              </a:ext>
            </a:extLst>
          </p:cNvPr>
          <p:cNvSpPr/>
          <p:nvPr/>
        </p:nvSpPr>
        <p:spPr>
          <a:xfrm>
            <a:off x="9953466" y="5084080"/>
            <a:ext cx="1657342" cy="76077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+mj-lt"/>
              </a:rPr>
              <a:t>Nb on Cu </a:t>
            </a:r>
          </a:p>
          <a:p>
            <a:pPr algn="ctr"/>
            <a:r>
              <a:rPr lang="it-IT" dirty="0" err="1">
                <a:solidFill>
                  <a:schemeClr val="tx1"/>
                </a:solidFill>
                <a:latin typeface="+mj-lt"/>
              </a:rPr>
              <a:t>thin</a:t>
            </a:r>
            <a:r>
              <a:rPr lang="it-IT" dirty="0">
                <a:solidFill>
                  <a:schemeClr val="tx1"/>
                </a:solidFill>
                <a:latin typeface="+mj-lt"/>
              </a:rPr>
              <a:t> film</a:t>
            </a:r>
          </a:p>
        </p:txBody>
      </p:sp>
      <p:graphicFrame>
        <p:nvGraphicFramePr>
          <p:cNvPr id="17" name="Grafico 1">
            <a:extLst>
              <a:ext uri="{FF2B5EF4-FFF2-40B4-BE49-F238E27FC236}">
                <a16:creationId xmlns:a16="http://schemas.microsoft.com/office/drawing/2014/main" id="{CF24CF22-D83B-400A-B677-CF58F06589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645348"/>
              </p:ext>
            </p:extLst>
          </p:nvPr>
        </p:nvGraphicFramePr>
        <p:xfrm>
          <a:off x="184151" y="1530351"/>
          <a:ext cx="94107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9">
            <a:extLst>
              <a:ext uri="{FF2B5EF4-FFF2-40B4-BE49-F238E27FC236}">
                <a16:creationId xmlns:a16="http://schemas.microsoft.com/office/drawing/2014/main" id="{785D65EE-5D91-4550-BB35-C77D176FC769}"/>
              </a:ext>
            </a:extLst>
          </p:cNvPr>
          <p:cNvSpPr txBox="1"/>
          <p:nvPr/>
        </p:nvSpPr>
        <p:spPr>
          <a:xfrm>
            <a:off x="977593" y="1922734"/>
            <a:ext cx="72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cs typeface="Segoe UI Light" panose="020B0502040204020203" pitchFamily="34" charset="0"/>
              </a:rPr>
              <a:t>1.8K</a:t>
            </a:r>
          </a:p>
          <a:p>
            <a:pPr algn="ctr"/>
            <a:r>
              <a:rPr lang="en-US" sz="1600" dirty="0">
                <a:cs typeface="Segoe UI Light" panose="020B0502040204020203" pitchFamily="34" charset="0"/>
              </a:rPr>
              <a:t>6GHz</a:t>
            </a:r>
            <a:endParaRPr lang="it-IT" sz="1600" dirty="0">
              <a:cs typeface="Segoe UI Light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9ED8B8-1D79-4088-9E48-0D5DFECE7997}"/>
              </a:ext>
            </a:extLst>
          </p:cNvPr>
          <p:cNvSpPr txBox="1"/>
          <p:nvPr/>
        </p:nvSpPr>
        <p:spPr>
          <a:xfrm>
            <a:off x="5080548" y="4413466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180mG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02E4C9-E6E0-4CB6-8884-1C4FA159C647}"/>
              </a:ext>
            </a:extLst>
          </p:cNvPr>
          <p:cNvSpPr txBox="1"/>
          <p:nvPr/>
        </p:nvSpPr>
        <p:spPr>
          <a:xfrm>
            <a:off x="8475920" y="4958317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50mG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820D7F-DD11-4C8B-B407-AC91B68783FF}"/>
              </a:ext>
            </a:extLst>
          </p:cNvPr>
          <p:cNvSpPr txBox="1"/>
          <p:nvPr/>
        </p:nvSpPr>
        <p:spPr>
          <a:xfrm>
            <a:off x="7671562" y="4182694"/>
            <a:ext cx="153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No B applied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61DAB7-84BF-4DE9-928B-ED32E4988A31}"/>
              </a:ext>
            </a:extLst>
          </p:cNvPr>
          <p:cNvSpPr txBox="1"/>
          <p:nvPr/>
        </p:nvSpPr>
        <p:spPr>
          <a:xfrm>
            <a:off x="3606580" y="3336246"/>
            <a:ext cx="230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0mG (Compensation)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780CC0-0D07-4DE2-BBAF-33D5A4D3B544}"/>
              </a:ext>
            </a:extLst>
          </p:cNvPr>
          <p:cNvSpPr txBox="1"/>
          <p:nvPr/>
        </p:nvSpPr>
        <p:spPr>
          <a:xfrm rot="16200000">
            <a:off x="11522186" y="2840473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Cu39</a:t>
            </a:r>
          </a:p>
        </p:txBody>
      </p:sp>
    </p:spTree>
    <p:extLst>
      <p:ext uri="{BB962C8B-B14F-4D97-AF65-F5344CB8AC3E}">
        <p14:creationId xmlns:p14="http://schemas.microsoft.com/office/powerpoint/2010/main" val="3777800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C9F67-31BB-4842-B2DF-BEF28C3CF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FF853-0DE6-42AC-843F-A0DDE2E2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E714-C780-43BA-BF2F-89062F474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63461-B96D-4C08-9476-95180B4F8600}"/>
              </a:ext>
            </a:extLst>
          </p:cNvPr>
          <p:cNvSpPr txBox="1"/>
          <p:nvPr/>
        </p:nvSpPr>
        <p:spPr>
          <a:xfrm>
            <a:off x="406740" y="4834854"/>
            <a:ext cx="4904897" cy="107721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Effect higher in Bulk Nb</a:t>
            </a:r>
          </a:p>
          <a:p>
            <a:pPr algn="ctr"/>
            <a:r>
              <a:rPr lang="en-US" sz="3200" dirty="0"/>
              <a:t>Thick films effect?…</a:t>
            </a:r>
          </a:p>
        </p:txBody>
      </p:sp>
      <p:sp>
        <p:nvSpPr>
          <p:cNvPr id="12" name="Title 19">
            <a:extLst>
              <a:ext uri="{FF2B5EF4-FFF2-40B4-BE49-F238E27FC236}">
                <a16:creationId xmlns:a16="http://schemas.microsoft.com/office/drawing/2014/main" id="{469D9BB4-AF15-4D58-8B04-4C5CAB1CB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Magnetic flux trapped study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3EAB90B-654F-4645-90CF-6130FBA29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52" y="2140609"/>
            <a:ext cx="5471676" cy="2271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It is needed more statistic to confirm but this data indicates that </a:t>
            </a:r>
            <a:r>
              <a:rPr lang="en-US" sz="2400" b="1" dirty="0">
                <a:solidFill>
                  <a:schemeClr val="accent3"/>
                </a:solidFill>
              </a:rPr>
              <a:t>Nb bulk </a:t>
            </a:r>
            <a:r>
              <a:rPr lang="en-US" sz="2400" dirty="0">
                <a:solidFill>
                  <a:schemeClr val="tx1"/>
                </a:solidFill>
              </a:rPr>
              <a:t>cavities </a:t>
            </a:r>
            <a:r>
              <a:rPr lang="en-US" sz="2400" dirty="0"/>
              <a:t>are more sensitive to magnetic field respect to </a:t>
            </a:r>
            <a:r>
              <a:rPr lang="en-US" sz="2400" b="1" dirty="0">
                <a:solidFill>
                  <a:srgbClr val="ED7D31"/>
                </a:solidFill>
              </a:rPr>
              <a:t>thin film </a:t>
            </a:r>
            <a:r>
              <a:rPr lang="en-US" sz="2400" dirty="0"/>
              <a:t>cavities, as expected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E845EF6-876E-4231-B386-E7DBC4110C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559978"/>
              </p:ext>
            </p:extLst>
          </p:nvPr>
        </p:nvGraphicFramePr>
        <p:xfrm>
          <a:off x="5811328" y="2116347"/>
          <a:ext cx="5610046" cy="3449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9282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0862E-625D-43A6-A5C8-D57484290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A8991-D912-4CB6-9F20-2F0552373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62583"/>
            <a:ext cx="11029615" cy="3634486"/>
          </a:xfrm>
        </p:spPr>
        <p:txBody>
          <a:bodyPr>
            <a:normAutofit/>
          </a:bodyPr>
          <a:lstStyle/>
          <a:p>
            <a:r>
              <a:rPr lang="en-US" sz="2400" dirty="0"/>
              <a:t>Thick film is a promising approach in order to push the limits of the Nb on Cu cavities technology.</a:t>
            </a:r>
          </a:p>
          <a:p>
            <a:r>
              <a:rPr lang="en-US" sz="2400" dirty="0"/>
              <a:t>The effect of the surface preparation and single pulse thickness is fundamental for the cavity performance.</a:t>
            </a:r>
          </a:p>
          <a:p>
            <a:r>
              <a:rPr lang="en-US" sz="2400" dirty="0"/>
              <a:t>Magnetic flux trapped in 6GHz cavities study will include a thick film RF characterization.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DD752-94BB-4485-AC67-72BAB0E5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033D2-70C2-4174-8B71-BEE89228F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EAB48-E1B8-4DB7-B778-4AD1CE9A5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06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708AD-3B3A-4B1A-A75B-3828FA010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82" y="457136"/>
            <a:ext cx="79992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6 GHz cavities?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87E852-C08F-48FD-B2D5-03738D272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30B3EA-7695-49FE-A3B4-8A0E53D4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1A1ED31-F540-4070-B8A9-AD74D7825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71B55E6-1316-4AFE-9901-3FAF83F34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741" y="2501120"/>
            <a:ext cx="1548628" cy="288022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41EDC8-38E5-4E5B-BB77-CF2E4CF97219}"/>
              </a:ext>
            </a:extLst>
          </p:cNvPr>
          <p:cNvCxnSpPr>
            <a:cxnSpLocks/>
          </p:cNvCxnSpPr>
          <p:nvPr/>
        </p:nvCxnSpPr>
        <p:spPr>
          <a:xfrm>
            <a:off x="941245" y="2622430"/>
            <a:ext cx="0" cy="2653123"/>
          </a:xfrm>
          <a:prstGeom prst="straightConnector1">
            <a:avLst/>
          </a:prstGeom>
          <a:ln w="38100">
            <a:solidFill>
              <a:srgbClr val="002D4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5A45D08-832A-4AC0-975E-3A37D6E356AA}"/>
              </a:ext>
            </a:extLst>
          </p:cNvPr>
          <p:cNvSpPr txBox="1"/>
          <p:nvPr/>
        </p:nvSpPr>
        <p:spPr>
          <a:xfrm rot="16200000">
            <a:off x="181596" y="3722899"/>
            <a:ext cx="79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C4A564-3E2C-4DDF-97B5-1F0FB22FD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5528" y="1547852"/>
            <a:ext cx="2454028" cy="456957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2BE6CD7-6605-4FDB-B492-E2B840DF0C90}"/>
              </a:ext>
            </a:extLst>
          </p:cNvPr>
          <p:cNvCxnSpPr>
            <a:cxnSpLocks/>
          </p:cNvCxnSpPr>
          <p:nvPr/>
        </p:nvCxnSpPr>
        <p:spPr>
          <a:xfrm>
            <a:off x="3876587" y="1662296"/>
            <a:ext cx="0" cy="4255425"/>
          </a:xfrm>
          <a:prstGeom prst="straightConnector1">
            <a:avLst/>
          </a:prstGeom>
          <a:ln w="38100">
            <a:solidFill>
              <a:srgbClr val="4297B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3558034-6868-4602-8B01-47F3CF1743CC}"/>
              </a:ext>
            </a:extLst>
          </p:cNvPr>
          <p:cNvSpPr txBox="1"/>
          <p:nvPr/>
        </p:nvSpPr>
        <p:spPr>
          <a:xfrm rot="16200000">
            <a:off x="3023952" y="33757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~40 cm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55E6-FAAD-4A1F-90E6-AEABB839CF0E}"/>
              </a:ext>
            </a:extLst>
          </p:cNvPr>
          <p:cNvSpPr txBox="1"/>
          <p:nvPr/>
        </p:nvSpPr>
        <p:spPr>
          <a:xfrm>
            <a:off x="1315008" y="213178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GHz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F9B3DC-BE09-48B7-9E94-775CBB75E0BF}"/>
              </a:ext>
            </a:extLst>
          </p:cNvPr>
          <p:cNvSpPr txBox="1"/>
          <p:nvPr/>
        </p:nvSpPr>
        <p:spPr>
          <a:xfrm>
            <a:off x="4620775" y="1162080"/>
            <a:ext cx="96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1,3 GHz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127911-22EA-47DE-B5E4-22BA2C02340D}"/>
              </a:ext>
            </a:extLst>
          </p:cNvPr>
          <p:cNvSpPr txBox="1"/>
          <p:nvPr/>
        </p:nvSpPr>
        <p:spPr>
          <a:xfrm>
            <a:off x="9102753" y="1027074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 MHz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EC269E6-97C4-4BC4-9DBB-46D4A67B7267}"/>
              </a:ext>
            </a:extLst>
          </p:cNvPr>
          <p:cNvCxnSpPr>
            <a:cxnSpLocks/>
          </p:cNvCxnSpPr>
          <p:nvPr/>
        </p:nvCxnSpPr>
        <p:spPr>
          <a:xfrm>
            <a:off x="7235010" y="1454920"/>
            <a:ext cx="0" cy="4293170"/>
          </a:xfrm>
          <a:prstGeom prst="straightConnector1">
            <a:avLst/>
          </a:prstGeom>
          <a:ln w="38100">
            <a:solidFill>
              <a:srgbClr val="27CED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07DEF75-EFF1-43B4-9E4A-964E50BEF6E8}"/>
              </a:ext>
            </a:extLst>
          </p:cNvPr>
          <p:cNvSpPr txBox="1"/>
          <p:nvPr/>
        </p:nvSpPr>
        <p:spPr>
          <a:xfrm rot="16200000">
            <a:off x="6456159" y="3255976"/>
            <a:ext cx="112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100 cm</a:t>
            </a:r>
          </a:p>
        </p:txBody>
      </p:sp>
      <p:pic>
        <p:nvPicPr>
          <p:cNvPr id="40" name="Immagine 3">
            <a:extLst>
              <a:ext uri="{FF2B5EF4-FFF2-40B4-BE49-F238E27FC236}">
                <a16:creationId xmlns:a16="http://schemas.microsoft.com/office/drawing/2014/main" id="{754A8638-1936-4849-B780-9C20D16307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43" y="1454920"/>
            <a:ext cx="4293170" cy="4293170"/>
          </a:xfrm>
          <a:prstGeom prst="rect">
            <a:avLst/>
          </a:prstGeom>
        </p:spPr>
      </p:pic>
      <p:sp>
        <p:nvSpPr>
          <p:cNvPr id="42" name="Rettangolo 7">
            <a:extLst>
              <a:ext uri="{FF2B5EF4-FFF2-40B4-BE49-F238E27FC236}">
                <a16:creationId xmlns:a16="http://schemas.microsoft.com/office/drawing/2014/main" id="{7B18F9D1-A388-4EE2-A1EE-7343A565ED38}"/>
              </a:ext>
            </a:extLst>
          </p:cNvPr>
          <p:cNvSpPr/>
          <p:nvPr/>
        </p:nvSpPr>
        <p:spPr>
          <a:xfrm>
            <a:off x="7480243" y="5748090"/>
            <a:ext cx="4633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dirty="0"/>
              <a:t>S. </a:t>
            </a:r>
            <a:r>
              <a:rPr lang="it-IT" sz="900" dirty="0" err="1"/>
              <a:t>Bauer</a:t>
            </a:r>
            <a:r>
              <a:rPr lang="it-IT" sz="900" dirty="0"/>
              <a:t> et al., TEST RESULTS OF SUPERCONDUCTING CAVITIES PRODUCED AND PREPARED COMPLETELY IN INDUSTRY, </a:t>
            </a:r>
            <a:r>
              <a:rPr lang="en-US" sz="900" dirty="0"/>
              <a:t>Proceedings of EPAC 2004, Lucerne, Switzerland.</a:t>
            </a:r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4112450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CED7894-4F62-4A6C-8DB5-DB5BE08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C9D71E8-7895-4848-BC49-A144EBDD78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" r="10809"/>
          <a:stretch/>
        </p:blipFill>
        <p:spPr>
          <a:xfrm>
            <a:off x="20" y="10"/>
            <a:ext cx="7537685" cy="64239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536F3B4-50F6-4C52-8F76-4EB121471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17F3F96-8995-410C-AC83-9F2B4CCA5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3432" y="548639"/>
            <a:ext cx="3568661" cy="28213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+mj-lt"/>
              </a:rPr>
              <a:t>Thank you!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61810-BD9B-4F78-963B-FD2EFE4D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64171"/>
            <a:ext cx="650862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pt-BR" dirty="0">
                <a:solidFill>
                  <a:schemeClr val="tx1"/>
                </a:solidFill>
              </a:rPr>
              <a:t>R&amp;D on SRF 6 GHz cavities   -   Vanessa Garcia Diaz vagarcia@lnl.infn.it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63E4D84-7F69-42C2-9C10-0F6C67ECF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815" y="3370003"/>
            <a:ext cx="2163893" cy="305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6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87E852-C08F-48FD-B2D5-03738D272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30B3EA-7695-49FE-A3B4-8A0E53D4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1A1ED31-F540-4070-B8A9-AD74D7825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96A705BF-BBF0-417E-924F-6153100A67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959045"/>
              </p:ext>
            </p:extLst>
          </p:nvPr>
        </p:nvGraphicFramePr>
        <p:xfrm>
          <a:off x="3479266" y="1972372"/>
          <a:ext cx="7907891" cy="3870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6C81288-8280-41CD-8508-ADA5195A0C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741" y="2501120"/>
            <a:ext cx="1548628" cy="288022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064A2F-D771-4A9E-91D0-809301918B99}"/>
              </a:ext>
            </a:extLst>
          </p:cNvPr>
          <p:cNvCxnSpPr>
            <a:cxnSpLocks/>
          </p:cNvCxnSpPr>
          <p:nvPr/>
        </p:nvCxnSpPr>
        <p:spPr>
          <a:xfrm>
            <a:off x="941245" y="2622430"/>
            <a:ext cx="0" cy="2653123"/>
          </a:xfrm>
          <a:prstGeom prst="straightConnector1">
            <a:avLst/>
          </a:prstGeom>
          <a:ln w="38100">
            <a:solidFill>
              <a:srgbClr val="002D4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F37B546-A8F6-4594-B0DB-7463B0CE8343}"/>
              </a:ext>
            </a:extLst>
          </p:cNvPr>
          <p:cNvSpPr txBox="1"/>
          <p:nvPr/>
        </p:nvSpPr>
        <p:spPr>
          <a:xfrm rot="16200000">
            <a:off x="181596" y="3722899"/>
            <a:ext cx="79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9F3F588-C259-4365-A142-0249B114B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82" y="457136"/>
            <a:ext cx="79992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6 GHz cavities?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6187C2-70FF-4C13-859B-091C2811614B}"/>
              </a:ext>
            </a:extLst>
          </p:cNvPr>
          <p:cNvSpPr txBox="1"/>
          <p:nvPr/>
        </p:nvSpPr>
        <p:spPr>
          <a:xfrm>
            <a:off x="1315008" y="213178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GHz</a:t>
            </a:r>
          </a:p>
        </p:txBody>
      </p:sp>
    </p:spTree>
    <p:extLst>
      <p:ext uri="{BB962C8B-B14F-4D97-AF65-F5344CB8AC3E}">
        <p14:creationId xmlns:p14="http://schemas.microsoft.com/office/powerpoint/2010/main" val="3157862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3B32E-CC27-4D39-A4C9-B28D3DB43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State of Art Nb on Cu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BCAA5-BF69-48B8-8DA8-6D865E2C8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7048F-7A37-49EA-AEF9-46DE83D68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B3D71-E1F8-4AF5-BAFE-28CFF02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magine 1">
            <a:extLst>
              <a:ext uri="{FF2B5EF4-FFF2-40B4-BE49-F238E27FC236}">
                <a16:creationId xmlns:a16="http://schemas.microsoft.com/office/drawing/2014/main" id="{BD4D3786-E4A8-458F-826D-51077CD70A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096" y="2026801"/>
            <a:ext cx="4856646" cy="3654477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3CA6AA-639E-4A65-91E9-56E5A257ABFE}"/>
              </a:ext>
            </a:extLst>
          </p:cNvPr>
          <p:cNvSpPr txBox="1"/>
          <p:nvPr/>
        </p:nvSpPr>
        <p:spPr>
          <a:xfrm>
            <a:off x="4937030" y="3005948"/>
            <a:ext cx="24851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2D4B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ALPI</a:t>
            </a:r>
            <a:r>
              <a:rPr lang="it-IT" sz="2400" dirty="0"/>
              <a:t> (LNL-INFN)</a:t>
            </a:r>
          </a:p>
          <a:p>
            <a:pPr marL="285750" indent="-285750">
              <a:buClr>
                <a:srgbClr val="002D4B"/>
              </a:buClr>
              <a:buFont typeface="Arial" panose="020B0604020202020204" pitchFamily="34" charset="0"/>
              <a:buChar char="•"/>
            </a:pPr>
            <a:r>
              <a:rPr lang="it-IT" sz="2400" dirty="0"/>
              <a:t>ISOLDE (CERN)</a:t>
            </a:r>
          </a:p>
          <a:p>
            <a:pPr marL="285750" indent="-285750">
              <a:buClr>
                <a:srgbClr val="002D4B"/>
              </a:buClr>
              <a:buFont typeface="Arial" panose="020B0604020202020204" pitchFamily="34" charset="0"/>
              <a:buChar char="•"/>
            </a:pPr>
            <a:r>
              <a:rPr lang="it-IT" sz="2400" dirty="0"/>
              <a:t>LHC (CERN)</a:t>
            </a:r>
          </a:p>
          <a:p>
            <a:pPr marL="285750" indent="-285750">
              <a:buClr>
                <a:srgbClr val="002D4B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L</a:t>
            </a:r>
            <a:r>
              <a:rPr lang="it-IT" sz="2400" dirty="0"/>
              <a:t>EP2 (CERN)</a:t>
            </a:r>
            <a:endParaRPr lang="en-US" sz="2400" dirty="0"/>
          </a:p>
        </p:txBody>
      </p:sp>
      <p:sp>
        <p:nvSpPr>
          <p:cNvPr id="10" name="CuadroTexto 1">
            <a:extLst>
              <a:ext uri="{FF2B5EF4-FFF2-40B4-BE49-F238E27FC236}">
                <a16:creationId xmlns:a16="http://schemas.microsoft.com/office/drawing/2014/main" id="{EE3A9AA8-55A0-4BED-AF7D-02560716FAD4}"/>
              </a:ext>
            </a:extLst>
          </p:cNvPr>
          <p:cNvSpPr txBox="1"/>
          <p:nvPr/>
        </p:nvSpPr>
        <p:spPr>
          <a:xfrm>
            <a:off x="6096000" y="829638"/>
            <a:ext cx="3587986" cy="1384995"/>
          </a:xfrm>
          <a:prstGeom prst="rect">
            <a:avLst/>
          </a:prstGeom>
          <a:noFill/>
          <a:ln w="28575">
            <a:solidFill>
              <a:srgbClr val="4297B4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High Q</a:t>
            </a:r>
            <a:r>
              <a:rPr lang="en-GB" sz="2800" baseline="-25000" dirty="0"/>
              <a:t>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Thermal stability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Cost reduction</a:t>
            </a: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B800CE49-0BBA-4D73-9B99-936ACE1F54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7" t="16106" r="21371" b="17657"/>
          <a:stretch/>
        </p:blipFill>
        <p:spPr>
          <a:xfrm rot="5400000">
            <a:off x="7219749" y="3330468"/>
            <a:ext cx="3208725" cy="1803402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57C054E3-A50B-4A47-8C2C-12AE677A8A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18" t="22974" r="14143" b="20980"/>
          <a:stretch/>
        </p:blipFill>
        <p:spPr>
          <a:xfrm rot="5400000">
            <a:off x="9060243" y="3381216"/>
            <a:ext cx="3208726" cy="1701903"/>
          </a:xfrm>
          <a:prstGeom prst="rect">
            <a:avLst/>
          </a:prstGeom>
        </p:spPr>
      </p:pic>
      <p:sp>
        <p:nvSpPr>
          <p:cNvPr id="22" name="TextBox 13">
            <a:extLst>
              <a:ext uri="{FF2B5EF4-FFF2-40B4-BE49-F238E27FC236}">
                <a16:creationId xmlns:a16="http://schemas.microsoft.com/office/drawing/2014/main" id="{69477FC9-D528-4F6A-A66C-304A4E1F20C2}"/>
              </a:ext>
            </a:extLst>
          </p:cNvPr>
          <p:cNvSpPr txBox="1"/>
          <p:nvPr/>
        </p:nvSpPr>
        <p:spPr>
          <a:xfrm>
            <a:off x="8418458" y="5847647"/>
            <a:ext cx="865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i="1" dirty="0">
                <a:solidFill>
                  <a:schemeClr val="accent1"/>
                </a:solidFill>
              </a:rPr>
              <a:t>Bulk Nb</a:t>
            </a:r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59A546CA-7D77-4853-A8B8-1C404B3CD109}"/>
              </a:ext>
            </a:extLst>
          </p:cNvPr>
          <p:cNvSpPr txBox="1"/>
          <p:nvPr/>
        </p:nvSpPr>
        <p:spPr>
          <a:xfrm>
            <a:off x="10236661" y="584764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i="1" dirty="0">
                <a:solidFill>
                  <a:schemeClr val="accent1"/>
                </a:solidFill>
              </a:rPr>
              <a:t>Nb on Cu</a:t>
            </a:r>
          </a:p>
        </p:txBody>
      </p:sp>
      <p:sp>
        <p:nvSpPr>
          <p:cNvPr id="26" name="TextBox 16">
            <a:extLst>
              <a:ext uri="{FF2B5EF4-FFF2-40B4-BE49-F238E27FC236}">
                <a16:creationId xmlns:a16="http://schemas.microsoft.com/office/drawing/2014/main" id="{76B9CFE0-F685-4421-9B4A-3FB163B7899B}"/>
              </a:ext>
            </a:extLst>
          </p:cNvPr>
          <p:cNvSpPr txBox="1"/>
          <p:nvPr/>
        </p:nvSpPr>
        <p:spPr>
          <a:xfrm>
            <a:off x="7976374" y="549797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6GHz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83FF4017-816B-4978-BA1C-EE84845A8A34}"/>
              </a:ext>
            </a:extLst>
          </p:cNvPr>
          <p:cNvSpPr txBox="1"/>
          <p:nvPr/>
        </p:nvSpPr>
        <p:spPr>
          <a:xfrm>
            <a:off x="9766119" y="551070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6GHz</a:t>
            </a:r>
          </a:p>
        </p:txBody>
      </p:sp>
    </p:spTree>
    <p:extLst>
      <p:ext uri="{BB962C8B-B14F-4D97-AF65-F5344CB8AC3E}">
        <p14:creationId xmlns:p14="http://schemas.microsoft.com/office/powerpoint/2010/main" val="348077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BCAA5-BF69-48B8-8DA8-6D865E2C8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7048F-7A37-49EA-AEF9-46DE83D68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B3D71-E1F8-4AF5-BAFE-28CFF020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1C56774-C9AD-4B13-AF8C-078D25F63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6GHz State of Art</a:t>
            </a:r>
          </a:p>
        </p:txBody>
      </p:sp>
      <p:graphicFrame>
        <p:nvGraphicFramePr>
          <p:cNvPr id="10" name="Grafico 4">
            <a:extLst>
              <a:ext uri="{FF2B5EF4-FFF2-40B4-BE49-F238E27FC236}">
                <a16:creationId xmlns:a16="http://schemas.microsoft.com/office/drawing/2014/main" id="{D39AD0CB-4810-433F-9285-368858B10C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954644"/>
              </p:ext>
            </p:extLst>
          </p:nvPr>
        </p:nvGraphicFramePr>
        <p:xfrm>
          <a:off x="966481" y="1516880"/>
          <a:ext cx="10028442" cy="4544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C104499-C51C-466F-A3FD-E1E82732EAE2}"/>
              </a:ext>
            </a:extLst>
          </p:cNvPr>
          <p:cNvSpPr txBox="1"/>
          <p:nvPr/>
        </p:nvSpPr>
        <p:spPr>
          <a:xfrm>
            <a:off x="7216877" y="2299531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F7F7F"/>
                </a:solidFill>
              </a:rPr>
              <a:t>Best 6GHz Nb bulk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13505A-0B2B-4A63-8425-461C561D1F73}"/>
              </a:ext>
            </a:extLst>
          </p:cNvPr>
          <p:cNvSpPr txBox="1"/>
          <p:nvPr/>
        </p:nvSpPr>
        <p:spPr>
          <a:xfrm>
            <a:off x="7572077" y="4264201"/>
            <a:ext cx="193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39767"/>
                </a:solidFill>
              </a:rPr>
              <a:t>Nb on Cu thin film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550FBF3-A958-41FA-AAD7-927A7C0D95A0}"/>
              </a:ext>
            </a:extLst>
          </p:cNvPr>
          <p:cNvSpPr/>
          <p:nvPr/>
        </p:nvSpPr>
        <p:spPr>
          <a:xfrm rot="17707275">
            <a:off x="5581052" y="2621263"/>
            <a:ext cx="651899" cy="724639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D7DBE7E-4FAC-42B1-8188-CF8A46352FE8}"/>
              </a:ext>
            </a:extLst>
          </p:cNvPr>
          <p:cNvSpPr/>
          <p:nvPr/>
        </p:nvSpPr>
        <p:spPr>
          <a:xfrm rot="18874498">
            <a:off x="7189948" y="3224918"/>
            <a:ext cx="1626817" cy="724640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220738-F43E-4BF5-B605-C94C4DB8EE75}"/>
              </a:ext>
            </a:extLst>
          </p:cNvPr>
          <p:cNvSpPr/>
          <p:nvPr/>
        </p:nvSpPr>
        <p:spPr>
          <a:xfrm>
            <a:off x="1931624" y="4076289"/>
            <a:ext cx="3879915" cy="1726439"/>
          </a:xfrm>
          <a:prstGeom prst="rect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Increase performances!</a:t>
            </a:r>
          </a:p>
        </p:txBody>
      </p:sp>
    </p:spTree>
    <p:extLst>
      <p:ext uri="{BB962C8B-B14F-4D97-AF65-F5344CB8AC3E}">
        <p14:creationId xmlns:p14="http://schemas.microsoft.com/office/powerpoint/2010/main" val="353343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04BB4-DEAA-49BC-918D-45345CFFA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38C00-3B4D-4B74-8F02-0100BE1D4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FB301-DC1F-4BE1-8A8D-AAB22D2B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3D7302D7-201A-4DCA-A4AF-07693D23DC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156897"/>
              </p:ext>
            </p:extLst>
          </p:nvPr>
        </p:nvGraphicFramePr>
        <p:xfrm>
          <a:off x="1464573" y="719666"/>
          <a:ext cx="926285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992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6B900-210F-4B92-8D73-9F4DC17F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Seamless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F6896-FE88-4447-AEF4-5CC4DE8D5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288" y="4213018"/>
            <a:ext cx="2034500" cy="14796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b="1" dirty="0">
                <a:solidFill>
                  <a:schemeClr val="tx1"/>
                </a:solidFill>
              </a:rPr>
              <a:t>Imperfections</a:t>
            </a:r>
          </a:p>
          <a:p>
            <a:pPr marL="0" indent="0" algn="ctr">
              <a:buNone/>
            </a:pPr>
            <a:r>
              <a:rPr lang="it-IT" sz="2000" b="1" dirty="0">
                <a:solidFill>
                  <a:schemeClr val="tx1"/>
                </a:solidFill>
              </a:rPr>
              <a:t>+</a:t>
            </a:r>
            <a:endParaRPr lang="en-US" sz="2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1800" b="1" dirty="0">
                <a:solidFill>
                  <a:schemeClr val="tx1"/>
                </a:solidFill>
              </a:rPr>
              <a:t>Roughness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60D6-19C9-4006-ADE3-0B7D801FE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F08CD-C60A-48D7-BED9-A65A2773E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B1036-12CC-42C8-ABF9-DB5CA3231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Immagine 2">
            <a:extLst>
              <a:ext uri="{FF2B5EF4-FFF2-40B4-BE49-F238E27FC236}">
                <a16:creationId xmlns:a16="http://schemas.microsoft.com/office/drawing/2014/main" id="{D4FD2B63-90C7-40E5-86E3-D68E1534FF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204" y="1169188"/>
            <a:ext cx="2419748" cy="2860936"/>
          </a:xfrm>
          <a:prstGeom prst="rect">
            <a:avLst/>
          </a:prstGeom>
        </p:spPr>
      </p:pic>
      <p:sp>
        <p:nvSpPr>
          <p:cNvPr id="10" name="Text Box 10">
            <a:extLst>
              <a:ext uri="{FF2B5EF4-FFF2-40B4-BE49-F238E27FC236}">
                <a16:creationId xmlns:a16="http://schemas.microsoft.com/office/drawing/2014/main" id="{2B12AA78-1BC2-41EA-859F-64E029B9913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475908" y="2598160"/>
            <a:ext cx="771722" cy="342636"/>
          </a:xfrm>
          <a:prstGeom prst="rect">
            <a:avLst/>
          </a:prstGeom>
          <a:noFill/>
          <a:ln>
            <a:noFill/>
          </a:ln>
        </p:spPr>
        <p:txBody>
          <a:bodyPr wrap="square" lIns="95482" tIns="47741" rIns="95482" bIns="47741">
            <a:spAutoFit/>
          </a:bodyPr>
          <a:lstStyle>
            <a:lvl1pPr defTabSz="954088">
              <a:defRPr sz="24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54088">
              <a:defRPr sz="24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54088">
              <a:defRPr sz="24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54088">
              <a:defRPr sz="24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54088">
              <a:defRPr sz="24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it-IT" sz="1600" dirty="0">
                <a:latin typeface="+mn-lt"/>
              </a:rPr>
              <a:t>JLAB</a:t>
            </a:r>
            <a:endParaRPr lang="en-US" sz="1600" dirty="0"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35D154-6585-4D2B-954D-34E6B8CFBD87}"/>
              </a:ext>
            </a:extLst>
          </p:cNvPr>
          <p:cNvSpPr/>
          <p:nvPr/>
        </p:nvSpPr>
        <p:spPr>
          <a:xfrm>
            <a:off x="2809535" y="4281571"/>
            <a:ext cx="3407991" cy="134258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Defects in the equator!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8A43044B-C2DF-4099-B222-687B3DC9DACD}"/>
              </a:ext>
            </a:extLst>
          </p:cNvPr>
          <p:cNvSpPr>
            <a:spLocks noChangeAspect="1"/>
          </p:cNvSpPr>
          <p:nvPr/>
        </p:nvSpPr>
        <p:spPr>
          <a:xfrm>
            <a:off x="5679902" y="1087671"/>
            <a:ext cx="3277776" cy="2591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Picture 18" descr="A picture containing indoor, sitting, oven, stove&#10;&#10;Description automatically generated">
            <a:extLst>
              <a:ext uri="{FF2B5EF4-FFF2-40B4-BE49-F238E27FC236}">
                <a16:creationId xmlns:a16="http://schemas.microsoft.com/office/drawing/2014/main" id="{1F16A006-D33D-4BA0-8281-BBF6A91296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64" r="39524" b="9057"/>
          <a:stretch/>
        </p:blipFill>
        <p:spPr>
          <a:xfrm>
            <a:off x="2115254" y="1790274"/>
            <a:ext cx="3008818" cy="2002995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F966BD49-CFC8-46D4-9F01-040A5FBE4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52" y="2019680"/>
            <a:ext cx="1526219" cy="188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0A64417-7F1F-4225-944A-B459A76A88EE}"/>
              </a:ext>
            </a:extLst>
          </p:cNvPr>
          <p:cNvSpPr/>
          <p:nvPr/>
        </p:nvSpPr>
        <p:spPr>
          <a:xfrm>
            <a:off x="7318790" y="3951366"/>
            <a:ext cx="4292018" cy="2002995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Lower RF performances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0D7945C-B443-4249-9D40-45A56E4F9F68}"/>
              </a:ext>
            </a:extLst>
          </p:cNvPr>
          <p:cNvSpPr/>
          <p:nvPr/>
        </p:nvSpPr>
        <p:spPr>
          <a:xfrm>
            <a:off x="6395049" y="4652285"/>
            <a:ext cx="724619" cy="601157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5DCF27-C286-4877-80A1-9D7DEB3ABDBC}"/>
              </a:ext>
            </a:extLst>
          </p:cNvPr>
          <p:cNvSpPr txBox="1"/>
          <p:nvPr/>
        </p:nvSpPr>
        <p:spPr>
          <a:xfrm>
            <a:off x="7625750" y="630853"/>
            <a:ext cx="413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See </a:t>
            </a:r>
            <a:r>
              <a:rPr lang="en-US" sz="1600" dirty="0" err="1"/>
              <a:t>Sertore’s</a:t>
            </a:r>
            <a:r>
              <a:rPr lang="en-US" sz="1600" dirty="0"/>
              <a:t> and Pira’s </a:t>
            </a:r>
            <a:r>
              <a:rPr lang="en-US" sz="1600" i="1" dirty="0">
                <a:latin typeface="+mn-lt"/>
              </a:rPr>
              <a:t>lecture (30/09)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3085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0B0AF-9CC4-4B98-ACB8-04596D70C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Student workshop on SC and applications 08/10/2020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E532E-269D-4EFA-86F9-2E02F8B12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R&amp;D on SRF 6 GHz cavities   -   Vanessa Garcia Diaz vagarcia@lnl.infn.it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9C2C5-61C1-47AD-AA9E-FED456FD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F47559-A467-4908-AE26-B72E57101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044" y="1403230"/>
            <a:ext cx="6429956" cy="45913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0DFD08-3B9E-45C5-8FBC-062CCDA8ADE5}"/>
              </a:ext>
            </a:extLst>
          </p:cNvPr>
          <p:cNvSpPr txBox="1"/>
          <p:nvPr/>
        </p:nvSpPr>
        <p:spPr>
          <a:xfrm>
            <a:off x="7042745" y="3335272"/>
            <a:ext cx="1094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FF"/>
                </a:solidFill>
              </a:rPr>
              <a:t>QPR ECR</a:t>
            </a:r>
          </a:p>
          <a:p>
            <a:r>
              <a:rPr lang="en-US" sz="1200" b="1" dirty="0">
                <a:solidFill>
                  <a:srgbClr val="FF00FF"/>
                </a:solidFill>
              </a:rPr>
              <a:t>400MHz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F4AE84-91BF-429B-86F6-5B1F55C56F29}"/>
              </a:ext>
            </a:extLst>
          </p:cNvPr>
          <p:cNvSpPr txBox="1"/>
          <p:nvPr/>
        </p:nvSpPr>
        <p:spPr>
          <a:xfrm>
            <a:off x="8902317" y="2291315"/>
            <a:ext cx="946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515FF"/>
                </a:solidFill>
              </a:rPr>
              <a:t>LHC DCMS 400MHz</a:t>
            </a:r>
            <a:endParaRPr lang="en-GB" sz="1200" b="1" dirty="0">
              <a:solidFill>
                <a:srgbClr val="1515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333E9F-5963-479D-96E0-D76C4D85028F}"/>
              </a:ext>
            </a:extLst>
          </p:cNvPr>
          <p:cNvSpPr txBox="1"/>
          <p:nvPr/>
        </p:nvSpPr>
        <p:spPr>
          <a:xfrm>
            <a:off x="8781531" y="1680122"/>
            <a:ext cx="118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FF00"/>
                </a:solidFill>
              </a:rPr>
              <a:t>1-cell HIPIMS</a:t>
            </a:r>
          </a:p>
          <a:p>
            <a:r>
              <a:rPr lang="en-US" sz="1200" b="1" dirty="0">
                <a:solidFill>
                  <a:srgbClr val="00FF00"/>
                </a:solidFill>
              </a:rPr>
              <a:t>1.3GHz</a:t>
            </a:r>
            <a:endParaRPr lang="en-GB" sz="1200" b="1" dirty="0">
              <a:solidFill>
                <a:srgbClr val="00FF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71FC58-9FEB-4DD6-9BF2-8A533A049312}"/>
              </a:ext>
            </a:extLst>
          </p:cNvPr>
          <p:cNvSpPr txBox="1"/>
          <p:nvPr/>
        </p:nvSpPr>
        <p:spPr>
          <a:xfrm>
            <a:off x="8665675" y="3299291"/>
            <a:ext cx="169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1FFFF"/>
                </a:solidFill>
              </a:rPr>
              <a:t>HIE-ISOLDE QS16</a:t>
            </a:r>
          </a:p>
          <a:p>
            <a:r>
              <a:rPr lang="en-US" sz="1200" b="1" dirty="0">
                <a:solidFill>
                  <a:srgbClr val="11FFFF"/>
                </a:solidFill>
              </a:rPr>
              <a:t>100MHz</a:t>
            </a:r>
            <a:endParaRPr lang="en-GB" sz="1200" b="1" dirty="0">
              <a:solidFill>
                <a:srgbClr val="11FF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7A44F0-F71D-4B9F-91D1-FB0A174F53CE}"/>
              </a:ext>
            </a:extLst>
          </p:cNvPr>
          <p:cNvSpPr txBox="1"/>
          <p:nvPr/>
        </p:nvSpPr>
        <p:spPr>
          <a:xfrm>
            <a:off x="9176773" y="3699826"/>
            <a:ext cx="118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5954D9"/>
                </a:solidFill>
              </a:rPr>
              <a:t>1-cell DCMS</a:t>
            </a:r>
          </a:p>
          <a:p>
            <a:r>
              <a:rPr lang="en-US" sz="1200" b="1" dirty="0">
                <a:solidFill>
                  <a:srgbClr val="5954D9"/>
                </a:solidFill>
              </a:rPr>
              <a:t>1.5GHz</a:t>
            </a:r>
            <a:endParaRPr lang="en-GB" sz="1200" b="1" dirty="0">
              <a:solidFill>
                <a:srgbClr val="5954D9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B45DD7-75EF-4FE1-9355-B07D3DF6616F}"/>
              </a:ext>
            </a:extLst>
          </p:cNvPr>
          <p:cNvSpPr txBox="1"/>
          <p:nvPr/>
        </p:nvSpPr>
        <p:spPr>
          <a:xfrm>
            <a:off x="10429057" y="3246220"/>
            <a:ext cx="15475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HIE-ISOLDE QSS2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100MHz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AA5BAF-5052-4613-B5D6-6E9236A29C16}"/>
              </a:ext>
            </a:extLst>
          </p:cNvPr>
          <p:cNvSpPr txBox="1"/>
          <p:nvPr/>
        </p:nvSpPr>
        <p:spPr>
          <a:xfrm>
            <a:off x="10693948" y="4589613"/>
            <a:ext cx="120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TESLA bulk </a:t>
            </a:r>
            <a:r>
              <a:rPr lang="en-US" sz="1200" b="1" dirty="0" err="1"/>
              <a:t>Nb</a:t>
            </a:r>
            <a:endParaRPr lang="en-US" sz="1200" b="1" dirty="0"/>
          </a:p>
          <a:p>
            <a:r>
              <a:rPr lang="en-US" sz="1200" b="1" dirty="0"/>
              <a:t>1.3GHz (*)</a:t>
            </a:r>
            <a:endParaRPr lang="en-GB" sz="12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186C59-276C-4E85-9D6E-A30BE55A7EF1}"/>
              </a:ext>
            </a:extLst>
          </p:cNvPr>
          <p:cNvSpPr txBox="1"/>
          <p:nvPr/>
        </p:nvSpPr>
        <p:spPr>
          <a:xfrm>
            <a:off x="6314536" y="5716584"/>
            <a:ext cx="3891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ea typeface="Arial" charset="0"/>
                <a:cs typeface="Arial" charset="0"/>
              </a:rPr>
              <a:t>L. </a:t>
            </a:r>
            <a:r>
              <a:rPr lang="en-US" sz="1200" i="1" dirty="0" err="1">
                <a:ea typeface="Arial" charset="0"/>
                <a:cs typeface="Arial" charset="0"/>
              </a:rPr>
              <a:t>Lilje</a:t>
            </a:r>
            <a:r>
              <a:rPr lang="en-US" sz="1200" i="1" dirty="0">
                <a:ea typeface="Arial" charset="0"/>
                <a:cs typeface="Arial" charset="0"/>
              </a:rPr>
              <a:t> “State of the art SRF cavity performance” Proceedings of LINAC 2004, </a:t>
            </a:r>
            <a:r>
              <a:rPr lang="en-US" sz="1200" i="1" dirty="0" err="1">
                <a:ea typeface="Arial" charset="0"/>
                <a:cs typeface="Arial" charset="0"/>
              </a:rPr>
              <a:t>Lübeck</a:t>
            </a:r>
            <a:r>
              <a:rPr lang="en-US" sz="1200" i="1" dirty="0">
                <a:ea typeface="Arial" charset="0"/>
                <a:cs typeface="Arial" charset="0"/>
              </a:rPr>
              <a:t>, Germany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E7C324B7-8AE6-4394-9197-AD852738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Seamless motivation</a:t>
            </a:r>
          </a:p>
        </p:txBody>
      </p:sp>
      <p:pic>
        <p:nvPicPr>
          <p:cNvPr id="29" name="図 3">
            <a:extLst>
              <a:ext uri="{FF2B5EF4-FFF2-40B4-BE49-F238E27FC236}">
                <a16:creationId xmlns:a16="http://schemas.microsoft.com/office/drawing/2014/main" id="{100115DF-D707-452B-8F1A-70D1D2F8B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3077" y="1979249"/>
            <a:ext cx="4932303" cy="345959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Rettangolo 6">
            <a:extLst>
              <a:ext uri="{FF2B5EF4-FFF2-40B4-BE49-F238E27FC236}">
                <a16:creationId xmlns:a16="http://schemas.microsoft.com/office/drawing/2014/main" id="{ABC53927-F5E6-490F-872C-90608CD92A74}"/>
              </a:ext>
            </a:extLst>
          </p:cNvPr>
          <p:cNvSpPr/>
          <p:nvPr/>
        </p:nvSpPr>
        <p:spPr>
          <a:xfrm>
            <a:off x="403077" y="5511089"/>
            <a:ext cx="4686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cs typeface="Arial" charset="0"/>
              </a:rPr>
              <a:t>W. </a:t>
            </a:r>
            <a:r>
              <a:rPr lang="en-GB" sz="1200" i="1" dirty="0" err="1">
                <a:cs typeface="Arial" charset="0"/>
              </a:rPr>
              <a:t>Venturini</a:t>
            </a:r>
            <a:r>
              <a:rPr lang="en-GB" sz="1200" i="1" dirty="0">
                <a:cs typeface="Arial" charset="0"/>
              </a:rPr>
              <a:t>  “Thin film research: CERN experience and possible future applications” TTC meeting Milano 2018</a:t>
            </a:r>
          </a:p>
        </p:txBody>
      </p:sp>
    </p:spTree>
    <p:extLst>
      <p:ext uri="{BB962C8B-B14F-4D97-AF65-F5344CB8AC3E}">
        <p14:creationId xmlns:p14="http://schemas.microsoft.com/office/powerpoint/2010/main" val="308809406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Custom 2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70A1C0"/>
      </a:accent1>
      <a:accent2>
        <a:srgbClr val="0D5672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rgbClr val="000000"/>
    </a:dk1>
    <a:lt1>
      <a:srgbClr val="FFFFFF"/>
    </a:lt1>
    <a:dk2>
      <a:srgbClr val="A7A7A7"/>
    </a:dk2>
    <a:lt2>
      <a:srgbClr val="535353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00FF"/>
    </a:hlink>
    <a:folHlink>
      <a:srgbClr val="FF00FF"/>
    </a:folHlink>
  </a:clrScheme>
  <a:fontScheme name="Tema di Office">
    <a:majorFont>
      <a:latin typeface="Helvetica"/>
      <a:ea typeface="Helvetica"/>
      <a:cs typeface="Helvetica"/>
    </a:majorFont>
    <a:minorFont>
      <a:latin typeface="Helvetica"/>
      <a:ea typeface="Helvetica"/>
      <a:cs typeface="Helvetica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29999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4999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/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Tema di Office">
    <a:dk1>
      <a:srgbClr val="000000"/>
    </a:dk1>
    <a:lt1>
      <a:srgbClr val="FFFFFF"/>
    </a:lt1>
    <a:dk2>
      <a:srgbClr val="A7A7A7"/>
    </a:dk2>
    <a:lt2>
      <a:srgbClr val="535353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00FF"/>
    </a:hlink>
    <a:folHlink>
      <a:srgbClr val="FF00FF"/>
    </a:folHlink>
  </a:clrScheme>
  <a:fontScheme name="Tema di Office">
    <a:majorFont>
      <a:latin typeface="Helvetica"/>
      <a:ea typeface="Helvetica"/>
      <a:cs typeface="Helvetica"/>
    </a:majorFont>
    <a:minorFont>
      <a:latin typeface="Helvetica"/>
      <a:ea typeface="Helvetica"/>
      <a:cs typeface="Helvetica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29999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4999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/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Tema di Office">
    <a:dk1>
      <a:srgbClr val="000000"/>
    </a:dk1>
    <a:lt1>
      <a:srgbClr val="FFFFFF"/>
    </a:lt1>
    <a:dk2>
      <a:srgbClr val="A7A7A7"/>
    </a:dk2>
    <a:lt2>
      <a:srgbClr val="535353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00FF"/>
    </a:hlink>
    <a:folHlink>
      <a:srgbClr val="FF00FF"/>
    </a:folHlink>
  </a:clrScheme>
  <a:fontScheme name="Tema di Office">
    <a:majorFont>
      <a:latin typeface="Helvetica"/>
      <a:ea typeface="Helvetica"/>
      <a:cs typeface="Helvetica"/>
    </a:majorFont>
    <a:minorFont>
      <a:latin typeface="Helvetica"/>
      <a:ea typeface="Helvetica"/>
      <a:cs typeface="Helvetica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29999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4999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/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1E7CA09-9778-4414-AE97-8064B12DA3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289AE2-D2AE-49D1-AFAC-3A79F679425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1801</Words>
  <Application>Microsoft Office PowerPoint</Application>
  <PresentationFormat>Widescreen</PresentationFormat>
  <Paragraphs>323</Paragraphs>
  <Slides>30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Cambria Math</vt:lpstr>
      <vt:lpstr>Franklin Gothic Book</vt:lpstr>
      <vt:lpstr>Franklin Gothic Demi</vt:lpstr>
      <vt:lpstr>Helvetica</vt:lpstr>
      <vt:lpstr>Wingdings</vt:lpstr>
      <vt:lpstr>Wingdings 2</vt:lpstr>
      <vt:lpstr>DividendVTI</vt:lpstr>
      <vt:lpstr>Research and development on SRF 6 GHZ cavities</vt:lpstr>
      <vt:lpstr>Outline</vt:lpstr>
      <vt:lpstr>Why 6 GHz cavities?</vt:lpstr>
      <vt:lpstr>Why 6 GHz cavities?</vt:lpstr>
      <vt:lpstr>State of Art Nb on Cu</vt:lpstr>
      <vt:lpstr>6GHz State of Art</vt:lpstr>
      <vt:lpstr>PowerPoint Presentation</vt:lpstr>
      <vt:lpstr>Seamless motivation</vt:lpstr>
      <vt:lpstr>Seamless motivation</vt:lpstr>
      <vt:lpstr>Manufacturing process @LNL</vt:lpstr>
      <vt:lpstr>Surface preparation</vt:lpstr>
      <vt:lpstr>Surface preparation</vt:lpstr>
      <vt:lpstr>Surface preparation</vt:lpstr>
      <vt:lpstr>Chemical preparation</vt:lpstr>
      <vt:lpstr>PVD process by DC Magnetron Sputtering</vt:lpstr>
      <vt:lpstr>PVD process by DC Magnetron Sputtering</vt:lpstr>
      <vt:lpstr>PVD process: thick films by long pulsed DCMS</vt:lpstr>
      <vt:lpstr>PVD process: thick films by long pulsed DCMS</vt:lpstr>
      <vt:lpstr>Thick Film morphology by EBSD</vt:lpstr>
      <vt:lpstr>RF characterization</vt:lpstr>
      <vt:lpstr>RF characterization</vt:lpstr>
      <vt:lpstr>RF characterization @1,8K 6GHz</vt:lpstr>
      <vt:lpstr>RF characterization @1,8K 6GHz dependence of single pulse thickness</vt:lpstr>
      <vt:lpstr>RF characterization @1,8K 6GHz dependence of single pulse thickness</vt:lpstr>
      <vt:lpstr>Magnetic flux trapped study</vt:lpstr>
      <vt:lpstr>Magnetic flux trapped study</vt:lpstr>
      <vt:lpstr>Magnetic flux trapped study</vt:lpstr>
      <vt:lpstr>Magnetic flux trapped study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and development on SRF 6 GHZ cavities</dc:title>
  <dc:creator>Vanessa Garcia</dc:creator>
  <cp:lastModifiedBy>Vanessa Garcia</cp:lastModifiedBy>
  <cp:revision>32</cp:revision>
  <dcterms:created xsi:type="dcterms:W3CDTF">2020-10-05T09:44:26Z</dcterms:created>
  <dcterms:modified xsi:type="dcterms:W3CDTF">2020-10-08T15:25:33Z</dcterms:modified>
</cp:coreProperties>
</file>