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5" r:id="rId10"/>
    <p:sldId id="267" r:id="rId11"/>
    <p:sldId id="268" r:id="rId12"/>
    <p:sldId id="264" r:id="rId13"/>
    <p:sldId id="270" r:id="rId14"/>
    <p:sldId id="273" r:id="rId15"/>
    <p:sldId id="272" r:id="rId16"/>
    <p:sldId id="271" r:id="rId17"/>
    <p:sldId id="274" r:id="rId18"/>
    <p:sldId id="275" r:id="rId19"/>
    <p:sldId id="276" r:id="rId20"/>
    <p:sldId id="269" r:id="rId21"/>
    <p:sldId id="277" r:id="rId2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C3B"/>
    <a:srgbClr val="A5DB6D"/>
    <a:srgbClr val="D5DFA6"/>
    <a:srgbClr val="DB843D"/>
    <a:srgbClr val="F3C833"/>
    <a:srgbClr val="9BC026"/>
    <a:srgbClr val="5AABCA"/>
    <a:srgbClr val="004E90"/>
    <a:srgbClr val="00478A"/>
    <a:srgbClr val="0343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bs.lan\dfs\CLBSdati\Ingegneria\Area%20Pubblica\TRANSITO\Mattia\EASITrain%20burocrazie%20varie\CERN%20PER%20PRESENTAZIONE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bs.lan\dfs\CLBSdati\Ingegneria\Area%20Pubblica\TRANSITO\Mattia\EASITrain%20burocrazie%20varie\robe%20per%20poster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lbs.lan\dfs\CLBSdati\Ingegneria\Area%20Pubblica\TRANSITO\Mattia\EASITrain%20burocrazie%20varie\robe%20per%20poster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dirty="0" smtClean="0"/>
              <a:t>Temp</a:t>
            </a:r>
            <a:r>
              <a:rPr lang="en-US" sz="2000" dirty="0"/>
              <a:t>. = 20 </a:t>
            </a:r>
            <a:r>
              <a:rPr lang="en-US" sz="2000" dirty="0" smtClean="0"/>
              <a:t>K</a:t>
            </a:r>
          </a:p>
          <a:p>
            <a:pPr algn="l">
              <a:defRPr sz="2000"/>
            </a:pPr>
            <a:r>
              <a:rPr lang="en-US" sz="2000" dirty="0" smtClean="0"/>
              <a:t>Field </a:t>
            </a:r>
            <a:r>
              <a:rPr lang="en-US" sz="2000" dirty="0"/>
              <a:t>= 0.50 T</a:t>
            </a:r>
          </a:p>
        </c:rich>
      </c:tx>
      <c:layout>
        <c:manualLayout>
          <c:xMode val="edge"/>
          <c:yMode val="edge"/>
          <c:x val="0.66975536773352795"/>
          <c:y val="0.1586215513511745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1499106528801781"/>
          <c:y val="8.3950846278692329E-2"/>
          <c:w val="0.74943571732817515"/>
          <c:h val="0.76292619746236323"/>
        </c:manualLayout>
      </c:layout>
      <c:scatterChart>
        <c:scatterStyle val="lineMarker"/>
        <c:varyColors val="0"/>
        <c:ser>
          <c:idx val="1"/>
          <c:order val="0"/>
          <c:tx>
            <c:v>Data corrected</c:v>
          </c:tx>
          <c:spPr>
            <a:ln w="63500" cap="rnd">
              <a:solidFill>
                <a:schemeClr val="accent1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12"/>
            <c:spPr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</a:ln>
              <a:effectLst/>
            </c:spPr>
          </c:marker>
          <c:xVal>
            <c:numRef>
              <c:f>'1'!$H$2:$H$256</c:f>
              <c:numCache>
                <c:formatCode>General</c:formatCode>
                <c:ptCount val="255"/>
                <c:pt idx="0">
                  <c:v>7.9289999999999999E-2</c:v>
                </c:pt>
                <c:pt idx="1">
                  <c:v>9.9666899999999998</c:v>
                </c:pt>
                <c:pt idx="2">
                  <c:v>19.854099999999999</c:v>
                </c:pt>
                <c:pt idx="3">
                  <c:v>30.016100000000002</c:v>
                </c:pt>
                <c:pt idx="4">
                  <c:v>40.178199999999997</c:v>
                </c:pt>
                <c:pt idx="5">
                  <c:v>50.065600000000003</c:v>
                </c:pt>
                <c:pt idx="6">
                  <c:v>59.953000000000003</c:v>
                </c:pt>
                <c:pt idx="7">
                  <c:v>69.840400000000002</c:v>
                </c:pt>
                <c:pt idx="8">
                  <c:v>80.002399999999994</c:v>
                </c:pt>
                <c:pt idx="9">
                  <c:v>90.164500000000004</c:v>
                </c:pt>
                <c:pt idx="10">
                  <c:v>100.05200000000001</c:v>
                </c:pt>
                <c:pt idx="11">
                  <c:v>109.93899999999999</c:v>
                </c:pt>
                <c:pt idx="12">
                  <c:v>119.827</c:v>
                </c:pt>
                <c:pt idx="13">
                  <c:v>129.989</c:v>
                </c:pt>
                <c:pt idx="14">
                  <c:v>140.15100000000001</c:v>
                </c:pt>
                <c:pt idx="15">
                  <c:v>150.03800000000001</c:v>
                </c:pt>
                <c:pt idx="16">
                  <c:v>159.92599999999999</c:v>
                </c:pt>
                <c:pt idx="17">
                  <c:v>169.81299999999999</c:v>
                </c:pt>
                <c:pt idx="18">
                  <c:v>180.25</c:v>
                </c:pt>
                <c:pt idx="19">
                  <c:v>190.137</c:v>
                </c:pt>
                <c:pt idx="20">
                  <c:v>200.02500000000001</c:v>
                </c:pt>
                <c:pt idx="21">
                  <c:v>209.91200000000001</c:v>
                </c:pt>
                <c:pt idx="22">
                  <c:v>219.79900000000001</c:v>
                </c:pt>
                <c:pt idx="23">
                  <c:v>229.96100000000001</c:v>
                </c:pt>
                <c:pt idx="24">
                  <c:v>240.12299999999999</c:v>
                </c:pt>
                <c:pt idx="25">
                  <c:v>250.011</c:v>
                </c:pt>
                <c:pt idx="26">
                  <c:v>259.89800000000002</c:v>
                </c:pt>
                <c:pt idx="27">
                  <c:v>269.786</c:v>
                </c:pt>
                <c:pt idx="28">
                  <c:v>280.22199999999998</c:v>
                </c:pt>
                <c:pt idx="29">
                  <c:v>290.11</c:v>
                </c:pt>
                <c:pt idx="30">
                  <c:v>299.99700000000001</c:v>
                </c:pt>
                <c:pt idx="31">
                  <c:v>309.88499999999999</c:v>
                </c:pt>
                <c:pt idx="32">
                  <c:v>319.77199999999999</c:v>
                </c:pt>
                <c:pt idx="33">
                  <c:v>330.209</c:v>
                </c:pt>
                <c:pt idx="34">
                  <c:v>340.096</c:v>
                </c:pt>
                <c:pt idx="35">
                  <c:v>349.983</c:v>
                </c:pt>
                <c:pt idx="36">
                  <c:v>359.87099999999998</c:v>
                </c:pt>
                <c:pt idx="37">
                  <c:v>370.03300000000002</c:v>
                </c:pt>
                <c:pt idx="38">
                  <c:v>380.19499999999999</c:v>
                </c:pt>
                <c:pt idx="39">
                  <c:v>390.08199999999999</c:v>
                </c:pt>
                <c:pt idx="40">
                  <c:v>399.97</c:v>
                </c:pt>
                <c:pt idx="41">
                  <c:v>409.85700000000003</c:v>
                </c:pt>
                <c:pt idx="42">
                  <c:v>420.01900000000001</c:v>
                </c:pt>
                <c:pt idx="43">
                  <c:v>430.18099999999998</c:v>
                </c:pt>
                <c:pt idx="44">
                  <c:v>440.06900000000002</c:v>
                </c:pt>
                <c:pt idx="45">
                  <c:v>449.95600000000002</c:v>
                </c:pt>
                <c:pt idx="46">
                  <c:v>459.84300000000002</c:v>
                </c:pt>
                <c:pt idx="47">
                  <c:v>470.005</c:v>
                </c:pt>
                <c:pt idx="48">
                  <c:v>480.16800000000001</c:v>
                </c:pt>
                <c:pt idx="49">
                  <c:v>480.71699999999998</c:v>
                </c:pt>
                <c:pt idx="50">
                  <c:v>481.26600000000002</c:v>
                </c:pt>
                <c:pt idx="51">
                  <c:v>481.541</c:v>
                </c:pt>
                <c:pt idx="52">
                  <c:v>481.815</c:v>
                </c:pt>
                <c:pt idx="53">
                  <c:v>482.36500000000001</c:v>
                </c:pt>
                <c:pt idx="54">
                  <c:v>482.91399999999999</c:v>
                </c:pt>
                <c:pt idx="55">
                  <c:v>483.46300000000002</c:v>
                </c:pt>
                <c:pt idx="56">
                  <c:v>484.01299999999998</c:v>
                </c:pt>
                <c:pt idx="57">
                  <c:v>484.56200000000001</c:v>
                </c:pt>
                <c:pt idx="58">
                  <c:v>484.83699999999999</c:v>
                </c:pt>
                <c:pt idx="59">
                  <c:v>485.38600000000002</c:v>
                </c:pt>
                <c:pt idx="60">
                  <c:v>485.935</c:v>
                </c:pt>
                <c:pt idx="61">
                  <c:v>486.48399999999998</c:v>
                </c:pt>
                <c:pt idx="62">
                  <c:v>487.03399999999999</c:v>
                </c:pt>
                <c:pt idx="63">
                  <c:v>487.58300000000003</c:v>
                </c:pt>
                <c:pt idx="64">
                  <c:v>488.13200000000001</c:v>
                </c:pt>
                <c:pt idx="65">
                  <c:v>488.68200000000002</c:v>
                </c:pt>
                <c:pt idx="66">
                  <c:v>488.95600000000002</c:v>
                </c:pt>
                <c:pt idx="67">
                  <c:v>489.50599999999997</c:v>
                </c:pt>
                <c:pt idx="68">
                  <c:v>490.05500000000001</c:v>
                </c:pt>
                <c:pt idx="69">
                  <c:v>490.60399999999998</c:v>
                </c:pt>
                <c:pt idx="70">
                  <c:v>491.154</c:v>
                </c:pt>
                <c:pt idx="71">
                  <c:v>491.70299999999997</c:v>
                </c:pt>
                <c:pt idx="72">
                  <c:v>492.25200000000001</c:v>
                </c:pt>
                <c:pt idx="73">
                  <c:v>492.52699999999999</c:v>
                </c:pt>
                <c:pt idx="74">
                  <c:v>492.80099999999999</c:v>
                </c:pt>
                <c:pt idx="75">
                  <c:v>493.351</c:v>
                </c:pt>
                <c:pt idx="76">
                  <c:v>493.9</c:v>
                </c:pt>
                <c:pt idx="77">
                  <c:v>494.44900000000001</c:v>
                </c:pt>
                <c:pt idx="78">
                  <c:v>494.99900000000002</c:v>
                </c:pt>
                <c:pt idx="79">
                  <c:v>495.548</c:v>
                </c:pt>
                <c:pt idx="80">
                  <c:v>495.82299999999998</c:v>
                </c:pt>
                <c:pt idx="81">
                  <c:v>496.37200000000001</c:v>
                </c:pt>
                <c:pt idx="82">
                  <c:v>496.92099999999999</c:v>
                </c:pt>
                <c:pt idx="83">
                  <c:v>497.47</c:v>
                </c:pt>
                <c:pt idx="84">
                  <c:v>498.02</c:v>
                </c:pt>
                <c:pt idx="85">
                  <c:v>498.56900000000002</c:v>
                </c:pt>
                <c:pt idx="86">
                  <c:v>499.11799999999999</c:v>
                </c:pt>
                <c:pt idx="87">
                  <c:v>499.39299999999997</c:v>
                </c:pt>
                <c:pt idx="88">
                  <c:v>499.94200000000001</c:v>
                </c:pt>
                <c:pt idx="89">
                  <c:v>500.49200000000002</c:v>
                </c:pt>
                <c:pt idx="90">
                  <c:v>501.041</c:v>
                </c:pt>
                <c:pt idx="91">
                  <c:v>501.59</c:v>
                </c:pt>
                <c:pt idx="92">
                  <c:v>502.14</c:v>
                </c:pt>
                <c:pt idx="93">
                  <c:v>502.68900000000002</c:v>
                </c:pt>
                <c:pt idx="94">
                  <c:v>502.96300000000002</c:v>
                </c:pt>
                <c:pt idx="95">
                  <c:v>503.51299999999998</c:v>
                </c:pt>
                <c:pt idx="96">
                  <c:v>504.06200000000001</c:v>
                </c:pt>
                <c:pt idx="97">
                  <c:v>504.61099999999999</c:v>
                </c:pt>
                <c:pt idx="98">
                  <c:v>504.88600000000002</c:v>
                </c:pt>
                <c:pt idx="99">
                  <c:v>505.435</c:v>
                </c:pt>
                <c:pt idx="100">
                  <c:v>505.98500000000001</c:v>
                </c:pt>
                <c:pt idx="101">
                  <c:v>506.53399999999999</c:v>
                </c:pt>
                <c:pt idx="102">
                  <c:v>506.80900000000003</c:v>
                </c:pt>
                <c:pt idx="103">
                  <c:v>507.358</c:v>
                </c:pt>
                <c:pt idx="104">
                  <c:v>507.90699999999998</c:v>
                </c:pt>
                <c:pt idx="105">
                  <c:v>508.45699999999999</c:v>
                </c:pt>
                <c:pt idx="106">
                  <c:v>509.00599999999997</c:v>
                </c:pt>
                <c:pt idx="107">
                  <c:v>509.55500000000001</c:v>
                </c:pt>
                <c:pt idx="108">
                  <c:v>510.10399999999998</c:v>
                </c:pt>
                <c:pt idx="109">
                  <c:v>510.37900000000002</c:v>
                </c:pt>
                <c:pt idx="110">
                  <c:v>510.928</c:v>
                </c:pt>
                <c:pt idx="111">
                  <c:v>511.47800000000001</c:v>
                </c:pt>
                <c:pt idx="112">
                  <c:v>512.02700000000004</c:v>
                </c:pt>
                <c:pt idx="113">
                  <c:v>512.57600000000002</c:v>
                </c:pt>
                <c:pt idx="114">
                  <c:v>513.12599999999998</c:v>
                </c:pt>
                <c:pt idx="115">
                  <c:v>513.67499999999995</c:v>
                </c:pt>
                <c:pt idx="116">
                  <c:v>513.94899999999996</c:v>
                </c:pt>
                <c:pt idx="117">
                  <c:v>514.49900000000002</c:v>
                </c:pt>
                <c:pt idx="118">
                  <c:v>515.048</c:v>
                </c:pt>
                <c:pt idx="119">
                  <c:v>515.59699999999998</c:v>
                </c:pt>
                <c:pt idx="120">
                  <c:v>516.14700000000005</c:v>
                </c:pt>
                <c:pt idx="121">
                  <c:v>516.69600000000003</c:v>
                </c:pt>
                <c:pt idx="122">
                  <c:v>517.245</c:v>
                </c:pt>
                <c:pt idx="123">
                  <c:v>517.245</c:v>
                </c:pt>
                <c:pt idx="124">
                  <c:v>518.06899999999996</c:v>
                </c:pt>
                <c:pt idx="125">
                  <c:v>518.34400000000005</c:v>
                </c:pt>
                <c:pt idx="126">
                  <c:v>518.89300000000003</c:v>
                </c:pt>
                <c:pt idx="127">
                  <c:v>519.44200000000001</c:v>
                </c:pt>
                <c:pt idx="128">
                  <c:v>519.99199999999996</c:v>
                </c:pt>
                <c:pt idx="129">
                  <c:v>520.54100000000005</c:v>
                </c:pt>
                <c:pt idx="130">
                  <c:v>520.81600000000003</c:v>
                </c:pt>
                <c:pt idx="131">
                  <c:v>521.36500000000001</c:v>
                </c:pt>
                <c:pt idx="132">
                  <c:v>521.91399999999999</c:v>
                </c:pt>
                <c:pt idx="133">
                  <c:v>522.46400000000006</c:v>
                </c:pt>
                <c:pt idx="134">
                  <c:v>523.01300000000003</c:v>
                </c:pt>
                <c:pt idx="135">
                  <c:v>523.56200000000001</c:v>
                </c:pt>
                <c:pt idx="136">
                  <c:v>524.11199999999997</c:v>
                </c:pt>
                <c:pt idx="137">
                  <c:v>524.38599999999997</c:v>
                </c:pt>
                <c:pt idx="138">
                  <c:v>524.93600000000004</c:v>
                </c:pt>
                <c:pt idx="139">
                  <c:v>525.48500000000001</c:v>
                </c:pt>
                <c:pt idx="140">
                  <c:v>526.03399999999999</c:v>
                </c:pt>
                <c:pt idx="141">
                  <c:v>526.58299999999997</c:v>
                </c:pt>
                <c:pt idx="142">
                  <c:v>527.13300000000004</c:v>
                </c:pt>
                <c:pt idx="143">
                  <c:v>527.68200000000002</c:v>
                </c:pt>
                <c:pt idx="144">
                  <c:v>528.23099999999999</c:v>
                </c:pt>
                <c:pt idx="145">
                  <c:v>528.50599999999997</c:v>
                </c:pt>
                <c:pt idx="146">
                  <c:v>529.05499999999995</c:v>
                </c:pt>
                <c:pt idx="147">
                  <c:v>529.60500000000002</c:v>
                </c:pt>
                <c:pt idx="148">
                  <c:v>530.154</c:v>
                </c:pt>
                <c:pt idx="149">
                  <c:v>530.42899999999997</c:v>
                </c:pt>
                <c:pt idx="150">
                  <c:v>530.97799999999995</c:v>
                </c:pt>
                <c:pt idx="151">
                  <c:v>531.52700000000004</c:v>
                </c:pt>
                <c:pt idx="152">
                  <c:v>531.80200000000002</c:v>
                </c:pt>
                <c:pt idx="153">
                  <c:v>532.351</c:v>
                </c:pt>
                <c:pt idx="154">
                  <c:v>532.9</c:v>
                </c:pt>
                <c:pt idx="155">
                  <c:v>533.45000000000005</c:v>
                </c:pt>
                <c:pt idx="156">
                  <c:v>533.99900000000002</c:v>
                </c:pt>
                <c:pt idx="157">
                  <c:v>534.548</c:v>
                </c:pt>
                <c:pt idx="158">
                  <c:v>535.09799999999996</c:v>
                </c:pt>
                <c:pt idx="159">
                  <c:v>535.37199999999996</c:v>
                </c:pt>
                <c:pt idx="160">
                  <c:v>535.92100000000005</c:v>
                </c:pt>
                <c:pt idx="161">
                  <c:v>536.471</c:v>
                </c:pt>
                <c:pt idx="162">
                  <c:v>537.02</c:v>
                </c:pt>
                <c:pt idx="163">
                  <c:v>537.56899999999996</c:v>
                </c:pt>
                <c:pt idx="164">
                  <c:v>538.11900000000003</c:v>
                </c:pt>
                <c:pt idx="165">
                  <c:v>538.66800000000001</c:v>
                </c:pt>
                <c:pt idx="166">
                  <c:v>538.94299999999998</c:v>
                </c:pt>
                <c:pt idx="167">
                  <c:v>539.49199999999996</c:v>
                </c:pt>
                <c:pt idx="168">
                  <c:v>539.76700000000005</c:v>
                </c:pt>
                <c:pt idx="169">
                  <c:v>540.31600000000003</c:v>
                </c:pt>
                <c:pt idx="170">
                  <c:v>540.86500000000001</c:v>
                </c:pt>
                <c:pt idx="171">
                  <c:v>541.41499999999996</c:v>
                </c:pt>
                <c:pt idx="172">
                  <c:v>541.96400000000006</c:v>
                </c:pt>
                <c:pt idx="173">
                  <c:v>542.23800000000006</c:v>
                </c:pt>
                <c:pt idx="174">
                  <c:v>542.78800000000001</c:v>
                </c:pt>
                <c:pt idx="175">
                  <c:v>543.33699999999999</c:v>
                </c:pt>
                <c:pt idx="176">
                  <c:v>543.88599999999997</c:v>
                </c:pt>
                <c:pt idx="177">
                  <c:v>544.43600000000004</c:v>
                </c:pt>
                <c:pt idx="178">
                  <c:v>544.98500000000001</c:v>
                </c:pt>
                <c:pt idx="179">
                  <c:v>545.53399999999999</c:v>
                </c:pt>
                <c:pt idx="180">
                  <c:v>545.80899999999997</c:v>
                </c:pt>
                <c:pt idx="181">
                  <c:v>546.35799999999995</c:v>
                </c:pt>
                <c:pt idx="182">
                  <c:v>546.90700000000004</c:v>
                </c:pt>
                <c:pt idx="183">
                  <c:v>547.45699999999999</c:v>
                </c:pt>
                <c:pt idx="184">
                  <c:v>548.00599999999997</c:v>
                </c:pt>
                <c:pt idx="185">
                  <c:v>548.55499999999995</c:v>
                </c:pt>
                <c:pt idx="186">
                  <c:v>549.10500000000002</c:v>
                </c:pt>
                <c:pt idx="187">
                  <c:v>549.654</c:v>
                </c:pt>
                <c:pt idx="188">
                  <c:v>549.92899999999997</c:v>
                </c:pt>
                <c:pt idx="189">
                  <c:v>550.47799999999995</c:v>
                </c:pt>
                <c:pt idx="190">
                  <c:v>551.02700000000004</c:v>
                </c:pt>
                <c:pt idx="191">
                  <c:v>551.577</c:v>
                </c:pt>
                <c:pt idx="192">
                  <c:v>552.12599999999998</c:v>
                </c:pt>
                <c:pt idx="193">
                  <c:v>552.67499999999995</c:v>
                </c:pt>
                <c:pt idx="194">
                  <c:v>552.95000000000005</c:v>
                </c:pt>
                <c:pt idx="195">
                  <c:v>553.22400000000005</c:v>
                </c:pt>
                <c:pt idx="196">
                  <c:v>553.774</c:v>
                </c:pt>
                <c:pt idx="197">
                  <c:v>554.32299999999998</c:v>
                </c:pt>
                <c:pt idx="198">
                  <c:v>554.87199999999996</c:v>
                </c:pt>
                <c:pt idx="199">
                  <c:v>555.42200000000003</c:v>
                </c:pt>
                <c:pt idx="200">
                  <c:v>555.971</c:v>
                </c:pt>
                <c:pt idx="201">
                  <c:v>556.52</c:v>
                </c:pt>
                <c:pt idx="202">
                  <c:v>556.79499999999996</c:v>
                </c:pt>
                <c:pt idx="203">
                  <c:v>557.34400000000005</c:v>
                </c:pt>
                <c:pt idx="204">
                  <c:v>557.89400000000001</c:v>
                </c:pt>
                <c:pt idx="205">
                  <c:v>558.44299999999998</c:v>
                </c:pt>
                <c:pt idx="206">
                  <c:v>558.99199999999996</c:v>
                </c:pt>
                <c:pt idx="207">
                  <c:v>559.54100000000005</c:v>
                </c:pt>
                <c:pt idx="208">
                  <c:v>560.09100000000001</c:v>
                </c:pt>
                <c:pt idx="209">
                  <c:v>560.36500000000001</c:v>
                </c:pt>
                <c:pt idx="210">
                  <c:v>560.91499999999996</c:v>
                </c:pt>
                <c:pt idx="211">
                  <c:v>561.46400000000006</c:v>
                </c:pt>
                <c:pt idx="212">
                  <c:v>562.01300000000003</c:v>
                </c:pt>
                <c:pt idx="213">
                  <c:v>562.56299999999999</c:v>
                </c:pt>
                <c:pt idx="214">
                  <c:v>563.11199999999997</c:v>
                </c:pt>
                <c:pt idx="215">
                  <c:v>563.66099999999994</c:v>
                </c:pt>
                <c:pt idx="216">
                  <c:v>563.93600000000004</c:v>
                </c:pt>
                <c:pt idx="217">
                  <c:v>564.48500000000001</c:v>
                </c:pt>
                <c:pt idx="218">
                  <c:v>565.03399999999999</c:v>
                </c:pt>
                <c:pt idx="219">
                  <c:v>565.30899999999997</c:v>
                </c:pt>
                <c:pt idx="220">
                  <c:v>565.85799999999995</c:v>
                </c:pt>
                <c:pt idx="221">
                  <c:v>566.40800000000002</c:v>
                </c:pt>
                <c:pt idx="222">
                  <c:v>566.95699999999999</c:v>
                </c:pt>
                <c:pt idx="223">
                  <c:v>567.23199999999997</c:v>
                </c:pt>
                <c:pt idx="224">
                  <c:v>567.78099999999995</c:v>
                </c:pt>
                <c:pt idx="225">
                  <c:v>568.33000000000004</c:v>
                </c:pt>
                <c:pt idx="226">
                  <c:v>568.87900000000002</c:v>
                </c:pt>
                <c:pt idx="227">
                  <c:v>569.42899999999997</c:v>
                </c:pt>
                <c:pt idx="228">
                  <c:v>569.97799999999995</c:v>
                </c:pt>
                <c:pt idx="229">
                  <c:v>570.52700000000004</c:v>
                </c:pt>
                <c:pt idx="230">
                  <c:v>571.077</c:v>
                </c:pt>
                <c:pt idx="231">
                  <c:v>571.351</c:v>
                </c:pt>
                <c:pt idx="232">
                  <c:v>571.90099999999995</c:v>
                </c:pt>
                <c:pt idx="233">
                  <c:v>572.45000000000005</c:v>
                </c:pt>
                <c:pt idx="234">
                  <c:v>572.99900000000002</c:v>
                </c:pt>
                <c:pt idx="235">
                  <c:v>573.548</c:v>
                </c:pt>
                <c:pt idx="236">
                  <c:v>574.09799999999996</c:v>
                </c:pt>
                <c:pt idx="237">
                  <c:v>574.64700000000005</c:v>
                </c:pt>
                <c:pt idx="238">
                  <c:v>574.92200000000003</c:v>
                </c:pt>
                <c:pt idx="239">
                  <c:v>575.471</c:v>
                </c:pt>
                <c:pt idx="240">
                  <c:v>576.02</c:v>
                </c:pt>
                <c:pt idx="241">
                  <c:v>576.57000000000005</c:v>
                </c:pt>
                <c:pt idx="242">
                  <c:v>577.11900000000003</c:v>
                </c:pt>
                <c:pt idx="243">
                  <c:v>577.66800000000001</c:v>
                </c:pt>
                <c:pt idx="244">
                  <c:v>577.94299999999998</c:v>
                </c:pt>
                <c:pt idx="245">
                  <c:v>578.49199999999996</c:v>
                </c:pt>
                <c:pt idx="246">
                  <c:v>578.76700000000005</c:v>
                </c:pt>
                <c:pt idx="247">
                  <c:v>579.31600000000003</c:v>
                </c:pt>
                <c:pt idx="248">
                  <c:v>579.86500000000001</c:v>
                </c:pt>
                <c:pt idx="249">
                  <c:v>580.41499999999996</c:v>
                </c:pt>
                <c:pt idx="250">
                  <c:v>580.96400000000006</c:v>
                </c:pt>
                <c:pt idx="251">
                  <c:v>581.51300000000003</c:v>
                </c:pt>
                <c:pt idx="252">
                  <c:v>581.78800000000001</c:v>
                </c:pt>
                <c:pt idx="253">
                  <c:v>582.33699999999999</c:v>
                </c:pt>
                <c:pt idx="254">
                  <c:v>582.88699999999994</c:v>
                </c:pt>
              </c:numCache>
            </c:numRef>
          </c:xVal>
          <c:yVal>
            <c:numRef>
              <c:f>'1'!$L$2:$L$256</c:f>
              <c:numCache>
                <c:formatCode>General</c:formatCode>
                <c:ptCount val="255"/>
                <c:pt idx="0">
                  <c:v>7.2722553434822724E-8</c:v>
                </c:pt>
                <c:pt idx="1">
                  <c:v>-6.3357219064103629E-8</c:v>
                </c:pt>
                <c:pt idx="2">
                  <c:v>8.8083539619183902E-9</c:v>
                </c:pt>
                <c:pt idx="3">
                  <c:v>4.7613965466131043E-9</c:v>
                </c:pt>
                <c:pt idx="4">
                  <c:v>-4.2336325619208418E-8</c:v>
                </c:pt>
                <c:pt idx="5">
                  <c:v>-2.9205109811813472E-7</c:v>
                </c:pt>
                <c:pt idx="6">
                  <c:v>8.8978209382938918E-8</c:v>
                </c:pt>
                <c:pt idx="7">
                  <c:v>1.1208596688401254E-7</c:v>
                </c:pt>
                <c:pt idx="8">
                  <c:v>4.7968269468707031E-8</c:v>
                </c:pt>
                <c:pt idx="9">
                  <c:v>-1.417974626971138E-7</c:v>
                </c:pt>
                <c:pt idx="10">
                  <c:v>9.4611800534440126E-9</c:v>
                </c:pt>
                <c:pt idx="11">
                  <c:v>2.7685683655658071E-7</c:v>
                </c:pt>
                <c:pt idx="12">
                  <c:v>1.3627198555455955E-7</c:v>
                </c:pt>
                <c:pt idx="13">
                  <c:v>7.2654858139254029E-8</c:v>
                </c:pt>
                <c:pt idx="14">
                  <c:v>2.7058960723948728E-8</c:v>
                </c:pt>
                <c:pt idx="15">
                  <c:v>-8.4992292772914439E-8</c:v>
                </c:pt>
                <c:pt idx="16">
                  <c:v>-7.9405433774935499E-8</c:v>
                </c:pt>
                <c:pt idx="17">
                  <c:v>1.1089945272820134E-7</c:v>
                </c:pt>
                <c:pt idx="18">
                  <c:v>6.7182851394453703E-8</c:v>
                </c:pt>
                <c:pt idx="19">
                  <c:v>-1.2195921210240942E-7</c:v>
                </c:pt>
                <c:pt idx="20">
                  <c:v>-2.2349824310443084E-7</c:v>
                </c:pt>
                <c:pt idx="21">
                  <c:v>2.1459856339870588E-7</c:v>
                </c:pt>
                <c:pt idx="22">
                  <c:v>-1.2722337009815711E-7</c:v>
                </c:pt>
                <c:pt idx="23">
                  <c:v>1.3859324865373542E-9</c:v>
                </c:pt>
                <c:pt idx="24">
                  <c:v>-1.1178957492876788E-7</c:v>
                </c:pt>
                <c:pt idx="25">
                  <c:v>-2.2233951593078908E-7</c:v>
                </c:pt>
                <c:pt idx="26">
                  <c:v>1.3519050572347891E-8</c:v>
                </c:pt>
                <c:pt idx="27">
                  <c:v>1.3024177957032679E-7</c:v>
                </c:pt>
                <c:pt idx="28">
                  <c:v>-8.1672814258263052E-8</c:v>
                </c:pt>
                <c:pt idx="29">
                  <c:v>-6.1568815260284176E-8</c:v>
                </c:pt>
                <c:pt idx="30">
                  <c:v>2.6790051124285267E-7</c:v>
                </c:pt>
                <c:pt idx="31">
                  <c:v>-4.1884579759168462E-8</c:v>
                </c:pt>
                <c:pt idx="32">
                  <c:v>9.9863346743968397E-8</c:v>
                </c:pt>
                <c:pt idx="33">
                  <c:v>2.0382085541022095E-7</c:v>
                </c:pt>
                <c:pt idx="34">
                  <c:v>7.1245221913357805E-8</c:v>
                </c:pt>
                <c:pt idx="35">
                  <c:v>3.3863751841649459E-7</c:v>
                </c:pt>
                <c:pt idx="36">
                  <c:v>1.6501320741447311E-7</c:v>
                </c:pt>
                <c:pt idx="37">
                  <c:v>-1.9746710000832003E-8</c:v>
                </c:pt>
                <c:pt idx="38">
                  <c:v>6.9316052583862418E-8</c:v>
                </c:pt>
                <c:pt idx="39">
                  <c:v>3.136847490869995E-7</c:v>
                </c:pt>
                <c:pt idx="40">
                  <c:v>1.0852326808497802E-7</c:v>
                </c:pt>
                <c:pt idx="41">
                  <c:v>3.2035362458811482E-7</c:v>
                </c:pt>
                <c:pt idx="42">
                  <c:v>4.0791461717280946E-7</c:v>
                </c:pt>
                <c:pt idx="43">
                  <c:v>6.346430397575043E-7</c:v>
                </c:pt>
                <c:pt idx="44">
                  <c:v>5.9467619875548293E-7</c:v>
                </c:pt>
                <c:pt idx="45">
                  <c:v>5.6121747525862001E-7</c:v>
                </c:pt>
                <c:pt idx="46">
                  <c:v>3.2351790176175672E-7</c:v>
                </c:pt>
                <c:pt idx="47">
                  <c:v>4.8716870434645146E-7</c:v>
                </c:pt>
                <c:pt idx="48">
                  <c:v>5.8674349942598807E-7</c:v>
                </c:pt>
                <c:pt idx="49">
                  <c:v>6.0451906909426166E-7</c:v>
                </c:pt>
                <c:pt idx="50">
                  <c:v>5.7974445876253532E-7</c:v>
                </c:pt>
                <c:pt idx="51">
                  <c:v>6.5420887484409313E-7</c:v>
                </c:pt>
                <c:pt idx="52">
                  <c:v>8.1027041843080895E-7</c:v>
                </c:pt>
                <c:pt idx="53">
                  <c:v>6.9689089059392493E-7</c:v>
                </c:pt>
                <c:pt idx="54">
                  <c:v>8.3981403026219869E-7</c:v>
                </c:pt>
                <c:pt idx="55">
                  <c:v>7.3995088993047231E-7</c:v>
                </c:pt>
                <c:pt idx="56">
                  <c:v>9.7247923209358809E-7</c:v>
                </c:pt>
                <c:pt idx="57">
                  <c:v>7.0942366176186146E-7</c:v>
                </c:pt>
                <c:pt idx="58">
                  <c:v>7.5535489784341948E-7</c:v>
                </c:pt>
                <c:pt idx="59">
                  <c:v>1.0409462675116933E-6</c:v>
                </c:pt>
                <c:pt idx="60">
                  <c:v>8.2794971717996685E-7</c:v>
                </c:pt>
                <c:pt idx="61">
                  <c:v>5.2184338684824047E-7</c:v>
                </c:pt>
                <c:pt idx="62">
                  <c:v>8.4247561901135622E-7</c:v>
                </c:pt>
                <c:pt idx="63">
                  <c:v>6.8204105867962987E-7</c:v>
                </c:pt>
                <c:pt idx="64">
                  <c:v>9.0555922834790382E-7</c:v>
                </c:pt>
                <c:pt idx="65">
                  <c:v>7.9768619051101952E-7</c:v>
                </c:pt>
                <c:pt idx="66">
                  <c:v>8.8867100409773523E-7</c:v>
                </c:pt>
                <c:pt idx="67">
                  <c:v>1.0330954662608514E-6</c:v>
                </c:pt>
                <c:pt idx="68">
                  <c:v>9.5325592592912478E-7</c:v>
                </c:pt>
                <c:pt idx="69">
                  <c:v>6.5866316559739851E-7</c:v>
                </c:pt>
                <c:pt idx="70">
                  <c:v>8.90190337760514E-7</c:v>
                </c:pt>
                <c:pt idx="71">
                  <c:v>6.2112725742878783E-7</c:v>
                </c:pt>
                <c:pt idx="72">
                  <c:v>5.7783082709706163E-7</c:v>
                </c:pt>
                <c:pt idx="73">
                  <c:v>8.3150700317861923E-7</c:v>
                </c:pt>
                <c:pt idx="74">
                  <c:v>5.850939967653354E-7</c:v>
                </c:pt>
                <c:pt idx="75">
                  <c:v>6.6844643892845116E-7</c:v>
                </c:pt>
                <c:pt idx="76">
                  <c:v>9.7205901859672473E-7</c:v>
                </c:pt>
                <c:pt idx="77">
                  <c:v>7.4404478826499832E-7</c:v>
                </c:pt>
                <c:pt idx="78">
                  <c:v>5.2203719042811402E-7</c:v>
                </c:pt>
                <c:pt idx="79">
                  <c:v>9.0274067009638789E-7</c:v>
                </c:pt>
                <c:pt idx="80">
                  <c:v>9.5618075617794587E-7</c:v>
                </c:pt>
                <c:pt idx="81">
                  <c:v>9.699516058462195E-7</c:v>
                </c:pt>
                <c:pt idx="82">
                  <c:v>1.0718263255144928E-6</c:v>
                </c:pt>
                <c:pt idx="83">
                  <c:v>8.8986639518276675E-7</c:v>
                </c:pt>
                <c:pt idx="84">
                  <c:v>7.6096858734588281E-7</c:v>
                </c:pt>
                <c:pt idx="85">
                  <c:v>8.5583504701415614E-7</c:v>
                </c:pt>
                <c:pt idx="86">
                  <c:v>9.5320445668242999E-7</c:v>
                </c:pt>
                <c:pt idx="87">
                  <c:v>8.5496571276398771E-7</c:v>
                </c:pt>
                <c:pt idx="88">
                  <c:v>7.8463740243226158E-7</c:v>
                </c:pt>
                <c:pt idx="89">
                  <c:v>6.0117525459537742E-7</c:v>
                </c:pt>
                <c:pt idx="90">
                  <c:v>7.1556473426365092E-7</c:v>
                </c:pt>
                <c:pt idx="91">
                  <c:v>1.1012783039319246E-6</c:v>
                </c:pt>
                <c:pt idx="92">
                  <c:v>8.7126104609504034E-7</c:v>
                </c:pt>
                <c:pt idx="93">
                  <c:v>8.780236357633143E-7</c:v>
                </c:pt>
                <c:pt idx="94">
                  <c:v>1.0646213493500298E-6</c:v>
                </c:pt>
                <c:pt idx="95">
                  <c:v>1.1294520115131457E-6</c:v>
                </c:pt>
                <c:pt idx="96">
                  <c:v>1.018575791181419E-6</c:v>
                </c:pt>
                <c:pt idx="97">
                  <c:v>1.1675061308496927E-6</c:v>
                </c:pt>
                <c:pt idx="98">
                  <c:v>1.135845856931251E-6</c:v>
                </c:pt>
                <c:pt idx="99">
                  <c:v>9.513827965995248E-7</c:v>
                </c:pt>
                <c:pt idx="100">
                  <c:v>9.4262662876264053E-7</c:v>
                </c:pt>
                <c:pt idx="101">
                  <c:v>9.2285790843091412E-7</c:v>
                </c:pt>
                <c:pt idx="102">
                  <c:v>9.5527324451247157E-7</c:v>
                </c:pt>
                <c:pt idx="103">
                  <c:v>1.0506403841807461E-6</c:v>
                </c:pt>
                <c:pt idx="104">
                  <c:v>8.4415134384901935E-7</c:v>
                </c:pt>
                <c:pt idx="105">
                  <c:v>1.008599546012135E-6</c:v>
                </c:pt>
                <c:pt idx="106">
                  <c:v>9.60297165680409E-7</c:v>
                </c:pt>
                <c:pt idx="107">
                  <c:v>1.2468899553486823E-6</c:v>
                </c:pt>
                <c:pt idx="108">
                  <c:v>1.087957025016956E-6</c:v>
                </c:pt>
                <c:pt idx="109">
                  <c:v>1.355149391098514E-6</c:v>
                </c:pt>
                <c:pt idx="110">
                  <c:v>6.6609064076678801E-7</c:v>
                </c:pt>
                <c:pt idx="111">
                  <c:v>8.7258845292990342E-7</c:v>
                </c:pt>
                <c:pt idx="112">
                  <c:v>8.8936286259817739E-7</c:v>
                </c:pt>
                <c:pt idx="113">
                  <c:v>7.2842757226645089E-7</c:v>
                </c:pt>
                <c:pt idx="114">
                  <c:v>8.9587932442956665E-7</c:v>
                </c:pt>
                <c:pt idx="115">
                  <c:v>1.5343873240978406E-6</c:v>
                </c:pt>
                <c:pt idx="116">
                  <c:v>1.311001267684556E-6</c:v>
                </c:pt>
                <c:pt idx="117">
                  <c:v>1.0609603998476721E-6</c:v>
                </c:pt>
                <c:pt idx="118">
                  <c:v>1.0026462095159459E-6</c:v>
                </c:pt>
                <c:pt idx="119">
                  <c:v>1.0024005291842198E-6</c:v>
                </c:pt>
                <c:pt idx="120">
                  <c:v>1.1177908413473348E-6</c:v>
                </c:pt>
                <c:pt idx="121">
                  <c:v>1.0689878710156087E-6</c:v>
                </c:pt>
                <c:pt idx="122">
                  <c:v>1.2414459606838825E-6</c:v>
                </c:pt>
                <c:pt idx="123">
                  <c:v>1.3675948106838828E-6</c:v>
                </c:pt>
                <c:pt idx="124">
                  <c:v>1.0248220564337142E-6</c:v>
                </c:pt>
                <c:pt idx="125">
                  <c:v>9.2858476251527204E-7</c:v>
                </c:pt>
                <c:pt idx="126">
                  <c:v>1.1345823921835452E-6</c:v>
                </c:pt>
                <c:pt idx="127">
                  <c:v>1.0342186018518191E-6</c:v>
                </c:pt>
                <c:pt idx="128">
                  <c:v>8.8329471401493496E-7</c:v>
                </c:pt>
                <c:pt idx="129">
                  <c:v>1.3871437236832086E-6</c:v>
                </c:pt>
                <c:pt idx="130">
                  <c:v>1.2043051097647666E-6</c:v>
                </c:pt>
                <c:pt idx="131">
                  <c:v>1.03385863943304E-6</c:v>
                </c:pt>
                <c:pt idx="132">
                  <c:v>1.3354690691013137E-6</c:v>
                </c:pt>
                <c:pt idx="133">
                  <c:v>1.1234731312644292E-6</c:v>
                </c:pt>
                <c:pt idx="134">
                  <c:v>7.9834417093270353E-7</c:v>
                </c:pt>
                <c:pt idx="135">
                  <c:v>1.0363796006009773E-6</c:v>
                </c:pt>
                <c:pt idx="136">
                  <c:v>1.1557746227640932E-6</c:v>
                </c:pt>
                <c:pt idx="137">
                  <c:v>1.1005870363508087E-6</c:v>
                </c:pt>
                <c:pt idx="138">
                  <c:v>1.493304508513925E-6</c:v>
                </c:pt>
                <c:pt idx="139">
                  <c:v>1.3954436681821981E-6</c:v>
                </c:pt>
                <c:pt idx="140">
                  <c:v>1.1053560478504714E-6</c:v>
                </c:pt>
                <c:pt idx="141">
                  <c:v>1.0855873375187458E-6</c:v>
                </c:pt>
                <c:pt idx="142">
                  <c:v>1.5073390496818616E-6</c:v>
                </c:pt>
                <c:pt idx="143">
                  <c:v>1.1466681693501346E-6</c:v>
                </c:pt>
                <c:pt idx="144">
                  <c:v>1.4327587290184085E-6</c:v>
                </c:pt>
                <c:pt idx="145">
                  <c:v>1.1868457850999666E-6</c:v>
                </c:pt>
                <c:pt idx="146">
                  <c:v>1.4128669647682405E-6</c:v>
                </c:pt>
                <c:pt idx="147">
                  <c:v>1.0797282169313558E-6</c:v>
                </c:pt>
                <c:pt idx="148">
                  <c:v>1.2101366265996298E-6</c:v>
                </c:pt>
                <c:pt idx="149">
                  <c:v>1.2485590326811873E-6</c:v>
                </c:pt>
                <c:pt idx="150">
                  <c:v>1.1381834623494613E-6</c:v>
                </c:pt>
                <c:pt idx="151">
                  <c:v>1.5984809520177347E-6</c:v>
                </c:pt>
                <c:pt idx="152">
                  <c:v>1.0026553080992928E-6</c:v>
                </c:pt>
                <c:pt idx="153">
                  <c:v>1.2622160477675663E-6</c:v>
                </c:pt>
                <c:pt idx="154">
                  <c:v>1.2930069674358399E-6</c:v>
                </c:pt>
                <c:pt idx="155">
                  <c:v>1.1270654195989558E-6</c:v>
                </c:pt>
                <c:pt idx="156">
                  <c:v>1.31504172926723E-6</c:v>
                </c:pt>
                <c:pt idx="157">
                  <c:v>1.388883428935503E-6</c:v>
                </c:pt>
                <c:pt idx="158">
                  <c:v>1.4161697710986192E-6</c:v>
                </c:pt>
                <c:pt idx="159">
                  <c:v>1.4360707746853345E-6</c:v>
                </c:pt>
                <c:pt idx="160">
                  <c:v>1.6655960843536091E-6</c:v>
                </c:pt>
                <c:pt idx="161">
                  <c:v>1.4130523965167242E-6</c:v>
                </c:pt>
                <c:pt idx="162">
                  <c:v>1.1204619261849982E-6</c:v>
                </c:pt>
                <c:pt idx="163">
                  <c:v>1.4035497658532718E-6</c:v>
                </c:pt>
                <c:pt idx="164">
                  <c:v>1.375270578016388E-6</c:v>
                </c:pt>
                <c:pt idx="165">
                  <c:v>1.2944298576846612E-6</c:v>
                </c:pt>
                <c:pt idx="166">
                  <c:v>1.1736645237662188E-6</c:v>
                </c:pt>
                <c:pt idx="167">
                  <c:v>1.3496266434344929E-6</c:v>
                </c:pt>
                <c:pt idx="168">
                  <c:v>1.383043129516051E-6</c:v>
                </c:pt>
                <c:pt idx="169">
                  <c:v>1.0489036991843239E-6</c:v>
                </c:pt>
                <c:pt idx="170">
                  <c:v>1.3810499988525983E-6</c:v>
                </c:pt>
                <c:pt idx="171">
                  <c:v>1.436869991015714E-6</c:v>
                </c:pt>
                <c:pt idx="172">
                  <c:v>1.4075900706839872E-6</c:v>
                </c:pt>
                <c:pt idx="173">
                  <c:v>1.4009597742707033E-6</c:v>
                </c:pt>
                <c:pt idx="174">
                  <c:v>1.5989474164338195E-6</c:v>
                </c:pt>
                <c:pt idx="175">
                  <c:v>1.513601386102093E-6</c:v>
                </c:pt>
                <c:pt idx="176">
                  <c:v>1.351164435770366E-6</c:v>
                </c:pt>
                <c:pt idx="177">
                  <c:v>1.2628144079334825E-6</c:v>
                </c:pt>
                <c:pt idx="178">
                  <c:v>1.292604147601756E-6</c:v>
                </c:pt>
                <c:pt idx="179">
                  <c:v>1.2047551572700296E-6</c:v>
                </c:pt>
                <c:pt idx="180">
                  <c:v>1.5164998733515874E-6</c:v>
                </c:pt>
                <c:pt idx="181">
                  <c:v>1.366077093019861E-6</c:v>
                </c:pt>
                <c:pt idx="182">
                  <c:v>1.6106214526881346E-6</c:v>
                </c:pt>
                <c:pt idx="183">
                  <c:v>1.3750978048512506E-6</c:v>
                </c:pt>
                <c:pt idx="184">
                  <c:v>1.1405757845195244E-6</c:v>
                </c:pt>
                <c:pt idx="185">
                  <c:v>1.3265497641877978E-6</c:v>
                </c:pt>
                <c:pt idx="186">
                  <c:v>1.5045138363509136E-6</c:v>
                </c:pt>
                <c:pt idx="187">
                  <c:v>1.5147805560191875E-6</c:v>
                </c:pt>
                <c:pt idx="188">
                  <c:v>1.1307046021007455E-6</c:v>
                </c:pt>
                <c:pt idx="189">
                  <c:v>1.4673563117690192E-6</c:v>
                </c:pt>
                <c:pt idx="190">
                  <c:v>1.4621047314372923E-6</c:v>
                </c:pt>
                <c:pt idx="191">
                  <c:v>1.4243143136004085E-6</c:v>
                </c:pt>
                <c:pt idx="192">
                  <c:v>1.412555053268682E-6</c:v>
                </c:pt>
                <c:pt idx="193">
                  <c:v>1.407303462936956E-6</c:v>
                </c:pt>
                <c:pt idx="194">
                  <c:v>1.597404779018514E-6</c:v>
                </c:pt>
                <c:pt idx="195">
                  <c:v>1.5527296126052294E-6</c:v>
                </c:pt>
                <c:pt idx="196">
                  <c:v>1.5790147847683454E-6</c:v>
                </c:pt>
                <c:pt idx="197">
                  <c:v>1.676884834436619E-6</c:v>
                </c:pt>
                <c:pt idx="198">
                  <c:v>1.7792602041048924E-6</c:v>
                </c:pt>
                <c:pt idx="199">
                  <c:v>1.8666160362680082E-6</c:v>
                </c:pt>
                <c:pt idx="200">
                  <c:v>1.9980256159362819E-6</c:v>
                </c:pt>
                <c:pt idx="201">
                  <c:v>1.6298460356045554E-6</c:v>
                </c:pt>
                <c:pt idx="202">
                  <c:v>1.6702707916861136E-6</c:v>
                </c:pt>
                <c:pt idx="203">
                  <c:v>1.6384879213543871E-6</c:v>
                </c:pt>
                <c:pt idx="204">
                  <c:v>1.9000505335175033E-6</c:v>
                </c:pt>
                <c:pt idx="205">
                  <c:v>1.7396159431857767E-6</c:v>
                </c:pt>
                <c:pt idx="206">
                  <c:v>1.8224682628540508E-6</c:v>
                </c:pt>
                <c:pt idx="207">
                  <c:v>2.0580006325223239E-6</c:v>
                </c:pt>
                <c:pt idx="208">
                  <c:v>2.1343448246854403E-6</c:v>
                </c:pt>
                <c:pt idx="209">
                  <c:v>2.2128148982721562E-6</c:v>
                </c:pt>
                <c:pt idx="210">
                  <c:v>2.0048237704352715E-6</c:v>
                </c:pt>
                <c:pt idx="211">
                  <c:v>2.1482475201035456E-6</c:v>
                </c:pt>
                <c:pt idx="212">
                  <c:v>1.8271234297718192E-6</c:v>
                </c:pt>
                <c:pt idx="213">
                  <c:v>2.3735219619349348E-6</c:v>
                </c:pt>
                <c:pt idx="214">
                  <c:v>2.3692715516032079E-6</c:v>
                </c:pt>
                <c:pt idx="215">
                  <c:v>2.5772714512714823E-6</c:v>
                </c:pt>
                <c:pt idx="216">
                  <c:v>2.5020598373530396E-6</c:v>
                </c:pt>
                <c:pt idx="217">
                  <c:v>2.6549948070213138E-6</c:v>
                </c:pt>
                <c:pt idx="218">
                  <c:v>2.7708827666895873E-6</c:v>
                </c:pt>
                <c:pt idx="219">
                  <c:v>2.7752650127711456E-6</c:v>
                </c:pt>
                <c:pt idx="220">
                  <c:v>2.964742962439419E-6</c:v>
                </c:pt>
                <c:pt idx="221">
                  <c:v>2.9209455046025345E-6</c:v>
                </c:pt>
                <c:pt idx="222">
                  <c:v>2.8220835842708085E-6</c:v>
                </c:pt>
                <c:pt idx="223">
                  <c:v>3.0081800203523663E-6</c:v>
                </c:pt>
                <c:pt idx="224">
                  <c:v>2.91031928002064E-6</c:v>
                </c:pt>
                <c:pt idx="225">
                  <c:v>2.9656390896889138E-6</c:v>
                </c:pt>
                <c:pt idx="226">
                  <c:v>3.3238158993571875E-6</c:v>
                </c:pt>
                <c:pt idx="227">
                  <c:v>3.2174446815203032E-6</c:v>
                </c:pt>
                <c:pt idx="228">
                  <c:v>3.3403441611885771E-6</c:v>
                </c:pt>
                <c:pt idx="229">
                  <c:v>3.4722542508568501E-6</c:v>
                </c:pt>
                <c:pt idx="230">
                  <c:v>3.3118193030199667E-6</c:v>
                </c:pt>
                <c:pt idx="231">
                  <c:v>3.1935574366066818E-6</c:v>
                </c:pt>
                <c:pt idx="232">
                  <c:v>3.6388364687697975E-6</c:v>
                </c:pt>
                <c:pt idx="233">
                  <c:v>3.6000453484380706E-6</c:v>
                </c:pt>
                <c:pt idx="234">
                  <c:v>3.8035398281063456E-6</c:v>
                </c:pt>
                <c:pt idx="235">
                  <c:v>4.2868641477746185E-6</c:v>
                </c:pt>
                <c:pt idx="236">
                  <c:v>4.1164173999377343E-6</c:v>
                </c:pt>
                <c:pt idx="237">
                  <c:v>4.4630806396060075E-6</c:v>
                </c:pt>
                <c:pt idx="238">
                  <c:v>4.2001487456875662E-6</c:v>
                </c:pt>
                <c:pt idx="239">
                  <c:v>4.7465474853558406E-6</c:v>
                </c:pt>
                <c:pt idx="240">
                  <c:v>4.6306654850241138E-6</c:v>
                </c:pt>
                <c:pt idx="241">
                  <c:v>5.3732951071872307E-6</c:v>
                </c:pt>
                <c:pt idx="242">
                  <c:v>5.4776727668555039E-6</c:v>
                </c:pt>
                <c:pt idx="243">
                  <c:v>5.7457433965237774E-6</c:v>
                </c:pt>
                <c:pt idx="244">
                  <c:v>5.7356085326053344E-6</c:v>
                </c:pt>
                <c:pt idx="245">
                  <c:v>5.902559952273609E-6</c:v>
                </c:pt>
                <c:pt idx="246">
                  <c:v>6.4816196783551664E-6</c:v>
                </c:pt>
                <c:pt idx="247">
                  <c:v>7.0225119280234393E-6</c:v>
                </c:pt>
                <c:pt idx="248">
                  <c:v>7.5328682276917137E-6</c:v>
                </c:pt>
                <c:pt idx="249">
                  <c:v>7.8509973998548302E-6</c:v>
                </c:pt>
                <c:pt idx="250">
                  <c:v>8.4734858195231027E-6</c:v>
                </c:pt>
                <c:pt idx="251">
                  <c:v>9.4724180391913778E-6</c:v>
                </c:pt>
                <c:pt idx="252">
                  <c:v>9.648002075272935E-6</c:v>
                </c:pt>
                <c:pt idx="253">
                  <c:v>1.1927443894941208E-5</c:v>
                </c:pt>
                <c:pt idx="254">
                  <c:v>2.1068974767104326E-5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171-4B3E-813B-DF13DA95C7B0}"/>
            </c:ext>
          </c:extLst>
        </c:ser>
        <c:ser>
          <c:idx val="2"/>
          <c:order val="1"/>
          <c:tx>
            <c:v>Range Fit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12"/>
            <c:spPr>
              <a:solidFill>
                <a:srgbClr val="92D050"/>
              </a:solidFill>
              <a:ln w="9525">
                <a:noFill/>
              </a:ln>
              <a:effectLst/>
            </c:spPr>
          </c:marker>
          <c:xVal>
            <c:numRef>
              <c:f>'1'!$O$3:$O$256</c:f>
              <c:numCache>
                <c:formatCode>General</c:formatCode>
                <c:ptCount val="25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568.87900000000002</c:v>
                </c:pt>
                <c:pt idx="226">
                  <c:v>569.42899999999997</c:v>
                </c:pt>
                <c:pt idx="227">
                  <c:v>569.97799999999995</c:v>
                </c:pt>
                <c:pt idx="228">
                  <c:v>570.52700000000004</c:v>
                </c:pt>
                <c:pt idx="229">
                  <c:v>571.077</c:v>
                </c:pt>
                <c:pt idx="230">
                  <c:v>571.351</c:v>
                </c:pt>
                <c:pt idx="231">
                  <c:v>571.90099999999995</c:v>
                </c:pt>
                <c:pt idx="232">
                  <c:v>572.45000000000005</c:v>
                </c:pt>
                <c:pt idx="233">
                  <c:v>572.99900000000002</c:v>
                </c:pt>
                <c:pt idx="234">
                  <c:v>573.548</c:v>
                </c:pt>
                <c:pt idx="235">
                  <c:v>574.09799999999996</c:v>
                </c:pt>
                <c:pt idx="236">
                  <c:v>574.64700000000005</c:v>
                </c:pt>
                <c:pt idx="237">
                  <c:v>574.92200000000003</c:v>
                </c:pt>
                <c:pt idx="238">
                  <c:v>575.471</c:v>
                </c:pt>
                <c:pt idx="239">
                  <c:v>576.02</c:v>
                </c:pt>
                <c:pt idx="240">
                  <c:v>576.57000000000005</c:v>
                </c:pt>
                <c:pt idx="241">
                  <c:v>577.11900000000003</c:v>
                </c:pt>
                <c:pt idx="242">
                  <c:v>577.66800000000001</c:v>
                </c:pt>
                <c:pt idx="243">
                  <c:v>577.94299999999998</c:v>
                </c:pt>
                <c:pt idx="244">
                  <c:v>578.49199999999996</c:v>
                </c:pt>
                <c:pt idx="245">
                  <c:v>578.76700000000005</c:v>
                </c:pt>
                <c:pt idx="246">
                  <c:v>579.31600000000003</c:v>
                </c:pt>
                <c:pt idx="247">
                  <c:v>579.86500000000001</c:v>
                </c:pt>
                <c:pt idx="248">
                  <c:v>580.41499999999996</c:v>
                </c:pt>
                <c:pt idx="249">
                  <c:v>580.96400000000006</c:v>
                </c:pt>
                <c:pt idx="250">
                  <c:v>581.51300000000003</c:v>
                </c:pt>
                <c:pt idx="251">
                  <c:v>581.78800000000001</c:v>
                </c:pt>
                <c:pt idx="252">
                  <c:v>582.33699999999999</c:v>
                </c:pt>
                <c:pt idx="253">
                  <c:v>#N/A</c:v>
                </c:pt>
              </c:numCache>
            </c:numRef>
          </c:xVal>
          <c:yVal>
            <c:numRef>
              <c:f>'1'!$N$3:$N$256</c:f>
              <c:numCache>
                <c:formatCode>General</c:formatCode>
                <c:ptCount val="254"/>
                <c:pt idx="0">
                  <c:v>#N/A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#N/A</c:v>
                </c:pt>
                <c:pt idx="5">
                  <c:v>#N/A</c:v>
                </c:pt>
                <c:pt idx="6">
                  <c:v>#N/A</c:v>
                </c:pt>
                <c:pt idx="7">
                  <c:v>#N/A</c:v>
                </c:pt>
                <c:pt idx="8">
                  <c:v>#N/A</c:v>
                </c:pt>
                <c:pt idx="9">
                  <c:v>#N/A</c:v>
                </c:pt>
                <c:pt idx="10">
                  <c:v>#N/A</c:v>
                </c:pt>
                <c:pt idx="11">
                  <c:v>#N/A</c:v>
                </c:pt>
                <c:pt idx="12">
                  <c:v>#N/A</c:v>
                </c:pt>
                <c:pt idx="13">
                  <c:v>#N/A</c:v>
                </c:pt>
                <c:pt idx="14">
                  <c:v>#N/A</c:v>
                </c:pt>
                <c:pt idx="15">
                  <c:v>#N/A</c:v>
                </c:pt>
                <c:pt idx="16">
                  <c:v>#N/A</c:v>
                </c:pt>
                <c:pt idx="17">
                  <c:v>#N/A</c:v>
                </c:pt>
                <c:pt idx="18">
                  <c:v>#N/A</c:v>
                </c:pt>
                <c:pt idx="19">
                  <c:v>#N/A</c:v>
                </c:pt>
                <c:pt idx="20">
                  <c:v>#N/A</c:v>
                </c:pt>
                <c:pt idx="21">
                  <c:v>#N/A</c:v>
                </c:pt>
                <c:pt idx="22">
                  <c:v>#N/A</c:v>
                </c:pt>
                <c:pt idx="23">
                  <c:v>#N/A</c:v>
                </c:pt>
                <c:pt idx="24">
                  <c:v>#N/A</c:v>
                </c:pt>
                <c:pt idx="25">
                  <c:v>#N/A</c:v>
                </c:pt>
                <c:pt idx="26">
                  <c:v>#N/A</c:v>
                </c:pt>
                <c:pt idx="27">
                  <c:v>#N/A</c:v>
                </c:pt>
                <c:pt idx="28">
                  <c:v>#N/A</c:v>
                </c:pt>
                <c:pt idx="29">
                  <c:v>#N/A</c:v>
                </c:pt>
                <c:pt idx="30">
                  <c:v>#N/A</c:v>
                </c:pt>
                <c:pt idx="31">
                  <c:v>#N/A</c:v>
                </c:pt>
                <c:pt idx="32">
                  <c:v>#N/A</c:v>
                </c:pt>
                <c:pt idx="33">
                  <c:v>#N/A</c:v>
                </c:pt>
                <c:pt idx="34">
                  <c:v>#N/A</c:v>
                </c:pt>
                <c:pt idx="35">
                  <c:v>#N/A</c:v>
                </c:pt>
                <c:pt idx="36">
                  <c:v>#N/A</c:v>
                </c:pt>
                <c:pt idx="37">
                  <c:v>#N/A</c:v>
                </c:pt>
                <c:pt idx="38">
                  <c:v>#N/A</c:v>
                </c:pt>
                <c:pt idx="39">
                  <c:v>#N/A</c:v>
                </c:pt>
                <c:pt idx="40">
                  <c:v>#N/A</c:v>
                </c:pt>
                <c:pt idx="41">
                  <c:v>#N/A</c:v>
                </c:pt>
                <c:pt idx="42">
                  <c:v>#N/A</c:v>
                </c:pt>
                <c:pt idx="43">
                  <c:v>#N/A</c:v>
                </c:pt>
                <c:pt idx="44">
                  <c:v>#N/A</c:v>
                </c:pt>
                <c:pt idx="45">
                  <c:v>#N/A</c:v>
                </c:pt>
                <c:pt idx="46">
                  <c:v>#N/A</c:v>
                </c:pt>
                <c:pt idx="47">
                  <c:v>#N/A</c:v>
                </c:pt>
                <c:pt idx="48">
                  <c:v>#N/A</c:v>
                </c:pt>
                <c:pt idx="49">
                  <c:v>#N/A</c:v>
                </c:pt>
                <c:pt idx="50">
                  <c:v>#N/A</c:v>
                </c:pt>
                <c:pt idx="51">
                  <c:v>#N/A</c:v>
                </c:pt>
                <c:pt idx="52">
                  <c:v>#N/A</c:v>
                </c:pt>
                <c:pt idx="53">
                  <c:v>#N/A</c:v>
                </c:pt>
                <c:pt idx="54">
                  <c:v>#N/A</c:v>
                </c:pt>
                <c:pt idx="55">
                  <c:v>#N/A</c:v>
                </c:pt>
                <c:pt idx="56">
                  <c:v>#N/A</c:v>
                </c:pt>
                <c:pt idx="57">
                  <c:v>#N/A</c:v>
                </c:pt>
                <c:pt idx="58">
                  <c:v>#N/A</c:v>
                </c:pt>
                <c:pt idx="59">
                  <c:v>#N/A</c:v>
                </c:pt>
                <c:pt idx="60">
                  <c:v>#N/A</c:v>
                </c:pt>
                <c:pt idx="61">
                  <c:v>#N/A</c:v>
                </c:pt>
                <c:pt idx="62">
                  <c:v>#N/A</c:v>
                </c:pt>
                <c:pt idx="63">
                  <c:v>#N/A</c:v>
                </c:pt>
                <c:pt idx="64">
                  <c:v>#N/A</c:v>
                </c:pt>
                <c:pt idx="65">
                  <c:v>#N/A</c:v>
                </c:pt>
                <c:pt idx="66">
                  <c:v>#N/A</c:v>
                </c:pt>
                <c:pt idx="67">
                  <c:v>#N/A</c:v>
                </c:pt>
                <c:pt idx="68">
                  <c:v>#N/A</c:v>
                </c:pt>
                <c:pt idx="69">
                  <c:v>#N/A</c:v>
                </c:pt>
                <c:pt idx="70">
                  <c:v>#N/A</c:v>
                </c:pt>
                <c:pt idx="71">
                  <c:v>#N/A</c:v>
                </c:pt>
                <c:pt idx="72">
                  <c:v>#N/A</c:v>
                </c:pt>
                <c:pt idx="73">
                  <c:v>#N/A</c:v>
                </c:pt>
                <c:pt idx="74">
                  <c:v>#N/A</c:v>
                </c:pt>
                <c:pt idx="75">
                  <c:v>#N/A</c:v>
                </c:pt>
                <c:pt idx="76">
                  <c:v>#N/A</c:v>
                </c:pt>
                <c:pt idx="77">
                  <c:v>#N/A</c:v>
                </c:pt>
                <c:pt idx="78">
                  <c:v>#N/A</c:v>
                </c:pt>
                <c:pt idx="79">
                  <c:v>#N/A</c:v>
                </c:pt>
                <c:pt idx="80">
                  <c:v>#N/A</c:v>
                </c:pt>
                <c:pt idx="81">
                  <c:v>#N/A</c:v>
                </c:pt>
                <c:pt idx="82">
                  <c:v>#N/A</c:v>
                </c:pt>
                <c:pt idx="83">
                  <c:v>#N/A</c:v>
                </c:pt>
                <c:pt idx="84">
                  <c:v>#N/A</c:v>
                </c:pt>
                <c:pt idx="85">
                  <c:v>#N/A</c:v>
                </c:pt>
                <c:pt idx="86">
                  <c:v>#N/A</c:v>
                </c:pt>
                <c:pt idx="87">
                  <c:v>#N/A</c:v>
                </c:pt>
                <c:pt idx="88">
                  <c:v>#N/A</c:v>
                </c:pt>
                <c:pt idx="89">
                  <c:v>#N/A</c:v>
                </c:pt>
                <c:pt idx="90">
                  <c:v>#N/A</c:v>
                </c:pt>
                <c:pt idx="91">
                  <c:v>#N/A</c:v>
                </c:pt>
                <c:pt idx="92">
                  <c:v>#N/A</c:v>
                </c:pt>
                <c:pt idx="93">
                  <c:v>#N/A</c:v>
                </c:pt>
                <c:pt idx="94">
                  <c:v>#N/A</c:v>
                </c:pt>
                <c:pt idx="95">
                  <c:v>#N/A</c:v>
                </c:pt>
                <c:pt idx="96">
                  <c:v>#N/A</c:v>
                </c:pt>
                <c:pt idx="97">
                  <c:v>#N/A</c:v>
                </c:pt>
                <c:pt idx="98">
                  <c:v>#N/A</c:v>
                </c:pt>
                <c:pt idx="99">
                  <c:v>#N/A</c:v>
                </c:pt>
                <c:pt idx="100">
                  <c:v>#N/A</c:v>
                </c:pt>
                <c:pt idx="101">
                  <c:v>#N/A</c:v>
                </c:pt>
                <c:pt idx="102">
                  <c:v>#N/A</c:v>
                </c:pt>
                <c:pt idx="103">
                  <c:v>#N/A</c:v>
                </c:pt>
                <c:pt idx="104">
                  <c:v>#N/A</c:v>
                </c:pt>
                <c:pt idx="105">
                  <c:v>#N/A</c:v>
                </c:pt>
                <c:pt idx="106">
                  <c:v>#N/A</c:v>
                </c:pt>
                <c:pt idx="107">
                  <c:v>#N/A</c:v>
                </c:pt>
                <c:pt idx="108">
                  <c:v>#N/A</c:v>
                </c:pt>
                <c:pt idx="109">
                  <c:v>#N/A</c:v>
                </c:pt>
                <c:pt idx="110">
                  <c:v>#N/A</c:v>
                </c:pt>
                <c:pt idx="111">
                  <c:v>#N/A</c:v>
                </c:pt>
                <c:pt idx="112">
                  <c:v>#N/A</c:v>
                </c:pt>
                <c:pt idx="113">
                  <c:v>#N/A</c:v>
                </c:pt>
                <c:pt idx="114">
                  <c:v>#N/A</c:v>
                </c:pt>
                <c:pt idx="115">
                  <c:v>#N/A</c:v>
                </c:pt>
                <c:pt idx="116">
                  <c:v>#N/A</c:v>
                </c:pt>
                <c:pt idx="117">
                  <c:v>#N/A</c:v>
                </c:pt>
                <c:pt idx="118">
                  <c:v>#N/A</c:v>
                </c:pt>
                <c:pt idx="119">
                  <c:v>#N/A</c:v>
                </c:pt>
                <c:pt idx="120">
                  <c:v>#N/A</c:v>
                </c:pt>
                <c:pt idx="121">
                  <c:v>#N/A</c:v>
                </c:pt>
                <c:pt idx="122">
                  <c:v>#N/A</c:v>
                </c:pt>
                <c:pt idx="123">
                  <c:v>#N/A</c:v>
                </c:pt>
                <c:pt idx="124">
                  <c:v>#N/A</c:v>
                </c:pt>
                <c:pt idx="125">
                  <c:v>#N/A</c:v>
                </c:pt>
                <c:pt idx="126">
                  <c:v>#N/A</c:v>
                </c:pt>
                <c:pt idx="127">
                  <c:v>#N/A</c:v>
                </c:pt>
                <c:pt idx="128">
                  <c:v>#N/A</c:v>
                </c:pt>
                <c:pt idx="129">
                  <c:v>#N/A</c:v>
                </c:pt>
                <c:pt idx="130">
                  <c:v>#N/A</c:v>
                </c:pt>
                <c:pt idx="131">
                  <c:v>#N/A</c:v>
                </c:pt>
                <c:pt idx="132">
                  <c:v>#N/A</c:v>
                </c:pt>
                <c:pt idx="133">
                  <c:v>#N/A</c:v>
                </c:pt>
                <c:pt idx="134">
                  <c:v>#N/A</c:v>
                </c:pt>
                <c:pt idx="135">
                  <c:v>#N/A</c:v>
                </c:pt>
                <c:pt idx="136">
                  <c:v>#N/A</c:v>
                </c:pt>
                <c:pt idx="137">
                  <c:v>#N/A</c:v>
                </c:pt>
                <c:pt idx="138">
                  <c:v>#N/A</c:v>
                </c:pt>
                <c:pt idx="139">
                  <c:v>#N/A</c:v>
                </c:pt>
                <c:pt idx="140">
                  <c:v>#N/A</c:v>
                </c:pt>
                <c:pt idx="141">
                  <c:v>#N/A</c:v>
                </c:pt>
                <c:pt idx="142">
                  <c:v>#N/A</c:v>
                </c:pt>
                <c:pt idx="143">
                  <c:v>#N/A</c:v>
                </c:pt>
                <c:pt idx="144">
                  <c:v>#N/A</c:v>
                </c:pt>
                <c:pt idx="145">
                  <c:v>#N/A</c:v>
                </c:pt>
                <c:pt idx="146">
                  <c:v>#N/A</c:v>
                </c:pt>
                <c:pt idx="147">
                  <c:v>#N/A</c:v>
                </c:pt>
                <c:pt idx="148">
                  <c:v>#N/A</c:v>
                </c:pt>
                <c:pt idx="149">
                  <c:v>#N/A</c:v>
                </c:pt>
                <c:pt idx="150">
                  <c:v>#N/A</c:v>
                </c:pt>
                <c:pt idx="151">
                  <c:v>#N/A</c:v>
                </c:pt>
                <c:pt idx="152">
                  <c:v>#N/A</c:v>
                </c:pt>
                <c:pt idx="153">
                  <c:v>#N/A</c:v>
                </c:pt>
                <c:pt idx="154">
                  <c:v>#N/A</c:v>
                </c:pt>
                <c:pt idx="155">
                  <c:v>#N/A</c:v>
                </c:pt>
                <c:pt idx="156">
                  <c:v>#N/A</c:v>
                </c:pt>
                <c:pt idx="157">
                  <c:v>#N/A</c:v>
                </c:pt>
                <c:pt idx="158">
                  <c:v>#N/A</c:v>
                </c:pt>
                <c:pt idx="159">
                  <c:v>#N/A</c:v>
                </c:pt>
                <c:pt idx="160">
                  <c:v>#N/A</c:v>
                </c:pt>
                <c:pt idx="161">
                  <c:v>#N/A</c:v>
                </c:pt>
                <c:pt idx="162">
                  <c:v>#N/A</c:v>
                </c:pt>
                <c:pt idx="163">
                  <c:v>#N/A</c:v>
                </c:pt>
                <c:pt idx="164">
                  <c:v>#N/A</c:v>
                </c:pt>
                <c:pt idx="165">
                  <c:v>#N/A</c:v>
                </c:pt>
                <c:pt idx="166">
                  <c:v>#N/A</c:v>
                </c:pt>
                <c:pt idx="167">
                  <c:v>#N/A</c:v>
                </c:pt>
                <c:pt idx="168">
                  <c:v>#N/A</c:v>
                </c:pt>
                <c:pt idx="169">
                  <c:v>#N/A</c:v>
                </c:pt>
                <c:pt idx="170">
                  <c:v>#N/A</c:v>
                </c:pt>
                <c:pt idx="171">
                  <c:v>#N/A</c:v>
                </c:pt>
                <c:pt idx="172">
                  <c:v>#N/A</c:v>
                </c:pt>
                <c:pt idx="173">
                  <c:v>#N/A</c:v>
                </c:pt>
                <c:pt idx="174">
                  <c:v>#N/A</c:v>
                </c:pt>
                <c:pt idx="175">
                  <c:v>#N/A</c:v>
                </c:pt>
                <c:pt idx="176">
                  <c:v>#N/A</c:v>
                </c:pt>
                <c:pt idx="177">
                  <c:v>#N/A</c:v>
                </c:pt>
                <c:pt idx="178">
                  <c:v>#N/A</c:v>
                </c:pt>
                <c:pt idx="179">
                  <c:v>#N/A</c:v>
                </c:pt>
                <c:pt idx="180">
                  <c:v>#N/A</c:v>
                </c:pt>
                <c:pt idx="181">
                  <c:v>#N/A</c:v>
                </c:pt>
                <c:pt idx="182">
                  <c:v>#N/A</c:v>
                </c:pt>
                <c:pt idx="183">
                  <c:v>#N/A</c:v>
                </c:pt>
                <c:pt idx="184">
                  <c:v>#N/A</c:v>
                </c:pt>
                <c:pt idx="185">
                  <c:v>#N/A</c:v>
                </c:pt>
                <c:pt idx="186">
                  <c:v>#N/A</c:v>
                </c:pt>
                <c:pt idx="187">
                  <c:v>#N/A</c:v>
                </c:pt>
                <c:pt idx="188">
                  <c:v>#N/A</c:v>
                </c:pt>
                <c:pt idx="189">
                  <c:v>#N/A</c:v>
                </c:pt>
                <c:pt idx="190">
                  <c:v>#N/A</c:v>
                </c:pt>
                <c:pt idx="191">
                  <c:v>#N/A</c:v>
                </c:pt>
                <c:pt idx="192">
                  <c:v>#N/A</c:v>
                </c:pt>
                <c:pt idx="193">
                  <c:v>#N/A</c:v>
                </c:pt>
                <c:pt idx="194">
                  <c:v>#N/A</c:v>
                </c:pt>
                <c:pt idx="195">
                  <c:v>#N/A</c:v>
                </c:pt>
                <c:pt idx="196">
                  <c:v>#N/A</c:v>
                </c:pt>
                <c:pt idx="197">
                  <c:v>#N/A</c:v>
                </c:pt>
                <c:pt idx="198">
                  <c:v>#N/A</c:v>
                </c:pt>
                <c:pt idx="199">
                  <c:v>#N/A</c:v>
                </c:pt>
                <c:pt idx="200">
                  <c:v>#N/A</c:v>
                </c:pt>
                <c:pt idx="201">
                  <c:v>#N/A</c:v>
                </c:pt>
                <c:pt idx="202">
                  <c:v>#N/A</c:v>
                </c:pt>
                <c:pt idx="203">
                  <c:v>#N/A</c:v>
                </c:pt>
                <c:pt idx="204">
                  <c:v>#N/A</c:v>
                </c:pt>
                <c:pt idx="205">
                  <c:v>#N/A</c:v>
                </c:pt>
                <c:pt idx="206">
                  <c:v>#N/A</c:v>
                </c:pt>
                <c:pt idx="207">
                  <c:v>#N/A</c:v>
                </c:pt>
                <c:pt idx="208">
                  <c:v>#N/A</c:v>
                </c:pt>
                <c:pt idx="209">
                  <c:v>#N/A</c:v>
                </c:pt>
                <c:pt idx="210">
                  <c:v>#N/A</c:v>
                </c:pt>
                <c:pt idx="211">
                  <c:v>#N/A</c:v>
                </c:pt>
                <c:pt idx="212">
                  <c:v>#N/A</c:v>
                </c:pt>
                <c:pt idx="213">
                  <c:v>#N/A</c:v>
                </c:pt>
                <c:pt idx="214">
                  <c:v>#N/A</c:v>
                </c:pt>
                <c:pt idx="215">
                  <c:v>#N/A</c:v>
                </c:pt>
                <c:pt idx="216">
                  <c:v>#N/A</c:v>
                </c:pt>
                <c:pt idx="217">
                  <c:v>#N/A</c:v>
                </c:pt>
                <c:pt idx="218">
                  <c:v>#N/A</c:v>
                </c:pt>
                <c:pt idx="219">
                  <c:v>#N/A</c:v>
                </c:pt>
                <c:pt idx="220">
                  <c:v>#N/A</c:v>
                </c:pt>
                <c:pt idx="221">
                  <c:v>#N/A</c:v>
                </c:pt>
                <c:pt idx="222">
                  <c:v>#N/A</c:v>
                </c:pt>
                <c:pt idx="223">
                  <c:v>#N/A</c:v>
                </c:pt>
                <c:pt idx="224">
                  <c:v>#N/A</c:v>
                </c:pt>
                <c:pt idx="225">
                  <c:v>3.3238158993571875E-6</c:v>
                </c:pt>
                <c:pt idx="226">
                  <c:v>3.2174446815203032E-6</c:v>
                </c:pt>
                <c:pt idx="227">
                  <c:v>3.3403441611885771E-6</c:v>
                </c:pt>
                <c:pt idx="228">
                  <c:v>3.4722542508568501E-6</c:v>
                </c:pt>
                <c:pt idx="229">
                  <c:v>3.3118193030199667E-6</c:v>
                </c:pt>
                <c:pt idx="230">
                  <c:v>3.1935574366066818E-6</c:v>
                </c:pt>
                <c:pt idx="231">
                  <c:v>3.6388364687697975E-6</c:v>
                </c:pt>
                <c:pt idx="232">
                  <c:v>3.6000453484380706E-6</c:v>
                </c:pt>
                <c:pt idx="233">
                  <c:v>3.8035398281063456E-6</c:v>
                </c:pt>
                <c:pt idx="234">
                  <c:v>4.2868641477746185E-6</c:v>
                </c:pt>
                <c:pt idx="235">
                  <c:v>4.1164173999377343E-6</c:v>
                </c:pt>
                <c:pt idx="236">
                  <c:v>4.4630806396060075E-6</c:v>
                </c:pt>
                <c:pt idx="237">
                  <c:v>4.2001487456875662E-6</c:v>
                </c:pt>
                <c:pt idx="238">
                  <c:v>4.7465474853558406E-6</c:v>
                </c:pt>
                <c:pt idx="239">
                  <c:v>4.6306654850241138E-6</c:v>
                </c:pt>
                <c:pt idx="240">
                  <c:v>5.3732951071872307E-6</c:v>
                </c:pt>
                <c:pt idx="241">
                  <c:v>5.4776727668555039E-6</c:v>
                </c:pt>
                <c:pt idx="242">
                  <c:v>5.7457433965237774E-6</c:v>
                </c:pt>
                <c:pt idx="243">
                  <c:v>5.7356085326053344E-6</c:v>
                </c:pt>
                <c:pt idx="244">
                  <c:v>5.902559952273609E-6</c:v>
                </c:pt>
                <c:pt idx="245">
                  <c:v>6.4816196783551664E-6</c:v>
                </c:pt>
                <c:pt idx="246">
                  <c:v>7.0225119280234393E-6</c:v>
                </c:pt>
                <c:pt idx="247">
                  <c:v>7.5328682276917137E-6</c:v>
                </c:pt>
                <c:pt idx="248">
                  <c:v>7.8509973998548302E-6</c:v>
                </c:pt>
                <c:pt idx="249">
                  <c:v>8.4734858195231027E-6</c:v>
                </c:pt>
                <c:pt idx="250">
                  <c:v>9.4724180391913778E-6</c:v>
                </c:pt>
                <c:pt idx="251">
                  <c:v>9.648002075272935E-6</c:v>
                </c:pt>
                <c:pt idx="252">
                  <c:v>1.1927443894941208E-5</c:v>
                </c:pt>
                <c:pt idx="253">
                  <c:v>#N/A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1171-4B3E-813B-DF13DA95C7B0}"/>
            </c:ext>
          </c:extLst>
        </c:ser>
        <c:ser>
          <c:idx val="3"/>
          <c:order val="2"/>
          <c:tx>
            <c:v>Requirement</c:v>
          </c:tx>
          <c:spPr>
            <a:ln w="88900" cap="rnd">
              <a:solidFill>
                <a:schemeClr val="bg2">
                  <a:lumMod val="75000"/>
                </a:schemeClr>
              </a:solidFill>
              <a:prstDash val="sysDash"/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88900" cap="rnd">
                <a:solidFill>
                  <a:schemeClr val="bg2">
                    <a:lumMod val="50000"/>
                  </a:schemeClr>
                </a:solidFill>
                <a:prstDash val="sysDash"/>
                <a:round/>
              </a:ln>
              <a:effectLst/>
            </c:spPr>
          </c:dPt>
          <c:xVal>
            <c:numRef>
              <c:f>'1'!$X$1:$X$2</c:f>
              <c:numCache>
                <c:formatCode>General</c:formatCode>
                <c:ptCount val="2"/>
                <c:pt idx="0">
                  <c:v>480</c:v>
                </c:pt>
                <c:pt idx="1">
                  <c:v>480</c:v>
                </c:pt>
              </c:numCache>
            </c:numRef>
          </c:xVal>
          <c:yVal>
            <c:numRef>
              <c:f>'1'!$Y$1:$Y$2</c:f>
              <c:numCache>
                <c:formatCode>General</c:formatCode>
                <c:ptCount val="2"/>
                <c:pt idx="0">
                  <c:v>-2.9205109811813472E-7</c:v>
                </c:pt>
                <c:pt idx="1">
                  <c:v>1.0000000000000001E-5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1171-4B3E-813B-DF13DA95C7B0}"/>
            </c:ext>
          </c:extLst>
        </c:ser>
        <c:ser>
          <c:idx val="4"/>
          <c:order val="3"/>
          <c:tx>
            <c:v>Fit</c:v>
          </c:tx>
          <c:spPr>
            <a:ln w="44450" cap="rnd">
              <a:solidFill>
                <a:sysClr val="windowText" lastClr="000000">
                  <a:lumMod val="100000"/>
                </a:sysClr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'1'!$H$2:$H$256</c:f>
              <c:numCache>
                <c:formatCode>General</c:formatCode>
                <c:ptCount val="255"/>
                <c:pt idx="0">
                  <c:v>7.9289999999999999E-2</c:v>
                </c:pt>
                <c:pt idx="1">
                  <c:v>9.9666899999999998</c:v>
                </c:pt>
                <c:pt idx="2">
                  <c:v>19.854099999999999</c:v>
                </c:pt>
                <c:pt idx="3">
                  <c:v>30.016100000000002</c:v>
                </c:pt>
                <c:pt idx="4">
                  <c:v>40.178199999999997</c:v>
                </c:pt>
                <c:pt idx="5">
                  <c:v>50.065600000000003</c:v>
                </c:pt>
                <c:pt idx="6">
                  <c:v>59.953000000000003</c:v>
                </c:pt>
                <c:pt idx="7">
                  <c:v>69.840400000000002</c:v>
                </c:pt>
                <c:pt idx="8">
                  <c:v>80.002399999999994</c:v>
                </c:pt>
                <c:pt idx="9">
                  <c:v>90.164500000000004</c:v>
                </c:pt>
                <c:pt idx="10">
                  <c:v>100.05200000000001</c:v>
                </c:pt>
                <c:pt idx="11">
                  <c:v>109.93899999999999</c:v>
                </c:pt>
                <c:pt idx="12">
                  <c:v>119.827</c:v>
                </c:pt>
                <c:pt idx="13">
                  <c:v>129.989</c:v>
                </c:pt>
                <c:pt idx="14">
                  <c:v>140.15100000000001</c:v>
                </c:pt>
                <c:pt idx="15">
                  <c:v>150.03800000000001</c:v>
                </c:pt>
                <c:pt idx="16">
                  <c:v>159.92599999999999</c:v>
                </c:pt>
                <c:pt idx="17">
                  <c:v>169.81299999999999</c:v>
                </c:pt>
                <c:pt idx="18">
                  <c:v>180.25</c:v>
                </c:pt>
                <c:pt idx="19">
                  <c:v>190.137</c:v>
                </c:pt>
                <c:pt idx="20">
                  <c:v>200.02500000000001</c:v>
                </c:pt>
                <c:pt idx="21">
                  <c:v>209.91200000000001</c:v>
                </c:pt>
                <c:pt idx="22">
                  <c:v>219.79900000000001</c:v>
                </c:pt>
                <c:pt idx="23">
                  <c:v>229.96100000000001</c:v>
                </c:pt>
                <c:pt idx="24">
                  <c:v>240.12299999999999</c:v>
                </c:pt>
                <c:pt idx="25">
                  <c:v>250.011</c:v>
                </c:pt>
                <c:pt idx="26">
                  <c:v>259.89800000000002</c:v>
                </c:pt>
                <c:pt idx="27">
                  <c:v>269.786</c:v>
                </c:pt>
                <c:pt idx="28">
                  <c:v>280.22199999999998</c:v>
                </c:pt>
                <c:pt idx="29">
                  <c:v>290.11</c:v>
                </c:pt>
                <c:pt idx="30">
                  <c:v>299.99700000000001</c:v>
                </c:pt>
                <c:pt idx="31">
                  <c:v>309.88499999999999</c:v>
                </c:pt>
                <c:pt idx="32">
                  <c:v>319.77199999999999</c:v>
                </c:pt>
                <c:pt idx="33">
                  <c:v>330.209</c:v>
                </c:pt>
                <c:pt idx="34">
                  <c:v>340.096</c:v>
                </c:pt>
                <c:pt idx="35">
                  <c:v>349.983</c:v>
                </c:pt>
                <c:pt idx="36">
                  <c:v>359.87099999999998</c:v>
                </c:pt>
                <c:pt idx="37">
                  <c:v>370.03300000000002</c:v>
                </c:pt>
                <c:pt idx="38">
                  <c:v>380.19499999999999</c:v>
                </c:pt>
                <c:pt idx="39">
                  <c:v>390.08199999999999</c:v>
                </c:pt>
                <c:pt idx="40">
                  <c:v>399.97</c:v>
                </c:pt>
                <c:pt idx="41">
                  <c:v>409.85700000000003</c:v>
                </c:pt>
                <c:pt idx="42">
                  <c:v>420.01900000000001</c:v>
                </c:pt>
                <c:pt idx="43">
                  <c:v>430.18099999999998</c:v>
                </c:pt>
                <c:pt idx="44">
                  <c:v>440.06900000000002</c:v>
                </c:pt>
                <c:pt idx="45">
                  <c:v>449.95600000000002</c:v>
                </c:pt>
                <c:pt idx="46">
                  <c:v>459.84300000000002</c:v>
                </c:pt>
                <c:pt idx="47">
                  <c:v>470.005</c:v>
                </c:pt>
                <c:pt idx="48">
                  <c:v>480.16800000000001</c:v>
                </c:pt>
                <c:pt idx="49">
                  <c:v>480.71699999999998</c:v>
                </c:pt>
                <c:pt idx="50">
                  <c:v>481.26600000000002</c:v>
                </c:pt>
                <c:pt idx="51">
                  <c:v>481.541</c:v>
                </c:pt>
                <c:pt idx="52">
                  <c:v>481.815</c:v>
                </c:pt>
                <c:pt idx="53">
                  <c:v>482.36500000000001</c:v>
                </c:pt>
                <c:pt idx="54">
                  <c:v>482.91399999999999</c:v>
                </c:pt>
                <c:pt idx="55">
                  <c:v>483.46300000000002</c:v>
                </c:pt>
                <c:pt idx="56">
                  <c:v>484.01299999999998</c:v>
                </c:pt>
                <c:pt idx="57">
                  <c:v>484.56200000000001</c:v>
                </c:pt>
                <c:pt idx="58">
                  <c:v>484.83699999999999</c:v>
                </c:pt>
                <c:pt idx="59">
                  <c:v>485.38600000000002</c:v>
                </c:pt>
                <c:pt idx="60">
                  <c:v>485.935</c:v>
                </c:pt>
                <c:pt idx="61">
                  <c:v>486.48399999999998</c:v>
                </c:pt>
                <c:pt idx="62">
                  <c:v>487.03399999999999</c:v>
                </c:pt>
                <c:pt idx="63">
                  <c:v>487.58300000000003</c:v>
                </c:pt>
                <c:pt idx="64">
                  <c:v>488.13200000000001</c:v>
                </c:pt>
                <c:pt idx="65">
                  <c:v>488.68200000000002</c:v>
                </c:pt>
                <c:pt idx="66">
                  <c:v>488.95600000000002</c:v>
                </c:pt>
                <c:pt idx="67">
                  <c:v>489.50599999999997</c:v>
                </c:pt>
                <c:pt idx="68">
                  <c:v>490.05500000000001</c:v>
                </c:pt>
                <c:pt idx="69">
                  <c:v>490.60399999999998</c:v>
                </c:pt>
                <c:pt idx="70">
                  <c:v>491.154</c:v>
                </c:pt>
                <c:pt idx="71">
                  <c:v>491.70299999999997</c:v>
                </c:pt>
                <c:pt idx="72">
                  <c:v>492.25200000000001</c:v>
                </c:pt>
                <c:pt idx="73">
                  <c:v>492.52699999999999</c:v>
                </c:pt>
                <c:pt idx="74">
                  <c:v>492.80099999999999</c:v>
                </c:pt>
                <c:pt idx="75">
                  <c:v>493.351</c:v>
                </c:pt>
                <c:pt idx="76">
                  <c:v>493.9</c:v>
                </c:pt>
                <c:pt idx="77">
                  <c:v>494.44900000000001</c:v>
                </c:pt>
                <c:pt idx="78">
                  <c:v>494.99900000000002</c:v>
                </c:pt>
                <c:pt idx="79">
                  <c:v>495.548</c:v>
                </c:pt>
                <c:pt idx="80">
                  <c:v>495.82299999999998</c:v>
                </c:pt>
                <c:pt idx="81">
                  <c:v>496.37200000000001</c:v>
                </c:pt>
                <c:pt idx="82">
                  <c:v>496.92099999999999</c:v>
                </c:pt>
                <c:pt idx="83">
                  <c:v>497.47</c:v>
                </c:pt>
                <c:pt idx="84">
                  <c:v>498.02</c:v>
                </c:pt>
                <c:pt idx="85">
                  <c:v>498.56900000000002</c:v>
                </c:pt>
                <c:pt idx="86">
                  <c:v>499.11799999999999</c:v>
                </c:pt>
                <c:pt idx="87">
                  <c:v>499.39299999999997</c:v>
                </c:pt>
                <c:pt idx="88">
                  <c:v>499.94200000000001</c:v>
                </c:pt>
                <c:pt idx="89">
                  <c:v>500.49200000000002</c:v>
                </c:pt>
                <c:pt idx="90">
                  <c:v>501.041</c:v>
                </c:pt>
                <c:pt idx="91">
                  <c:v>501.59</c:v>
                </c:pt>
                <c:pt idx="92">
                  <c:v>502.14</c:v>
                </c:pt>
                <c:pt idx="93">
                  <c:v>502.68900000000002</c:v>
                </c:pt>
                <c:pt idx="94">
                  <c:v>502.96300000000002</c:v>
                </c:pt>
                <c:pt idx="95">
                  <c:v>503.51299999999998</c:v>
                </c:pt>
                <c:pt idx="96">
                  <c:v>504.06200000000001</c:v>
                </c:pt>
                <c:pt idx="97">
                  <c:v>504.61099999999999</c:v>
                </c:pt>
                <c:pt idx="98">
                  <c:v>504.88600000000002</c:v>
                </c:pt>
                <c:pt idx="99">
                  <c:v>505.435</c:v>
                </c:pt>
                <c:pt idx="100">
                  <c:v>505.98500000000001</c:v>
                </c:pt>
                <c:pt idx="101">
                  <c:v>506.53399999999999</c:v>
                </c:pt>
                <c:pt idx="102">
                  <c:v>506.80900000000003</c:v>
                </c:pt>
                <c:pt idx="103">
                  <c:v>507.358</c:v>
                </c:pt>
                <c:pt idx="104">
                  <c:v>507.90699999999998</c:v>
                </c:pt>
                <c:pt idx="105">
                  <c:v>508.45699999999999</c:v>
                </c:pt>
                <c:pt idx="106">
                  <c:v>509.00599999999997</c:v>
                </c:pt>
                <c:pt idx="107">
                  <c:v>509.55500000000001</c:v>
                </c:pt>
                <c:pt idx="108">
                  <c:v>510.10399999999998</c:v>
                </c:pt>
                <c:pt idx="109">
                  <c:v>510.37900000000002</c:v>
                </c:pt>
                <c:pt idx="110">
                  <c:v>510.928</c:v>
                </c:pt>
                <c:pt idx="111">
                  <c:v>511.47800000000001</c:v>
                </c:pt>
                <c:pt idx="112">
                  <c:v>512.02700000000004</c:v>
                </c:pt>
                <c:pt idx="113">
                  <c:v>512.57600000000002</c:v>
                </c:pt>
                <c:pt idx="114">
                  <c:v>513.12599999999998</c:v>
                </c:pt>
                <c:pt idx="115">
                  <c:v>513.67499999999995</c:v>
                </c:pt>
                <c:pt idx="116">
                  <c:v>513.94899999999996</c:v>
                </c:pt>
                <c:pt idx="117">
                  <c:v>514.49900000000002</c:v>
                </c:pt>
                <c:pt idx="118">
                  <c:v>515.048</c:v>
                </c:pt>
                <c:pt idx="119">
                  <c:v>515.59699999999998</c:v>
                </c:pt>
                <c:pt idx="120">
                  <c:v>516.14700000000005</c:v>
                </c:pt>
                <c:pt idx="121">
                  <c:v>516.69600000000003</c:v>
                </c:pt>
                <c:pt idx="122">
                  <c:v>517.245</c:v>
                </c:pt>
                <c:pt idx="123">
                  <c:v>517.245</c:v>
                </c:pt>
                <c:pt idx="124">
                  <c:v>518.06899999999996</c:v>
                </c:pt>
                <c:pt idx="125">
                  <c:v>518.34400000000005</c:v>
                </c:pt>
                <c:pt idx="126">
                  <c:v>518.89300000000003</c:v>
                </c:pt>
                <c:pt idx="127">
                  <c:v>519.44200000000001</c:v>
                </c:pt>
                <c:pt idx="128">
                  <c:v>519.99199999999996</c:v>
                </c:pt>
                <c:pt idx="129">
                  <c:v>520.54100000000005</c:v>
                </c:pt>
                <c:pt idx="130">
                  <c:v>520.81600000000003</c:v>
                </c:pt>
                <c:pt idx="131">
                  <c:v>521.36500000000001</c:v>
                </c:pt>
                <c:pt idx="132">
                  <c:v>521.91399999999999</c:v>
                </c:pt>
                <c:pt idx="133">
                  <c:v>522.46400000000006</c:v>
                </c:pt>
                <c:pt idx="134">
                  <c:v>523.01300000000003</c:v>
                </c:pt>
                <c:pt idx="135">
                  <c:v>523.56200000000001</c:v>
                </c:pt>
                <c:pt idx="136">
                  <c:v>524.11199999999997</c:v>
                </c:pt>
                <c:pt idx="137">
                  <c:v>524.38599999999997</c:v>
                </c:pt>
                <c:pt idx="138">
                  <c:v>524.93600000000004</c:v>
                </c:pt>
                <c:pt idx="139">
                  <c:v>525.48500000000001</c:v>
                </c:pt>
                <c:pt idx="140">
                  <c:v>526.03399999999999</c:v>
                </c:pt>
                <c:pt idx="141">
                  <c:v>526.58299999999997</c:v>
                </c:pt>
                <c:pt idx="142">
                  <c:v>527.13300000000004</c:v>
                </c:pt>
                <c:pt idx="143">
                  <c:v>527.68200000000002</c:v>
                </c:pt>
                <c:pt idx="144">
                  <c:v>528.23099999999999</c:v>
                </c:pt>
                <c:pt idx="145">
                  <c:v>528.50599999999997</c:v>
                </c:pt>
                <c:pt idx="146">
                  <c:v>529.05499999999995</c:v>
                </c:pt>
                <c:pt idx="147">
                  <c:v>529.60500000000002</c:v>
                </c:pt>
                <c:pt idx="148">
                  <c:v>530.154</c:v>
                </c:pt>
                <c:pt idx="149">
                  <c:v>530.42899999999997</c:v>
                </c:pt>
                <c:pt idx="150">
                  <c:v>530.97799999999995</c:v>
                </c:pt>
                <c:pt idx="151">
                  <c:v>531.52700000000004</c:v>
                </c:pt>
                <c:pt idx="152">
                  <c:v>531.80200000000002</c:v>
                </c:pt>
                <c:pt idx="153">
                  <c:v>532.351</c:v>
                </c:pt>
                <c:pt idx="154">
                  <c:v>532.9</c:v>
                </c:pt>
                <c:pt idx="155">
                  <c:v>533.45000000000005</c:v>
                </c:pt>
                <c:pt idx="156">
                  <c:v>533.99900000000002</c:v>
                </c:pt>
                <c:pt idx="157">
                  <c:v>534.548</c:v>
                </c:pt>
                <c:pt idx="158">
                  <c:v>535.09799999999996</c:v>
                </c:pt>
                <c:pt idx="159">
                  <c:v>535.37199999999996</c:v>
                </c:pt>
                <c:pt idx="160">
                  <c:v>535.92100000000005</c:v>
                </c:pt>
                <c:pt idx="161">
                  <c:v>536.471</c:v>
                </c:pt>
                <c:pt idx="162">
                  <c:v>537.02</c:v>
                </c:pt>
                <c:pt idx="163">
                  <c:v>537.56899999999996</c:v>
                </c:pt>
                <c:pt idx="164">
                  <c:v>538.11900000000003</c:v>
                </c:pt>
                <c:pt idx="165">
                  <c:v>538.66800000000001</c:v>
                </c:pt>
                <c:pt idx="166">
                  <c:v>538.94299999999998</c:v>
                </c:pt>
                <c:pt idx="167">
                  <c:v>539.49199999999996</c:v>
                </c:pt>
                <c:pt idx="168">
                  <c:v>539.76700000000005</c:v>
                </c:pt>
                <c:pt idx="169">
                  <c:v>540.31600000000003</c:v>
                </c:pt>
                <c:pt idx="170">
                  <c:v>540.86500000000001</c:v>
                </c:pt>
                <c:pt idx="171">
                  <c:v>541.41499999999996</c:v>
                </c:pt>
                <c:pt idx="172">
                  <c:v>541.96400000000006</c:v>
                </c:pt>
                <c:pt idx="173">
                  <c:v>542.23800000000006</c:v>
                </c:pt>
                <c:pt idx="174">
                  <c:v>542.78800000000001</c:v>
                </c:pt>
                <c:pt idx="175">
                  <c:v>543.33699999999999</c:v>
                </c:pt>
                <c:pt idx="176">
                  <c:v>543.88599999999997</c:v>
                </c:pt>
                <c:pt idx="177">
                  <c:v>544.43600000000004</c:v>
                </c:pt>
                <c:pt idx="178">
                  <c:v>544.98500000000001</c:v>
                </c:pt>
                <c:pt idx="179">
                  <c:v>545.53399999999999</c:v>
                </c:pt>
                <c:pt idx="180">
                  <c:v>545.80899999999997</c:v>
                </c:pt>
                <c:pt idx="181">
                  <c:v>546.35799999999995</c:v>
                </c:pt>
                <c:pt idx="182">
                  <c:v>546.90700000000004</c:v>
                </c:pt>
                <c:pt idx="183">
                  <c:v>547.45699999999999</c:v>
                </c:pt>
                <c:pt idx="184">
                  <c:v>548.00599999999997</c:v>
                </c:pt>
                <c:pt idx="185">
                  <c:v>548.55499999999995</c:v>
                </c:pt>
                <c:pt idx="186">
                  <c:v>549.10500000000002</c:v>
                </c:pt>
                <c:pt idx="187">
                  <c:v>549.654</c:v>
                </c:pt>
                <c:pt idx="188">
                  <c:v>549.92899999999997</c:v>
                </c:pt>
                <c:pt idx="189">
                  <c:v>550.47799999999995</c:v>
                </c:pt>
                <c:pt idx="190">
                  <c:v>551.02700000000004</c:v>
                </c:pt>
                <c:pt idx="191">
                  <c:v>551.577</c:v>
                </c:pt>
                <c:pt idx="192">
                  <c:v>552.12599999999998</c:v>
                </c:pt>
                <c:pt idx="193">
                  <c:v>552.67499999999995</c:v>
                </c:pt>
                <c:pt idx="194">
                  <c:v>552.95000000000005</c:v>
                </c:pt>
                <c:pt idx="195">
                  <c:v>553.22400000000005</c:v>
                </c:pt>
                <c:pt idx="196">
                  <c:v>553.774</c:v>
                </c:pt>
                <c:pt idx="197">
                  <c:v>554.32299999999998</c:v>
                </c:pt>
                <c:pt idx="198">
                  <c:v>554.87199999999996</c:v>
                </c:pt>
                <c:pt idx="199">
                  <c:v>555.42200000000003</c:v>
                </c:pt>
                <c:pt idx="200">
                  <c:v>555.971</c:v>
                </c:pt>
                <c:pt idx="201">
                  <c:v>556.52</c:v>
                </c:pt>
                <c:pt idx="202">
                  <c:v>556.79499999999996</c:v>
                </c:pt>
                <c:pt idx="203">
                  <c:v>557.34400000000005</c:v>
                </c:pt>
                <c:pt idx="204">
                  <c:v>557.89400000000001</c:v>
                </c:pt>
                <c:pt idx="205">
                  <c:v>558.44299999999998</c:v>
                </c:pt>
                <c:pt idx="206">
                  <c:v>558.99199999999996</c:v>
                </c:pt>
                <c:pt idx="207">
                  <c:v>559.54100000000005</c:v>
                </c:pt>
                <c:pt idx="208">
                  <c:v>560.09100000000001</c:v>
                </c:pt>
                <c:pt idx="209">
                  <c:v>560.36500000000001</c:v>
                </c:pt>
                <c:pt idx="210">
                  <c:v>560.91499999999996</c:v>
                </c:pt>
                <c:pt idx="211">
                  <c:v>561.46400000000006</c:v>
                </c:pt>
                <c:pt idx="212">
                  <c:v>562.01300000000003</c:v>
                </c:pt>
                <c:pt idx="213">
                  <c:v>562.56299999999999</c:v>
                </c:pt>
                <c:pt idx="214">
                  <c:v>563.11199999999997</c:v>
                </c:pt>
                <c:pt idx="215">
                  <c:v>563.66099999999994</c:v>
                </c:pt>
                <c:pt idx="216">
                  <c:v>563.93600000000004</c:v>
                </c:pt>
                <c:pt idx="217">
                  <c:v>564.48500000000001</c:v>
                </c:pt>
                <c:pt idx="218">
                  <c:v>565.03399999999999</c:v>
                </c:pt>
                <c:pt idx="219">
                  <c:v>565.30899999999997</c:v>
                </c:pt>
                <c:pt idx="220">
                  <c:v>565.85799999999995</c:v>
                </c:pt>
                <c:pt idx="221">
                  <c:v>566.40800000000002</c:v>
                </c:pt>
                <c:pt idx="222">
                  <c:v>566.95699999999999</c:v>
                </c:pt>
                <c:pt idx="223">
                  <c:v>567.23199999999997</c:v>
                </c:pt>
                <c:pt idx="224">
                  <c:v>567.78099999999995</c:v>
                </c:pt>
                <c:pt idx="225">
                  <c:v>568.33000000000004</c:v>
                </c:pt>
                <c:pt idx="226">
                  <c:v>568.87900000000002</c:v>
                </c:pt>
                <c:pt idx="227">
                  <c:v>569.42899999999997</c:v>
                </c:pt>
                <c:pt idx="228">
                  <c:v>569.97799999999995</c:v>
                </c:pt>
                <c:pt idx="229">
                  <c:v>570.52700000000004</c:v>
                </c:pt>
                <c:pt idx="230">
                  <c:v>571.077</c:v>
                </c:pt>
                <c:pt idx="231">
                  <c:v>571.351</c:v>
                </c:pt>
                <c:pt idx="232">
                  <c:v>571.90099999999995</c:v>
                </c:pt>
                <c:pt idx="233">
                  <c:v>572.45000000000005</c:v>
                </c:pt>
                <c:pt idx="234">
                  <c:v>572.99900000000002</c:v>
                </c:pt>
                <c:pt idx="235">
                  <c:v>573.548</c:v>
                </c:pt>
                <c:pt idx="236">
                  <c:v>574.09799999999996</c:v>
                </c:pt>
                <c:pt idx="237">
                  <c:v>574.64700000000005</c:v>
                </c:pt>
                <c:pt idx="238">
                  <c:v>574.92200000000003</c:v>
                </c:pt>
                <c:pt idx="239">
                  <c:v>575.471</c:v>
                </c:pt>
                <c:pt idx="240">
                  <c:v>576.02</c:v>
                </c:pt>
                <c:pt idx="241">
                  <c:v>576.57000000000005</c:v>
                </c:pt>
                <c:pt idx="242">
                  <c:v>577.11900000000003</c:v>
                </c:pt>
                <c:pt idx="243">
                  <c:v>577.66800000000001</c:v>
                </c:pt>
                <c:pt idx="244">
                  <c:v>577.94299999999998</c:v>
                </c:pt>
                <c:pt idx="245">
                  <c:v>578.49199999999996</c:v>
                </c:pt>
                <c:pt idx="246">
                  <c:v>578.76700000000005</c:v>
                </c:pt>
                <c:pt idx="247">
                  <c:v>579.31600000000003</c:v>
                </c:pt>
                <c:pt idx="248">
                  <c:v>579.86500000000001</c:v>
                </c:pt>
                <c:pt idx="249">
                  <c:v>580.41499999999996</c:v>
                </c:pt>
                <c:pt idx="250">
                  <c:v>580.96400000000006</c:v>
                </c:pt>
                <c:pt idx="251">
                  <c:v>581.51300000000003</c:v>
                </c:pt>
                <c:pt idx="252">
                  <c:v>581.78800000000001</c:v>
                </c:pt>
                <c:pt idx="253">
                  <c:v>582.33699999999999</c:v>
                </c:pt>
                <c:pt idx="254">
                  <c:v>582.88699999999994</c:v>
                </c:pt>
              </c:numCache>
            </c:numRef>
          </c:xVal>
          <c:yVal>
            <c:numRef>
              <c:f>'1'!$R$2:$R$256</c:f>
              <c:numCache>
                <c:formatCode>General</c:formatCode>
                <c:ptCount val="255"/>
                <c:pt idx="0">
                  <c:v>4.1685663804417995E-207</c:v>
                </c:pt>
                <c:pt idx="1">
                  <c:v>9.0741697730009031E-98</c:v>
                </c:pt>
                <c:pt idx="2">
                  <c:v>3.5153236469353098E-82</c:v>
                </c:pt>
                <c:pt idx="3">
                  <c:v>7.8510630080196019E-73</c:v>
                </c:pt>
                <c:pt idx="4">
                  <c:v>3.0932769790225663E-66</c:v>
                </c:pt>
                <c:pt idx="5">
                  <c:v>2.9296558834348506E-61</c:v>
                </c:pt>
                <c:pt idx="6">
                  <c:v>3.4943538033578988E-57</c:v>
                </c:pt>
                <c:pt idx="7">
                  <c:v>9.9128091736779577E-54</c:v>
                </c:pt>
                <c:pt idx="8">
                  <c:v>1.1717978193985728E-50</c:v>
                </c:pt>
                <c:pt idx="9">
                  <c:v>5.937640708104155E-48</c:v>
                </c:pt>
                <c:pt idx="10">
                  <c:v>1.340349135924378E-45</c:v>
                </c:pt>
                <c:pt idx="11">
                  <c:v>1.8144029883411919E-43</c:v>
                </c:pt>
                <c:pt idx="12">
                  <c:v>1.6097507311935034E-41</c:v>
                </c:pt>
                <c:pt idx="13">
                  <c:v>1.1167696202575714E-39</c:v>
                </c:pt>
                <c:pt idx="14">
                  <c:v>5.6300105329482362E-38</c:v>
                </c:pt>
                <c:pt idx="15">
                  <c:v>1.9606751029837809E-36</c:v>
                </c:pt>
                <c:pt idx="16">
                  <c:v>5.4451469105704639E-35</c:v>
                </c:pt>
                <c:pt idx="17">
                  <c:v>1.2383611086353164E-33</c:v>
                </c:pt>
                <c:pt idx="18">
                  <c:v>2.7669531821044609E-32</c:v>
                </c:pt>
                <c:pt idx="19">
                  <c:v>4.4653824243139276E-31</c:v>
                </c:pt>
                <c:pt idx="20">
                  <c:v>6.2601609302038406E-30</c:v>
                </c:pt>
                <c:pt idx="21">
                  <c:v>7.7243654843688757E-29</c:v>
                </c:pt>
                <c:pt idx="22">
                  <c:v>8.4899413910448375E-28</c:v>
                </c:pt>
                <c:pt idx="23">
                  <c:v>8.9371403589311071E-27</c:v>
                </c:pt>
                <c:pt idx="24">
                  <c:v>8.4972751227126614E-26</c:v>
                </c:pt>
                <c:pt idx="25">
                  <c:v>6.9508593563096288E-25</c:v>
                </c:pt>
                <c:pt idx="26">
                  <c:v>5.2396396868973318E-24</c:v>
                </c:pt>
                <c:pt idx="27">
                  <c:v>3.6634532816094665E-23</c:v>
                </c:pt>
                <c:pt idx="28">
                  <c:v>2.644550481221754E-22</c:v>
                </c:pt>
                <c:pt idx="29">
                  <c:v>1.6096595989372503E-21</c:v>
                </c:pt>
                <c:pt idx="30">
                  <c:v>9.2203882020107927E-21</c:v>
                </c:pt>
                <c:pt idx="31">
                  <c:v>4.9917872705380917E-20</c:v>
                </c:pt>
                <c:pt idx="32">
                  <c:v>2.5624223388820772E-19</c:v>
                </c:pt>
                <c:pt idx="33">
                  <c:v>1.3649527473246222E-18</c:v>
                </c:pt>
                <c:pt idx="34">
                  <c:v>6.3449284681482803E-18</c:v>
                </c:pt>
                <c:pt idx="35">
                  <c:v>2.822355082721973E-17</c:v>
                </c:pt>
                <c:pt idx="36">
                  <c:v>1.2044836592676118E-16</c:v>
                </c:pt>
                <c:pt idx="37">
                  <c:v>5.1364410601283641E-16</c:v>
                </c:pt>
                <c:pt idx="38">
                  <c:v>2.1060000261787036E-15</c:v>
                </c:pt>
                <c:pt idx="39">
                  <c:v>8.0195345520817049E-15</c:v>
                </c:pt>
                <c:pt idx="40">
                  <c:v>2.9536633588648247E-14</c:v>
                </c:pt>
                <c:pt idx="41">
                  <c:v>1.0536329793079042E-13</c:v>
                </c:pt>
                <c:pt idx="42">
                  <c:v>3.7728161642595893E-13</c:v>
                </c:pt>
                <c:pt idx="43">
                  <c:v>1.3103818604965758E-12</c:v>
                </c:pt>
                <c:pt idx="44">
                  <c:v>4.279821557010354E-12</c:v>
                </c:pt>
                <c:pt idx="45">
                  <c:v>1.3613843444010372E-11</c:v>
                </c:pt>
                <c:pt idx="46">
                  <c:v>4.2229136733009911E-11</c:v>
                </c:pt>
                <c:pt idx="47">
                  <c:v>1.3183267504828742E-10</c:v>
                </c:pt>
                <c:pt idx="48">
                  <c:v>4.0170280252976278E-10</c:v>
                </c:pt>
                <c:pt idx="49">
                  <c:v>4.2633552608839228E-10</c:v>
                </c:pt>
                <c:pt idx="50">
                  <c:v>4.5244801174209712E-10</c:v>
                </c:pt>
                <c:pt idx="51">
                  <c:v>4.6611138244493444E-10</c:v>
                </c:pt>
                <c:pt idx="52">
                  <c:v>4.8012731121601473E-10</c:v>
                </c:pt>
                <c:pt idx="53">
                  <c:v>5.0952050053745116E-10</c:v>
                </c:pt>
                <c:pt idx="54">
                  <c:v>5.4061820839793885E-10</c:v>
                </c:pt>
                <c:pt idx="55">
                  <c:v>5.7357530141618392E-10</c:v>
                </c:pt>
                <c:pt idx="56">
                  <c:v>6.0856613348198424E-10</c:v>
                </c:pt>
                <c:pt idx="57">
                  <c:v>6.4557875882285025E-10</c:v>
                </c:pt>
                <c:pt idx="58">
                  <c:v>6.6493989868695609E-10</c:v>
                </c:pt>
                <c:pt idx="59">
                  <c:v>7.0531040552646165E-10</c:v>
                </c:pt>
                <c:pt idx="60">
                  <c:v>7.4808208239828117E-10</c:v>
                </c:pt>
                <c:pt idx="61">
                  <c:v>7.933947890189177E-10</c:v>
                </c:pt>
                <c:pt idx="62">
                  <c:v>8.4148634125500917E-10</c:v>
                </c:pt>
                <c:pt idx="63">
                  <c:v>8.9233835949918285E-10</c:v>
                </c:pt>
                <c:pt idx="64">
                  <c:v>9.4620094645766147E-10</c:v>
                </c:pt>
                <c:pt idx="65">
                  <c:v>1.0033555739232476E-9</c:v>
                </c:pt>
                <c:pt idx="66">
                  <c:v>1.0330791685538792E-9</c:v>
                </c:pt>
                <c:pt idx="67">
                  <c:v>1.095373406293401E-9</c:v>
                </c:pt>
                <c:pt idx="68">
                  <c:v>1.1612241793288857E-9</c:v>
                </c:pt>
                <c:pt idx="69">
                  <c:v>1.2309532521647186E-9</c:v>
                </c:pt>
                <c:pt idx="70">
                  <c:v>1.3049226776510844E-9</c:v>
                </c:pt>
                <c:pt idx="71">
                  <c:v>1.3831001615834077E-9</c:v>
                </c:pt>
                <c:pt idx="72">
                  <c:v>1.4658660545454503E-9</c:v>
                </c:pt>
                <c:pt idx="73">
                  <c:v>1.5091312892243195E-9</c:v>
                </c:pt>
                <c:pt idx="74">
                  <c:v>1.5534840869331525E-9</c:v>
                </c:pt>
                <c:pt idx="75">
                  <c:v>1.646406627299337E-9</c:v>
                </c:pt>
                <c:pt idx="76">
                  <c:v>1.7445904623729314E-9</c:v>
                </c:pt>
                <c:pt idx="77">
                  <c:v>1.8485105553214812E-9</c:v>
                </c:pt>
                <c:pt idx="78">
                  <c:v>1.9587011826477366E-9</c:v>
                </c:pt>
                <c:pt idx="79">
                  <c:v>2.0751087758238875E-9</c:v>
                </c:pt>
                <c:pt idx="80">
                  <c:v>2.1359427246664965E-9</c:v>
                </c:pt>
                <c:pt idx="81">
                  <c:v>2.2626669827780834E-9</c:v>
                </c:pt>
                <c:pt idx="82">
                  <c:v>2.3967570120557196E-9</c:v>
                </c:pt>
                <c:pt idx="83">
                  <c:v>2.5386320876119634E-9</c:v>
                </c:pt>
                <c:pt idx="84">
                  <c:v>2.6890160464513293E-9</c:v>
                </c:pt>
                <c:pt idx="85">
                  <c:v>2.8478300457912774E-9</c:v>
                </c:pt>
                <c:pt idx="86">
                  <c:v>3.0158331815961927E-9</c:v>
                </c:pt>
                <c:pt idx="87">
                  <c:v>3.1036041180739638E-9</c:v>
                </c:pt>
                <c:pt idx="88">
                  <c:v>3.2863855743741081E-9</c:v>
                </c:pt>
                <c:pt idx="89">
                  <c:v>3.4800752063437085E-9</c:v>
                </c:pt>
                <c:pt idx="90">
                  <c:v>3.6845655227299795E-9</c:v>
                </c:pt>
                <c:pt idx="91">
                  <c:v>3.9008278286605511E-9</c:v>
                </c:pt>
                <c:pt idx="92">
                  <c:v>4.129954135890666E-9</c:v>
                </c:pt>
                <c:pt idx="93">
                  <c:v>4.3718126567207722E-9</c:v>
                </c:pt>
                <c:pt idx="94">
                  <c:v>4.497664887095213E-9</c:v>
                </c:pt>
                <c:pt idx="95">
                  <c:v>4.7611066425954444E-9</c:v>
                </c:pt>
                <c:pt idx="96">
                  <c:v>5.0391450874248136E-9</c:v>
                </c:pt>
                <c:pt idx="97">
                  <c:v>5.3330908803431435E-9</c:v>
                </c:pt>
                <c:pt idx="98">
                  <c:v>5.4865886629860931E-9</c:v>
                </c:pt>
                <c:pt idx="99">
                  <c:v>5.8060979840748076E-9</c:v>
                </c:pt>
                <c:pt idx="100">
                  <c:v>6.1444687019372007E-9</c:v>
                </c:pt>
                <c:pt idx="101">
                  <c:v>6.5014904996418819E-9</c:v>
                </c:pt>
                <c:pt idx="102">
                  <c:v>6.6878970281258195E-9</c:v>
                </c:pt>
                <c:pt idx="103">
                  <c:v>7.0758450695195213E-9</c:v>
                </c:pt>
                <c:pt idx="104">
                  <c:v>7.485840479437202E-9</c:v>
                </c:pt>
                <c:pt idx="105">
                  <c:v>7.9199215502174639E-9</c:v>
                </c:pt>
                <c:pt idx="106">
                  <c:v>8.3778057718071866E-9</c:v>
                </c:pt>
                <c:pt idx="107">
                  <c:v>8.8616252937898273E-9</c:v>
                </c:pt>
                <c:pt idx="108">
                  <c:v>9.3728187880337413E-9</c:v>
                </c:pt>
                <c:pt idx="109">
                  <c:v>9.6396434418289282E-9</c:v>
                </c:pt>
                <c:pt idx="110">
                  <c:v>1.019479519966893E-8</c:v>
                </c:pt>
                <c:pt idx="111">
                  <c:v>1.0782367964617892E-8</c:v>
                </c:pt>
                <c:pt idx="112">
                  <c:v>1.1401958653964441E-8</c:v>
                </c:pt>
                <c:pt idx="113">
                  <c:v>1.2056431177820185E-8</c:v>
                </c:pt>
                <c:pt idx="114">
                  <c:v>1.2749002724148317E-8</c:v>
                </c:pt>
                <c:pt idx="115">
                  <c:v>1.3479185065845253E-8</c:v>
                </c:pt>
                <c:pt idx="116">
                  <c:v>1.3858800714792861E-8</c:v>
                </c:pt>
                <c:pt idx="117">
                  <c:v>1.46527224692005E-8</c:v>
                </c:pt>
                <c:pt idx="118">
                  <c:v>1.5489636764397308E-8</c:v>
                </c:pt>
                <c:pt idx="119">
                  <c:v>1.6373383868669792E-8</c:v>
                </c:pt>
                <c:pt idx="120">
                  <c:v>1.7308276810571756E-8</c:v>
                </c:pt>
                <c:pt idx="121">
                  <c:v>1.8293624528105856E-8</c:v>
                </c:pt>
                <c:pt idx="122">
                  <c:v>1.9333930547227535E-8</c:v>
                </c:pt>
                <c:pt idx="123">
                  <c:v>1.9333930547227535E-8</c:v>
                </c:pt>
                <c:pt idx="124">
                  <c:v>2.100510287544018E-8</c:v>
                </c:pt>
                <c:pt idx="125">
                  <c:v>2.1593755854581489E-8</c:v>
                </c:pt>
                <c:pt idx="126">
                  <c:v>2.2817720231195568E-8</c:v>
                </c:pt>
                <c:pt idx="127">
                  <c:v>2.4109654959832332E-8</c:v>
                </c:pt>
                <c:pt idx="128">
                  <c:v>2.5475808263585606E-8</c:v>
                </c:pt>
                <c:pt idx="129">
                  <c:v>2.6915111937794234E-8</c:v>
                </c:pt>
                <c:pt idx="130">
                  <c:v>2.7665758171501355E-8</c:v>
                </c:pt>
                <c:pt idx="131">
                  <c:v>2.9226247135130931E-8</c:v>
                </c:pt>
                <c:pt idx="132">
                  <c:v>3.0872972625493729E-8</c:v>
                </c:pt>
                <c:pt idx="133">
                  <c:v>3.2613852945475364E-8</c:v>
                </c:pt>
                <c:pt idx="134">
                  <c:v>3.4447479942157667E-8</c:v>
                </c:pt>
                <c:pt idx="135">
                  <c:v>3.6382109832881097E-8</c:v>
                </c:pt>
                <c:pt idx="136">
                  <c:v>3.8427009856491159E-8</c:v>
                </c:pt>
                <c:pt idx="137">
                  <c:v>3.9487393636835624E-8</c:v>
                </c:pt>
                <c:pt idx="138">
                  <c:v>4.1703248123491997E-8</c:v>
                </c:pt>
                <c:pt idx="139">
                  <c:v>4.403656349430789E-8</c:v>
                </c:pt>
                <c:pt idx="140">
                  <c:v>4.649778553226416E-8</c:v>
                </c:pt>
                <c:pt idx="141">
                  <c:v>4.9093781175415993E-8</c:v>
                </c:pt>
                <c:pt idx="142">
                  <c:v>5.183689966088544E-8</c:v>
                </c:pt>
                <c:pt idx="143">
                  <c:v>5.4724785263070569E-8</c:v>
                </c:pt>
                <c:pt idx="144">
                  <c:v>5.7770300949888856E-8</c:v>
                </c:pt>
                <c:pt idx="145">
                  <c:v>5.9357711071733432E-8</c:v>
                </c:pt>
                <c:pt idx="146">
                  <c:v>6.2655767930782751E-8</c:v>
                </c:pt>
                <c:pt idx="147">
                  <c:v>6.6139867655133864E-8</c:v>
                </c:pt>
                <c:pt idx="148">
                  <c:v>6.9806927986845143E-8</c:v>
                </c:pt>
                <c:pt idx="149">
                  <c:v>7.1718029921212473E-8</c:v>
                </c:pt>
                <c:pt idx="150">
                  <c:v>7.5688024316978486E-8</c:v>
                </c:pt>
                <c:pt idx="151">
                  <c:v>7.9873332839721031E-8</c:v>
                </c:pt>
                <c:pt idx="152">
                  <c:v>8.2054298970440549E-8</c:v>
                </c:pt>
                <c:pt idx="153">
                  <c:v>8.6584425111549841E-8</c:v>
                </c:pt>
                <c:pt idx="154">
                  <c:v>9.1359593829231648E-8</c:v>
                </c:pt>
                <c:pt idx="155">
                  <c:v>9.6402198309897905E-8</c:v>
                </c:pt>
                <c:pt idx="156">
                  <c:v>1.0170757809405626E-7</c:v>
                </c:pt>
                <c:pt idx="157">
                  <c:v>1.0729902619676954E-7</c:v>
                </c:pt>
                <c:pt idx="158">
                  <c:v>1.1320266742875083E-7</c:v>
                </c:pt>
                <c:pt idx="159">
                  <c:v>1.1626149066016051E-7</c:v>
                </c:pt>
                <c:pt idx="160">
                  <c:v>1.2263622632397805E-7</c:v>
                </c:pt>
                <c:pt idx="161">
                  <c:v>1.293659838060736E-7</c:v>
                </c:pt>
                <c:pt idx="162">
                  <c:v>1.3644433822131312E-7</c:v>
                </c:pt>
                <c:pt idx="163">
                  <c:v>1.4390215689994034E-7</c:v>
                </c:pt>
                <c:pt idx="164">
                  <c:v>1.517740523835813E-7</c:v>
                </c:pt>
                <c:pt idx="165">
                  <c:v>1.6005238019881146E-7</c:v>
                </c:pt>
                <c:pt idx="166">
                  <c:v>1.6436396586254732E-7</c:v>
                </c:pt>
                <c:pt idx="167">
                  <c:v>1.7331492866376794E-7</c:v>
                </c:pt>
                <c:pt idx="168">
                  <c:v>1.7797656444624143E-7</c:v>
                </c:pt>
                <c:pt idx="169">
                  <c:v>1.876536611057796E-7</c:v>
                </c:pt>
                <c:pt idx="170">
                  <c:v>1.9784629084534174E-7</c:v>
                </c:pt>
                <c:pt idx="171">
                  <c:v>2.0860141812107344E-7</c:v>
                </c:pt>
                <c:pt idx="172">
                  <c:v>2.1990825033138271E-7</c:v>
                </c:pt>
                <c:pt idx="173">
                  <c:v>2.2577408592800944E-7</c:v>
                </c:pt>
                <c:pt idx="174">
                  <c:v>2.380155080673992E-7</c:v>
                </c:pt>
                <c:pt idx="175">
                  <c:v>2.5088318991508411E-7</c:v>
                </c:pt>
                <c:pt idx="176">
                  <c:v>2.6443246792396667E-7</c:v>
                </c:pt>
                <c:pt idx="177">
                  <c:v>2.7872536505318316E-7</c:v>
                </c:pt>
                <c:pt idx="178">
                  <c:v>2.9374712184980479E-7</c:v>
                </c:pt>
                <c:pt idx="179">
                  <c:v>3.0956210677684758E-7</c:v>
                </c:pt>
                <c:pt idx="180">
                  <c:v>3.1779496192643978E-7</c:v>
                </c:pt>
                <c:pt idx="181">
                  <c:v>3.3487815401755335E-7</c:v>
                </c:pt>
                <c:pt idx="182">
                  <c:v>3.528611033198303E-7</c:v>
                </c:pt>
                <c:pt idx="183">
                  <c:v>3.7182559581632326E-7</c:v>
                </c:pt>
                <c:pt idx="184">
                  <c:v>3.9175150413200183E-7</c:v>
                </c:pt>
                <c:pt idx="185">
                  <c:v>4.1272365562370485E-7</c:v>
                </c:pt>
                <c:pt idx="186">
                  <c:v>4.3483709661073907E-7</c:v>
                </c:pt>
                <c:pt idx="187">
                  <c:v>4.5806801615661425E-7</c:v>
                </c:pt>
                <c:pt idx="188">
                  <c:v>4.7015792433093737E-7</c:v>
                </c:pt>
                <c:pt idx="189">
                  <c:v>4.9523723540506535E-7</c:v>
                </c:pt>
                <c:pt idx="190">
                  <c:v>5.2162731242382954E-7</c:v>
                </c:pt>
                <c:pt idx="191">
                  <c:v>5.4944713156321313E-7</c:v>
                </c:pt>
                <c:pt idx="192">
                  <c:v>5.7866610020190493E-7</c:v>
                </c:pt>
                <c:pt idx="193">
                  <c:v>6.0940751838504942E-7</c:v>
                </c:pt>
                <c:pt idx="194">
                  <c:v>6.2540272889806681E-7</c:v>
                </c:pt>
                <c:pt idx="195">
                  <c:v>6.4174908127309908E-7</c:v>
                </c:pt>
                <c:pt idx="196">
                  <c:v>6.7583592505249734E-7</c:v>
                </c:pt>
                <c:pt idx="197">
                  <c:v>7.1162988024540912E-7</c:v>
                </c:pt>
                <c:pt idx="198">
                  <c:v>7.4928129320177646E-7</c:v>
                </c:pt>
                <c:pt idx="199">
                  <c:v>7.8895854827834007E-7</c:v>
                </c:pt>
                <c:pt idx="200">
                  <c:v>8.3061662394990032E-7</c:v>
                </c:pt>
                <c:pt idx="201">
                  <c:v>8.744298937433458E-7</c:v>
                </c:pt>
                <c:pt idx="202">
                  <c:v>8.9722060666306031E-7</c:v>
                </c:pt>
                <c:pt idx="203">
                  <c:v>9.4447527983981847E-7</c:v>
                </c:pt>
                <c:pt idx="204">
                  <c:v>9.9426132866100912E-7</c:v>
                </c:pt>
                <c:pt idx="205">
                  <c:v>1.0465211591862281E-6</c:v>
                </c:pt>
                <c:pt idx="206">
                  <c:v>1.1014723980729598E-6</c:v>
                </c:pt>
                <c:pt idx="207">
                  <c:v>1.159250804536006E-6</c:v>
                </c:pt>
                <c:pt idx="208">
                  <c:v>1.2201122938475412E-6</c:v>
                </c:pt>
                <c:pt idx="209">
                  <c:v>1.2515910676168377E-6</c:v>
                </c:pt>
                <c:pt idx="210">
                  <c:v>1.317201421662366E-6</c:v>
                </c:pt>
                <c:pt idx="211">
                  <c:v>1.3860531798905207E-6</c:v>
                </c:pt>
                <c:pt idx="212">
                  <c:v>1.4584312800947032E-6</c:v>
                </c:pt>
                <c:pt idx="213">
                  <c:v>1.5346546889283181E-6</c:v>
                </c:pt>
                <c:pt idx="214">
                  <c:v>1.6146321026913866E-6</c:v>
                </c:pt>
                <c:pt idx="215">
                  <c:v>1.6986933862320954E-6</c:v>
                </c:pt>
                <c:pt idx="216">
                  <c:v>1.7423993791943244E-6</c:v>
                </c:pt>
                <c:pt idx="217">
                  <c:v>1.8329766398928012E-6</c:v>
                </c:pt>
                <c:pt idx="218">
                  <c:v>1.928167496723806E-6</c:v>
                </c:pt>
                <c:pt idx="219">
                  <c:v>1.9776556169759192E-6</c:v>
                </c:pt>
                <c:pt idx="220">
                  <c:v>2.0802065544019487E-6</c:v>
                </c:pt>
                <c:pt idx="221">
                  <c:v>2.1881691789041601E-6</c:v>
                </c:pt>
                <c:pt idx="222">
                  <c:v>2.3014106036034802E-6</c:v>
                </c:pt>
                <c:pt idx="223">
                  <c:v>2.3602755007037795E-6</c:v>
                </c:pt>
                <c:pt idx="224">
                  <c:v>2.4822418557665077E-6</c:v>
                </c:pt>
                <c:pt idx="225">
                  <c:v>2.6103836644683716E-6</c:v>
                </c:pt>
                <c:pt idx="226">
                  <c:v>2.7450071817567457E-6</c:v>
                </c:pt>
                <c:pt idx="227">
                  <c:v>2.8866975492470915E-6</c:v>
                </c:pt>
                <c:pt idx="228">
                  <c:v>3.0352767566608533E-6</c:v>
                </c:pt>
                <c:pt idx="229">
                  <c:v>3.1913491749029309E-6</c:v>
                </c:pt>
                <c:pt idx="230">
                  <c:v>3.3555909590593969E-6</c:v>
                </c:pt>
                <c:pt idx="231">
                  <c:v>3.4404789307432756E-6</c:v>
                </c:pt>
                <c:pt idx="232">
                  <c:v>3.6172804141658931E-6</c:v>
                </c:pt>
                <c:pt idx="233">
                  <c:v>3.8026383061711325E-6</c:v>
                </c:pt>
                <c:pt idx="234">
                  <c:v>3.9973028835065471E-6</c:v>
                </c:pt>
                <c:pt idx="235">
                  <c:v>4.2017318325314372E-6</c:v>
                </c:pt>
                <c:pt idx="236">
                  <c:v>4.4168055517072532E-6</c:v>
                </c:pt>
                <c:pt idx="237">
                  <c:v>4.6422455392749743E-6</c:v>
                </c:pt>
                <c:pt idx="238">
                  <c:v>4.7593752560482154E-6</c:v>
                </c:pt>
                <c:pt idx="239">
                  <c:v>5.0019437599440525E-6</c:v>
                </c:pt>
                <c:pt idx="240">
                  <c:v>5.2566259465070116E-6</c:v>
                </c:pt>
                <c:pt idx="241">
                  <c:v>5.5245133573035311E-6</c:v>
                </c:pt>
                <c:pt idx="242">
                  <c:v>5.8052537309626214E-6</c:v>
                </c:pt>
                <c:pt idx="243">
                  <c:v>6.0999730456772905E-6</c:v>
                </c:pt>
                <c:pt idx="244">
                  <c:v>6.2530683500238695E-6</c:v>
                </c:pt>
                <c:pt idx="245">
                  <c:v>6.5700585065937379E-6</c:v>
                </c:pt>
                <c:pt idx="246">
                  <c:v>6.73471414033603E-6</c:v>
                </c:pt>
                <c:pt idx="247">
                  <c:v>7.0756226964719827E-6</c:v>
                </c:pt>
                <c:pt idx="248">
                  <c:v>7.4334402097158296E-6</c:v>
                </c:pt>
                <c:pt idx="249">
                  <c:v>7.809688899918235E-6</c:v>
                </c:pt>
                <c:pt idx="250">
                  <c:v>8.2038624737064611E-6</c:v>
                </c:pt>
                <c:pt idx="251">
                  <c:v>8.6175301245396494E-6</c:v>
                </c:pt>
                <c:pt idx="252">
                  <c:v>8.8323629310533027E-6</c:v>
                </c:pt>
                <c:pt idx="253">
                  <c:v>9.2770757022785263E-6</c:v>
                </c:pt>
                <c:pt idx="254">
                  <c:v>9.7445995442547137E-6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1171-4B3E-813B-DF13DA95C7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7291920"/>
        <c:axId val="817301328"/>
      </c:scatterChart>
      <c:valAx>
        <c:axId val="817291920"/>
        <c:scaling>
          <c:orientation val="minMax"/>
          <c:max val="6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000" dirty="0" err="1" smtClean="0"/>
                  <a:t>Current</a:t>
                </a:r>
                <a:r>
                  <a:rPr lang="it-IT" sz="2000" dirty="0" smtClean="0"/>
                  <a:t> (A)</a:t>
                </a:r>
                <a:endParaRPr lang="it-IT" sz="2000" dirty="0"/>
              </a:p>
            </c:rich>
          </c:tx>
          <c:layout>
            <c:manualLayout>
              <c:xMode val="edge"/>
              <c:yMode val="edge"/>
              <c:x val="0.5178492219247719"/>
              <c:y val="0.891380349704582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7301328"/>
        <c:crosses val="autoZero"/>
        <c:crossBetween val="midCat"/>
      </c:valAx>
      <c:valAx>
        <c:axId val="817301328"/>
        <c:scaling>
          <c:orientation val="minMax"/>
          <c:min val="-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000"/>
                  <a:t>Voltage @ 15 mm (V)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E+00" sourceLinked="0"/>
        <c:majorTickMark val="none"/>
        <c:minorTickMark val="cross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7291920"/>
        <c:crosses val="autoZero"/>
        <c:crossBetween val="midCat"/>
        <c:majorUnit val="3.0000000000000001E-6"/>
        <c:minorUnit val="1.5E-6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391194431997621"/>
          <c:y val="0.1135209932511986"/>
          <c:w val="0.33564273447606974"/>
          <c:h val="0.47810078755512148"/>
        </c:manualLayout>
      </c:layout>
      <c:overlay val="0"/>
      <c:spPr>
        <a:solidFill>
          <a:schemeClr val="bg1"/>
        </a:solidFill>
        <a:ln>
          <a:solidFill>
            <a:schemeClr val="bg2">
              <a:lumMod val="7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3200"/>
      </a:pPr>
      <a:endParaRPr lang="it-IT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Resistance vs Temperature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>
        <c:manualLayout>
          <c:layoutTarget val="inner"/>
          <c:xMode val="edge"/>
          <c:yMode val="edge"/>
          <c:x val="0.23505477846010928"/>
          <c:y val="0.21995194479494642"/>
          <c:w val="0.7039693113794202"/>
          <c:h val="0.59430734258095264"/>
        </c:manualLayout>
      </c:layout>
      <c:scatterChart>
        <c:scatterStyle val="lineMarker"/>
        <c:varyColors val="0"/>
        <c:ser>
          <c:idx val="1"/>
          <c:order val="0"/>
          <c:tx>
            <c:strRef>
              <c:f>'C3265A_CC_L5_AR_NUDO-20190325-1'!$D$2</c:f>
              <c:strCache>
                <c:ptCount val="1"/>
                <c:pt idx="0">
                  <c:v>Resistivity (Ohm/mm)</c:v>
                </c:pt>
              </c:strCache>
            </c:strRef>
          </c:tx>
          <c:spPr>
            <a:ln w="19050" cap="rnd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'C3265A_CC_L5_AR_NUDO-20190325-1'!$B$3:$B$789</c:f>
              <c:numCache>
                <c:formatCode>0.00E+00</c:formatCode>
                <c:ptCount val="787"/>
                <c:pt idx="0">
                  <c:v>291.43029999999999</c:v>
                </c:pt>
                <c:pt idx="1">
                  <c:v>291.5111</c:v>
                </c:pt>
                <c:pt idx="2">
                  <c:v>291.59030000000001</c:v>
                </c:pt>
                <c:pt idx="3">
                  <c:v>291.66469999999998</c:v>
                </c:pt>
                <c:pt idx="4">
                  <c:v>291.73910000000001</c:v>
                </c:pt>
                <c:pt idx="5">
                  <c:v>291.80520000000001</c:v>
                </c:pt>
                <c:pt idx="6">
                  <c:v>291.87909999999999</c:v>
                </c:pt>
                <c:pt idx="7">
                  <c:v>291.9479</c:v>
                </c:pt>
                <c:pt idx="8">
                  <c:v>292.02089999999998</c:v>
                </c:pt>
                <c:pt idx="9">
                  <c:v>292.0949</c:v>
                </c:pt>
                <c:pt idx="10">
                  <c:v>292.17110000000002</c:v>
                </c:pt>
                <c:pt idx="11">
                  <c:v>292.25259999999997</c:v>
                </c:pt>
                <c:pt idx="12">
                  <c:v>292.33839999999998</c:v>
                </c:pt>
                <c:pt idx="13">
                  <c:v>292.42320000000001</c:v>
                </c:pt>
                <c:pt idx="14">
                  <c:v>292.51769999999999</c:v>
                </c:pt>
                <c:pt idx="15">
                  <c:v>292.61149999999998</c:v>
                </c:pt>
                <c:pt idx="16">
                  <c:v>292.71120000000002</c:v>
                </c:pt>
                <c:pt idx="17">
                  <c:v>292.81720000000001</c:v>
                </c:pt>
                <c:pt idx="18">
                  <c:v>292.92239999999998</c:v>
                </c:pt>
                <c:pt idx="19">
                  <c:v>293.02929999999998</c:v>
                </c:pt>
                <c:pt idx="20">
                  <c:v>293.14330000000001</c:v>
                </c:pt>
                <c:pt idx="21">
                  <c:v>293.25990000000002</c:v>
                </c:pt>
                <c:pt idx="22">
                  <c:v>293.3768</c:v>
                </c:pt>
                <c:pt idx="23">
                  <c:v>293.50099999999998</c:v>
                </c:pt>
                <c:pt idx="24">
                  <c:v>293.6259</c:v>
                </c:pt>
                <c:pt idx="25">
                  <c:v>293.755</c:v>
                </c:pt>
                <c:pt idx="26">
                  <c:v>293.88150000000002</c:v>
                </c:pt>
                <c:pt idx="27">
                  <c:v>294.01639999999998</c:v>
                </c:pt>
                <c:pt idx="28">
                  <c:v>294.14850000000001</c:v>
                </c:pt>
                <c:pt idx="29">
                  <c:v>294.28680000000003</c:v>
                </c:pt>
                <c:pt idx="30">
                  <c:v>294.42829999999998</c:v>
                </c:pt>
                <c:pt idx="31">
                  <c:v>294.5335</c:v>
                </c:pt>
                <c:pt idx="32">
                  <c:v>294.64929999999998</c:v>
                </c:pt>
                <c:pt idx="33">
                  <c:v>294.85649999999998</c:v>
                </c:pt>
                <c:pt idx="34">
                  <c:v>295.00150000000002</c:v>
                </c:pt>
                <c:pt idx="35">
                  <c:v>295.14600000000002</c:v>
                </c:pt>
                <c:pt idx="36">
                  <c:v>295.29450000000003</c:v>
                </c:pt>
                <c:pt idx="37">
                  <c:v>295.44069999999999</c:v>
                </c:pt>
                <c:pt idx="38">
                  <c:v>295.58120000000002</c:v>
                </c:pt>
                <c:pt idx="39">
                  <c:v>295.7226</c:v>
                </c:pt>
                <c:pt idx="40">
                  <c:v>295.85860000000002</c:v>
                </c:pt>
                <c:pt idx="41">
                  <c:v>295.96629999999999</c:v>
                </c:pt>
                <c:pt idx="42">
                  <c:v>295.93490000000003</c:v>
                </c:pt>
                <c:pt idx="43">
                  <c:v>295.61880000000002</c:v>
                </c:pt>
                <c:pt idx="44">
                  <c:v>294.8664</c:v>
                </c:pt>
                <c:pt idx="45">
                  <c:v>293.74650000000003</c:v>
                </c:pt>
                <c:pt idx="46">
                  <c:v>292.41300000000001</c:v>
                </c:pt>
                <c:pt idx="47">
                  <c:v>290.9357</c:v>
                </c:pt>
                <c:pt idx="48">
                  <c:v>289.38</c:v>
                </c:pt>
                <c:pt idx="49">
                  <c:v>287.79840000000002</c:v>
                </c:pt>
                <c:pt idx="50">
                  <c:v>286.16840000000002</c:v>
                </c:pt>
                <c:pt idx="51">
                  <c:v>284.51350000000002</c:v>
                </c:pt>
                <c:pt idx="52">
                  <c:v>282.82659999999998</c:v>
                </c:pt>
                <c:pt idx="53">
                  <c:v>281.1216</c:v>
                </c:pt>
                <c:pt idx="54">
                  <c:v>279.39299999999997</c:v>
                </c:pt>
                <c:pt idx="55">
                  <c:v>277.67149999999998</c:v>
                </c:pt>
                <c:pt idx="56">
                  <c:v>275.94560000000001</c:v>
                </c:pt>
                <c:pt idx="57">
                  <c:v>274.2201</c:v>
                </c:pt>
                <c:pt idx="58">
                  <c:v>272.48809999999997</c:v>
                </c:pt>
                <c:pt idx="59">
                  <c:v>270.75810000000001</c:v>
                </c:pt>
                <c:pt idx="60">
                  <c:v>269.0256</c:v>
                </c:pt>
                <c:pt idx="61">
                  <c:v>267.3152</c:v>
                </c:pt>
                <c:pt idx="62">
                  <c:v>265.62419999999997</c:v>
                </c:pt>
                <c:pt idx="63">
                  <c:v>263.94720000000001</c:v>
                </c:pt>
                <c:pt idx="64">
                  <c:v>262.28890000000001</c:v>
                </c:pt>
                <c:pt idx="65">
                  <c:v>260.64429999999999</c:v>
                </c:pt>
                <c:pt idx="66">
                  <c:v>259.017</c:v>
                </c:pt>
                <c:pt idx="67">
                  <c:v>257.41390000000001</c:v>
                </c:pt>
                <c:pt idx="68">
                  <c:v>255.81399999999999</c:v>
                </c:pt>
                <c:pt idx="69">
                  <c:v>254.2526</c:v>
                </c:pt>
                <c:pt idx="70">
                  <c:v>252.6953</c:v>
                </c:pt>
                <c:pt idx="71">
                  <c:v>251.15039999999999</c:v>
                </c:pt>
                <c:pt idx="72">
                  <c:v>249.62379999999999</c:v>
                </c:pt>
                <c:pt idx="73">
                  <c:v>248.13419999999999</c:v>
                </c:pt>
                <c:pt idx="74">
                  <c:v>246.63040000000001</c:v>
                </c:pt>
                <c:pt idx="75">
                  <c:v>245.14410000000001</c:v>
                </c:pt>
                <c:pt idx="76">
                  <c:v>243.68180000000001</c:v>
                </c:pt>
                <c:pt idx="77">
                  <c:v>242.24600000000001</c:v>
                </c:pt>
                <c:pt idx="78">
                  <c:v>240.84270000000001</c:v>
                </c:pt>
                <c:pt idx="79">
                  <c:v>239.4419</c:v>
                </c:pt>
                <c:pt idx="80">
                  <c:v>238.04429999999999</c:v>
                </c:pt>
                <c:pt idx="81">
                  <c:v>236.6799</c:v>
                </c:pt>
                <c:pt idx="82">
                  <c:v>235.31450000000001</c:v>
                </c:pt>
                <c:pt idx="83">
                  <c:v>233.96379999999999</c:v>
                </c:pt>
                <c:pt idx="84">
                  <c:v>232.6224</c:v>
                </c:pt>
                <c:pt idx="85">
                  <c:v>231.3142</c:v>
                </c:pt>
                <c:pt idx="86">
                  <c:v>230.02350000000001</c:v>
                </c:pt>
                <c:pt idx="87">
                  <c:v>228.73159999999999</c:v>
                </c:pt>
                <c:pt idx="88">
                  <c:v>227.45670000000001</c:v>
                </c:pt>
                <c:pt idx="89">
                  <c:v>226.18440000000001</c:v>
                </c:pt>
                <c:pt idx="90">
                  <c:v>224.92830000000001</c:v>
                </c:pt>
                <c:pt idx="91">
                  <c:v>223.68879999999999</c:v>
                </c:pt>
                <c:pt idx="92">
                  <c:v>222.4699</c:v>
                </c:pt>
                <c:pt idx="93">
                  <c:v>221.2611</c:v>
                </c:pt>
                <c:pt idx="94">
                  <c:v>220.0641</c:v>
                </c:pt>
                <c:pt idx="95">
                  <c:v>218.8683</c:v>
                </c:pt>
                <c:pt idx="96">
                  <c:v>217.68629999999999</c:v>
                </c:pt>
                <c:pt idx="97">
                  <c:v>216.51580000000001</c:v>
                </c:pt>
                <c:pt idx="98">
                  <c:v>215.35220000000001</c:v>
                </c:pt>
                <c:pt idx="99">
                  <c:v>214.20769999999999</c:v>
                </c:pt>
                <c:pt idx="100">
                  <c:v>213.07409999999999</c:v>
                </c:pt>
                <c:pt idx="101">
                  <c:v>211.96559999999999</c:v>
                </c:pt>
                <c:pt idx="102">
                  <c:v>210.84450000000001</c:v>
                </c:pt>
                <c:pt idx="103">
                  <c:v>209.74529999999999</c:v>
                </c:pt>
                <c:pt idx="104">
                  <c:v>208.64859999999999</c:v>
                </c:pt>
                <c:pt idx="105">
                  <c:v>207.56030000000001</c:v>
                </c:pt>
                <c:pt idx="106">
                  <c:v>206.48009999999999</c:v>
                </c:pt>
                <c:pt idx="107">
                  <c:v>205.42349999999999</c:v>
                </c:pt>
                <c:pt idx="108">
                  <c:v>204.36590000000001</c:v>
                </c:pt>
                <c:pt idx="109">
                  <c:v>203.32830000000001</c:v>
                </c:pt>
                <c:pt idx="110">
                  <c:v>202.28299999999999</c:v>
                </c:pt>
                <c:pt idx="111">
                  <c:v>201.24719999999999</c:v>
                </c:pt>
                <c:pt idx="112">
                  <c:v>200.21789999999999</c:v>
                </c:pt>
                <c:pt idx="113">
                  <c:v>199.19890000000001</c:v>
                </c:pt>
                <c:pt idx="114">
                  <c:v>198.18809999999999</c:v>
                </c:pt>
                <c:pt idx="115">
                  <c:v>197.1876</c:v>
                </c:pt>
                <c:pt idx="116">
                  <c:v>196.1994</c:v>
                </c:pt>
                <c:pt idx="117">
                  <c:v>195.2159</c:v>
                </c:pt>
                <c:pt idx="118">
                  <c:v>194.2389</c:v>
                </c:pt>
                <c:pt idx="119">
                  <c:v>193.23009999999999</c:v>
                </c:pt>
                <c:pt idx="120">
                  <c:v>192.27070000000001</c:v>
                </c:pt>
                <c:pt idx="121">
                  <c:v>191.31950000000001</c:v>
                </c:pt>
                <c:pt idx="122">
                  <c:v>190.3793</c:v>
                </c:pt>
                <c:pt idx="123">
                  <c:v>189.44319999999999</c:v>
                </c:pt>
                <c:pt idx="124">
                  <c:v>188.51060000000001</c:v>
                </c:pt>
                <c:pt idx="125">
                  <c:v>187.58779999999999</c:v>
                </c:pt>
                <c:pt idx="126">
                  <c:v>186.67619999999999</c:v>
                </c:pt>
                <c:pt idx="127">
                  <c:v>185.77260000000001</c:v>
                </c:pt>
                <c:pt idx="128">
                  <c:v>184.8759</c:v>
                </c:pt>
                <c:pt idx="129">
                  <c:v>183.97989999999999</c:v>
                </c:pt>
                <c:pt idx="130">
                  <c:v>183.08160000000001</c:v>
                </c:pt>
                <c:pt idx="131">
                  <c:v>182.18680000000001</c:v>
                </c:pt>
                <c:pt idx="132">
                  <c:v>181.3039</c:v>
                </c:pt>
                <c:pt idx="133">
                  <c:v>180.4307</c:v>
                </c:pt>
                <c:pt idx="134">
                  <c:v>179.5641</c:v>
                </c:pt>
                <c:pt idx="135">
                  <c:v>178.70179999999999</c:v>
                </c:pt>
                <c:pt idx="136">
                  <c:v>177.84119999999999</c:v>
                </c:pt>
                <c:pt idx="137">
                  <c:v>176.988</c:v>
                </c:pt>
                <c:pt idx="138">
                  <c:v>176.14009999999999</c:v>
                </c:pt>
                <c:pt idx="139">
                  <c:v>175.298</c:v>
                </c:pt>
                <c:pt idx="140">
                  <c:v>174.46039999999999</c:v>
                </c:pt>
                <c:pt idx="141">
                  <c:v>173.62469999999999</c:v>
                </c:pt>
                <c:pt idx="142">
                  <c:v>172.79669999999999</c:v>
                </c:pt>
                <c:pt idx="143">
                  <c:v>171.97319999999999</c:v>
                </c:pt>
                <c:pt idx="144">
                  <c:v>171.15620000000001</c:v>
                </c:pt>
                <c:pt idx="145">
                  <c:v>170.34389999999999</c:v>
                </c:pt>
                <c:pt idx="146">
                  <c:v>169.53899999999999</c:v>
                </c:pt>
                <c:pt idx="147">
                  <c:v>168.73519999999999</c:v>
                </c:pt>
                <c:pt idx="148">
                  <c:v>167.93629999999999</c:v>
                </c:pt>
                <c:pt idx="149">
                  <c:v>167.15260000000001</c:v>
                </c:pt>
                <c:pt idx="150">
                  <c:v>166.36510000000001</c:v>
                </c:pt>
                <c:pt idx="151">
                  <c:v>165.58170000000001</c:v>
                </c:pt>
                <c:pt idx="152">
                  <c:v>164.79839999999999</c:v>
                </c:pt>
                <c:pt idx="153">
                  <c:v>164.02430000000001</c:v>
                </c:pt>
                <c:pt idx="154">
                  <c:v>163.24940000000001</c:v>
                </c:pt>
                <c:pt idx="155">
                  <c:v>162.4821</c:v>
                </c:pt>
                <c:pt idx="156">
                  <c:v>161.71899999999999</c:v>
                </c:pt>
                <c:pt idx="157">
                  <c:v>160.96109999999999</c:v>
                </c:pt>
                <c:pt idx="158">
                  <c:v>160.20480000000001</c:v>
                </c:pt>
                <c:pt idx="159">
                  <c:v>159.4554</c:v>
                </c:pt>
                <c:pt idx="160">
                  <c:v>158.70820000000001</c:v>
                </c:pt>
                <c:pt idx="161">
                  <c:v>157.9683</c:v>
                </c:pt>
                <c:pt idx="162">
                  <c:v>157.2321</c:v>
                </c:pt>
                <c:pt idx="163">
                  <c:v>156.4982</c:v>
                </c:pt>
                <c:pt idx="164">
                  <c:v>155.76560000000001</c:v>
                </c:pt>
                <c:pt idx="165">
                  <c:v>155.03749999999999</c:v>
                </c:pt>
                <c:pt idx="166">
                  <c:v>154.31469999999999</c:v>
                </c:pt>
                <c:pt idx="167">
                  <c:v>153.6003</c:v>
                </c:pt>
                <c:pt idx="168">
                  <c:v>152.8878</c:v>
                </c:pt>
                <c:pt idx="169">
                  <c:v>152.1772</c:v>
                </c:pt>
                <c:pt idx="170">
                  <c:v>151.47110000000001</c:v>
                </c:pt>
                <c:pt idx="171">
                  <c:v>150.76439999999999</c:v>
                </c:pt>
                <c:pt idx="172">
                  <c:v>150.0652</c:v>
                </c:pt>
                <c:pt idx="173">
                  <c:v>149.36940000000001</c:v>
                </c:pt>
                <c:pt idx="174">
                  <c:v>148.67769999999999</c:v>
                </c:pt>
                <c:pt idx="175">
                  <c:v>147.98929999999999</c:v>
                </c:pt>
                <c:pt idx="176">
                  <c:v>147.3143</c:v>
                </c:pt>
                <c:pt idx="177">
                  <c:v>146.6412</c:v>
                </c:pt>
                <c:pt idx="178">
                  <c:v>145.97389999999999</c:v>
                </c:pt>
                <c:pt idx="179">
                  <c:v>145.29990000000001</c:v>
                </c:pt>
                <c:pt idx="180">
                  <c:v>144.6277</c:v>
                </c:pt>
                <c:pt idx="181">
                  <c:v>143.9606</c:v>
                </c:pt>
                <c:pt idx="182">
                  <c:v>143.2978</c:v>
                </c:pt>
                <c:pt idx="183">
                  <c:v>142.63800000000001</c:v>
                </c:pt>
                <c:pt idx="184">
                  <c:v>141.97659999999999</c:v>
                </c:pt>
                <c:pt idx="185">
                  <c:v>141.32149999999999</c:v>
                </c:pt>
                <c:pt idx="186">
                  <c:v>140.67009999999999</c:v>
                </c:pt>
                <c:pt idx="187">
                  <c:v>140.02170000000001</c:v>
                </c:pt>
                <c:pt idx="188">
                  <c:v>139.3775</c:v>
                </c:pt>
                <c:pt idx="189">
                  <c:v>138.7353</c:v>
                </c:pt>
                <c:pt idx="190">
                  <c:v>138.0976</c:v>
                </c:pt>
                <c:pt idx="191">
                  <c:v>137.46029999999999</c:v>
                </c:pt>
                <c:pt idx="192">
                  <c:v>136.8263</c:v>
                </c:pt>
                <c:pt idx="193">
                  <c:v>136.19560000000001</c:v>
                </c:pt>
                <c:pt idx="194">
                  <c:v>135.5686</c:v>
                </c:pt>
                <c:pt idx="195">
                  <c:v>134.9391</c:v>
                </c:pt>
                <c:pt idx="196">
                  <c:v>134.31700000000001</c:v>
                </c:pt>
                <c:pt idx="197">
                  <c:v>133.70259999999999</c:v>
                </c:pt>
                <c:pt idx="198">
                  <c:v>133.0848</c:v>
                </c:pt>
                <c:pt idx="199">
                  <c:v>132.47210000000001</c:v>
                </c:pt>
                <c:pt idx="200">
                  <c:v>131.86170000000001</c:v>
                </c:pt>
                <c:pt idx="201">
                  <c:v>131.25540000000001</c:v>
                </c:pt>
                <c:pt idx="202">
                  <c:v>130.6514</c:v>
                </c:pt>
                <c:pt idx="203">
                  <c:v>130.0496</c:v>
                </c:pt>
                <c:pt idx="204">
                  <c:v>129.45189999999999</c:v>
                </c:pt>
                <c:pt idx="205">
                  <c:v>128.85640000000001</c:v>
                </c:pt>
                <c:pt idx="206">
                  <c:v>128.26949999999999</c:v>
                </c:pt>
                <c:pt idx="207">
                  <c:v>127.6828</c:v>
                </c:pt>
                <c:pt idx="208">
                  <c:v>127.1005</c:v>
                </c:pt>
                <c:pt idx="209">
                  <c:v>126.5223</c:v>
                </c:pt>
                <c:pt idx="210">
                  <c:v>125.94450000000001</c:v>
                </c:pt>
                <c:pt idx="211">
                  <c:v>125.3663</c:v>
                </c:pt>
                <c:pt idx="212">
                  <c:v>124.79219999999999</c:v>
                </c:pt>
                <c:pt idx="213">
                  <c:v>124.2248</c:v>
                </c:pt>
                <c:pt idx="214">
                  <c:v>123.6604</c:v>
                </c:pt>
                <c:pt idx="215">
                  <c:v>123.0989</c:v>
                </c:pt>
                <c:pt idx="216">
                  <c:v>122.54</c:v>
                </c:pt>
                <c:pt idx="217">
                  <c:v>121.98260000000001</c:v>
                </c:pt>
                <c:pt idx="218">
                  <c:v>121.42440000000001</c:v>
                </c:pt>
                <c:pt idx="219">
                  <c:v>120.873</c:v>
                </c:pt>
                <c:pt idx="220">
                  <c:v>120.32510000000001</c:v>
                </c:pt>
                <c:pt idx="221">
                  <c:v>119.78019999999999</c:v>
                </c:pt>
                <c:pt idx="222">
                  <c:v>119.2389</c:v>
                </c:pt>
                <c:pt idx="223">
                  <c:v>118.6992</c:v>
                </c:pt>
                <c:pt idx="224">
                  <c:v>118.1631</c:v>
                </c:pt>
                <c:pt idx="225">
                  <c:v>117.631</c:v>
                </c:pt>
                <c:pt idx="226">
                  <c:v>117.102</c:v>
                </c:pt>
                <c:pt idx="227">
                  <c:v>116.5754</c:v>
                </c:pt>
                <c:pt idx="228">
                  <c:v>116.0517</c:v>
                </c:pt>
                <c:pt idx="229">
                  <c:v>115.5287</c:v>
                </c:pt>
                <c:pt idx="230">
                  <c:v>115.0138</c:v>
                </c:pt>
                <c:pt idx="231">
                  <c:v>114.49890000000001</c:v>
                </c:pt>
                <c:pt idx="232">
                  <c:v>113.9905</c:v>
                </c:pt>
                <c:pt idx="233">
                  <c:v>113.4932</c:v>
                </c:pt>
                <c:pt idx="234">
                  <c:v>112.99079999999999</c:v>
                </c:pt>
                <c:pt idx="235">
                  <c:v>112.4862</c:v>
                </c:pt>
                <c:pt idx="236">
                  <c:v>111.9868</c:v>
                </c:pt>
                <c:pt idx="237">
                  <c:v>111.4923</c:v>
                </c:pt>
                <c:pt idx="238">
                  <c:v>111.00020000000001</c:v>
                </c:pt>
                <c:pt idx="239">
                  <c:v>110.506</c:v>
                </c:pt>
                <c:pt idx="240">
                  <c:v>110.01739999999999</c:v>
                </c:pt>
                <c:pt idx="241">
                  <c:v>109.5322</c:v>
                </c:pt>
                <c:pt idx="242">
                  <c:v>109.04949999999999</c:v>
                </c:pt>
                <c:pt idx="243">
                  <c:v>108.56659999999999</c:v>
                </c:pt>
                <c:pt idx="244">
                  <c:v>108.0868</c:v>
                </c:pt>
                <c:pt idx="245">
                  <c:v>107.6084</c:v>
                </c:pt>
                <c:pt idx="246">
                  <c:v>107.1326</c:v>
                </c:pt>
                <c:pt idx="247">
                  <c:v>106.6597</c:v>
                </c:pt>
                <c:pt idx="248">
                  <c:v>106.1905</c:v>
                </c:pt>
                <c:pt idx="249">
                  <c:v>105.72320000000001</c:v>
                </c:pt>
                <c:pt idx="250">
                  <c:v>105.25620000000001</c:v>
                </c:pt>
                <c:pt idx="251">
                  <c:v>104.7927</c:v>
                </c:pt>
                <c:pt idx="252">
                  <c:v>104.33150000000001</c:v>
                </c:pt>
                <c:pt idx="253">
                  <c:v>103.8763</c:v>
                </c:pt>
                <c:pt idx="254">
                  <c:v>103.4191</c:v>
                </c:pt>
                <c:pt idx="255">
                  <c:v>102.9645</c:v>
                </c:pt>
                <c:pt idx="256">
                  <c:v>102.5119</c:v>
                </c:pt>
                <c:pt idx="257">
                  <c:v>102.0595</c:v>
                </c:pt>
                <c:pt idx="258">
                  <c:v>101.6126</c:v>
                </c:pt>
                <c:pt idx="259">
                  <c:v>101.16759999999999</c:v>
                </c:pt>
                <c:pt idx="260">
                  <c:v>100.7226</c:v>
                </c:pt>
                <c:pt idx="261">
                  <c:v>100.28149999999999</c:v>
                </c:pt>
                <c:pt idx="262">
                  <c:v>99.840369999999993</c:v>
                </c:pt>
                <c:pt idx="263">
                  <c:v>99.401970000000006</c:v>
                </c:pt>
                <c:pt idx="264">
                  <c:v>98.965999999999994</c:v>
                </c:pt>
                <c:pt idx="265">
                  <c:v>98.533630000000002</c:v>
                </c:pt>
                <c:pt idx="266">
                  <c:v>98.100960000000001</c:v>
                </c:pt>
                <c:pt idx="267">
                  <c:v>97.670360000000002</c:v>
                </c:pt>
                <c:pt idx="268">
                  <c:v>97.243709999999993</c:v>
                </c:pt>
                <c:pt idx="269">
                  <c:v>96.816370000000006</c:v>
                </c:pt>
                <c:pt idx="270">
                  <c:v>96.389799999999994</c:v>
                </c:pt>
                <c:pt idx="271">
                  <c:v>95.965760000000003</c:v>
                </c:pt>
                <c:pt idx="272">
                  <c:v>95.545689999999993</c:v>
                </c:pt>
                <c:pt idx="273">
                  <c:v>95.126800000000003</c:v>
                </c:pt>
                <c:pt idx="274">
                  <c:v>94.709869999999995</c:v>
                </c:pt>
                <c:pt idx="275">
                  <c:v>94.294640000000001</c:v>
                </c:pt>
                <c:pt idx="276">
                  <c:v>93.880669999999995</c:v>
                </c:pt>
                <c:pt idx="277">
                  <c:v>93.474000000000004</c:v>
                </c:pt>
                <c:pt idx="278">
                  <c:v>93.064369999999997</c:v>
                </c:pt>
                <c:pt idx="279">
                  <c:v>92.655299999999997</c:v>
                </c:pt>
                <c:pt idx="280">
                  <c:v>92.247290000000007</c:v>
                </c:pt>
                <c:pt idx="281">
                  <c:v>91.842889999999997</c:v>
                </c:pt>
                <c:pt idx="282">
                  <c:v>91.439930000000004</c:v>
                </c:pt>
                <c:pt idx="283">
                  <c:v>91.039619999999999</c:v>
                </c:pt>
                <c:pt idx="284">
                  <c:v>90.641729999999995</c:v>
                </c:pt>
                <c:pt idx="285">
                  <c:v>90.244259999999997</c:v>
                </c:pt>
                <c:pt idx="286">
                  <c:v>89.846469999999997</c:v>
                </c:pt>
                <c:pt idx="287">
                  <c:v>89.451179999999994</c:v>
                </c:pt>
                <c:pt idx="288">
                  <c:v>89.059640000000002</c:v>
                </c:pt>
                <c:pt idx="289">
                  <c:v>88.668989999999994</c:v>
                </c:pt>
                <c:pt idx="290">
                  <c:v>88.279679999999999</c:v>
                </c:pt>
                <c:pt idx="291">
                  <c:v>87.891589999999994</c:v>
                </c:pt>
                <c:pt idx="292">
                  <c:v>87.504409999999993</c:v>
                </c:pt>
                <c:pt idx="293">
                  <c:v>87.118170000000006</c:v>
                </c:pt>
                <c:pt idx="294">
                  <c:v>86.73415</c:v>
                </c:pt>
                <c:pt idx="295">
                  <c:v>86.34263</c:v>
                </c:pt>
                <c:pt idx="296">
                  <c:v>85.876019999999997</c:v>
                </c:pt>
                <c:pt idx="297">
                  <c:v>85.351640000000003</c:v>
                </c:pt>
                <c:pt idx="298">
                  <c:v>84.813460000000006</c:v>
                </c:pt>
                <c:pt idx="299">
                  <c:v>84.266329999999996</c:v>
                </c:pt>
                <c:pt idx="300">
                  <c:v>83.712490000000003</c:v>
                </c:pt>
                <c:pt idx="301">
                  <c:v>83.156480000000002</c:v>
                </c:pt>
                <c:pt idx="302">
                  <c:v>82.599559999999997</c:v>
                </c:pt>
                <c:pt idx="303">
                  <c:v>82.040239999999997</c:v>
                </c:pt>
                <c:pt idx="304">
                  <c:v>81.477119999999999</c:v>
                </c:pt>
                <c:pt idx="305">
                  <c:v>80.915049999999994</c:v>
                </c:pt>
                <c:pt idx="306">
                  <c:v>80.353290000000001</c:v>
                </c:pt>
                <c:pt idx="307">
                  <c:v>79.791449999999998</c:v>
                </c:pt>
                <c:pt idx="308">
                  <c:v>79.226169999999996</c:v>
                </c:pt>
                <c:pt idx="309">
                  <c:v>78.662719999999993</c:v>
                </c:pt>
                <c:pt idx="310">
                  <c:v>78.098709999999997</c:v>
                </c:pt>
                <c:pt idx="311">
                  <c:v>77.531769999999995</c:v>
                </c:pt>
                <c:pt idx="312">
                  <c:v>76.972660000000005</c:v>
                </c:pt>
                <c:pt idx="313">
                  <c:v>76.415360000000007</c:v>
                </c:pt>
                <c:pt idx="314">
                  <c:v>75.858829999999998</c:v>
                </c:pt>
                <c:pt idx="315">
                  <c:v>75.301540000000003</c:v>
                </c:pt>
                <c:pt idx="316">
                  <c:v>74.746250000000003</c:v>
                </c:pt>
                <c:pt idx="317">
                  <c:v>74.189639999999997</c:v>
                </c:pt>
                <c:pt idx="318">
                  <c:v>73.630939999999995</c:v>
                </c:pt>
                <c:pt idx="319">
                  <c:v>73.080539999999999</c:v>
                </c:pt>
                <c:pt idx="320">
                  <c:v>72.534549999999996</c:v>
                </c:pt>
                <c:pt idx="321">
                  <c:v>71.99127</c:v>
                </c:pt>
                <c:pt idx="322">
                  <c:v>71.450119999999998</c:v>
                </c:pt>
                <c:pt idx="323">
                  <c:v>70.911230000000003</c:v>
                </c:pt>
                <c:pt idx="324">
                  <c:v>70.371549999999999</c:v>
                </c:pt>
                <c:pt idx="325">
                  <c:v>69.838509999999999</c:v>
                </c:pt>
                <c:pt idx="326">
                  <c:v>69.307900000000004</c:v>
                </c:pt>
                <c:pt idx="327">
                  <c:v>68.779679999999999</c:v>
                </c:pt>
                <c:pt idx="328">
                  <c:v>68.253039999999999</c:v>
                </c:pt>
                <c:pt idx="329">
                  <c:v>67.735280000000003</c:v>
                </c:pt>
                <c:pt idx="330">
                  <c:v>67.213520000000003</c:v>
                </c:pt>
                <c:pt idx="331">
                  <c:v>66.693969999999993</c:v>
                </c:pt>
                <c:pt idx="332">
                  <c:v>66.176370000000006</c:v>
                </c:pt>
                <c:pt idx="333">
                  <c:v>65.660740000000004</c:v>
                </c:pt>
                <c:pt idx="334">
                  <c:v>65.143979999999999</c:v>
                </c:pt>
                <c:pt idx="335">
                  <c:v>64.630629999999996</c:v>
                </c:pt>
                <c:pt idx="336">
                  <c:v>64.120599999999996</c:v>
                </c:pt>
                <c:pt idx="337">
                  <c:v>63.614089999999997</c:v>
                </c:pt>
                <c:pt idx="338">
                  <c:v>63.109830000000002</c:v>
                </c:pt>
                <c:pt idx="339">
                  <c:v>62.60801</c:v>
                </c:pt>
                <c:pt idx="340">
                  <c:v>62.108339999999998</c:v>
                </c:pt>
                <c:pt idx="341">
                  <c:v>61.608809999999998</c:v>
                </c:pt>
                <c:pt idx="342">
                  <c:v>61.114609999999999</c:v>
                </c:pt>
                <c:pt idx="343">
                  <c:v>60.6218</c:v>
                </c:pt>
                <c:pt idx="344">
                  <c:v>60.131219999999999</c:v>
                </c:pt>
                <c:pt idx="345">
                  <c:v>59.641579999999998</c:v>
                </c:pt>
                <c:pt idx="346">
                  <c:v>59.155569999999997</c:v>
                </c:pt>
                <c:pt idx="347">
                  <c:v>58.671869999999998</c:v>
                </c:pt>
                <c:pt idx="348">
                  <c:v>58.191470000000002</c:v>
                </c:pt>
                <c:pt idx="349">
                  <c:v>57.713529999999999</c:v>
                </c:pt>
                <c:pt idx="350">
                  <c:v>57.237099999999998</c:v>
                </c:pt>
                <c:pt idx="351">
                  <c:v>56.763440000000003</c:v>
                </c:pt>
                <c:pt idx="352">
                  <c:v>56.290010000000002</c:v>
                </c:pt>
                <c:pt idx="353">
                  <c:v>55.821390000000001</c:v>
                </c:pt>
                <c:pt idx="354">
                  <c:v>55.360439999999997</c:v>
                </c:pt>
                <c:pt idx="355">
                  <c:v>54.895809999999997</c:v>
                </c:pt>
                <c:pt idx="356">
                  <c:v>54.432139999999997</c:v>
                </c:pt>
                <c:pt idx="357">
                  <c:v>53.97034</c:v>
                </c:pt>
                <c:pt idx="358">
                  <c:v>53.509700000000002</c:v>
                </c:pt>
                <c:pt idx="359">
                  <c:v>53.05397</c:v>
                </c:pt>
                <c:pt idx="360">
                  <c:v>52.59872</c:v>
                </c:pt>
                <c:pt idx="361">
                  <c:v>52.143720000000002</c:v>
                </c:pt>
                <c:pt idx="362">
                  <c:v>51.68891</c:v>
                </c:pt>
                <c:pt idx="363">
                  <c:v>51.238900000000001</c:v>
                </c:pt>
                <c:pt idx="364">
                  <c:v>50.791969999999999</c:v>
                </c:pt>
                <c:pt idx="365">
                  <c:v>50.345860000000002</c:v>
                </c:pt>
                <c:pt idx="366">
                  <c:v>49.901980000000002</c:v>
                </c:pt>
                <c:pt idx="367">
                  <c:v>49.460619999999999</c:v>
                </c:pt>
                <c:pt idx="368">
                  <c:v>49.018349999999998</c:v>
                </c:pt>
                <c:pt idx="369">
                  <c:v>48.586979999999997</c:v>
                </c:pt>
                <c:pt idx="370">
                  <c:v>48.277500000000003</c:v>
                </c:pt>
                <c:pt idx="371">
                  <c:v>48.018549999999998</c:v>
                </c:pt>
                <c:pt idx="372">
                  <c:v>47.790999999999997</c:v>
                </c:pt>
                <c:pt idx="373">
                  <c:v>47.587449999999997</c:v>
                </c:pt>
                <c:pt idx="374">
                  <c:v>47.429940000000002</c:v>
                </c:pt>
                <c:pt idx="375">
                  <c:v>47.391460000000002</c:v>
                </c:pt>
                <c:pt idx="376">
                  <c:v>47.396140000000003</c:v>
                </c:pt>
                <c:pt idx="377">
                  <c:v>47.425600000000003</c:v>
                </c:pt>
                <c:pt idx="378">
                  <c:v>47.470660000000002</c:v>
                </c:pt>
                <c:pt idx="379">
                  <c:v>47.516950000000001</c:v>
                </c:pt>
                <c:pt idx="380">
                  <c:v>47.513979999999997</c:v>
                </c:pt>
                <c:pt idx="381">
                  <c:v>47.491750000000003</c:v>
                </c:pt>
                <c:pt idx="382">
                  <c:v>47.45881</c:v>
                </c:pt>
                <c:pt idx="383">
                  <c:v>47.418790000000001</c:v>
                </c:pt>
                <c:pt idx="384">
                  <c:v>47.374009999999998</c:v>
                </c:pt>
                <c:pt idx="385">
                  <c:v>47.326709999999999</c:v>
                </c:pt>
                <c:pt idx="386">
                  <c:v>47.277679999999997</c:v>
                </c:pt>
                <c:pt idx="387">
                  <c:v>47.22813</c:v>
                </c:pt>
                <c:pt idx="388">
                  <c:v>47.178080000000001</c:v>
                </c:pt>
                <c:pt idx="389">
                  <c:v>47.127830000000003</c:v>
                </c:pt>
                <c:pt idx="390">
                  <c:v>47.077710000000003</c:v>
                </c:pt>
                <c:pt idx="391">
                  <c:v>47.027560000000001</c:v>
                </c:pt>
                <c:pt idx="392">
                  <c:v>46.977910000000001</c:v>
                </c:pt>
                <c:pt idx="393">
                  <c:v>46.92895</c:v>
                </c:pt>
                <c:pt idx="394">
                  <c:v>46.879849999999998</c:v>
                </c:pt>
                <c:pt idx="395">
                  <c:v>46.830959999999997</c:v>
                </c:pt>
                <c:pt idx="396">
                  <c:v>46.782209999999999</c:v>
                </c:pt>
                <c:pt idx="397">
                  <c:v>46.734259999999999</c:v>
                </c:pt>
                <c:pt idx="398">
                  <c:v>46.687060000000002</c:v>
                </c:pt>
                <c:pt idx="399">
                  <c:v>46.640320000000003</c:v>
                </c:pt>
                <c:pt idx="400">
                  <c:v>46.59404</c:v>
                </c:pt>
                <c:pt idx="401">
                  <c:v>46.548389999999998</c:v>
                </c:pt>
                <c:pt idx="402">
                  <c:v>46.502859999999998</c:v>
                </c:pt>
                <c:pt idx="403">
                  <c:v>46.457839999999997</c:v>
                </c:pt>
                <c:pt idx="404">
                  <c:v>46.41377</c:v>
                </c:pt>
                <c:pt idx="405">
                  <c:v>46.370109999999997</c:v>
                </c:pt>
                <c:pt idx="406">
                  <c:v>46.327080000000002</c:v>
                </c:pt>
                <c:pt idx="407">
                  <c:v>46.284689999999998</c:v>
                </c:pt>
                <c:pt idx="408">
                  <c:v>46.242739999999998</c:v>
                </c:pt>
                <c:pt idx="409">
                  <c:v>46.201279999999997</c:v>
                </c:pt>
                <c:pt idx="410">
                  <c:v>46.159970000000001</c:v>
                </c:pt>
                <c:pt idx="411">
                  <c:v>46.120019999999997</c:v>
                </c:pt>
                <c:pt idx="412">
                  <c:v>46.08</c:v>
                </c:pt>
                <c:pt idx="413">
                  <c:v>46.039810000000003</c:v>
                </c:pt>
                <c:pt idx="414">
                  <c:v>46.000160000000001</c:v>
                </c:pt>
                <c:pt idx="415">
                  <c:v>45.961359999999999</c:v>
                </c:pt>
                <c:pt idx="416">
                  <c:v>45.921990000000001</c:v>
                </c:pt>
                <c:pt idx="417">
                  <c:v>45.882449999999999</c:v>
                </c:pt>
                <c:pt idx="418">
                  <c:v>45.844790000000003</c:v>
                </c:pt>
                <c:pt idx="419">
                  <c:v>45.806370000000001</c:v>
                </c:pt>
                <c:pt idx="420">
                  <c:v>45.767060000000001</c:v>
                </c:pt>
                <c:pt idx="421">
                  <c:v>45.726819999999996</c:v>
                </c:pt>
                <c:pt idx="422">
                  <c:v>45.688040000000001</c:v>
                </c:pt>
                <c:pt idx="423">
                  <c:v>45.650120000000001</c:v>
                </c:pt>
                <c:pt idx="424">
                  <c:v>45.613</c:v>
                </c:pt>
                <c:pt idx="425">
                  <c:v>45.576839999999997</c:v>
                </c:pt>
                <c:pt idx="426">
                  <c:v>45.541339999999998</c:v>
                </c:pt>
                <c:pt idx="427">
                  <c:v>45.506630000000001</c:v>
                </c:pt>
                <c:pt idx="428">
                  <c:v>45.472940000000001</c:v>
                </c:pt>
                <c:pt idx="429">
                  <c:v>45.440199999999997</c:v>
                </c:pt>
                <c:pt idx="430">
                  <c:v>45.408340000000003</c:v>
                </c:pt>
                <c:pt idx="431">
                  <c:v>45.377130000000001</c:v>
                </c:pt>
                <c:pt idx="432">
                  <c:v>45.34666</c:v>
                </c:pt>
                <c:pt idx="433">
                  <c:v>45.316809999999997</c:v>
                </c:pt>
                <c:pt idx="434">
                  <c:v>45.287610000000001</c:v>
                </c:pt>
                <c:pt idx="435">
                  <c:v>45.25902</c:v>
                </c:pt>
                <c:pt idx="436">
                  <c:v>45.231059999999999</c:v>
                </c:pt>
                <c:pt idx="437">
                  <c:v>45.203539999999997</c:v>
                </c:pt>
                <c:pt idx="438">
                  <c:v>45.176630000000003</c:v>
                </c:pt>
                <c:pt idx="439">
                  <c:v>45.150170000000003</c:v>
                </c:pt>
                <c:pt idx="440">
                  <c:v>45.12415</c:v>
                </c:pt>
                <c:pt idx="441">
                  <c:v>45.098970000000001</c:v>
                </c:pt>
                <c:pt idx="442">
                  <c:v>45.074570000000001</c:v>
                </c:pt>
                <c:pt idx="443">
                  <c:v>45.050930000000001</c:v>
                </c:pt>
                <c:pt idx="444">
                  <c:v>45.02778</c:v>
                </c:pt>
                <c:pt idx="445">
                  <c:v>45.005330000000001</c:v>
                </c:pt>
                <c:pt idx="446">
                  <c:v>44.983330000000002</c:v>
                </c:pt>
                <c:pt idx="447">
                  <c:v>44.962000000000003</c:v>
                </c:pt>
                <c:pt idx="448">
                  <c:v>44.94117</c:v>
                </c:pt>
                <c:pt idx="449">
                  <c:v>44.920850000000002</c:v>
                </c:pt>
                <c:pt idx="450">
                  <c:v>44.9011</c:v>
                </c:pt>
                <c:pt idx="451">
                  <c:v>44.881689999999999</c:v>
                </c:pt>
                <c:pt idx="452">
                  <c:v>44.862789999999997</c:v>
                </c:pt>
                <c:pt idx="453">
                  <c:v>44.844459999999998</c:v>
                </c:pt>
                <c:pt idx="454">
                  <c:v>44.826529999999998</c:v>
                </c:pt>
                <c:pt idx="455">
                  <c:v>44.808660000000003</c:v>
                </c:pt>
                <c:pt idx="456">
                  <c:v>44.791139999999999</c:v>
                </c:pt>
                <c:pt idx="457">
                  <c:v>44.773969999999998</c:v>
                </c:pt>
                <c:pt idx="458">
                  <c:v>44.757019999999997</c:v>
                </c:pt>
                <c:pt idx="459">
                  <c:v>44.739989999999999</c:v>
                </c:pt>
                <c:pt idx="460">
                  <c:v>44.722999999999999</c:v>
                </c:pt>
                <c:pt idx="461">
                  <c:v>44.706139999999998</c:v>
                </c:pt>
                <c:pt idx="462">
                  <c:v>44.689190000000004</c:v>
                </c:pt>
                <c:pt idx="463">
                  <c:v>44.672190000000001</c:v>
                </c:pt>
                <c:pt idx="464">
                  <c:v>44.65493</c:v>
                </c:pt>
                <c:pt idx="465">
                  <c:v>44.637900000000002</c:v>
                </c:pt>
                <c:pt idx="466">
                  <c:v>44.621139999999997</c:v>
                </c:pt>
                <c:pt idx="467">
                  <c:v>44.604509999999998</c:v>
                </c:pt>
                <c:pt idx="468">
                  <c:v>44.587679999999999</c:v>
                </c:pt>
                <c:pt idx="469">
                  <c:v>44.571080000000002</c:v>
                </c:pt>
                <c:pt idx="470">
                  <c:v>44.554659999999998</c:v>
                </c:pt>
                <c:pt idx="471">
                  <c:v>44.538310000000003</c:v>
                </c:pt>
                <c:pt idx="472">
                  <c:v>44.522219999999997</c:v>
                </c:pt>
                <c:pt idx="473">
                  <c:v>44.506210000000003</c:v>
                </c:pt>
                <c:pt idx="474">
                  <c:v>44.490360000000003</c:v>
                </c:pt>
                <c:pt idx="475">
                  <c:v>44.474919999999997</c:v>
                </c:pt>
                <c:pt idx="476">
                  <c:v>44.459850000000003</c:v>
                </c:pt>
                <c:pt idx="477">
                  <c:v>44.444940000000003</c:v>
                </c:pt>
                <c:pt idx="478">
                  <c:v>44.430250000000001</c:v>
                </c:pt>
                <c:pt idx="479">
                  <c:v>44.415779999999998</c:v>
                </c:pt>
                <c:pt idx="480">
                  <c:v>44.401519999999998</c:v>
                </c:pt>
                <c:pt idx="481">
                  <c:v>44.387340000000002</c:v>
                </c:pt>
                <c:pt idx="482">
                  <c:v>44.373379999999997</c:v>
                </c:pt>
                <c:pt idx="483">
                  <c:v>44.359610000000004</c:v>
                </c:pt>
                <c:pt idx="484">
                  <c:v>44.346130000000002</c:v>
                </c:pt>
                <c:pt idx="485">
                  <c:v>44.332949999999997</c:v>
                </c:pt>
                <c:pt idx="486">
                  <c:v>44.320189999999997</c:v>
                </c:pt>
                <c:pt idx="487">
                  <c:v>44.307499999999997</c:v>
                </c:pt>
                <c:pt idx="488">
                  <c:v>44.294960000000003</c:v>
                </c:pt>
                <c:pt idx="489">
                  <c:v>44.282769999999999</c:v>
                </c:pt>
                <c:pt idx="490">
                  <c:v>44.271059999999999</c:v>
                </c:pt>
                <c:pt idx="491">
                  <c:v>44.259770000000003</c:v>
                </c:pt>
                <c:pt idx="492">
                  <c:v>44.249000000000002</c:v>
                </c:pt>
                <c:pt idx="493">
                  <c:v>44.238729999999997</c:v>
                </c:pt>
                <c:pt idx="494">
                  <c:v>44.228920000000002</c:v>
                </c:pt>
                <c:pt idx="495">
                  <c:v>44.219549999999998</c:v>
                </c:pt>
                <c:pt idx="496">
                  <c:v>44.210500000000003</c:v>
                </c:pt>
                <c:pt idx="497">
                  <c:v>44.201779999999999</c:v>
                </c:pt>
                <c:pt idx="498">
                  <c:v>44.193179999999998</c:v>
                </c:pt>
                <c:pt idx="499">
                  <c:v>44.184840000000001</c:v>
                </c:pt>
                <c:pt idx="500">
                  <c:v>44.176569999999998</c:v>
                </c:pt>
                <c:pt idx="501">
                  <c:v>44.168419999999998</c:v>
                </c:pt>
                <c:pt idx="502">
                  <c:v>44.160490000000003</c:v>
                </c:pt>
                <c:pt idx="503">
                  <c:v>44.152659999999997</c:v>
                </c:pt>
                <c:pt idx="504">
                  <c:v>44.145009999999999</c:v>
                </c:pt>
                <c:pt idx="505">
                  <c:v>44.137360000000001</c:v>
                </c:pt>
                <c:pt idx="506">
                  <c:v>44.129579999999997</c:v>
                </c:pt>
                <c:pt idx="507">
                  <c:v>44.121740000000003</c:v>
                </c:pt>
                <c:pt idx="508">
                  <c:v>44.113529999999997</c:v>
                </c:pt>
                <c:pt idx="509">
                  <c:v>44.104880000000001</c:v>
                </c:pt>
                <c:pt idx="510">
                  <c:v>44.094639999999998</c:v>
                </c:pt>
                <c:pt idx="511">
                  <c:v>44.070900000000002</c:v>
                </c:pt>
                <c:pt idx="512">
                  <c:v>44.029119999999999</c:v>
                </c:pt>
                <c:pt idx="513">
                  <c:v>43.982120000000002</c:v>
                </c:pt>
                <c:pt idx="514">
                  <c:v>43.933349999999997</c:v>
                </c:pt>
                <c:pt idx="515">
                  <c:v>43.883609999999997</c:v>
                </c:pt>
                <c:pt idx="516">
                  <c:v>43.834009999999999</c:v>
                </c:pt>
                <c:pt idx="517">
                  <c:v>43.784880000000001</c:v>
                </c:pt>
                <c:pt idx="518">
                  <c:v>43.736739999999998</c:v>
                </c:pt>
                <c:pt idx="519">
                  <c:v>43.689689999999999</c:v>
                </c:pt>
                <c:pt idx="520">
                  <c:v>43.644269999999999</c:v>
                </c:pt>
                <c:pt idx="521">
                  <c:v>43.600149999999999</c:v>
                </c:pt>
                <c:pt idx="522">
                  <c:v>43.557389999999998</c:v>
                </c:pt>
                <c:pt idx="523">
                  <c:v>43.515860000000004</c:v>
                </c:pt>
                <c:pt idx="524">
                  <c:v>43.47522</c:v>
                </c:pt>
                <c:pt idx="525">
                  <c:v>43.43544</c:v>
                </c:pt>
                <c:pt idx="526">
                  <c:v>43.396720000000002</c:v>
                </c:pt>
                <c:pt idx="527">
                  <c:v>43.359009999999998</c:v>
                </c:pt>
                <c:pt idx="528">
                  <c:v>43.323050000000002</c:v>
                </c:pt>
                <c:pt idx="529">
                  <c:v>43.287550000000003</c:v>
                </c:pt>
                <c:pt idx="530">
                  <c:v>43.253189999999996</c:v>
                </c:pt>
                <c:pt idx="531">
                  <c:v>43.219839999999998</c:v>
                </c:pt>
                <c:pt idx="532">
                  <c:v>43.187199999999997</c:v>
                </c:pt>
                <c:pt idx="533">
                  <c:v>43.155799999999999</c:v>
                </c:pt>
                <c:pt idx="534">
                  <c:v>43.12462</c:v>
                </c:pt>
                <c:pt idx="535">
                  <c:v>43.093960000000003</c:v>
                </c:pt>
                <c:pt idx="536">
                  <c:v>43.06438</c:v>
                </c:pt>
                <c:pt idx="537">
                  <c:v>43.035310000000003</c:v>
                </c:pt>
                <c:pt idx="538">
                  <c:v>43.006279999999997</c:v>
                </c:pt>
                <c:pt idx="539">
                  <c:v>42.977899999999998</c:v>
                </c:pt>
                <c:pt idx="540">
                  <c:v>42.949860000000001</c:v>
                </c:pt>
                <c:pt idx="541">
                  <c:v>42.922370000000001</c:v>
                </c:pt>
                <c:pt idx="542">
                  <c:v>42.895330000000001</c:v>
                </c:pt>
                <c:pt idx="543">
                  <c:v>42.8688</c:v>
                </c:pt>
                <c:pt idx="544">
                  <c:v>42.842709999999997</c:v>
                </c:pt>
                <c:pt idx="545">
                  <c:v>42.817129999999999</c:v>
                </c:pt>
                <c:pt idx="546">
                  <c:v>42.792209999999997</c:v>
                </c:pt>
                <c:pt idx="547">
                  <c:v>42.767650000000003</c:v>
                </c:pt>
                <c:pt idx="548">
                  <c:v>42.743789999999997</c:v>
                </c:pt>
                <c:pt idx="549">
                  <c:v>42.720489999999998</c:v>
                </c:pt>
                <c:pt idx="550">
                  <c:v>42.697800000000001</c:v>
                </c:pt>
                <c:pt idx="551">
                  <c:v>42.67577</c:v>
                </c:pt>
                <c:pt idx="552">
                  <c:v>42.654330000000002</c:v>
                </c:pt>
                <c:pt idx="553">
                  <c:v>42.633800000000001</c:v>
                </c:pt>
                <c:pt idx="554">
                  <c:v>42.614019999999996</c:v>
                </c:pt>
                <c:pt idx="555">
                  <c:v>42.594949999999997</c:v>
                </c:pt>
                <c:pt idx="556">
                  <c:v>42.576839999999997</c:v>
                </c:pt>
                <c:pt idx="557">
                  <c:v>42.559399999999997</c:v>
                </c:pt>
                <c:pt idx="558">
                  <c:v>42.542659999999998</c:v>
                </c:pt>
                <c:pt idx="559">
                  <c:v>42.526470000000003</c:v>
                </c:pt>
                <c:pt idx="560">
                  <c:v>42.510930000000002</c:v>
                </c:pt>
                <c:pt idx="561">
                  <c:v>42.49579</c:v>
                </c:pt>
                <c:pt idx="562">
                  <c:v>42.481430000000003</c:v>
                </c:pt>
                <c:pt idx="563">
                  <c:v>42.467469999999999</c:v>
                </c:pt>
                <c:pt idx="564">
                  <c:v>42.45393</c:v>
                </c:pt>
                <c:pt idx="565">
                  <c:v>42.440559999999998</c:v>
                </c:pt>
                <c:pt idx="566">
                  <c:v>42.427790000000002</c:v>
                </c:pt>
                <c:pt idx="567">
                  <c:v>42.415309999999998</c:v>
                </c:pt>
                <c:pt idx="568">
                  <c:v>42.403230000000001</c:v>
                </c:pt>
                <c:pt idx="569">
                  <c:v>42.39141</c:v>
                </c:pt>
                <c:pt idx="570">
                  <c:v>42.380180000000003</c:v>
                </c:pt>
                <c:pt idx="571">
                  <c:v>42.369199999999999</c:v>
                </c:pt>
                <c:pt idx="572">
                  <c:v>42.358449999999998</c:v>
                </c:pt>
                <c:pt idx="573">
                  <c:v>42.347709999999999</c:v>
                </c:pt>
                <c:pt idx="574">
                  <c:v>42.337229999999998</c:v>
                </c:pt>
                <c:pt idx="575">
                  <c:v>42.327089999999998</c:v>
                </c:pt>
                <c:pt idx="576">
                  <c:v>42.31756</c:v>
                </c:pt>
                <c:pt idx="577">
                  <c:v>42.308320000000002</c:v>
                </c:pt>
                <c:pt idx="578">
                  <c:v>42.299750000000003</c:v>
                </c:pt>
                <c:pt idx="579">
                  <c:v>42.292009999999998</c:v>
                </c:pt>
                <c:pt idx="580">
                  <c:v>42.284779999999998</c:v>
                </c:pt>
                <c:pt idx="581">
                  <c:v>42.27807</c:v>
                </c:pt>
                <c:pt idx="582">
                  <c:v>42.271639999999998</c:v>
                </c:pt>
                <c:pt idx="583">
                  <c:v>42.265270000000001</c:v>
                </c:pt>
                <c:pt idx="584">
                  <c:v>42.258809999999997</c:v>
                </c:pt>
                <c:pt idx="585">
                  <c:v>42.252020000000002</c:v>
                </c:pt>
                <c:pt idx="586">
                  <c:v>42.244370000000004</c:v>
                </c:pt>
                <c:pt idx="587">
                  <c:v>42.235680000000002</c:v>
                </c:pt>
                <c:pt idx="588">
                  <c:v>42.226129999999998</c:v>
                </c:pt>
                <c:pt idx="589">
                  <c:v>42.215910000000001</c:v>
                </c:pt>
                <c:pt idx="590">
                  <c:v>42.205240000000003</c:v>
                </c:pt>
                <c:pt idx="591">
                  <c:v>42.194850000000002</c:v>
                </c:pt>
                <c:pt idx="592">
                  <c:v>42.184710000000003</c:v>
                </c:pt>
                <c:pt idx="593">
                  <c:v>42.175220000000003</c:v>
                </c:pt>
                <c:pt idx="594">
                  <c:v>42.166420000000002</c:v>
                </c:pt>
                <c:pt idx="595">
                  <c:v>42.158450000000002</c:v>
                </c:pt>
                <c:pt idx="596">
                  <c:v>42.151649999999997</c:v>
                </c:pt>
                <c:pt idx="597">
                  <c:v>42.14593</c:v>
                </c:pt>
                <c:pt idx="598">
                  <c:v>42.141089999999998</c:v>
                </c:pt>
                <c:pt idx="599">
                  <c:v>42.136429999999997</c:v>
                </c:pt>
                <c:pt idx="600">
                  <c:v>42.13205</c:v>
                </c:pt>
                <c:pt idx="601">
                  <c:v>42.127809999999997</c:v>
                </c:pt>
                <c:pt idx="602">
                  <c:v>42.123429999999999</c:v>
                </c:pt>
                <c:pt idx="603">
                  <c:v>42.118949999999998</c:v>
                </c:pt>
                <c:pt idx="604">
                  <c:v>42.114550000000001</c:v>
                </c:pt>
                <c:pt idx="605">
                  <c:v>42.110509999999998</c:v>
                </c:pt>
                <c:pt idx="606">
                  <c:v>42.107149999999997</c:v>
                </c:pt>
                <c:pt idx="607">
                  <c:v>42.104379999999999</c:v>
                </c:pt>
                <c:pt idx="608">
                  <c:v>42.101869999999998</c:v>
                </c:pt>
                <c:pt idx="609">
                  <c:v>42.098909999999997</c:v>
                </c:pt>
                <c:pt idx="610">
                  <c:v>42.09525</c:v>
                </c:pt>
                <c:pt idx="611">
                  <c:v>42.091419999999999</c:v>
                </c:pt>
                <c:pt idx="612">
                  <c:v>42.087690000000002</c:v>
                </c:pt>
                <c:pt idx="613">
                  <c:v>42.083869999999997</c:v>
                </c:pt>
                <c:pt idx="614">
                  <c:v>42.079990000000002</c:v>
                </c:pt>
                <c:pt idx="615">
                  <c:v>42.075890000000001</c:v>
                </c:pt>
                <c:pt idx="616">
                  <c:v>42.071730000000002</c:v>
                </c:pt>
                <c:pt idx="617">
                  <c:v>42.067979999999999</c:v>
                </c:pt>
                <c:pt idx="618">
                  <c:v>42.064309999999999</c:v>
                </c:pt>
                <c:pt idx="619">
                  <c:v>42.060929999999999</c:v>
                </c:pt>
                <c:pt idx="620">
                  <c:v>42.057769999999998</c:v>
                </c:pt>
                <c:pt idx="621">
                  <c:v>42.053919999999998</c:v>
                </c:pt>
                <c:pt idx="622">
                  <c:v>42.04965</c:v>
                </c:pt>
                <c:pt idx="623">
                  <c:v>42.04515</c:v>
                </c:pt>
                <c:pt idx="624">
                  <c:v>42.041179999999997</c:v>
                </c:pt>
                <c:pt idx="625">
                  <c:v>42.037590000000002</c:v>
                </c:pt>
                <c:pt idx="626">
                  <c:v>42.03492</c:v>
                </c:pt>
                <c:pt idx="627">
                  <c:v>42.032420000000002</c:v>
                </c:pt>
                <c:pt idx="628">
                  <c:v>42.030140000000003</c:v>
                </c:pt>
                <c:pt idx="629">
                  <c:v>42.022039999999997</c:v>
                </c:pt>
                <c:pt idx="630">
                  <c:v>41.994660000000003</c:v>
                </c:pt>
                <c:pt idx="631">
                  <c:v>41.959580000000003</c:v>
                </c:pt>
                <c:pt idx="632">
                  <c:v>41.920520000000003</c:v>
                </c:pt>
                <c:pt idx="633">
                  <c:v>41.880009999999999</c:v>
                </c:pt>
                <c:pt idx="634">
                  <c:v>41.839080000000003</c:v>
                </c:pt>
                <c:pt idx="635">
                  <c:v>41.798479999999998</c:v>
                </c:pt>
                <c:pt idx="636">
                  <c:v>41.754199999999997</c:v>
                </c:pt>
                <c:pt idx="637">
                  <c:v>41.698569999999997</c:v>
                </c:pt>
                <c:pt idx="638">
                  <c:v>41.637560000000001</c:v>
                </c:pt>
                <c:pt idx="639">
                  <c:v>41.57347</c:v>
                </c:pt>
                <c:pt idx="640">
                  <c:v>41.507939999999998</c:v>
                </c:pt>
                <c:pt idx="641">
                  <c:v>41.441969999999998</c:v>
                </c:pt>
                <c:pt idx="642">
                  <c:v>41.376449999999998</c:v>
                </c:pt>
                <c:pt idx="643">
                  <c:v>41.311909999999997</c:v>
                </c:pt>
                <c:pt idx="644">
                  <c:v>41.248489999999997</c:v>
                </c:pt>
                <c:pt idx="645">
                  <c:v>41.186309999999999</c:v>
                </c:pt>
                <c:pt idx="646">
                  <c:v>41.12574</c:v>
                </c:pt>
                <c:pt idx="647">
                  <c:v>41.066130000000001</c:v>
                </c:pt>
                <c:pt idx="648">
                  <c:v>41.007849999999998</c:v>
                </c:pt>
                <c:pt idx="649">
                  <c:v>40.951129999999999</c:v>
                </c:pt>
                <c:pt idx="650">
                  <c:v>40.89537</c:v>
                </c:pt>
                <c:pt idx="651">
                  <c:v>40.840870000000002</c:v>
                </c:pt>
                <c:pt idx="652">
                  <c:v>40.78772</c:v>
                </c:pt>
                <c:pt idx="653">
                  <c:v>40.735700000000001</c:v>
                </c:pt>
                <c:pt idx="654">
                  <c:v>40.684800000000003</c:v>
                </c:pt>
                <c:pt idx="655">
                  <c:v>40.635309999999997</c:v>
                </c:pt>
                <c:pt idx="656">
                  <c:v>40.587400000000002</c:v>
                </c:pt>
                <c:pt idx="657">
                  <c:v>40.540480000000002</c:v>
                </c:pt>
                <c:pt idx="658">
                  <c:v>40.494570000000003</c:v>
                </c:pt>
                <c:pt idx="659">
                  <c:v>40.449590000000001</c:v>
                </c:pt>
                <c:pt idx="660">
                  <c:v>40.405200000000001</c:v>
                </c:pt>
                <c:pt idx="661">
                  <c:v>40.361150000000002</c:v>
                </c:pt>
                <c:pt idx="662">
                  <c:v>40.318179999999998</c:v>
                </c:pt>
                <c:pt idx="663">
                  <c:v>40.275820000000003</c:v>
                </c:pt>
                <c:pt idx="664">
                  <c:v>40.234059999999999</c:v>
                </c:pt>
                <c:pt idx="665">
                  <c:v>40.193109999999997</c:v>
                </c:pt>
                <c:pt idx="666">
                  <c:v>40.152500000000003</c:v>
                </c:pt>
                <c:pt idx="667">
                  <c:v>40.112580000000001</c:v>
                </c:pt>
                <c:pt idx="668">
                  <c:v>40.073250000000002</c:v>
                </c:pt>
                <c:pt idx="669">
                  <c:v>40.034999999999997</c:v>
                </c:pt>
                <c:pt idx="670">
                  <c:v>39.997770000000003</c:v>
                </c:pt>
                <c:pt idx="671">
                  <c:v>39.961799999999997</c:v>
                </c:pt>
                <c:pt idx="672">
                  <c:v>39.92595</c:v>
                </c:pt>
                <c:pt idx="673">
                  <c:v>39.891620000000003</c:v>
                </c:pt>
                <c:pt idx="674">
                  <c:v>39.857950000000002</c:v>
                </c:pt>
                <c:pt idx="675">
                  <c:v>39.824910000000003</c:v>
                </c:pt>
                <c:pt idx="676">
                  <c:v>39.792400000000001</c:v>
                </c:pt>
                <c:pt idx="677">
                  <c:v>39.760669999999998</c:v>
                </c:pt>
                <c:pt idx="678">
                  <c:v>39.729810000000001</c:v>
                </c:pt>
                <c:pt idx="679">
                  <c:v>39.699759999999998</c:v>
                </c:pt>
                <c:pt idx="680">
                  <c:v>39.670229999999997</c:v>
                </c:pt>
                <c:pt idx="681">
                  <c:v>39.641350000000003</c:v>
                </c:pt>
                <c:pt idx="682">
                  <c:v>39.613030000000002</c:v>
                </c:pt>
                <c:pt idx="683">
                  <c:v>39.585290000000001</c:v>
                </c:pt>
                <c:pt idx="684">
                  <c:v>39.558169999999997</c:v>
                </c:pt>
                <c:pt idx="685">
                  <c:v>39.530970000000003</c:v>
                </c:pt>
                <c:pt idx="686">
                  <c:v>39.503740000000001</c:v>
                </c:pt>
                <c:pt idx="687">
                  <c:v>39.476320000000001</c:v>
                </c:pt>
                <c:pt idx="688">
                  <c:v>39.448639999999997</c:v>
                </c:pt>
                <c:pt idx="689">
                  <c:v>39.421149999999997</c:v>
                </c:pt>
                <c:pt idx="690">
                  <c:v>39.393210000000003</c:v>
                </c:pt>
                <c:pt idx="691">
                  <c:v>39.365490000000001</c:v>
                </c:pt>
                <c:pt idx="692">
                  <c:v>39.337899999999998</c:v>
                </c:pt>
                <c:pt idx="693">
                  <c:v>39.310769999999998</c:v>
                </c:pt>
                <c:pt idx="694">
                  <c:v>39.284179999999999</c:v>
                </c:pt>
                <c:pt idx="695">
                  <c:v>39.258850000000002</c:v>
                </c:pt>
                <c:pt idx="696">
                  <c:v>39.233980000000003</c:v>
                </c:pt>
                <c:pt idx="697">
                  <c:v>39.209650000000003</c:v>
                </c:pt>
                <c:pt idx="698">
                  <c:v>39.18573</c:v>
                </c:pt>
                <c:pt idx="699">
                  <c:v>39.162410000000001</c:v>
                </c:pt>
                <c:pt idx="700">
                  <c:v>39.139530000000001</c:v>
                </c:pt>
                <c:pt idx="701">
                  <c:v>39.117289999999997</c:v>
                </c:pt>
                <c:pt idx="702">
                  <c:v>39.095979999999997</c:v>
                </c:pt>
                <c:pt idx="703">
                  <c:v>39.075580000000002</c:v>
                </c:pt>
                <c:pt idx="704">
                  <c:v>39.056229999999999</c:v>
                </c:pt>
                <c:pt idx="705">
                  <c:v>39.037669999999999</c:v>
                </c:pt>
                <c:pt idx="706">
                  <c:v>39.02008</c:v>
                </c:pt>
                <c:pt idx="707">
                  <c:v>39.00318</c:v>
                </c:pt>
                <c:pt idx="708">
                  <c:v>38.986710000000002</c:v>
                </c:pt>
                <c:pt idx="709">
                  <c:v>38.970559999999999</c:v>
                </c:pt>
                <c:pt idx="710">
                  <c:v>38.954799999999999</c:v>
                </c:pt>
                <c:pt idx="711">
                  <c:v>38.93947</c:v>
                </c:pt>
                <c:pt idx="712">
                  <c:v>38.924430000000001</c:v>
                </c:pt>
                <c:pt idx="713">
                  <c:v>38.910029999999999</c:v>
                </c:pt>
                <c:pt idx="714">
                  <c:v>38.896369999999997</c:v>
                </c:pt>
                <c:pt idx="715">
                  <c:v>38.88344</c:v>
                </c:pt>
                <c:pt idx="716">
                  <c:v>38.870730000000002</c:v>
                </c:pt>
                <c:pt idx="717">
                  <c:v>38.858370000000001</c:v>
                </c:pt>
                <c:pt idx="718">
                  <c:v>38.846539999999997</c:v>
                </c:pt>
                <c:pt idx="719">
                  <c:v>38.835369999999998</c:v>
                </c:pt>
                <c:pt idx="720">
                  <c:v>38.82497</c:v>
                </c:pt>
                <c:pt idx="721">
                  <c:v>38.815080000000002</c:v>
                </c:pt>
                <c:pt idx="722">
                  <c:v>38.805750000000003</c:v>
                </c:pt>
                <c:pt idx="723">
                  <c:v>38.796849999999999</c:v>
                </c:pt>
                <c:pt idx="724">
                  <c:v>38.788310000000003</c:v>
                </c:pt>
                <c:pt idx="725">
                  <c:v>38.779980000000002</c:v>
                </c:pt>
                <c:pt idx="726">
                  <c:v>38.771900000000002</c:v>
                </c:pt>
                <c:pt idx="727">
                  <c:v>38.76408</c:v>
                </c:pt>
                <c:pt idx="728">
                  <c:v>38.756390000000003</c:v>
                </c:pt>
                <c:pt idx="729">
                  <c:v>38.748779999999996</c:v>
                </c:pt>
                <c:pt idx="730">
                  <c:v>38.741370000000003</c:v>
                </c:pt>
                <c:pt idx="731">
                  <c:v>38.734020000000001</c:v>
                </c:pt>
                <c:pt idx="732">
                  <c:v>38.726700000000001</c:v>
                </c:pt>
                <c:pt idx="733">
                  <c:v>38.719549999999998</c:v>
                </c:pt>
                <c:pt idx="734">
                  <c:v>38.712359999999997</c:v>
                </c:pt>
                <c:pt idx="735">
                  <c:v>38.705129999999997</c:v>
                </c:pt>
                <c:pt idx="736">
                  <c:v>38.698079999999997</c:v>
                </c:pt>
                <c:pt idx="737">
                  <c:v>38.69144</c:v>
                </c:pt>
                <c:pt idx="738">
                  <c:v>38.684829999999998</c:v>
                </c:pt>
                <c:pt idx="739">
                  <c:v>38.678109999999997</c:v>
                </c:pt>
                <c:pt idx="740">
                  <c:v>38.67116</c:v>
                </c:pt>
                <c:pt idx="741">
                  <c:v>38.663879999999999</c:v>
                </c:pt>
                <c:pt idx="742">
                  <c:v>38.656550000000003</c:v>
                </c:pt>
                <c:pt idx="743">
                  <c:v>38.64922</c:v>
                </c:pt>
                <c:pt idx="744">
                  <c:v>38.641829999999999</c:v>
                </c:pt>
                <c:pt idx="745">
                  <c:v>38.634599999999999</c:v>
                </c:pt>
                <c:pt idx="746">
                  <c:v>38.62753</c:v>
                </c:pt>
                <c:pt idx="747">
                  <c:v>38.620750000000001</c:v>
                </c:pt>
                <c:pt idx="748">
                  <c:v>38.614469999999997</c:v>
                </c:pt>
                <c:pt idx="749">
                  <c:v>38.608510000000003</c:v>
                </c:pt>
                <c:pt idx="750">
                  <c:v>38.602930000000001</c:v>
                </c:pt>
                <c:pt idx="751">
                  <c:v>38.597790000000003</c:v>
                </c:pt>
                <c:pt idx="752">
                  <c:v>38.592170000000003</c:v>
                </c:pt>
                <c:pt idx="753">
                  <c:v>38.581060000000001</c:v>
                </c:pt>
                <c:pt idx="754">
                  <c:v>38.548099999999998</c:v>
                </c:pt>
                <c:pt idx="755">
                  <c:v>38.51173</c:v>
                </c:pt>
                <c:pt idx="756">
                  <c:v>38.470689999999998</c:v>
                </c:pt>
                <c:pt idx="757">
                  <c:v>38.427720000000001</c:v>
                </c:pt>
                <c:pt idx="758">
                  <c:v>38.384250000000002</c:v>
                </c:pt>
                <c:pt idx="759">
                  <c:v>38.340629999999997</c:v>
                </c:pt>
                <c:pt idx="760">
                  <c:v>38.297690000000003</c:v>
                </c:pt>
                <c:pt idx="761">
                  <c:v>38.255580000000002</c:v>
                </c:pt>
                <c:pt idx="762">
                  <c:v>38.213149999999999</c:v>
                </c:pt>
                <c:pt idx="763">
                  <c:v>38.170879999999997</c:v>
                </c:pt>
                <c:pt idx="764">
                  <c:v>38.129049999999999</c:v>
                </c:pt>
                <c:pt idx="765">
                  <c:v>38.087960000000002</c:v>
                </c:pt>
                <c:pt idx="766">
                  <c:v>38.048439999999999</c:v>
                </c:pt>
                <c:pt idx="767">
                  <c:v>38.00938</c:v>
                </c:pt>
                <c:pt idx="768">
                  <c:v>37.971490000000003</c:v>
                </c:pt>
                <c:pt idx="769">
                  <c:v>37.934480000000001</c:v>
                </c:pt>
                <c:pt idx="770">
                  <c:v>37.898310000000002</c:v>
                </c:pt>
                <c:pt idx="771">
                  <c:v>37.86262</c:v>
                </c:pt>
                <c:pt idx="772">
                  <c:v>37.827869999999997</c:v>
                </c:pt>
                <c:pt idx="773">
                  <c:v>37.794170000000001</c:v>
                </c:pt>
                <c:pt idx="774">
                  <c:v>37.761200000000002</c:v>
                </c:pt>
                <c:pt idx="775">
                  <c:v>37.728920000000002</c:v>
                </c:pt>
                <c:pt idx="776">
                  <c:v>37.697710000000001</c:v>
                </c:pt>
                <c:pt idx="777">
                  <c:v>37.6678</c:v>
                </c:pt>
                <c:pt idx="778">
                  <c:v>37.638219999999997</c:v>
                </c:pt>
                <c:pt idx="779">
                  <c:v>37.609529999999999</c:v>
                </c:pt>
                <c:pt idx="780">
                  <c:v>37.581719999999997</c:v>
                </c:pt>
                <c:pt idx="781">
                  <c:v>37.554340000000003</c:v>
                </c:pt>
                <c:pt idx="782">
                  <c:v>37.527889999999999</c:v>
                </c:pt>
                <c:pt idx="783">
                  <c:v>37.501840000000001</c:v>
                </c:pt>
                <c:pt idx="784">
                  <c:v>37.476370000000003</c:v>
                </c:pt>
                <c:pt idx="785">
                  <c:v>37.452080000000002</c:v>
                </c:pt>
                <c:pt idx="786">
                  <c:v>37.428710000000002</c:v>
                </c:pt>
              </c:numCache>
            </c:numRef>
          </c:xVal>
          <c:yVal>
            <c:numRef>
              <c:f>'C3265A_CC_L5_AR_NUDO-20190325-1'!$D$3:$D$789</c:f>
              <c:numCache>
                <c:formatCode>0.00E+00</c:formatCode>
                <c:ptCount val="787"/>
                <c:pt idx="0">
                  <c:v>4.4247729999999998E-4</c:v>
                </c:pt>
                <c:pt idx="1">
                  <c:v>4.4272179999999998E-4</c:v>
                </c:pt>
                <c:pt idx="2">
                  <c:v>4.4272570000000001E-4</c:v>
                </c:pt>
                <c:pt idx="3">
                  <c:v>4.4285009999999998E-4</c:v>
                </c:pt>
                <c:pt idx="4">
                  <c:v>4.4296240000000001E-4</c:v>
                </c:pt>
                <c:pt idx="5">
                  <c:v>4.4301989999999999E-4</c:v>
                </c:pt>
                <c:pt idx="6">
                  <c:v>4.4306800000000002E-4</c:v>
                </c:pt>
                <c:pt idx="7">
                  <c:v>4.4318690000000002E-4</c:v>
                </c:pt>
                <c:pt idx="8">
                  <c:v>4.4326439999999999E-4</c:v>
                </c:pt>
                <c:pt idx="9">
                  <c:v>4.4338050000000001E-4</c:v>
                </c:pt>
                <c:pt idx="10">
                  <c:v>4.4344970000000002E-4</c:v>
                </c:pt>
                <c:pt idx="11">
                  <c:v>4.4358130000000001E-4</c:v>
                </c:pt>
                <c:pt idx="12">
                  <c:v>4.43714E-4</c:v>
                </c:pt>
                <c:pt idx="13">
                  <c:v>4.4380199999999998E-4</c:v>
                </c:pt>
                <c:pt idx="14">
                  <c:v>4.4386449999999999E-4</c:v>
                </c:pt>
                <c:pt idx="15">
                  <c:v>4.44031E-4</c:v>
                </c:pt>
                <c:pt idx="16">
                  <c:v>4.4417700000000003E-4</c:v>
                </c:pt>
                <c:pt idx="17">
                  <c:v>4.4425170000000002E-4</c:v>
                </c:pt>
                <c:pt idx="18">
                  <c:v>4.4440929999999999E-4</c:v>
                </c:pt>
                <c:pt idx="19">
                  <c:v>4.4457360000000002E-4</c:v>
                </c:pt>
                <c:pt idx="20">
                  <c:v>4.4464819999999998E-4</c:v>
                </c:pt>
                <c:pt idx="21">
                  <c:v>4.4481970000000002E-4</c:v>
                </c:pt>
                <c:pt idx="22">
                  <c:v>4.4499999999999997E-4</c:v>
                </c:pt>
                <c:pt idx="23">
                  <c:v>4.4515599999999999E-4</c:v>
                </c:pt>
                <c:pt idx="24">
                  <c:v>4.4527990000000001E-4</c:v>
                </c:pt>
                <c:pt idx="25">
                  <c:v>4.4547119999999998E-4</c:v>
                </c:pt>
                <c:pt idx="26">
                  <c:v>4.4563110000000002E-4</c:v>
                </c:pt>
                <c:pt idx="27">
                  <c:v>4.4574559999999998E-4</c:v>
                </c:pt>
                <c:pt idx="28">
                  <c:v>4.4598290000000002E-4</c:v>
                </c:pt>
                <c:pt idx="29">
                  <c:v>4.461477E-4</c:v>
                </c:pt>
                <c:pt idx="30">
                  <c:v>4.4631690000000002E-4</c:v>
                </c:pt>
                <c:pt idx="31">
                  <c:v>4.4641979999999998E-4</c:v>
                </c:pt>
                <c:pt idx="32">
                  <c:v>4.4665040000000002E-4</c:v>
                </c:pt>
                <c:pt idx="33">
                  <c:v>4.4690319999999997E-4</c:v>
                </c:pt>
                <c:pt idx="34">
                  <c:v>4.4710790000000001E-4</c:v>
                </c:pt>
                <c:pt idx="35">
                  <c:v>4.4735400000000001E-4</c:v>
                </c:pt>
                <c:pt idx="36">
                  <c:v>4.4756640000000002E-4</c:v>
                </c:pt>
                <c:pt idx="37">
                  <c:v>4.4783520000000001E-4</c:v>
                </c:pt>
                <c:pt idx="38">
                  <c:v>4.4803870000000002E-4</c:v>
                </c:pt>
                <c:pt idx="39">
                  <c:v>4.48224E-4</c:v>
                </c:pt>
                <c:pt idx="40">
                  <c:v>4.4729980000000002E-4</c:v>
                </c:pt>
                <c:pt idx="41">
                  <c:v>4.4690270000000002E-4</c:v>
                </c:pt>
                <c:pt idx="42">
                  <c:v>4.4804920000000002E-4</c:v>
                </c:pt>
                <c:pt idx="43">
                  <c:v>4.4710840000000002E-4</c:v>
                </c:pt>
                <c:pt idx="44">
                  <c:v>4.447915E-4</c:v>
                </c:pt>
                <c:pt idx="45">
                  <c:v>4.4195459999999998E-4</c:v>
                </c:pt>
                <c:pt idx="46">
                  <c:v>4.3951109999999999E-4</c:v>
                </c:pt>
                <c:pt idx="47">
                  <c:v>4.3585340000000002E-4</c:v>
                </c:pt>
                <c:pt idx="48">
                  <c:v>4.3229370000000001E-4</c:v>
                </c:pt>
                <c:pt idx="49">
                  <c:v>4.286405E-4</c:v>
                </c:pt>
                <c:pt idx="50">
                  <c:v>4.2568750000000001E-4</c:v>
                </c:pt>
                <c:pt idx="51">
                  <c:v>4.2212169999999999E-4</c:v>
                </c:pt>
                <c:pt idx="52">
                  <c:v>4.1861669999999999E-4</c:v>
                </c:pt>
                <c:pt idx="53">
                  <c:v>4.1556139999999997E-4</c:v>
                </c:pt>
                <c:pt idx="54">
                  <c:v>4.124989E-4</c:v>
                </c:pt>
                <c:pt idx="55">
                  <c:v>4.0919520000000002E-4</c:v>
                </c:pt>
                <c:pt idx="56">
                  <c:v>4.063413E-4</c:v>
                </c:pt>
                <c:pt idx="57">
                  <c:v>4.0343030000000003E-4</c:v>
                </c:pt>
                <c:pt idx="58">
                  <c:v>4.0025830000000001E-4</c:v>
                </c:pt>
                <c:pt idx="59">
                  <c:v>3.9719080000000001E-4</c:v>
                </c:pt>
                <c:pt idx="60">
                  <c:v>3.9441809999999998E-4</c:v>
                </c:pt>
                <c:pt idx="61">
                  <c:v>3.9171399999999998E-4</c:v>
                </c:pt>
                <c:pt idx="62">
                  <c:v>3.8882359999999999E-4</c:v>
                </c:pt>
                <c:pt idx="63">
                  <c:v>3.8611059999999999E-4</c:v>
                </c:pt>
                <c:pt idx="64">
                  <c:v>3.8359899999999998E-4</c:v>
                </c:pt>
                <c:pt idx="65">
                  <c:v>3.8080090000000002E-4</c:v>
                </c:pt>
                <c:pt idx="66">
                  <c:v>3.7828040000000002E-4</c:v>
                </c:pt>
                <c:pt idx="67">
                  <c:v>3.758756E-4</c:v>
                </c:pt>
                <c:pt idx="68">
                  <c:v>3.7319799999999999E-4</c:v>
                </c:pt>
                <c:pt idx="69">
                  <c:v>3.704917E-4</c:v>
                </c:pt>
                <c:pt idx="70">
                  <c:v>3.6841320000000001E-4</c:v>
                </c:pt>
                <c:pt idx="71">
                  <c:v>3.6584900000000001E-4</c:v>
                </c:pt>
                <c:pt idx="72">
                  <c:v>3.6330530000000001E-4</c:v>
                </c:pt>
                <c:pt idx="73">
                  <c:v>3.6128709999999999E-4</c:v>
                </c:pt>
                <c:pt idx="74">
                  <c:v>3.5888659999999998E-4</c:v>
                </c:pt>
                <c:pt idx="75">
                  <c:v>3.5644190000000002E-4</c:v>
                </c:pt>
                <c:pt idx="76">
                  <c:v>3.5414490000000001E-4</c:v>
                </c:pt>
                <c:pt idx="77">
                  <c:v>3.5208020000000002E-4</c:v>
                </c:pt>
                <c:pt idx="78">
                  <c:v>3.4979480000000001E-4</c:v>
                </c:pt>
                <c:pt idx="79">
                  <c:v>3.4763049999999998E-4</c:v>
                </c:pt>
                <c:pt idx="80">
                  <c:v>3.4560789999999998E-4</c:v>
                </c:pt>
                <c:pt idx="81">
                  <c:v>3.4338879999999997E-4</c:v>
                </c:pt>
                <c:pt idx="82">
                  <c:v>3.4128929999999999E-4</c:v>
                </c:pt>
                <c:pt idx="83">
                  <c:v>3.3941210000000002E-4</c:v>
                </c:pt>
                <c:pt idx="84">
                  <c:v>3.372041E-4</c:v>
                </c:pt>
                <c:pt idx="85">
                  <c:v>3.3522119999999998E-4</c:v>
                </c:pt>
                <c:pt idx="86">
                  <c:v>3.333357E-4</c:v>
                </c:pt>
                <c:pt idx="87">
                  <c:v>3.313042E-4</c:v>
                </c:pt>
                <c:pt idx="88">
                  <c:v>3.2920189999999998E-4</c:v>
                </c:pt>
                <c:pt idx="89">
                  <c:v>3.2729260000000001E-4</c:v>
                </c:pt>
                <c:pt idx="90">
                  <c:v>3.2549560000000001E-4</c:v>
                </c:pt>
                <c:pt idx="91">
                  <c:v>3.2357300000000001E-4</c:v>
                </c:pt>
                <c:pt idx="92">
                  <c:v>3.2164990000000001E-4</c:v>
                </c:pt>
                <c:pt idx="93">
                  <c:v>3.1997459999999998E-4</c:v>
                </c:pt>
                <c:pt idx="94">
                  <c:v>3.1792590000000003E-4</c:v>
                </c:pt>
                <c:pt idx="95">
                  <c:v>3.1601550000000001E-4</c:v>
                </c:pt>
                <c:pt idx="96">
                  <c:v>3.1428979999999999E-4</c:v>
                </c:pt>
                <c:pt idx="97">
                  <c:v>3.1224120000000001E-4</c:v>
                </c:pt>
                <c:pt idx="98">
                  <c:v>3.101283E-4</c:v>
                </c:pt>
                <c:pt idx="99">
                  <c:v>3.0825660000000001E-4</c:v>
                </c:pt>
                <c:pt idx="100">
                  <c:v>3.0651220000000001E-4</c:v>
                </c:pt>
                <c:pt idx="101">
                  <c:v>3.0458459999999998E-4</c:v>
                </c:pt>
                <c:pt idx="102">
                  <c:v>3.0274940000000003E-4</c:v>
                </c:pt>
                <c:pt idx="103">
                  <c:v>3.0099780000000001E-4</c:v>
                </c:pt>
                <c:pt idx="104">
                  <c:v>2.9921960000000002E-4</c:v>
                </c:pt>
                <c:pt idx="105">
                  <c:v>2.9748559999999999E-4</c:v>
                </c:pt>
                <c:pt idx="106">
                  <c:v>2.9588610000000001E-4</c:v>
                </c:pt>
                <c:pt idx="107">
                  <c:v>2.94052E-4</c:v>
                </c:pt>
                <c:pt idx="108">
                  <c:v>2.9252990000000001E-4</c:v>
                </c:pt>
                <c:pt idx="109">
                  <c:v>2.9094579999999997E-4</c:v>
                </c:pt>
                <c:pt idx="110">
                  <c:v>2.8912829999999998E-4</c:v>
                </c:pt>
                <c:pt idx="111">
                  <c:v>2.874563E-4</c:v>
                </c:pt>
                <c:pt idx="112">
                  <c:v>2.8595580000000001E-4</c:v>
                </c:pt>
                <c:pt idx="113">
                  <c:v>2.8449999999999998E-4</c:v>
                </c:pt>
                <c:pt idx="114">
                  <c:v>2.8283520000000001E-4</c:v>
                </c:pt>
                <c:pt idx="115">
                  <c:v>2.8141480000000001E-4</c:v>
                </c:pt>
                <c:pt idx="116">
                  <c:v>2.7994750000000002E-4</c:v>
                </c:pt>
                <c:pt idx="117">
                  <c:v>2.784148E-4</c:v>
                </c:pt>
                <c:pt idx="118">
                  <c:v>2.7681309999999997E-4</c:v>
                </c:pt>
                <c:pt idx="119">
                  <c:v>2.753988E-4</c:v>
                </c:pt>
                <c:pt idx="120">
                  <c:v>2.7404650000000002E-4</c:v>
                </c:pt>
                <c:pt idx="121">
                  <c:v>2.7250169999999999E-4</c:v>
                </c:pt>
                <c:pt idx="122">
                  <c:v>2.7097509999999999E-4</c:v>
                </c:pt>
                <c:pt idx="123">
                  <c:v>2.696571E-4</c:v>
                </c:pt>
                <c:pt idx="124">
                  <c:v>2.6833629999999998E-4</c:v>
                </c:pt>
                <c:pt idx="125">
                  <c:v>2.6683849999999999E-4</c:v>
                </c:pt>
                <c:pt idx="126">
                  <c:v>2.6543859999999999E-4</c:v>
                </c:pt>
                <c:pt idx="127">
                  <c:v>2.6416809999999999E-4</c:v>
                </c:pt>
                <c:pt idx="128">
                  <c:v>2.62766E-4</c:v>
                </c:pt>
                <c:pt idx="129">
                  <c:v>2.6128369999999998E-4</c:v>
                </c:pt>
                <c:pt idx="130">
                  <c:v>2.6021570000000002E-4</c:v>
                </c:pt>
                <c:pt idx="131">
                  <c:v>2.5882189999999999E-4</c:v>
                </c:pt>
                <c:pt idx="132">
                  <c:v>2.5744359999999998E-4</c:v>
                </c:pt>
                <c:pt idx="133">
                  <c:v>2.5619249999999998E-4</c:v>
                </c:pt>
                <c:pt idx="134">
                  <c:v>2.5495079999999999E-4</c:v>
                </c:pt>
                <c:pt idx="135">
                  <c:v>2.535719E-4</c:v>
                </c:pt>
                <c:pt idx="136">
                  <c:v>2.5234619999999999E-4</c:v>
                </c:pt>
                <c:pt idx="137">
                  <c:v>2.5117869999999998E-4</c:v>
                </c:pt>
                <c:pt idx="138">
                  <c:v>2.498302E-4</c:v>
                </c:pt>
                <c:pt idx="139">
                  <c:v>2.4855199999999997E-4</c:v>
                </c:pt>
                <c:pt idx="140">
                  <c:v>2.4737940000000002E-4</c:v>
                </c:pt>
                <c:pt idx="141">
                  <c:v>2.4618969999999998E-4</c:v>
                </c:pt>
                <c:pt idx="142">
                  <c:v>2.4490820000000002E-4</c:v>
                </c:pt>
                <c:pt idx="143">
                  <c:v>2.4373170000000001E-4</c:v>
                </c:pt>
                <c:pt idx="144">
                  <c:v>2.4255030000000001E-4</c:v>
                </c:pt>
                <c:pt idx="145">
                  <c:v>2.4129810000000001E-4</c:v>
                </c:pt>
                <c:pt idx="146">
                  <c:v>2.400426E-4</c:v>
                </c:pt>
                <c:pt idx="147">
                  <c:v>2.3897069999999999E-4</c:v>
                </c:pt>
                <c:pt idx="148">
                  <c:v>2.3782959999999999E-4</c:v>
                </c:pt>
                <c:pt idx="149">
                  <c:v>2.3657959999999999E-4</c:v>
                </c:pt>
                <c:pt idx="150">
                  <c:v>2.3546569999999999E-4</c:v>
                </c:pt>
                <c:pt idx="151">
                  <c:v>2.343534E-4</c:v>
                </c:pt>
                <c:pt idx="152">
                  <c:v>2.3321130000000001E-4</c:v>
                </c:pt>
                <c:pt idx="153">
                  <c:v>2.320973E-4</c:v>
                </c:pt>
                <c:pt idx="154">
                  <c:v>2.3099500000000001E-4</c:v>
                </c:pt>
                <c:pt idx="155">
                  <c:v>2.2979869999999999E-4</c:v>
                </c:pt>
                <c:pt idx="156">
                  <c:v>2.2865759999999999E-4</c:v>
                </c:pt>
                <c:pt idx="157">
                  <c:v>2.276034E-4</c:v>
                </c:pt>
                <c:pt idx="158">
                  <c:v>2.2652769999999999E-4</c:v>
                </c:pt>
                <c:pt idx="159">
                  <c:v>2.2540430000000001E-4</c:v>
                </c:pt>
                <c:pt idx="160">
                  <c:v>2.243767E-4</c:v>
                </c:pt>
                <c:pt idx="161">
                  <c:v>2.233108E-4</c:v>
                </c:pt>
                <c:pt idx="162">
                  <c:v>2.2218690000000001E-4</c:v>
                </c:pt>
                <c:pt idx="163">
                  <c:v>2.2109350000000001E-4</c:v>
                </c:pt>
                <c:pt idx="164">
                  <c:v>2.2006470000000001E-4</c:v>
                </c:pt>
                <c:pt idx="165">
                  <c:v>2.1907299999999999E-4</c:v>
                </c:pt>
                <c:pt idx="166">
                  <c:v>2.1795079999999999E-4</c:v>
                </c:pt>
                <c:pt idx="167">
                  <c:v>2.1696399999999999E-4</c:v>
                </c:pt>
                <c:pt idx="168">
                  <c:v>2.159629E-4</c:v>
                </c:pt>
                <c:pt idx="169">
                  <c:v>2.149071E-4</c:v>
                </c:pt>
                <c:pt idx="170">
                  <c:v>2.1385290000000001E-4</c:v>
                </c:pt>
                <c:pt idx="171">
                  <c:v>2.1299000000000001E-4</c:v>
                </c:pt>
                <c:pt idx="172">
                  <c:v>2.1192530000000001E-4</c:v>
                </c:pt>
                <c:pt idx="173">
                  <c:v>2.1081250000000001E-4</c:v>
                </c:pt>
                <c:pt idx="174">
                  <c:v>2.098805E-4</c:v>
                </c:pt>
                <c:pt idx="175">
                  <c:v>2.0897949999999999E-4</c:v>
                </c:pt>
                <c:pt idx="176">
                  <c:v>2.079192E-4</c:v>
                </c:pt>
                <c:pt idx="177">
                  <c:v>2.069873E-4</c:v>
                </c:pt>
                <c:pt idx="178">
                  <c:v>2.0607690000000001E-4</c:v>
                </c:pt>
                <c:pt idx="179">
                  <c:v>2.050404E-4</c:v>
                </c:pt>
                <c:pt idx="180">
                  <c:v>2.0414820000000001E-4</c:v>
                </c:pt>
                <c:pt idx="181">
                  <c:v>2.0316759999999999E-4</c:v>
                </c:pt>
                <c:pt idx="182">
                  <c:v>2.0220239999999999E-4</c:v>
                </c:pt>
                <c:pt idx="183">
                  <c:v>2.011952E-4</c:v>
                </c:pt>
                <c:pt idx="184">
                  <c:v>2.004237E-4</c:v>
                </c:pt>
                <c:pt idx="185">
                  <c:v>1.9941650000000001E-4</c:v>
                </c:pt>
                <c:pt idx="186">
                  <c:v>1.984132E-4</c:v>
                </c:pt>
                <c:pt idx="187">
                  <c:v>1.9755749999999999E-4</c:v>
                </c:pt>
                <c:pt idx="188">
                  <c:v>1.9668919999999999E-4</c:v>
                </c:pt>
                <c:pt idx="189">
                  <c:v>1.9570300000000001E-4</c:v>
                </c:pt>
                <c:pt idx="190">
                  <c:v>1.948335E-4</c:v>
                </c:pt>
                <c:pt idx="191">
                  <c:v>1.939508E-4</c:v>
                </c:pt>
                <c:pt idx="192">
                  <c:v>1.9303039999999999E-4</c:v>
                </c:pt>
                <c:pt idx="193">
                  <c:v>1.9205970000000001E-4</c:v>
                </c:pt>
                <c:pt idx="194">
                  <c:v>1.911704E-4</c:v>
                </c:pt>
                <c:pt idx="195">
                  <c:v>1.903219E-4</c:v>
                </c:pt>
                <c:pt idx="196">
                  <c:v>1.8942420000000001E-4</c:v>
                </c:pt>
                <c:pt idx="197">
                  <c:v>1.8859510000000001E-4</c:v>
                </c:pt>
                <c:pt idx="198">
                  <c:v>1.87708E-4</c:v>
                </c:pt>
                <c:pt idx="199">
                  <c:v>1.8682080000000001E-4</c:v>
                </c:pt>
                <c:pt idx="200">
                  <c:v>1.859889E-4</c:v>
                </c:pt>
                <c:pt idx="201">
                  <c:v>1.8515489999999999E-4</c:v>
                </c:pt>
                <c:pt idx="202">
                  <c:v>1.8427100000000001E-4</c:v>
                </c:pt>
                <c:pt idx="203">
                  <c:v>1.8337609999999999E-4</c:v>
                </c:pt>
                <c:pt idx="204">
                  <c:v>1.8256079999999999E-4</c:v>
                </c:pt>
                <c:pt idx="205">
                  <c:v>1.8175280000000001E-4</c:v>
                </c:pt>
                <c:pt idx="206">
                  <c:v>1.8087609999999999E-4</c:v>
                </c:pt>
                <c:pt idx="207">
                  <c:v>1.8008569999999999E-4</c:v>
                </c:pt>
                <c:pt idx="208">
                  <c:v>1.792799E-4</c:v>
                </c:pt>
                <c:pt idx="209">
                  <c:v>1.7845909999999999E-4</c:v>
                </c:pt>
                <c:pt idx="210">
                  <c:v>1.7757689999999999E-4</c:v>
                </c:pt>
                <c:pt idx="211">
                  <c:v>1.7681970000000001E-4</c:v>
                </c:pt>
                <c:pt idx="212">
                  <c:v>1.760155E-4</c:v>
                </c:pt>
                <c:pt idx="213">
                  <c:v>1.7518580000000001E-4</c:v>
                </c:pt>
                <c:pt idx="214">
                  <c:v>1.744126E-4</c:v>
                </c:pt>
                <c:pt idx="215">
                  <c:v>1.736947E-4</c:v>
                </c:pt>
                <c:pt idx="216">
                  <c:v>1.728822E-4</c:v>
                </c:pt>
                <c:pt idx="217">
                  <c:v>1.7211559999999999E-4</c:v>
                </c:pt>
                <c:pt idx="218">
                  <c:v>1.7138829999999999E-4</c:v>
                </c:pt>
                <c:pt idx="219">
                  <c:v>1.7057300000000001E-4</c:v>
                </c:pt>
                <c:pt idx="220">
                  <c:v>1.6968810000000001E-4</c:v>
                </c:pt>
                <c:pt idx="221">
                  <c:v>1.6899889999999999E-4</c:v>
                </c:pt>
                <c:pt idx="222">
                  <c:v>1.6826769999999999E-4</c:v>
                </c:pt>
                <c:pt idx="223">
                  <c:v>1.6743469999999999E-4</c:v>
                </c:pt>
                <c:pt idx="224">
                  <c:v>1.6674450000000001E-4</c:v>
                </c:pt>
                <c:pt idx="225">
                  <c:v>1.6602319999999999E-4</c:v>
                </c:pt>
                <c:pt idx="226">
                  <c:v>1.652069E-4</c:v>
                </c:pt>
                <c:pt idx="227">
                  <c:v>1.6442919999999999E-4</c:v>
                </c:pt>
                <c:pt idx="228">
                  <c:v>1.6373949999999999E-4</c:v>
                </c:pt>
                <c:pt idx="229">
                  <c:v>1.6305089999999999E-4</c:v>
                </c:pt>
                <c:pt idx="230">
                  <c:v>1.62323E-4</c:v>
                </c:pt>
                <c:pt idx="231">
                  <c:v>1.6161999999999999E-4</c:v>
                </c:pt>
                <c:pt idx="232">
                  <c:v>1.609591E-4</c:v>
                </c:pt>
                <c:pt idx="233">
                  <c:v>1.6020079999999999E-4</c:v>
                </c:pt>
                <c:pt idx="234">
                  <c:v>1.595105E-4</c:v>
                </c:pt>
                <c:pt idx="235">
                  <c:v>1.588269E-4</c:v>
                </c:pt>
                <c:pt idx="236">
                  <c:v>1.58083E-4</c:v>
                </c:pt>
                <c:pt idx="237">
                  <c:v>1.573623E-4</c:v>
                </c:pt>
                <c:pt idx="238">
                  <c:v>1.5671460000000001E-4</c:v>
                </c:pt>
                <c:pt idx="239">
                  <c:v>1.560454E-4</c:v>
                </c:pt>
                <c:pt idx="240">
                  <c:v>1.5534850000000001E-4</c:v>
                </c:pt>
                <c:pt idx="241">
                  <c:v>1.5463879999999999E-4</c:v>
                </c:pt>
                <c:pt idx="242">
                  <c:v>1.540216E-4</c:v>
                </c:pt>
                <c:pt idx="243">
                  <c:v>1.5327710000000001E-4</c:v>
                </c:pt>
                <c:pt idx="244">
                  <c:v>1.5259240000000001E-4</c:v>
                </c:pt>
                <c:pt idx="245">
                  <c:v>1.5193920000000001E-4</c:v>
                </c:pt>
                <c:pt idx="246">
                  <c:v>1.5128099999999999E-4</c:v>
                </c:pt>
                <c:pt idx="247">
                  <c:v>1.5057960000000001E-4</c:v>
                </c:pt>
                <c:pt idx="248">
                  <c:v>1.499735E-4</c:v>
                </c:pt>
                <c:pt idx="249">
                  <c:v>1.493225E-4</c:v>
                </c:pt>
                <c:pt idx="250">
                  <c:v>1.4864270000000001E-4</c:v>
                </c:pt>
                <c:pt idx="251">
                  <c:v>1.4795189999999999E-4</c:v>
                </c:pt>
                <c:pt idx="252">
                  <c:v>1.4741099999999999E-4</c:v>
                </c:pt>
                <c:pt idx="253">
                  <c:v>1.467273E-4</c:v>
                </c:pt>
                <c:pt idx="254">
                  <c:v>1.460271E-4</c:v>
                </c:pt>
                <c:pt idx="255">
                  <c:v>1.454309E-4</c:v>
                </c:pt>
                <c:pt idx="256">
                  <c:v>1.4480640000000001E-4</c:v>
                </c:pt>
                <c:pt idx="257">
                  <c:v>1.441449E-4</c:v>
                </c:pt>
                <c:pt idx="258">
                  <c:v>1.4353820000000001E-4</c:v>
                </c:pt>
                <c:pt idx="259">
                  <c:v>1.4295909999999999E-4</c:v>
                </c:pt>
                <c:pt idx="260">
                  <c:v>1.4225279999999999E-4</c:v>
                </c:pt>
                <c:pt idx="261">
                  <c:v>1.4160339999999999E-4</c:v>
                </c:pt>
                <c:pt idx="262">
                  <c:v>1.409967E-4</c:v>
                </c:pt>
                <c:pt idx="263">
                  <c:v>1.4042699999999999E-4</c:v>
                </c:pt>
                <c:pt idx="264">
                  <c:v>1.3976599999999999E-4</c:v>
                </c:pt>
                <c:pt idx="265">
                  <c:v>1.3918089999999999E-4</c:v>
                </c:pt>
                <c:pt idx="266">
                  <c:v>1.3860289999999999E-4</c:v>
                </c:pt>
                <c:pt idx="267">
                  <c:v>1.3796070000000001E-4</c:v>
                </c:pt>
                <c:pt idx="268">
                  <c:v>1.373108E-4</c:v>
                </c:pt>
                <c:pt idx="269">
                  <c:v>1.3676549999999999E-4</c:v>
                </c:pt>
                <c:pt idx="270">
                  <c:v>1.3617309999999999E-4</c:v>
                </c:pt>
                <c:pt idx="271">
                  <c:v>1.355006E-4</c:v>
                </c:pt>
                <c:pt idx="272">
                  <c:v>1.34974E-4</c:v>
                </c:pt>
                <c:pt idx="273">
                  <c:v>1.343916E-4</c:v>
                </c:pt>
                <c:pt idx="274">
                  <c:v>1.3373620000000001E-4</c:v>
                </c:pt>
                <c:pt idx="275">
                  <c:v>1.3321129999999999E-4</c:v>
                </c:pt>
                <c:pt idx="276">
                  <c:v>1.326388E-4</c:v>
                </c:pt>
                <c:pt idx="277">
                  <c:v>1.3201709999999999E-4</c:v>
                </c:pt>
                <c:pt idx="278">
                  <c:v>1.3139440000000001E-4</c:v>
                </c:pt>
                <c:pt idx="279">
                  <c:v>1.3086120000000001E-4</c:v>
                </c:pt>
                <c:pt idx="280">
                  <c:v>1.3029980000000001E-4</c:v>
                </c:pt>
                <c:pt idx="281">
                  <c:v>1.29667E-4</c:v>
                </c:pt>
                <c:pt idx="282">
                  <c:v>1.291256E-4</c:v>
                </c:pt>
                <c:pt idx="283">
                  <c:v>1.2859070000000001E-4</c:v>
                </c:pt>
                <c:pt idx="284">
                  <c:v>1.2797730000000001E-4</c:v>
                </c:pt>
                <c:pt idx="285">
                  <c:v>1.274038E-4</c:v>
                </c:pt>
                <c:pt idx="286">
                  <c:v>1.2688329999999999E-4</c:v>
                </c:pt>
                <c:pt idx="287">
                  <c:v>1.263468E-4</c:v>
                </c:pt>
                <c:pt idx="288">
                  <c:v>1.256997E-4</c:v>
                </c:pt>
                <c:pt idx="289">
                  <c:v>1.2519079999999999E-4</c:v>
                </c:pt>
                <c:pt idx="290">
                  <c:v>1.2465039999999999E-4</c:v>
                </c:pt>
                <c:pt idx="291">
                  <c:v>1.241007E-4</c:v>
                </c:pt>
                <c:pt idx="292">
                  <c:v>1.2350220000000001E-4</c:v>
                </c:pt>
                <c:pt idx="293">
                  <c:v>1.2302649999999999E-4</c:v>
                </c:pt>
                <c:pt idx="294">
                  <c:v>1.2247230000000001E-4</c:v>
                </c:pt>
                <c:pt idx="295">
                  <c:v>1.2178760000000001E-4</c:v>
                </c:pt>
                <c:pt idx="296">
                  <c:v>1.210581E-4</c:v>
                </c:pt>
                <c:pt idx="297">
                  <c:v>1.2013E-4</c:v>
                </c:pt>
                <c:pt idx="298">
                  <c:v>1.19224E-4</c:v>
                </c:pt>
                <c:pt idx="299">
                  <c:v>1.184054E-4</c:v>
                </c:pt>
                <c:pt idx="300">
                  <c:v>1.175669E-4</c:v>
                </c:pt>
                <c:pt idx="301">
                  <c:v>1.166106E-4</c:v>
                </c:pt>
                <c:pt idx="302">
                  <c:v>1.1574669999999999E-4</c:v>
                </c:pt>
                <c:pt idx="303">
                  <c:v>1.149447E-4</c:v>
                </c:pt>
                <c:pt idx="304">
                  <c:v>1.141565E-4</c:v>
                </c:pt>
                <c:pt idx="305">
                  <c:v>1.1332020000000001E-4</c:v>
                </c:pt>
                <c:pt idx="306">
                  <c:v>1.125465E-4</c:v>
                </c:pt>
                <c:pt idx="307">
                  <c:v>1.117815E-4</c:v>
                </c:pt>
                <c:pt idx="308">
                  <c:v>1.108993E-4</c:v>
                </c:pt>
                <c:pt idx="309">
                  <c:v>1.1004809999999999E-4</c:v>
                </c:pt>
                <c:pt idx="310">
                  <c:v>1.092566E-4</c:v>
                </c:pt>
                <c:pt idx="311">
                  <c:v>1.084696E-4</c:v>
                </c:pt>
                <c:pt idx="312">
                  <c:v>1.076145E-4</c:v>
                </c:pt>
                <c:pt idx="313">
                  <c:v>1.068822E-4</c:v>
                </c:pt>
                <c:pt idx="314">
                  <c:v>1.060885E-4</c:v>
                </c:pt>
                <c:pt idx="315">
                  <c:v>1.052555E-4</c:v>
                </c:pt>
                <c:pt idx="316">
                  <c:v>1.043816E-4</c:v>
                </c:pt>
                <c:pt idx="317">
                  <c:v>1.036919E-4</c:v>
                </c:pt>
                <c:pt idx="318">
                  <c:v>1.0286009999999999E-4</c:v>
                </c:pt>
                <c:pt idx="319">
                  <c:v>1.0199E-4</c:v>
                </c:pt>
                <c:pt idx="320">
                  <c:v>1.012638E-4</c:v>
                </c:pt>
                <c:pt idx="321">
                  <c:v>1.004856E-4</c:v>
                </c:pt>
                <c:pt idx="322">
                  <c:v>9.9652099999999994E-5</c:v>
                </c:pt>
                <c:pt idx="323">
                  <c:v>9.8889930000000005E-5</c:v>
                </c:pt>
                <c:pt idx="324">
                  <c:v>9.8162610000000002E-5</c:v>
                </c:pt>
                <c:pt idx="325">
                  <c:v>9.7352319999999994E-5</c:v>
                </c:pt>
                <c:pt idx="326">
                  <c:v>9.6493919999999996E-5</c:v>
                </c:pt>
                <c:pt idx="327">
                  <c:v>9.5746679999999994E-5</c:v>
                </c:pt>
                <c:pt idx="328">
                  <c:v>9.5012720000000001E-5</c:v>
                </c:pt>
                <c:pt idx="329">
                  <c:v>9.4236729999999994E-5</c:v>
                </c:pt>
                <c:pt idx="330">
                  <c:v>9.3485620000000006E-5</c:v>
                </c:pt>
                <c:pt idx="331">
                  <c:v>9.272456E-5</c:v>
                </c:pt>
                <c:pt idx="332">
                  <c:v>9.1919250000000003E-5</c:v>
                </c:pt>
                <c:pt idx="333">
                  <c:v>9.1109510000000007E-5</c:v>
                </c:pt>
                <c:pt idx="334">
                  <c:v>9.0439160000000004E-5</c:v>
                </c:pt>
                <c:pt idx="335">
                  <c:v>8.9632189999999998E-5</c:v>
                </c:pt>
                <c:pt idx="336">
                  <c:v>8.8833520000000004E-5</c:v>
                </c:pt>
                <c:pt idx="337">
                  <c:v>8.8066370000000006E-5</c:v>
                </c:pt>
                <c:pt idx="338">
                  <c:v>8.7360069999999995E-5</c:v>
                </c:pt>
                <c:pt idx="339">
                  <c:v>8.6533740000000004E-5</c:v>
                </c:pt>
                <c:pt idx="340">
                  <c:v>8.5835730000000004E-5</c:v>
                </c:pt>
                <c:pt idx="341">
                  <c:v>8.5141590000000004E-5</c:v>
                </c:pt>
                <c:pt idx="342">
                  <c:v>8.4338499999999999E-5</c:v>
                </c:pt>
                <c:pt idx="343">
                  <c:v>8.3549779999999996E-5</c:v>
                </c:pt>
                <c:pt idx="344">
                  <c:v>8.2826880000000003E-5</c:v>
                </c:pt>
                <c:pt idx="345">
                  <c:v>8.2113940000000003E-5</c:v>
                </c:pt>
                <c:pt idx="346">
                  <c:v>8.1313050000000002E-5</c:v>
                </c:pt>
                <c:pt idx="347">
                  <c:v>8.0612279999999999E-5</c:v>
                </c:pt>
                <c:pt idx="348">
                  <c:v>7.9884399999999997E-5</c:v>
                </c:pt>
                <c:pt idx="349">
                  <c:v>7.9126660000000007E-5</c:v>
                </c:pt>
                <c:pt idx="350">
                  <c:v>7.8323560000000001E-5</c:v>
                </c:pt>
                <c:pt idx="351">
                  <c:v>7.7638829999999995E-5</c:v>
                </c:pt>
                <c:pt idx="352">
                  <c:v>7.6931969999999999E-5</c:v>
                </c:pt>
                <c:pt idx="353">
                  <c:v>7.6134959999999999E-5</c:v>
                </c:pt>
                <c:pt idx="354">
                  <c:v>7.5443580000000002E-5</c:v>
                </c:pt>
                <c:pt idx="355">
                  <c:v>7.4748340000000007E-5</c:v>
                </c:pt>
                <c:pt idx="356">
                  <c:v>7.3971240000000004E-5</c:v>
                </c:pt>
                <c:pt idx="357">
                  <c:v>7.3299230000000007E-5</c:v>
                </c:pt>
                <c:pt idx="358">
                  <c:v>7.2573009999999999E-5</c:v>
                </c:pt>
                <c:pt idx="359">
                  <c:v>7.1830199999999995E-5</c:v>
                </c:pt>
                <c:pt idx="360">
                  <c:v>7.1011620000000004E-5</c:v>
                </c:pt>
                <c:pt idx="361">
                  <c:v>7.0428100000000004E-5</c:v>
                </c:pt>
                <c:pt idx="362">
                  <c:v>6.9652649999999995E-5</c:v>
                </c:pt>
                <c:pt idx="363">
                  <c:v>6.8904869999999996E-5</c:v>
                </c:pt>
                <c:pt idx="364">
                  <c:v>6.8216260000000003E-5</c:v>
                </c:pt>
                <c:pt idx="365">
                  <c:v>6.7523779999999997E-5</c:v>
                </c:pt>
                <c:pt idx="366">
                  <c:v>6.6778210000000005E-5</c:v>
                </c:pt>
                <c:pt idx="367">
                  <c:v>6.6048669999999995E-5</c:v>
                </c:pt>
                <c:pt idx="368">
                  <c:v>6.562777E-5</c:v>
                </c:pt>
                <c:pt idx="369">
                  <c:v>6.4846789999999996E-5</c:v>
                </c:pt>
                <c:pt idx="370">
                  <c:v>6.4600660000000004E-5</c:v>
                </c:pt>
                <c:pt idx="371">
                  <c:v>6.4303650000000002E-5</c:v>
                </c:pt>
                <c:pt idx="372">
                  <c:v>6.4008850000000006E-5</c:v>
                </c:pt>
                <c:pt idx="373">
                  <c:v>6.3719580000000004E-5</c:v>
                </c:pt>
                <c:pt idx="374">
                  <c:v>6.3740039999999999E-5</c:v>
                </c:pt>
                <c:pt idx="375">
                  <c:v>6.3883850000000003E-5</c:v>
                </c:pt>
                <c:pt idx="376">
                  <c:v>6.3983410000000002E-5</c:v>
                </c:pt>
                <c:pt idx="377">
                  <c:v>6.4087939999999996E-5</c:v>
                </c:pt>
                <c:pt idx="378">
                  <c:v>6.4209619999999997E-5</c:v>
                </c:pt>
                <c:pt idx="379">
                  <c:v>6.4148779999999997E-5</c:v>
                </c:pt>
                <c:pt idx="380">
                  <c:v>6.4033739999999999E-5</c:v>
                </c:pt>
                <c:pt idx="381">
                  <c:v>6.3973449999999996E-5</c:v>
                </c:pt>
                <c:pt idx="382">
                  <c:v>6.3923669999999997E-5</c:v>
                </c:pt>
                <c:pt idx="383">
                  <c:v>6.3787610000000006E-5</c:v>
                </c:pt>
                <c:pt idx="384">
                  <c:v>6.3722349999999995E-5</c:v>
                </c:pt>
                <c:pt idx="385">
                  <c:v>6.3655420000000002E-5</c:v>
                </c:pt>
                <c:pt idx="386">
                  <c:v>6.3555860000000003E-5</c:v>
                </c:pt>
                <c:pt idx="387">
                  <c:v>6.3451879999999993E-5</c:v>
                </c:pt>
                <c:pt idx="388">
                  <c:v>6.3402099999999994E-5</c:v>
                </c:pt>
                <c:pt idx="389">
                  <c:v>6.3304200000000003E-5</c:v>
                </c:pt>
                <c:pt idx="390">
                  <c:v>6.3246130000000006E-5</c:v>
                </c:pt>
                <c:pt idx="391">
                  <c:v>6.3126109999999999E-5</c:v>
                </c:pt>
                <c:pt idx="392">
                  <c:v>6.3054759999999995E-5</c:v>
                </c:pt>
                <c:pt idx="393">
                  <c:v>6.2948009999999995E-5</c:v>
                </c:pt>
                <c:pt idx="394">
                  <c:v>6.2879980000000006E-5</c:v>
                </c:pt>
                <c:pt idx="395">
                  <c:v>6.2806419999999997E-5</c:v>
                </c:pt>
                <c:pt idx="396">
                  <c:v>6.2775439999999998E-5</c:v>
                </c:pt>
                <c:pt idx="397">
                  <c:v>6.2632190000000006E-5</c:v>
                </c:pt>
                <c:pt idx="398">
                  <c:v>6.2564710000000002E-5</c:v>
                </c:pt>
                <c:pt idx="399">
                  <c:v>6.2504979999999997E-5</c:v>
                </c:pt>
                <c:pt idx="400">
                  <c:v>6.2429199999999995E-5</c:v>
                </c:pt>
                <c:pt idx="401">
                  <c:v>6.2361170000000007E-5</c:v>
                </c:pt>
                <c:pt idx="402">
                  <c:v>6.2286500000000001E-5</c:v>
                </c:pt>
                <c:pt idx="403">
                  <c:v>6.2194140000000004E-5</c:v>
                </c:pt>
                <c:pt idx="404">
                  <c:v>6.2131639999999996E-5</c:v>
                </c:pt>
                <c:pt idx="405">
                  <c:v>6.2044249999999995E-5</c:v>
                </c:pt>
                <c:pt idx="406">
                  <c:v>6.2002209999999995E-5</c:v>
                </c:pt>
                <c:pt idx="407">
                  <c:v>6.1908740000000002E-5</c:v>
                </c:pt>
                <c:pt idx="408">
                  <c:v>6.1830199999999996E-5</c:v>
                </c:pt>
                <c:pt idx="409">
                  <c:v>6.1810289999999999E-5</c:v>
                </c:pt>
                <c:pt idx="410">
                  <c:v>6.1700219999999997E-5</c:v>
                </c:pt>
                <c:pt idx="411">
                  <c:v>6.1630530000000001E-5</c:v>
                </c:pt>
                <c:pt idx="412">
                  <c:v>6.1558629999999999E-5</c:v>
                </c:pt>
                <c:pt idx="413">
                  <c:v>6.1520459999999999E-5</c:v>
                </c:pt>
                <c:pt idx="414">
                  <c:v>6.1443030000000003E-5</c:v>
                </c:pt>
                <c:pt idx="415">
                  <c:v>6.1413160000000001E-5</c:v>
                </c:pt>
                <c:pt idx="416">
                  <c:v>6.1323009999999996E-5</c:v>
                </c:pt>
                <c:pt idx="417">
                  <c:v>6.1221240000000005E-5</c:v>
                </c:pt>
                <c:pt idx="418">
                  <c:v>6.1182519999999994E-5</c:v>
                </c:pt>
                <c:pt idx="419">
                  <c:v>6.1123340000000001E-5</c:v>
                </c:pt>
                <c:pt idx="420">
                  <c:v>6.1042040000000006E-5</c:v>
                </c:pt>
                <c:pt idx="421">
                  <c:v>6.0985069999999998E-5</c:v>
                </c:pt>
                <c:pt idx="422">
                  <c:v>6.0943029999999998E-5</c:v>
                </c:pt>
                <c:pt idx="423">
                  <c:v>6.0861169999999997E-5</c:v>
                </c:pt>
                <c:pt idx="424">
                  <c:v>6.0779310000000003E-5</c:v>
                </c:pt>
                <c:pt idx="425">
                  <c:v>6.0731189999999998E-5</c:v>
                </c:pt>
                <c:pt idx="426">
                  <c:v>6.0689709999999997E-5</c:v>
                </c:pt>
                <c:pt idx="427">
                  <c:v>6.0642700000000001E-5</c:v>
                </c:pt>
                <c:pt idx="428">
                  <c:v>6.0559729999999998E-5</c:v>
                </c:pt>
                <c:pt idx="429">
                  <c:v>6.0529870000000003E-5</c:v>
                </c:pt>
                <c:pt idx="430">
                  <c:v>6.0450769999999999E-5</c:v>
                </c:pt>
                <c:pt idx="431">
                  <c:v>6.0397679999999998E-5</c:v>
                </c:pt>
                <c:pt idx="432">
                  <c:v>6.0350109999999997E-5</c:v>
                </c:pt>
                <c:pt idx="433">
                  <c:v>6.0324120000000002E-5</c:v>
                </c:pt>
                <c:pt idx="434">
                  <c:v>6.0283189999999998E-5</c:v>
                </c:pt>
                <c:pt idx="435">
                  <c:v>6.0225110000000001E-5</c:v>
                </c:pt>
                <c:pt idx="436">
                  <c:v>6.0151549999999998E-5</c:v>
                </c:pt>
                <c:pt idx="437">
                  <c:v>6.0134399999999998E-5</c:v>
                </c:pt>
                <c:pt idx="438">
                  <c:v>6.0076879999999999E-5</c:v>
                </c:pt>
                <c:pt idx="439">
                  <c:v>6.0049780000000001E-5</c:v>
                </c:pt>
                <c:pt idx="440">
                  <c:v>6.0001109999999998E-5</c:v>
                </c:pt>
                <c:pt idx="441">
                  <c:v>5.9953539999999997E-5</c:v>
                </c:pt>
                <c:pt idx="442">
                  <c:v>5.9928649999999998E-5</c:v>
                </c:pt>
                <c:pt idx="443">
                  <c:v>5.9922569999999999E-5</c:v>
                </c:pt>
                <c:pt idx="444">
                  <c:v>5.9800879999999997E-5</c:v>
                </c:pt>
                <c:pt idx="445">
                  <c:v>5.9815270000000001E-5</c:v>
                </c:pt>
                <c:pt idx="446">
                  <c:v>5.9787059999999999E-5</c:v>
                </c:pt>
                <c:pt idx="447">
                  <c:v>5.971626E-5</c:v>
                </c:pt>
                <c:pt idx="448">
                  <c:v>5.970686E-5</c:v>
                </c:pt>
                <c:pt idx="449">
                  <c:v>5.9692479999999997E-5</c:v>
                </c:pt>
                <c:pt idx="450">
                  <c:v>5.9671459999999997E-5</c:v>
                </c:pt>
                <c:pt idx="451">
                  <c:v>5.9605090000000002E-5</c:v>
                </c:pt>
                <c:pt idx="452">
                  <c:v>5.959624E-5</c:v>
                </c:pt>
                <c:pt idx="453">
                  <c:v>5.9542040000000003E-5</c:v>
                </c:pt>
                <c:pt idx="454">
                  <c:v>5.9509400000000003E-5</c:v>
                </c:pt>
                <c:pt idx="455">
                  <c:v>5.9460180000000002E-5</c:v>
                </c:pt>
                <c:pt idx="456">
                  <c:v>5.9449669999999999E-5</c:v>
                </c:pt>
                <c:pt idx="457">
                  <c:v>5.9431420000000003E-5</c:v>
                </c:pt>
                <c:pt idx="458">
                  <c:v>5.9403759999999999E-5</c:v>
                </c:pt>
                <c:pt idx="459">
                  <c:v>5.9374450000000002E-5</c:v>
                </c:pt>
                <c:pt idx="460">
                  <c:v>5.9348449999999999E-5</c:v>
                </c:pt>
                <c:pt idx="461">
                  <c:v>5.9309730000000001E-5</c:v>
                </c:pt>
                <c:pt idx="462">
                  <c:v>5.9265490000000003E-5</c:v>
                </c:pt>
                <c:pt idx="463">
                  <c:v>5.9257189999999998E-5</c:v>
                </c:pt>
                <c:pt idx="464">
                  <c:v>5.9209619999999998E-5</c:v>
                </c:pt>
                <c:pt idx="465">
                  <c:v>5.9194689999999997E-5</c:v>
                </c:pt>
                <c:pt idx="466">
                  <c:v>5.914989E-5</c:v>
                </c:pt>
                <c:pt idx="467">
                  <c:v>5.9138270000000001E-5</c:v>
                </c:pt>
                <c:pt idx="468">
                  <c:v>5.9087389999999999E-5</c:v>
                </c:pt>
                <c:pt idx="469">
                  <c:v>5.907356E-5</c:v>
                </c:pt>
                <c:pt idx="470">
                  <c:v>5.9058080000000002E-5</c:v>
                </c:pt>
                <c:pt idx="471">
                  <c:v>5.9028209999999999E-5</c:v>
                </c:pt>
                <c:pt idx="472">
                  <c:v>5.8994469999999997E-5</c:v>
                </c:pt>
                <c:pt idx="473">
                  <c:v>5.8972899999999999E-5</c:v>
                </c:pt>
                <c:pt idx="474">
                  <c:v>5.8943029999999997E-5</c:v>
                </c:pt>
                <c:pt idx="475">
                  <c:v>5.8901550000000002E-5</c:v>
                </c:pt>
                <c:pt idx="476">
                  <c:v>5.8899340000000003E-5</c:v>
                </c:pt>
                <c:pt idx="477">
                  <c:v>5.8852879999999999E-5</c:v>
                </c:pt>
                <c:pt idx="478">
                  <c:v>5.8837389999999999E-5</c:v>
                </c:pt>
                <c:pt idx="479">
                  <c:v>5.879923E-5</c:v>
                </c:pt>
                <c:pt idx="480">
                  <c:v>5.877821E-5</c:v>
                </c:pt>
                <c:pt idx="481">
                  <c:v>5.8777650000000001E-5</c:v>
                </c:pt>
                <c:pt idx="482">
                  <c:v>5.8703540000000001E-5</c:v>
                </c:pt>
                <c:pt idx="483">
                  <c:v>5.8786499999999997E-5</c:v>
                </c:pt>
                <c:pt idx="484">
                  <c:v>5.8726769999999999E-5</c:v>
                </c:pt>
                <c:pt idx="485">
                  <c:v>5.871128E-5</c:v>
                </c:pt>
                <c:pt idx="486">
                  <c:v>5.8668139999999998E-5</c:v>
                </c:pt>
                <c:pt idx="487">
                  <c:v>5.8606749999999999E-5</c:v>
                </c:pt>
                <c:pt idx="488">
                  <c:v>5.8623889999999999E-5</c:v>
                </c:pt>
                <c:pt idx="489">
                  <c:v>5.8590149999999997E-5</c:v>
                </c:pt>
                <c:pt idx="490">
                  <c:v>5.8576329999999999E-5</c:v>
                </c:pt>
                <c:pt idx="491">
                  <c:v>5.8578539999999998E-5</c:v>
                </c:pt>
                <c:pt idx="492">
                  <c:v>5.8533190000000003E-5</c:v>
                </c:pt>
                <c:pt idx="493">
                  <c:v>5.8504980000000002E-5</c:v>
                </c:pt>
                <c:pt idx="494">
                  <c:v>5.849779E-5</c:v>
                </c:pt>
                <c:pt idx="495">
                  <c:v>5.8512170000000003E-5</c:v>
                </c:pt>
                <c:pt idx="496">
                  <c:v>5.8462389999999997E-5</c:v>
                </c:pt>
                <c:pt idx="497">
                  <c:v>5.8477880000000003E-5</c:v>
                </c:pt>
                <c:pt idx="498">
                  <c:v>5.8426440000000003E-5</c:v>
                </c:pt>
                <c:pt idx="499">
                  <c:v>5.8459070000000002E-5</c:v>
                </c:pt>
                <c:pt idx="500">
                  <c:v>5.8433629999999998E-5</c:v>
                </c:pt>
                <c:pt idx="501">
                  <c:v>5.8434180000000002E-5</c:v>
                </c:pt>
                <c:pt idx="502">
                  <c:v>5.8414269999999999E-5</c:v>
                </c:pt>
                <c:pt idx="503">
                  <c:v>5.8404869999999998E-5</c:v>
                </c:pt>
                <c:pt idx="504">
                  <c:v>5.8412609999999998E-5</c:v>
                </c:pt>
                <c:pt idx="505">
                  <c:v>5.834735E-5</c:v>
                </c:pt>
                <c:pt idx="506">
                  <c:v>5.8350660000000001E-5</c:v>
                </c:pt>
                <c:pt idx="507">
                  <c:v>5.8341809999999998E-5</c:v>
                </c:pt>
                <c:pt idx="508">
                  <c:v>5.8310290000000002E-5</c:v>
                </c:pt>
                <c:pt idx="509">
                  <c:v>5.8276000000000002E-5</c:v>
                </c:pt>
                <c:pt idx="510">
                  <c:v>5.8199670000000002E-5</c:v>
                </c:pt>
                <c:pt idx="511">
                  <c:v>5.8167590000000001E-5</c:v>
                </c:pt>
                <c:pt idx="512">
                  <c:v>5.808407E-5</c:v>
                </c:pt>
                <c:pt idx="513">
                  <c:v>5.7966259999999998E-5</c:v>
                </c:pt>
                <c:pt idx="514">
                  <c:v>5.7933080000000001E-5</c:v>
                </c:pt>
                <c:pt idx="515">
                  <c:v>5.7830200000000001E-5</c:v>
                </c:pt>
                <c:pt idx="516">
                  <c:v>5.7732850000000001E-5</c:v>
                </c:pt>
                <c:pt idx="517">
                  <c:v>5.7629420000000002E-5</c:v>
                </c:pt>
                <c:pt idx="518">
                  <c:v>5.759015E-5</c:v>
                </c:pt>
                <c:pt idx="519">
                  <c:v>5.7507740000000001E-5</c:v>
                </c:pt>
                <c:pt idx="520">
                  <c:v>5.7445799999999998E-5</c:v>
                </c:pt>
                <c:pt idx="521">
                  <c:v>5.7350109999999999E-5</c:v>
                </c:pt>
                <c:pt idx="522">
                  <c:v>5.729259E-5</c:v>
                </c:pt>
                <c:pt idx="523">
                  <c:v>5.7205199999999999E-5</c:v>
                </c:pt>
                <c:pt idx="524">
                  <c:v>5.714768E-5</c:v>
                </c:pt>
                <c:pt idx="525">
                  <c:v>5.7056969999999997E-5</c:v>
                </c:pt>
                <c:pt idx="526">
                  <c:v>5.7001109999999999E-5</c:v>
                </c:pt>
                <c:pt idx="527">
                  <c:v>5.6955749999999998E-5</c:v>
                </c:pt>
                <c:pt idx="528">
                  <c:v>5.6908740000000002E-5</c:v>
                </c:pt>
                <c:pt idx="529">
                  <c:v>5.6861170000000002E-5</c:v>
                </c:pt>
                <c:pt idx="530">
                  <c:v>5.6800330000000001E-5</c:v>
                </c:pt>
                <c:pt idx="531">
                  <c:v>5.6738379999999997E-5</c:v>
                </c:pt>
                <c:pt idx="532">
                  <c:v>5.6685840000000001E-5</c:v>
                </c:pt>
                <c:pt idx="533">
                  <c:v>5.6638270000000001E-5</c:v>
                </c:pt>
                <c:pt idx="534">
                  <c:v>5.656803E-5</c:v>
                </c:pt>
                <c:pt idx="535">
                  <c:v>5.6557520000000003E-5</c:v>
                </c:pt>
                <c:pt idx="536">
                  <c:v>5.651272E-5</c:v>
                </c:pt>
                <c:pt idx="537">
                  <c:v>5.6445800000000001E-5</c:v>
                </c:pt>
                <c:pt idx="538">
                  <c:v>5.6376109999999998E-5</c:v>
                </c:pt>
                <c:pt idx="539">
                  <c:v>5.6345689999999998E-5</c:v>
                </c:pt>
                <c:pt idx="540">
                  <c:v>5.631637E-5</c:v>
                </c:pt>
                <c:pt idx="541">
                  <c:v>5.6241700000000001E-5</c:v>
                </c:pt>
                <c:pt idx="542">
                  <c:v>5.6174780000000002E-5</c:v>
                </c:pt>
                <c:pt idx="543">
                  <c:v>5.6157079999999997E-5</c:v>
                </c:pt>
                <c:pt idx="544">
                  <c:v>5.6118919999999997E-5</c:v>
                </c:pt>
                <c:pt idx="545">
                  <c:v>5.6084069999999999E-5</c:v>
                </c:pt>
                <c:pt idx="546">
                  <c:v>5.6039270000000002E-5</c:v>
                </c:pt>
                <c:pt idx="547">
                  <c:v>5.6012720000000001E-5</c:v>
                </c:pt>
                <c:pt idx="548">
                  <c:v>5.5994469999999999E-5</c:v>
                </c:pt>
                <c:pt idx="549">
                  <c:v>5.5918139999999999E-5</c:v>
                </c:pt>
                <c:pt idx="550">
                  <c:v>5.589104E-5</c:v>
                </c:pt>
                <c:pt idx="551">
                  <c:v>5.5836840000000003E-5</c:v>
                </c:pt>
                <c:pt idx="552">
                  <c:v>5.5811389999999998E-5</c:v>
                </c:pt>
                <c:pt idx="553">
                  <c:v>5.5751660000000001E-5</c:v>
                </c:pt>
                <c:pt idx="554">
                  <c:v>5.5743920000000001E-5</c:v>
                </c:pt>
                <c:pt idx="555">
                  <c:v>5.571184E-5</c:v>
                </c:pt>
                <c:pt idx="556">
                  <c:v>5.5695239999999998E-5</c:v>
                </c:pt>
                <c:pt idx="557">
                  <c:v>5.5647679999999998E-5</c:v>
                </c:pt>
                <c:pt idx="558">
                  <c:v>5.5657630000000003E-5</c:v>
                </c:pt>
                <c:pt idx="559">
                  <c:v>5.564491E-5</c:v>
                </c:pt>
                <c:pt idx="560">
                  <c:v>5.5591260000000001E-5</c:v>
                </c:pt>
                <c:pt idx="561">
                  <c:v>5.5553100000000002E-5</c:v>
                </c:pt>
                <c:pt idx="562">
                  <c:v>5.5530420000000001E-5</c:v>
                </c:pt>
                <c:pt idx="563">
                  <c:v>5.5518810000000002E-5</c:v>
                </c:pt>
                <c:pt idx="564">
                  <c:v>5.5497790000000002E-5</c:v>
                </c:pt>
                <c:pt idx="565">
                  <c:v>5.5493920000000002E-5</c:v>
                </c:pt>
                <c:pt idx="566">
                  <c:v>5.5440270000000003E-5</c:v>
                </c:pt>
                <c:pt idx="567">
                  <c:v>5.5454090000000001E-5</c:v>
                </c:pt>
                <c:pt idx="568">
                  <c:v>5.5424229999999999E-5</c:v>
                </c:pt>
                <c:pt idx="569">
                  <c:v>5.539325E-5</c:v>
                </c:pt>
                <c:pt idx="570">
                  <c:v>5.532467E-5</c:v>
                </c:pt>
                <c:pt idx="571">
                  <c:v>5.5365599999999997E-5</c:v>
                </c:pt>
                <c:pt idx="572">
                  <c:v>5.532467E-5</c:v>
                </c:pt>
                <c:pt idx="573">
                  <c:v>5.5329650000000003E-5</c:v>
                </c:pt>
                <c:pt idx="574">
                  <c:v>5.5293690000000002E-5</c:v>
                </c:pt>
                <c:pt idx="575">
                  <c:v>5.5283739999999997E-5</c:v>
                </c:pt>
                <c:pt idx="576">
                  <c:v>5.5253320000000003E-5</c:v>
                </c:pt>
                <c:pt idx="577">
                  <c:v>5.5283739999999997E-5</c:v>
                </c:pt>
                <c:pt idx="578">
                  <c:v>5.5250000000000001E-5</c:v>
                </c:pt>
                <c:pt idx="579">
                  <c:v>5.5210180000000001E-5</c:v>
                </c:pt>
                <c:pt idx="580">
                  <c:v>5.5214599999999998E-5</c:v>
                </c:pt>
                <c:pt idx="581">
                  <c:v>5.5219030000000003E-5</c:v>
                </c:pt>
                <c:pt idx="582">
                  <c:v>5.5186389999999997E-5</c:v>
                </c:pt>
                <c:pt idx="583">
                  <c:v>5.521792E-5</c:v>
                </c:pt>
                <c:pt idx="584">
                  <c:v>5.5168140000000001E-5</c:v>
                </c:pt>
                <c:pt idx="585">
                  <c:v>5.5199119999999999E-5</c:v>
                </c:pt>
                <c:pt idx="586">
                  <c:v>5.5164819999999999E-5</c:v>
                </c:pt>
                <c:pt idx="587">
                  <c:v>5.513219E-5</c:v>
                </c:pt>
                <c:pt idx="588">
                  <c:v>5.5091260000000003E-5</c:v>
                </c:pt>
                <c:pt idx="589">
                  <c:v>5.5084619999999999E-5</c:v>
                </c:pt>
                <c:pt idx="590">
                  <c:v>5.5084070000000001E-5</c:v>
                </c:pt>
                <c:pt idx="591">
                  <c:v>5.5068580000000002E-5</c:v>
                </c:pt>
                <c:pt idx="592">
                  <c:v>5.504259E-5</c:v>
                </c:pt>
                <c:pt idx="593">
                  <c:v>5.5043690000000002E-5</c:v>
                </c:pt>
                <c:pt idx="594">
                  <c:v>5.501383E-5</c:v>
                </c:pt>
                <c:pt idx="595">
                  <c:v>5.4981749999999999E-5</c:v>
                </c:pt>
                <c:pt idx="596">
                  <c:v>5.4972349999999999E-5</c:v>
                </c:pt>
                <c:pt idx="597">
                  <c:v>5.4985070000000001E-5</c:v>
                </c:pt>
                <c:pt idx="598">
                  <c:v>5.4993359999999998E-5</c:v>
                </c:pt>
                <c:pt idx="599">
                  <c:v>5.4977320000000001E-5</c:v>
                </c:pt>
                <c:pt idx="600">
                  <c:v>5.4961840000000002E-5</c:v>
                </c:pt>
                <c:pt idx="601">
                  <c:v>5.49375E-5</c:v>
                </c:pt>
                <c:pt idx="602">
                  <c:v>5.4950220000000003E-5</c:v>
                </c:pt>
                <c:pt idx="603">
                  <c:v>5.4950220000000003E-5</c:v>
                </c:pt>
                <c:pt idx="604">
                  <c:v>5.4912060000000003E-5</c:v>
                </c:pt>
                <c:pt idx="605">
                  <c:v>5.4936950000000003E-5</c:v>
                </c:pt>
                <c:pt idx="606">
                  <c:v>5.4923670000000002E-5</c:v>
                </c:pt>
                <c:pt idx="607">
                  <c:v>5.4930859999999997E-5</c:v>
                </c:pt>
                <c:pt idx="608">
                  <c:v>5.495299E-5</c:v>
                </c:pt>
                <c:pt idx="609">
                  <c:v>5.489381E-5</c:v>
                </c:pt>
                <c:pt idx="610">
                  <c:v>5.4918689999999999E-5</c:v>
                </c:pt>
                <c:pt idx="611">
                  <c:v>5.487666E-5</c:v>
                </c:pt>
                <c:pt idx="612">
                  <c:v>5.4888829999999997E-5</c:v>
                </c:pt>
                <c:pt idx="613">
                  <c:v>5.4884959999999998E-5</c:v>
                </c:pt>
                <c:pt idx="614">
                  <c:v>5.4891040000000003E-5</c:v>
                </c:pt>
                <c:pt idx="615">
                  <c:v>5.4893250000000002E-5</c:v>
                </c:pt>
                <c:pt idx="616">
                  <c:v>5.4853430000000001E-5</c:v>
                </c:pt>
                <c:pt idx="617">
                  <c:v>5.4850659999999997E-5</c:v>
                </c:pt>
                <c:pt idx="618">
                  <c:v>5.4822460000000003E-5</c:v>
                </c:pt>
                <c:pt idx="619">
                  <c:v>5.4822460000000003E-5</c:v>
                </c:pt>
                <c:pt idx="620">
                  <c:v>5.4805310000000003E-5</c:v>
                </c:pt>
                <c:pt idx="621">
                  <c:v>5.4860620000000003E-5</c:v>
                </c:pt>
                <c:pt idx="622">
                  <c:v>5.4824119999999997E-5</c:v>
                </c:pt>
                <c:pt idx="623">
                  <c:v>5.4824119999999997E-5</c:v>
                </c:pt>
                <c:pt idx="624">
                  <c:v>5.4806419999999999E-5</c:v>
                </c:pt>
                <c:pt idx="625">
                  <c:v>5.4797570000000003E-5</c:v>
                </c:pt>
                <c:pt idx="626">
                  <c:v>5.481195E-5</c:v>
                </c:pt>
                <c:pt idx="627">
                  <c:v>5.4799229999999997E-5</c:v>
                </c:pt>
                <c:pt idx="628">
                  <c:v>5.4773779999999999E-5</c:v>
                </c:pt>
                <c:pt idx="629">
                  <c:v>5.4767150000000003E-5</c:v>
                </c:pt>
                <c:pt idx="630">
                  <c:v>5.4621679999999998E-5</c:v>
                </c:pt>
                <c:pt idx="631">
                  <c:v>5.4592370000000001E-5</c:v>
                </c:pt>
                <c:pt idx="632">
                  <c:v>5.4518809999999998E-5</c:v>
                </c:pt>
                <c:pt idx="633">
                  <c:v>5.4482299999999998E-5</c:v>
                </c:pt>
                <c:pt idx="634">
                  <c:v>5.4396569999999998E-5</c:v>
                </c:pt>
                <c:pt idx="635">
                  <c:v>5.430642E-5</c:v>
                </c:pt>
                <c:pt idx="636">
                  <c:v>5.4228979999999997E-5</c:v>
                </c:pt>
                <c:pt idx="637">
                  <c:v>5.4101770000000002E-5</c:v>
                </c:pt>
                <c:pt idx="638">
                  <c:v>5.3997230000000001E-5</c:v>
                </c:pt>
                <c:pt idx="639">
                  <c:v>5.389823E-5</c:v>
                </c:pt>
                <c:pt idx="640">
                  <c:v>5.3806420000000002E-5</c:v>
                </c:pt>
                <c:pt idx="641">
                  <c:v>5.3653209999999997E-5</c:v>
                </c:pt>
                <c:pt idx="642">
                  <c:v>5.3544800000000003E-5</c:v>
                </c:pt>
                <c:pt idx="643">
                  <c:v>5.3448559999999999E-5</c:v>
                </c:pt>
                <c:pt idx="644">
                  <c:v>5.3373340000000002E-5</c:v>
                </c:pt>
                <c:pt idx="645">
                  <c:v>5.3297570000000001E-5</c:v>
                </c:pt>
                <c:pt idx="646">
                  <c:v>5.3170909999999997E-5</c:v>
                </c:pt>
                <c:pt idx="647">
                  <c:v>5.3087390000000002E-5</c:v>
                </c:pt>
                <c:pt idx="648">
                  <c:v>5.3017150000000001E-5</c:v>
                </c:pt>
                <c:pt idx="649">
                  <c:v>5.2891040000000002E-5</c:v>
                </c:pt>
                <c:pt idx="650">
                  <c:v>5.2797009999999997E-5</c:v>
                </c:pt>
                <c:pt idx="651">
                  <c:v>5.2719030000000003E-5</c:v>
                </c:pt>
                <c:pt idx="652">
                  <c:v>5.2626110000000002E-5</c:v>
                </c:pt>
                <c:pt idx="653">
                  <c:v>5.2534850000000001E-5</c:v>
                </c:pt>
                <c:pt idx="654">
                  <c:v>5.2474559999999998E-5</c:v>
                </c:pt>
                <c:pt idx="655">
                  <c:v>5.2400439999999997E-5</c:v>
                </c:pt>
                <c:pt idx="656">
                  <c:v>5.2272119999999999E-5</c:v>
                </c:pt>
                <c:pt idx="657">
                  <c:v>5.2257189999999998E-5</c:v>
                </c:pt>
                <c:pt idx="658">
                  <c:v>5.215542E-5</c:v>
                </c:pt>
                <c:pt idx="659">
                  <c:v>5.2065270000000002E-5</c:v>
                </c:pt>
                <c:pt idx="660">
                  <c:v>5.2011059999999998E-5</c:v>
                </c:pt>
                <c:pt idx="661">
                  <c:v>5.1935840000000001E-5</c:v>
                </c:pt>
                <c:pt idx="662">
                  <c:v>5.1866149999999998E-5</c:v>
                </c:pt>
                <c:pt idx="663">
                  <c:v>5.1809730000000002E-5</c:v>
                </c:pt>
                <c:pt idx="664">
                  <c:v>5.1743360000000001E-5</c:v>
                </c:pt>
                <c:pt idx="665">
                  <c:v>5.1633849999999997E-5</c:v>
                </c:pt>
                <c:pt idx="666">
                  <c:v>5.1609510000000002E-5</c:v>
                </c:pt>
                <c:pt idx="667">
                  <c:v>5.1570239999999999E-5</c:v>
                </c:pt>
                <c:pt idx="668">
                  <c:v>5.1515489999999998E-5</c:v>
                </c:pt>
                <c:pt idx="669">
                  <c:v>5.1399890000000002E-5</c:v>
                </c:pt>
                <c:pt idx="670">
                  <c:v>5.1336840000000002E-5</c:v>
                </c:pt>
                <c:pt idx="671">
                  <c:v>5.132577E-5</c:v>
                </c:pt>
                <c:pt idx="672">
                  <c:v>5.1233960000000002E-5</c:v>
                </c:pt>
                <c:pt idx="673">
                  <c:v>5.1181419999999999E-5</c:v>
                </c:pt>
                <c:pt idx="674">
                  <c:v>5.1145459999999997E-5</c:v>
                </c:pt>
                <c:pt idx="675">
                  <c:v>5.105144E-5</c:v>
                </c:pt>
                <c:pt idx="676">
                  <c:v>5.1028759999999999E-5</c:v>
                </c:pt>
                <c:pt idx="677">
                  <c:v>5.0977879999999997E-5</c:v>
                </c:pt>
                <c:pt idx="678">
                  <c:v>5.0956859999999997E-5</c:v>
                </c:pt>
                <c:pt idx="679">
                  <c:v>5.0912060000000001E-5</c:v>
                </c:pt>
                <c:pt idx="680">
                  <c:v>5.0827430000000003E-5</c:v>
                </c:pt>
                <c:pt idx="681">
                  <c:v>5.0800329999999997E-5</c:v>
                </c:pt>
                <c:pt idx="682">
                  <c:v>5.0731189999999999E-5</c:v>
                </c:pt>
                <c:pt idx="683">
                  <c:v>5.0701329999999997E-5</c:v>
                </c:pt>
                <c:pt idx="684">
                  <c:v>5.0631640000000001E-5</c:v>
                </c:pt>
                <c:pt idx="685">
                  <c:v>5.0617259999999998E-5</c:v>
                </c:pt>
                <c:pt idx="686">
                  <c:v>5.055365E-5</c:v>
                </c:pt>
                <c:pt idx="687">
                  <c:v>5.0523779999999998E-5</c:v>
                </c:pt>
                <c:pt idx="688">
                  <c:v>5.0472349999999998E-5</c:v>
                </c:pt>
                <c:pt idx="689">
                  <c:v>5.0428649999999997E-5</c:v>
                </c:pt>
                <c:pt idx="690">
                  <c:v>5.0358960000000001E-5</c:v>
                </c:pt>
                <c:pt idx="691">
                  <c:v>5.0339049999999997E-5</c:v>
                </c:pt>
                <c:pt idx="692">
                  <c:v>5.030752E-5</c:v>
                </c:pt>
                <c:pt idx="693">
                  <c:v>5.0271020000000002E-5</c:v>
                </c:pt>
                <c:pt idx="694">
                  <c:v>5.0223450000000001E-5</c:v>
                </c:pt>
                <c:pt idx="695">
                  <c:v>5.0184730000000003E-5</c:v>
                </c:pt>
                <c:pt idx="696">
                  <c:v>5.0138829999999997E-5</c:v>
                </c:pt>
                <c:pt idx="697">
                  <c:v>5.0100659999999997E-5</c:v>
                </c:pt>
                <c:pt idx="698">
                  <c:v>5.0059180000000002E-5</c:v>
                </c:pt>
                <c:pt idx="699">
                  <c:v>5.0022680000000003E-5</c:v>
                </c:pt>
                <c:pt idx="700">
                  <c:v>4.9982850000000002E-5</c:v>
                </c:pt>
                <c:pt idx="701">
                  <c:v>4.9924230000000001E-5</c:v>
                </c:pt>
                <c:pt idx="702">
                  <c:v>4.9914270000000002E-5</c:v>
                </c:pt>
                <c:pt idx="703">
                  <c:v>4.9852879999999997E-5</c:v>
                </c:pt>
                <c:pt idx="704">
                  <c:v>4.9851220000000003E-5</c:v>
                </c:pt>
                <c:pt idx="705">
                  <c:v>4.9842919999999998E-5</c:v>
                </c:pt>
                <c:pt idx="706">
                  <c:v>4.9803650000000002E-5</c:v>
                </c:pt>
                <c:pt idx="707">
                  <c:v>4.9751659999999997E-5</c:v>
                </c:pt>
                <c:pt idx="708">
                  <c:v>4.972235E-5</c:v>
                </c:pt>
                <c:pt idx="709">
                  <c:v>4.9679760000000002E-5</c:v>
                </c:pt>
                <c:pt idx="710">
                  <c:v>4.9637169999999998E-5</c:v>
                </c:pt>
                <c:pt idx="711">
                  <c:v>4.9637720000000002E-5</c:v>
                </c:pt>
                <c:pt idx="712">
                  <c:v>4.9589599999999997E-5</c:v>
                </c:pt>
                <c:pt idx="713">
                  <c:v>4.960398E-5</c:v>
                </c:pt>
                <c:pt idx="714">
                  <c:v>4.9565270000000003E-5</c:v>
                </c:pt>
                <c:pt idx="715">
                  <c:v>4.9519910000000001E-5</c:v>
                </c:pt>
                <c:pt idx="716">
                  <c:v>4.9509399999999997E-5</c:v>
                </c:pt>
                <c:pt idx="717">
                  <c:v>4.9446349999999998E-5</c:v>
                </c:pt>
                <c:pt idx="718">
                  <c:v>4.9430859999999999E-5</c:v>
                </c:pt>
                <c:pt idx="719">
                  <c:v>4.9421459999999998E-5</c:v>
                </c:pt>
                <c:pt idx="720">
                  <c:v>4.9387169999999998E-5</c:v>
                </c:pt>
                <c:pt idx="721">
                  <c:v>4.9371130000000001E-5</c:v>
                </c:pt>
                <c:pt idx="722">
                  <c:v>4.9373889999999998E-5</c:v>
                </c:pt>
                <c:pt idx="723">
                  <c:v>4.9315820000000001E-5</c:v>
                </c:pt>
                <c:pt idx="724">
                  <c:v>4.9306969999999999E-5</c:v>
                </c:pt>
                <c:pt idx="725">
                  <c:v>4.9312499999999999E-5</c:v>
                </c:pt>
                <c:pt idx="726">
                  <c:v>4.9269359999999997E-5</c:v>
                </c:pt>
                <c:pt idx="727">
                  <c:v>4.9260510000000001E-5</c:v>
                </c:pt>
                <c:pt idx="728">
                  <c:v>4.9217920000000003E-5</c:v>
                </c:pt>
                <c:pt idx="729">
                  <c:v>4.915985E-5</c:v>
                </c:pt>
                <c:pt idx="730">
                  <c:v>4.9150999999999997E-5</c:v>
                </c:pt>
                <c:pt idx="731">
                  <c:v>4.9132740000000001E-5</c:v>
                </c:pt>
                <c:pt idx="732">
                  <c:v>4.910841E-5</c:v>
                </c:pt>
                <c:pt idx="733">
                  <c:v>4.9110619999999998E-5</c:v>
                </c:pt>
                <c:pt idx="734">
                  <c:v>4.904923E-5</c:v>
                </c:pt>
                <c:pt idx="735">
                  <c:v>4.9055860000000003E-5</c:v>
                </c:pt>
                <c:pt idx="736">
                  <c:v>4.9023229999999997E-5</c:v>
                </c:pt>
                <c:pt idx="737">
                  <c:v>4.9006640000000002E-5</c:v>
                </c:pt>
                <c:pt idx="738">
                  <c:v>4.8946899999999997E-5</c:v>
                </c:pt>
                <c:pt idx="739">
                  <c:v>4.8924229999999997E-5</c:v>
                </c:pt>
                <c:pt idx="740">
                  <c:v>4.8889930000000003E-5</c:v>
                </c:pt>
                <c:pt idx="741">
                  <c:v>4.8812500000000001E-5</c:v>
                </c:pt>
                <c:pt idx="742">
                  <c:v>4.8836840000000003E-5</c:v>
                </c:pt>
                <c:pt idx="743">
                  <c:v>4.8753320000000001E-5</c:v>
                </c:pt>
                <c:pt idx="744">
                  <c:v>4.8689710000000003E-5</c:v>
                </c:pt>
                <c:pt idx="745">
                  <c:v>4.8632189999999998E-5</c:v>
                </c:pt>
                <c:pt idx="746">
                  <c:v>4.8536499999999999E-5</c:v>
                </c:pt>
                <c:pt idx="747">
                  <c:v>4.8548119999999998E-5</c:v>
                </c:pt>
                <c:pt idx="748">
                  <c:v>4.852102E-5</c:v>
                </c:pt>
                <c:pt idx="749">
                  <c:v>4.8480640000000001E-5</c:v>
                </c:pt>
                <c:pt idx="750">
                  <c:v>4.8403760000000003E-5</c:v>
                </c:pt>
                <c:pt idx="751">
                  <c:v>4.8350660000000002E-5</c:v>
                </c:pt>
                <c:pt idx="752">
                  <c:v>4.8261060000000002E-5</c:v>
                </c:pt>
                <c:pt idx="753">
                  <c:v>4.7776550000000003E-5</c:v>
                </c:pt>
                <c:pt idx="754">
                  <c:v>4.677987E-5</c:v>
                </c:pt>
                <c:pt idx="755">
                  <c:v>4.5626110000000001E-5</c:v>
                </c:pt>
                <c:pt idx="756">
                  <c:v>4.3314159999999997E-5</c:v>
                </c:pt>
                <c:pt idx="757">
                  <c:v>3.951272E-5</c:v>
                </c:pt>
                <c:pt idx="758">
                  <c:v>3.4271569999999997E-5</c:v>
                </c:pt>
                <c:pt idx="759">
                  <c:v>2.7476769999999999E-5</c:v>
                </c:pt>
                <c:pt idx="760">
                  <c:v>1.848175E-5</c:v>
                </c:pt>
                <c:pt idx="761">
                  <c:v>1.07052E-5</c:v>
                </c:pt>
                <c:pt idx="762">
                  <c:v>4.7544249999999998E-6</c:v>
                </c:pt>
                <c:pt idx="763">
                  <c:v>1.2046460000000001E-6</c:v>
                </c:pt>
                <c:pt idx="764">
                  <c:v>1.5265489999999999E-7</c:v>
                </c:pt>
                <c:pt idx="765">
                  <c:v>6.7477880000000005E-8</c:v>
                </c:pt>
                <c:pt idx="766">
                  <c:v>1.382743E-8</c:v>
                </c:pt>
                <c:pt idx="767">
                  <c:v>9.9557520000000003E-9</c:v>
                </c:pt>
                <c:pt idx="768">
                  <c:v>2.04646E-8</c:v>
                </c:pt>
                <c:pt idx="769">
                  <c:v>-1.9358409999999999E-8</c:v>
                </c:pt>
                <c:pt idx="770">
                  <c:v>-8.2964599999999997E-9</c:v>
                </c:pt>
                <c:pt idx="771">
                  <c:v>4.4247789999999998E-9</c:v>
                </c:pt>
                <c:pt idx="772">
                  <c:v>9.4026550000000008E-9</c:v>
                </c:pt>
                <c:pt idx="773">
                  <c:v>5.5309729999999997E-9</c:v>
                </c:pt>
                <c:pt idx="774">
                  <c:v>3.8716809999999999E-9</c:v>
                </c:pt>
                <c:pt idx="775">
                  <c:v>1.161504E-8</c:v>
                </c:pt>
                <c:pt idx="776">
                  <c:v>4.9778760000000002E-8</c:v>
                </c:pt>
                <c:pt idx="777">
                  <c:v>6.6371679999999999E-9</c:v>
                </c:pt>
                <c:pt idx="778">
                  <c:v>-1.5486730000000002E-8</c:v>
                </c:pt>
                <c:pt idx="779">
                  <c:v>2.5995579999999998E-8</c:v>
                </c:pt>
                <c:pt idx="780">
                  <c:v>2.10177E-8</c:v>
                </c:pt>
                <c:pt idx="781">
                  <c:v>1.6039819999999999E-8</c:v>
                </c:pt>
                <c:pt idx="782">
                  <c:v>6.6371679999999999E-9</c:v>
                </c:pt>
                <c:pt idx="783">
                  <c:v>8.8495579999999996E-9</c:v>
                </c:pt>
                <c:pt idx="784">
                  <c:v>8.2964599999999997E-9</c:v>
                </c:pt>
                <c:pt idx="785">
                  <c:v>-1.216814E-8</c:v>
                </c:pt>
                <c:pt idx="786">
                  <c:v>1.382743E-8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'C3265A_CC_L5_AR-20190325-085114'!$D$2</c:f>
              <c:strCache>
                <c:ptCount val="1"/>
                <c:pt idx="0">
                  <c:v>Resistivity (Ohm/mm)</c:v>
                </c:pt>
              </c:strCache>
            </c:strRef>
          </c:tx>
          <c:spPr>
            <a:ln w="19050" cap="rnd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'C3265A_CC_L5_AR-20190325-085114'!$B$3:$B$593</c:f>
              <c:numCache>
                <c:formatCode>0.00E+00</c:formatCode>
                <c:ptCount val="591"/>
                <c:pt idx="0">
                  <c:v>291.89260000000002</c:v>
                </c:pt>
                <c:pt idx="1">
                  <c:v>291.89749999999998</c:v>
                </c:pt>
                <c:pt idx="2">
                  <c:v>291.89460000000003</c:v>
                </c:pt>
                <c:pt idx="3">
                  <c:v>291.89960000000002</c:v>
                </c:pt>
                <c:pt idx="4">
                  <c:v>291.90089999999998</c:v>
                </c:pt>
                <c:pt idx="5">
                  <c:v>291.89960000000002</c:v>
                </c:pt>
                <c:pt idx="6">
                  <c:v>291.90679999999998</c:v>
                </c:pt>
                <c:pt idx="7">
                  <c:v>291.91210000000001</c:v>
                </c:pt>
                <c:pt idx="8">
                  <c:v>291.91860000000003</c:v>
                </c:pt>
                <c:pt idx="9">
                  <c:v>291.93270000000001</c:v>
                </c:pt>
                <c:pt idx="10">
                  <c:v>291.95260000000002</c:v>
                </c:pt>
                <c:pt idx="11">
                  <c:v>291.97519999999997</c:v>
                </c:pt>
                <c:pt idx="12">
                  <c:v>292.00240000000002</c:v>
                </c:pt>
                <c:pt idx="13">
                  <c:v>292.03789999999998</c:v>
                </c:pt>
                <c:pt idx="14">
                  <c:v>292.0772</c:v>
                </c:pt>
                <c:pt idx="15">
                  <c:v>292.12110000000001</c:v>
                </c:pt>
                <c:pt idx="16">
                  <c:v>292.17009999999999</c:v>
                </c:pt>
                <c:pt idx="17">
                  <c:v>292.22730000000001</c:v>
                </c:pt>
                <c:pt idx="18">
                  <c:v>292.28930000000003</c:v>
                </c:pt>
                <c:pt idx="19">
                  <c:v>292.35509999999999</c:v>
                </c:pt>
                <c:pt idx="20">
                  <c:v>292.42970000000003</c:v>
                </c:pt>
                <c:pt idx="21">
                  <c:v>292.50450000000001</c:v>
                </c:pt>
                <c:pt idx="22">
                  <c:v>292.58690000000001</c:v>
                </c:pt>
                <c:pt idx="23">
                  <c:v>292.67059999999998</c:v>
                </c:pt>
                <c:pt idx="24">
                  <c:v>292.76249999999999</c:v>
                </c:pt>
                <c:pt idx="25">
                  <c:v>292.86009999999999</c:v>
                </c:pt>
                <c:pt idx="26">
                  <c:v>292.95830000000001</c:v>
                </c:pt>
                <c:pt idx="27">
                  <c:v>293.06020000000001</c:v>
                </c:pt>
                <c:pt idx="28">
                  <c:v>293.16800000000001</c:v>
                </c:pt>
                <c:pt idx="29">
                  <c:v>293.28109999999998</c:v>
                </c:pt>
                <c:pt idx="30">
                  <c:v>293.3931</c:v>
                </c:pt>
                <c:pt idx="31">
                  <c:v>293.51229999999998</c:v>
                </c:pt>
                <c:pt idx="32">
                  <c:v>293.6352</c:v>
                </c:pt>
                <c:pt idx="33">
                  <c:v>293.75549999999998</c:v>
                </c:pt>
                <c:pt idx="34">
                  <c:v>293.88749999999999</c:v>
                </c:pt>
                <c:pt idx="35">
                  <c:v>294.01490000000001</c:v>
                </c:pt>
                <c:pt idx="36">
                  <c:v>294.14659999999998</c:v>
                </c:pt>
                <c:pt idx="37">
                  <c:v>294.2808</c:v>
                </c:pt>
                <c:pt idx="38">
                  <c:v>294.42500000000001</c:v>
                </c:pt>
                <c:pt idx="39">
                  <c:v>294.54950000000002</c:v>
                </c:pt>
                <c:pt idx="40">
                  <c:v>294.69580000000002</c:v>
                </c:pt>
                <c:pt idx="41">
                  <c:v>294.84449999999998</c:v>
                </c:pt>
                <c:pt idx="42">
                  <c:v>294.9855</c:v>
                </c:pt>
                <c:pt idx="43">
                  <c:v>295.1277</c:v>
                </c:pt>
                <c:pt idx="44">
                  <c:v>295.2731</c:v>
                </c:pt>
                <c:pt idx="45">
                  <c:v>295.41430000000003</c:v>
                </c:pt>
                <c:pt idx="46">
                  <c:v>295.55529999999999</c:v>
                </c:pt>
                <c:pt idx="47">
                  <c:v>295.69200000000001</c:v>
                </c:pt>
                <c:pt idx="48">
                  <c:v>295.82679999999999</c:v>
                </c:pt>
                <c:pt idx="49">
                  <c:v>295.9538</c:v>
                </c:pt>
                <c:pt idx="50">
                  <c:v>296.08159999999998</c:v>
                </c:pt>
                <c:pt idx="51">
                  <c:v>296.19810000000001</c:v>
                </c:pt>
                <c:pt idx="52">
                  <c:v>296.3152</c:v>
                </c:pt>
                <c:pt idx="53">
                  <c:v>296.42689999999999</c:v>
                </c:pt>
                <c:pt idx="54">
                  <c:v>296.53280000000001</c:v>
                </c:pt>
                <c:pt idx="55">
                  <c:v>296.6343</c:v>
                </c:pt>
                <c:pt idx="56">
                  <c:v>296.73289999999997</c:v>
                </c:pt>
                <c:pt idx="57">
                  <c:v>296.82639999999998</c:v>
                </c:pt>
                <c:pt idx="58">
                  <c:v>296.91640000000001</c:v>
                </c:pt>
                <c:pt idx="59">
                  <c:v>296.99759999999998</c:v>
                </c:pt>
                <c:pt idx="60">
                  <c:v>297.0829</c:v>
                </c:pt>
                <c:pt idx="61">
                  <c:v>297.15899999999999</c:v>
                </c:pt>
                <c:pt idx="62">
                  <c:v>297.23379999999997</c:v>
                </c:pt>
                <c:pt idx="63">
                  <c:v>297.29809999999998</c:v>
                </c:pt>
                <c:pt idx="64">
                  <c:v>297.36290000000002</c:v>
                </c:pt>
                <c:pt idx="65">
                  <c:v>297.34699999999998</c:v>
                </c:pt>
                <c:pt idx="66">
                  <c:v>297.10250000000002</c:v>
                </c:pt>
                <c:pt idx="67">
                  <c:v>296.49650000000003</c:v>
                </c:pt>
                <c:pt idx="68">
                  <c:v>295.38580000000002</c:v>
                </c:pt>
                <c:pt idx="69">
                  <c:v>293.92930000000001</c:v>
                </c:pt>
                <c:pt idx="70">
                  <c:v>292.36540000000002</c:v>
                </c:pt>
                <c:pt idx="71">
                  <c:v>290.75880000000001</c:v>
                </c:pt>
                <c:pt idx="72">
                  <c:v>289.14319999999998</c:v>
                </c:pt>
                <c:pt idx="73">
                  <c:v>287.5462</c:v>
                </c:pt>
                <c:pt idx="74">
                  <c:v>285.91770000000002</c:v>
                </c:pt>
                <c:pt idx="75">
                  <c:v>284.28339999999997</c:v>
                </c:pt>
                <c:pt idx="76">
                  <c:v>282.67230000000001</c:v>
                </c:pt>
                <c:pt idx="77">
                  <c:v>281.03460000000001</c:v>
                </c:pt>
                <c:pt idx="78">
                  <c:v>279.39980000000003</c:v>
                </c:pt>
                <c:pt idx="79">
                  <c:v>277.76229999999998</c:v>
                </c:pt>
                <c:pt idx="80">
                  <c:v>276.12560000000002</c:v>
                </c:pt>
                <c:pt idx="81">
                  <c:v>274.50740000000002</c:v>
                </c:pt>
                <c:pt idx="82">
                  <c:v>272.87040000000002</c:v>
                </c:pt>
                <c:pt idx="83">
                  <c:v>271.24250000000001</c:v>
                </c:pt>
                <c:pt idx="84">
                  <c:v>269.61669999999998</c:v>
                </c:pt>
                <c:pt idx="85">
                  <c:v>268.0093</c:v>
                </c:pt>
                <c:pt idx="86">
                  <c:v>266.42380000000003</c:v>
                </c:pt>
                <c:pt idx="87">
                  <c:v>264.8544</c:v>
                </c:pt>
                <c:pt idx="88">
                  <c:v>263.3014</c:v>
                </c:pt>
                <c:pt idx="89">
                  <c:v>261.76769999999999</c:v>
                </c:pt>
                <c:pt idx="90">
                  <c:v>260.25369999999998</c:v>
                </c:pt>
                <c:pt idx="91">
                  <c:v>258.75689999999997</c:v>
                </c:pt>
                <c:pt idx="92">
                  <c:v>257.27789999999999</c:v>
                </c:pt>
                <c:pt idx="93">
                  <c:v>255.821</c:v>
                </c:pt>
                <c:pt idx="94">
                  <c:v>254.38339999999999</c:v>
                </c:pt>
                <c:pt idx="95">
                  <c:v>252.96379999999999</c:v>
                </c:pt>
                <c:pt idx="96">
                  <c:v>251.56440000000001</c:v>
                </c:pt>
                <c:pt idx="97">
                  <c:v>250.18389999999999</c:v>
                </c:pt>
                <c:pt idx="98">
                  <c:v>248.8219</c:v>
                </c:pt>
                <c:pt idx="99">
                  <c:v>247.4811</c:v>
                </c:pt>
                <c:pt idx="100">
                  <c:v>246.16079999999999</c:v>
                </c:pt>
                <c:pt idx="101">
                  <c:v>244.84970000000001</c:v>
                </c:pt>
                <c:pt idx="102">
                  <c:v>243.5573</c:v>
                </c:pt>
                <c:pt idx="103">
                  <c:v>242.28299999999999</c:v>
                </c:pt>
                <c:pt idx="104">
                  <c:v>241.03299999999999</c:v>
                </c:pt>
                <c:pt idx="105">
                  <c:v>239.8014</c:v>
                </c:pt>
                <c:pt idx="106">
                  <c:v>238.59870000000001</c:v>
                </c:pt>
                <c:pt idx="107">
                  <c:v>237.39859999999999</c:v>
                </c:pt>
                <c:pt idx="108">
                  <c:v>236.208</c:v>
                </c:pt>
                <c:pt idx="109">
                  <c:v>235.03270000000001</c:v>
                </c:pt>
                <c:pt idx="110">
                  <c:v>233.88120000000001</c:v>
                </c:pt>
                <c:pt idx="111">
                  <c:v>232.74529999999999</c:v>
                </c:pt>
                <c:pt idx="112">
                  <c:v>231.62479999999999</c:v>
                </c:pt>
                <c:pt idx="113">
                  <c:v>230.51939999999999</c:v>
                </c:pt>
                <c:pt idx="114">
                  <c:v>229.42590000000001</c:v>
                </c:pt>
                <c:pt idx="115">
                  <c:v>228.3383</c:v>
                </c:pt>
                <c:pt idx="116">
                  <c:v>227.28620000000001</c:v>
                </c:pt>
                <c:pt idx="117">
                  <c:v>226.23269999999999</c:v>
                </c:pt>
                <c:pt idx="118">
                  <c:v>225.1944</c:v>
                </c:pt>
                <c:pt idx="119">
                  <c:v>224.1618</c:v>
                </c:pt>
                <c:pt idx="120">
                  <c:v>223.14529999999999</c:v>
                </c:pt>
                <c:pt idx="121">
                  <c:v>222.14359999999999</c:v>
                </c:pt>
                <c:pt idx="122">
                  <c:v>221.14959999999999</c:v>
                </c:pt>
                <c:pt idx="123">
                  <c:v>220.1677</c:v>
                </c:pt>
                <c:pt idx="124">
                  <c:v>219.19579999999999</c:v>
                </c:pt>
                <c:pt idx="125">
                  <c:v>218.22919999999999</c:v>
                </c:pt>
                <c:pt idx="126">
                  <c:v>217.2706</c:v>
                </c:pt>
                <c:pt idx="127">
                  <c:v>216.3295</c:v>
                </c:pt>
                <c:pt idx="128">
                  <c:v>215.39529999999999</c:v>
                </c:pt>
                <c:pt idx="129">
                  <c:v>214.4709</c:v>
                </c:pt>
                <c:pt idx="130">
                  <c:v>213.55510000000001</c:v>
                </c:pt>
                <c:pt idx="131">
                  <c:v>212.64709999999999</c:v>
                </c:pt>
                <c:pt idx="132">
                  <c:v>211.7415</c:v>
                </c:pt>
                <c:pt idx="133">
                  <c:v>210.8484</c:v>
                </c:pt>
                <c:pt idx="134">
                  <c:v>209.959</c:v>
                </c:pt>
                <c:pt idx="135">
                  <c:v>208.99700000000001</c:v>
                </c:pt>
                <c:pt idx="136">
                  <c:v>207.8964</c:v>
                </c:pt>
                <c:pt idx="137">
                  <c:v>206.75749999999999</c:v>
                </c:pt>
                <c:pt idx="138">
                  <c:v>205.6284</c:v>
                </c:pt>
                <c:pt idx="139">
                  <c:v>204.50579999999999</c:v>
                </c:pt>
                <c:pt idx="140">
                  <c:v>203.39259999999999</c:v>
                </c:pt>
                <c:pt idx="141">
                  <c:v>202.26220000000001</c:v>
                </c:pt>
                <c:pt idx="142">
                  <c:v>201.0274</c:v>
                </c:pt>
                <c:pt idx="143">
                  <c:v>199.73140000000001</c:v>
                </c:pt>
                <c:pt idx="144">
                  <c:v>198.4196</c:v>
                </c:pt>
                <c:pt idx="145">
                  <c:v>197.10130000000001</c:v>
                </c:pt>
                <c:pt idx="146">
                  <c:v>195.78710000000001</c:v>
                </c:pt>
                <c:pt idx="147">
                  <c:v>194.4658</c:v>
                </c:pt>
                <c:pt idx="148">
                  <c:v>193.0882</c:v>
                </c:pt>
                <c:pt idx="149">
                  <c:v>191.761</c:v>
                </c:pt>
                <c:pt idx="150">
                  <c:v>190.43770000000001</c:v>
                </c:pt>
                <c:pt idx="151">
                  <c:v>189.10910000000001</c:v>
                </c:pt>
                <c:pt idx="152">
                  <c:v>187.78139999999999</c:v>
                </c:pt>
                <c:pt idx="153">
                  <c:v>186.45480000000001</c:v>
                </c:pt>
                <c:pt idx="154">
                  <c:v>185.11160000000001</c:v>
                </c:pt>
                <c:pt idx="155">
                  <c:v>183.7955</c:v>
                </c:pt>
                <c:pt idx="156">
                  <c:v>182.48390000000001</c:v>
                </c:pt>
                <c:pt idx="157">
                  <c:v>181.17410000000001</c:v>
                </c:pt>
                <c:pt idx="158">
                  <c:v>179.8663</c:v>
                </c:pt>
                <c:pt idx="159">
                  <c:v>178.56209999999999</c:v>
                </c:pt>
                <c:pt idx="160">
                  <c:v>177.26179999999999</c:v>
                </c:pt>
                <c:pt idx="161">
                  <c:v>175.9804</c:v>
                </c:pt>
                <c:pt idx="162">
                  <c:v>174.69900000000001</c:v>
                </c:pt>
                <c:pt idx="163">
                  <c:v>173.41990000000001</c:v>
                </c:pt>
                <c:pt idx="164">
                  <c:v>172.14869999999999</c:v>
                </c:pt>
                <c:pt idx="165">
                  <c:v>170.8854</c:v>
                </c:pt>
                <c:pt idx="166">
                  <c:v>169.63149999999999</c:v>
                </c:pt>
                <c:pt idx="167">
                  <c:v>168.39680000000001</c:v>
                </c:pt>
                <c:pt idx="168">
                  <c:v>167.15440000000001</c:v>
                </c:pt>
                <c:pt idx="169">
                  <c:v>165.92089999999999</c:v>
                </c:pt>
                <c:pt idx="170">
                  <c:v>164.68549999999999</c:v>
                </c:pt>
                <c:pt idx="171">
                  <c:v>163.46789999999999</c:v>
                </c:pt>
                <c:pt idx="172">
                  <c:v>162.256</c:v>
                </c:pt>
                <c:pt idx="173">
                  <c:v>161.05080000000001</c:v>
                </c:pt>
                <c:pt idx="174">
                  <c:v>159.85669999999999</c:v>
                </c:pt>
                <c:pt idx="175">
                  <c:v>158.66650000000001</c:v>
                </c:pt>
                <c:pt idx="176">
                  <c:v>157.48699999999999</c:v>
                </c:pt>
                <c:pt idx="177">
                  <c:v>156.31209999999999</c:v>
                </c:pt>
                <c:pt idx="178">
                  <c:v>155.14510000000001</c:v>
                </c:pt>
                <c:pt idx="179">
                  <c:v>153.98320000000001</c:v>
                </c:pt>
                <c:pt idx="180">
                  <c:v>152.8349</c:v>
                </c:pt>
                <c:pt idx="181">
                  <c:v>151.68450000000001</c:v>
                </c:pt>
                <c:pt idx="182">
                  <c:v>150.55590000000001</c:v>
                </c:pt>
                <c:pt idx="183">
                  <c:v>149.43790000000001</c:v>
                </c:pt>
                <c:pt idx="184">
                  <c:v>148.32749999999999</c:v>
                </c:pt>
                <c:pt idx="185">
                  <c:v>147.22499999999999</c:v>
                </c:pt>
                <c:pt idx="186">
                  <c:v>146.13040000000001</c:v>
                </c:pt>
                <c:pt idx="187">
                  <c:v>145.04069999999999</c:v>
                </c:pt>
                <c:pt idx="188">
                  <c:v>143.95609999999999</c:v>
                </c:pt>
                <c:pt idx="189">
                  <c:v>142.887</c:v>
                </c:pt>
                <c:pt idx="190">
                  <c:v>141.82579999999999</c:v>
                </c:pt>
                <c:pt idx="191">
                  <c:v>140.768</c:v>
                </c:pt>
                <c:pt idx="192">
                  <c:v>139.71680000000001</c:v>
                </c:pt>
                <c:pt idx="193">
                  <c:v>138.67509999999999</c:v>
                </c:pt>
                <c:pt idx="194">
                  <c:v>137.63499999999999</c:v>
                </c:pt>
                <c:pt idx="195">
                  <c:v>136.61089999999999</c:v>
                </c:pt>
                <c:pt idx="196">
                  <c:v>135.59219999999999</c:v>
                </c:pt>
                <c:pt idx="197">
                  <c:v>134.5831</c:v>
                </c:pt>
                <c:pt idx="198">
                  <c:v>133.58070000000001</c:v>
                </c:pt>
                <c:pt idx="199">
                  <c:v>132.58369999999999</c:v>
                </c:pt>
                <c:pt idx="200">
                  <c:v>131.59540000000001</c:v>
                </c:pt>
                <c:pt idx="201">
                  <c:v>130.61699999999999</c:v>
                </c:pt>
                <c:pt idx="202">
                  <c:v>129.64519999999999</c:v>
                </c:pt>
                <c:pt idx="203">
                  <c:v>128.67949999999999</c:v>
                </c:pt>
                <c:pt idx="204">
                  <c:v>127.72069999999999</c:v>
                </c:pt>
                <c:pt idx="205">
                  <c:v>126.7623</c:v>
                </c:pt>
                <c:pt idx="206">
                  <c:v>125.80880000000001</c:v>
                </c:pt>
                <c:pt idx="207">
                  <c:v>124.8749</c:v>
                </c:pt>
                <c:pt idx="208">
                  <c:v>123.9464</c:v>
                </c:pt>
                <c:pt idx="209">
                  <c:v>123.02509999999999</c:v>
                </c:pt>
                <c:pt idx="210">
                  <c:v>122.1116</c:v>
                </c:pt>
                <c:pt idx="211">
                  <c:v>121.2016</c:v>
                </c:pt>
                <c:pt idx="212">
                  <c:v>120.2949</c:v>
                </c:pt>
                <c:pt idx="213">
                  <c:v>119.3995</c:v>
                </c:pt>
                <c:pt idx="214">
                  <c:v>118.5132</c:v>
                </c:pt>
                <c:pt idx="215">
                  <c:v>117.63509999999999</c:v>
                </c:pt>
                <c:pt idx="216">
                  <c:v>116.7597</c:v>
                </c:pt>
                <c:pt idx="217">
                  <c:v>115.8875</c:v>
                </c:pt>
                <c:pt idx="218">
                  <c:v>115.01779999999999</c:v>
                </c:pt>
                <c:pt idx="219">
                  <c:v>114.1502</c:v>
                </c:pt>
                <c:pt idx="220">
                  <c:v>113.30929999999999</c:v>
                </c:pt>
                <c:pt idx="221">
                  <c:v>112.4645</c:v>
                </c:pt>
                <c:pt idx="222">
                  <c:v>111.62560000000001</c:v>
                </c:pt>
                <c:pt idx="223">
                  <c:v>110.7924</c:v>
                </c:pt>
                <c:pt idx="224">
                  <c:v>109.9639</c:v>
                </c:pt>
                <c:pt idx="225">
                  <c:v>109.1387</c:v>
                </c:pt>
                <c:pt idx="226">
                  <c:v>108.3193</c:v>
                </c:pt>
                <c:pt idx="227">
                  <c:v>107.5067</c:v>
                </c:pt>
                <c:pt idx="228">
                  <c:v>106.6994</c:v>
                </c:pt>
                <c:pt idx="229">
                  <c:v>105.893</c:v>
                </c:pt>
                <c:pt idx="230">
                  <c:v>105.0958</c:v>
                </c:pt>
                <c:pt idx="231">
                  <c:v>104.3121</c:v>
                </c:pt>
                <c:pt idx="232">
                  <c:v>103.5232</c:v>
                </c:pt>
                <c:pt idx="233">
                  <c:v>102.7411</c:v>
                </c:pt>
                <c:pt idx="234">
                  <c:v>101.9637</c:v>
                </c:pt>
                <c:pt idx="235">
                  <c:v>101.1879</c:v>
                </c:pt>
                <c:pt idx="236">
                  <c:v>100.4175</c:v>
                </c:pt>
                <c:pt idx="237">
                  <c:v>99.654979999999995</c:v>
                </c:pt>
                <c:pt idx="238">
                  <c:v>98.899810000000002</c:v>
                </c:pt>
                <c:pt idx="239">
                  <c:v>98.145820000000001</c:v>
                </c:pt>
                <c:pt idx="240">
                  <c:v>97.398240000000001</c:v>
                </c:pt>
                <c:pt idx="241">
                  <c:v>96.655640000000005</c:v>
                </c:pt>
                <c:pt idx="242">
                  <c:v>95.920460000000006</c:v>
                </c:pt>
                <c:pt idx="243">
                  <c:v>95.18853</c:v>
                </c:pt>
                <c:pt idx="244">
                  <c:v>94.464070000000007</c:v>
                </c:pt>
                <c:pt idx="245">
                  <c:v>93.737780000000001</c:v>
                </c:pt>
                <c:pt idx="246">
                  <c:v>93.012659999999997</c:v>
                </c:pt>
                <c:pt idx="247">
                  <c:v>92.307640000000006</c:v>
                </c:pt>
                <c:pt idx="248">
                  <c:v>91.597290000000001</c:v>
                </c:pt>
                <c:pt idx="249">
                  <c:v>90.893829999999994</c:v>
                </c:pt>
                <c:pt idx="250">
                  <c:v>90.194869999999995</c:v>
                </c:pt>
                <c:pt idx="251">
                  <c:v>89.499480000000005</c:v>
                </c:pt>
                <c:pt idx="252">
                  <c:v>88.80753</c:v>
                </c:pt>
                <c:pt idx="253">
                  <c:v>88.11985</c:v>
                </c:pt>
                <c:pt idx="254">
                  <c:v>87.436589999999995</c:v>
                </c:pt>
                <c:pt idx="255">
                  <c:v>86.766639999999995</c:v>
                </c:pt>
                <c:pt idx="256">
                  <c:v>86.093170000000001</c:v>
                </c:pt>
                <c:pt idx="257">
                  <c:v>85.422560000000004</c:v>
                </c:pt>
                <c:pt idx="258">
                  <c:v>84.751779999999997</c:v>
                </c:pt>
                <c:pt idx="259">
                  <c:v>84.08981</c:v>
                </c:pt>
                <c:pt idx="260">
                  <c:v>83.43235</c:v>
                </c:pt>
                <c:pt idx="261">
                  <c:v>82.776799999999994</c:v>
                </c:pt>
                <c:pt idx="262">
                  <c:v>82.126400000000004</c:v>
                </c:pt>
                <c:pt idx="263">
                  <c:v>81.479179999999999</c:v>
                </c:pt>
                <c:pt idx="264">
                  <c:v>80.836690000000004</c:v>
                </c:pt>
                <c:pt idx="265">
                  <c:v>80.197559999999996</c:v>
                </c:pt>
                <c:pt idx="266">
                  <c:v>79.561189999999996</c:v>
                </c:pt>
                <c:pt idx="267">
                  <c:v>78.927329999999998</c:v>
                </c:pt>
                <c:pt idx="268">
                  <c:v>78.305260000000004</c:v>
                </c:pt>
                <c:pt idx="269">
                  <c:v>77.681240000000003</c:v>
                </c:pt>
                <c:pt idx="270">
                  <c:v>77.059749999999994</c:v>
                </c:pt>
                <c:pt idx="271">
                  <c:v>76.440259999999995</c:v>
                </c:pt>
                <c:pt idx="272">
                  <c:v>75.821370000000002</c:v>
                </c:pt>
                <c:pt idx="273">
                  <c:v>75.211330000000004</c:v>
                </c:pt>
                <c:pt idx="274">
                  <c:v>74.607560000000007</c:v>
                </c:pt>
                <c:pt idx="275">
                  <c:v>74.001760000000004</c:v>
                </c:pt>
                <c:pt idx="276">
                  <c:v>73.39819</c:v>
                </c:pt>
                <c:pt idx="277">
                  <c:v>72.799869999999999</c:v>
                </c:pt>
                <c:pt idx="278">
                  <c:v>72.204539999999994</c:v>
                </c:pt>
                <c:pt idx="279">
                  <c:v>71.616720000000001</c:v>
                </c:pt>
                <c:pt idx="280">
                  <c:v>71.028700000000001</c:v>
                </c:pt>
                <c:pt idx="281">
                  <c:v>70.44847</c:v>
                </c:pt>
                <c:pt idx="282">
                  <c:v>69.863680000000002</c:v>
                </c:pt>
                <c:pt idx="283">
                  <c:v>69.291449999999998</c:v>
                </c:pt>
                <c:pt idx="284">
                  <c:v>68.717020000000005</c:v>
                </c:pt>
                <c:pt idx="285">
                  <c:v>68.141419999999997</c:v>
                </c:pt>
                <c:pt idx="286">
                  <c:v>67.565539999999999</c:v>
                </c:pt>
                <c:pt idx="287">
                  <c:v>66.996639999999999</c:v>
                </c:pt>
                <c:pt idx="288">
                  <c:v>66.433769999999996</c:v>
                </c:pt>
                <c:pt idx="289">
                  <c:v>65.871260000000007</c:v>
                </c:pt>
                <c:pt idx="290">
                  <c:v>65.311350000000004</c:v>
                </c:pt>
                <c:pt idx="291">
                  <c:v>64.75488</c:v>
                </c:pt>
                <c:pt idx="292">
                  <c:v>64.197819999999993</c:v>
                </c:pt>
                <c:pt idx="293">
                  <c:v>63.643529999999998</c:v>
                </c:pt>
                <c:pt idx="294">
                  <c:v>63.094230000000003</c:v>
                </c:pt>
                <c:pt idx="295">
                  <c:v>62.547499999999999</c:v>
                </c:pt>
                <c:pt idx="296">
                  <c:v>62.005130000000001</c:v>
                </c:pt>
                <c:pt idx="297">
                  <c:v>61.46358</c:v>
                </c:pt>
                <c:pt idx="298">
                  <c:v>60.923380000000002</c:v>
                </c:pt>
                <c:pt idx="299">
                  <c:v>60.389090000000003</c:v>
                </c:pt>
                <c:pt idx="300">
                  <c:v>59.851210000000002</c:v>
                </c:pt>
                <c:pt idx="301">
                  <c:v>59.316969999999998</c:v>
                </c:pt>
                <c:pt idx="302">
                  <c:v>58.791670000000003</c:v>
                </c:pt>
                <c:pt idx="303">
                  <c:v>58.267440000000001</c:v>
                </c:pt>
                <c:pt idx="304">
                  <c:v>57.738750000000003</c:v>
                </c:pt>
                <c:pt idx="305">
                  <c:v>57.212829999999997</c:v>
                </c:pt>
                <c:pt idx="306">
                  <c:v>56.687069999999999</c:v>
                </c:pt>
                <c:pt idx="307">
                  <c:v>56.170299999999997</c:v>
                </c:pt>
                <c:pt idx="308">
                  <c:v>55.654629999999997</c:v>
                </c:pt>
                <c:pt idx="309">
                  <c:v>55.132640000000002</c:v>
                </c:pt>
                <c:pt idx="310">
                  <c:v>54.609119999999997</c:v>
                </c:pt>
                <c:pt idx="311">
                  <c:v>54.091549999999998</c:v>
                </c:pt>
                <c:pt idx="312">
                  <c:v>53.582389999999997</c:v>
                </c:pt>
                <c:pt idx="313">
                  <c:v>53.068800000000003</c:v>
                </c:pt>
                <c:pt idx="314">
                  <c:v>52.559130000000003</c:v>
                </c:pt>
                <c:pt idx="315">
                  <c:v>52.045169999999999</c:v>
                </c:pt>
                <c:pt idx="316">
                  <c:v>51.525370000000002</c:v>
                </c:pt>
                <c:pt idx="317">
                  <c:v>50.975389999999997</c:v>
                </c:pt>
                <c:pt idx="318">
                  <c:v>50.423949999999998</c:v>
                </c:pt>
                <c:pt idx="319">
                  <c:v>49.870800000000003</c:v>
                </c:pt>
                <c:pt idx="320">
                  <c:v>49.316589999999998</c:v>
                </c:pt>
                <c:pt idx="321">
                  <c:v>48.757640000000002</c:v>
                </c:pt>
                <c:pt idx="322">
                  <c:v>48.199509999999997</c:v>
                </c:pt>
                <c:pt idx="323">
                  <c:v>47.638629999999999</c:v>
                </c:pt>
                <c:pt idx="324">
                  <c:v>47.091239999999999</c:v>
                </c:pt>
                <c:pt idx="325">
                  <c:v>46.614739999999998</c:v>
                </c:pt>
                <c:pt idx="326">
                  <c:v>46.205190000000002</c:v>
                </c:pt>
                <c:pt idx="327">
                  <c:v>45.834350000000001</c:v>
                </c:pt>
                <c:pt idx="328">
                  <c:v>45.479819999999997</c:v>
                </c:pt>
                <c:pt idx="329">
                  <c:v>45.141179999999999</c:v>
                </c:pt>
                <c:pt idx="330">
                  <c:v>44.814630000000001</c:v>
                </c:pt>
                <c:pt idx="331">
                  <c:v>44.510440000000003</c:v>
                </c:pt>
                <c:pt idx="332">
                  <c:v>44.307290000000002</c:v>
                </c:pt>
                <c:pt idx="333">
                  <c:v>44.151580000000003</c:v>
                </c:pt>
                <c:pt idx="334">
                  <c:v>44.022959999999998</c:v>
                </c:pt>
                <c:pt idx="335">
                  <c:v>43.912889999999997</c:v>
                </c:pt>
                <c:pt idx="336">
                  <c:v>43.816029999999998</c:v>
                </c:pt>
                <c:pt idx="337">
                  <c:v>43.727409999999999</c:v>
                </c:pt>
                <c:pt idx="338">
                  <c:v>43.645380000000003</c:v>
                </c:pt>
                <c:pt idx="339">
                  <c:v>43.568289999999998</c:v>
                </c:pt>
                <c:pt idx="340">
                  <c:v>43.495780000000003</c:v>
                </c:pt>
                <c:pt idx="341">
                  <c:v>43.425939999999997</c:v>
                </c:pt>
                <c:pt idx="342">
                  <c:v>43.357080000000003</c:v>
                </c:pt>
                <c:pt idx="343">
                  <c:v>43.290709999999997</c:v>
                </c:pt>
                <c:pt idx="344">
                  <c:v>43.225749999999998</c:v>
                </c:pt>
                <c:pt idx="345">
                  <c:v>43.161119999999997</c:v>
                </c:pt>
                <c:pt idx="346">
                  <c:v>43.097529999999999</c:v>
                </c:pt>
                <c:pt idx="347">
                  <c:v>43.034559999999999</c:v>
                </c:pt>
                <c:pt idx="348">
                  <c:v>42.972499999999997</c:v>
                </c:pt>
                <c:pt idx="349">
                  <c:v>42.911169999999998</c:v>
                </c:pt>
                <c:pt idx="350">
                  <c:v>42.8504</c:v>
                </c:pt>
                <c:pt idx="351">
                  <c:v>42.789760000000001</c:v>
                </c:pt>
                <c:pt idx="352">
                  <c:v>42.730840000000001</c:v>
                </c:pt>
                <c:pt idx="353">
                  <c:v>42.671880000000002</c:v>
                </c:pt>
                <c:pt idx="354">
                  <c:v>42.613399999999999</c:v>
                </c:pt>
                <c:pt idx="355">
                  <c:v>42.555320000000002</c:v>
                </c:pt>
                <c:pt idx="356">
                  <c:v>42.497999999999998</c:v>
                </c:pt>
                <c:pt idx="357">
                  <c:v>42.441360000000003</c:v>
                </c:pt>
                <c:pt idx="358">
                  <c:v>42.385539999999999</c:v>
                </c:pt>
                <c:pt idx="359">
                  <c:v>42.331220000000002</c:v>
                </c:pt>
                <c:pt idx="360">
                  <c:v>42.27722</c:v>
                </c:pt>
                <c:pt idx="361">
                  <c:v>42.22437</c:v>
                </c:pt>
                <c:pt idx="362">
                  <c:v>42.17107</c:v>
                </c:pt>
                <c:pt idx="363">
                  <c:v>42.118720000000003</c:v>
                </c:pt>
                <c:pt idx="364">
                  <c:v>42.066890000000001</c:v>
                </c:pt>
                <c:pt idx="365">
                  <c:v>42.015839999999997</c:v>
                </c:pt>
                <c:pt idx="366">
                  <c:v>41.965380000000003</c:v>
                </c:pt>
                <c:pt idx="367">
                  <c:v>41.916029999999999</c:v>
                </c:pt>
                <c:pt idx="368">
                  <c:v>41.866720000000001</c:v>
                </c:pt>
                <c:pt idx="369">
                  <c:v>41.818170000000002</c:v>
                </c:pt>
                <c:pt idx="370">
                  <c:v>41.770060000000001</c:v>
                </c:pt>
                <c:pt idx="371">
                  <c:v>41.723289999999999</c:v>
                </c:pt>
                <c:pt idx="372">
                  <c:v>41.676580000000001</c:v>
                </c:pt>
                <c:pt idx="373">
                  <c:v>41.630850000000002</c:v>
                </c:pt>
                <c:pt idx="374">
                  <c:v>41.585979999999999</c:v>
                </c:pt>
                <c:pt idx="375">
                  <c:v>41.541519999999998</c:v>
                </c:pt>
                <c:pt idx="376">
                  <c:v>41.497280000000003</c:v>
                </c:pt>
                <c:pt idx="377">
                  <c:v>41.453530000000001</c:v>
                </c:pt>
                <c:pt idx="378">
                  <c:v>41.409350000000003</c:v>
                </c:pt>
                <c:pt idx="379">
                  <c:v>41.365519999999997</c:v>
                </c:pt>
                <c:pt idx="380">
                  <c:v>41.322229999999998</c:v>
                </c:pt>
                <c:pt idx="381">
                  <c:v>41.279240000000001</c:v>
                </c:pt>
                <c:pt idx="382">
                  <c:v>41.236759999999997</c:v>
                </c:pt>
                <c:pt idx="383">
                  <c:v>41.194650000000003</c:v>
                </c:pt>
                <c:pt idx="384">
                  <c:v>41.15325</c:v>
                </c:pt>
                <c:pt idx="385">
                  <c:v>41.113480000000003</c:v>
                </c:pt>
                <c:pt idx="386">
                  <c:v>41.074019999999997</c:v>
                </c:pt>
                <c:pt idx="387">
                  <c:v>41.035429999999998</c:v>
                </c:pt>
                <c:pt idx="388">
                  <c:v>40.997340000000001</c:v>
                </c:pt>
                <c:pt idx="389">
                  <c:v>40.959980000000002</c:v>
                </c:pt>
                <c:pt idx="390">
                  <c:v>40.923169999999999</c:v>
                </c:pt>
                <c:pt idx="391">
                  <c:v>40.886569999999999</c:v>
                </c:pt>
                <c:pt idx="392">
                  <c:v>40.850709999999999</c:v>
                </c:pt>
                <c:pt idx="393">
                  <c:v>40.815660000000001</c:v>
                </c:pt>
                <c:pt idx="394">
                  <c:v>40.781440000000003</c:v>
                </c:pt>
                <c:pt idx="395">
                  <c:v>40.748399999999997</c:v>
                </c:pt>
                <c:pt idx="396">
                  <c:v>40.71622</c:v>
                </c:pt>
                <c:pt idx="397">
                  <c:v>40.685049999999997</c:v>
                </c:pt>
                <c:pt idx="398">
                  <c:v>40.65457</c:v>
                </c:pt>
                <c:pt idx="399">
                  <c:v>40.624859999999998</c:v>
                </c:pt>
                <c:pt idx="400">
                  <c:v>40.596020000000003</c:v>
                </c:pt>
                <c:pt idx="401">
                  <c:v>40.568240000000003</c:v>
                </c:pt>
                <c:pt idx="402">
                  <c:v>40.540579999999999</c:v>
                </c:pt>
                <c:pt idx="403">
                  <c:v>40.513620000000003</c:v>
                </c:pt>
                <c:pt idx="404">
                  <c:v>40.486490000000003</c:v>
                </c:pt>
                <c:pt idx="405">
                  <c:v>40.459679999999999</c:v>
                </c:pt>
                <c:pt idx="406">
                  <c:v>40.433520000000001</c:v>
                </c:pt>
                <c:pt idx="407">
                  <c:v>40.407449999999997</c:v>
                </c:pt>
                <c:pt idx="408">
                  <c:v>40.381810000000002</c:v>
                </c:pt>
                <c:pt idx="409">
                  <c:v>40.356529999999999</c:v>
                </c:pt>
                <c:pt idx="410">
                  <c:v>40.33222</c:v>
                </c:pt>
                <c:pt idx="411">
                  <c:v>40.308340000000001</c:v>
                </c:pt>
                <c:pt idx="412">
                  <c:v>40.28546</c:v>
                </c:pt>
                <c:pt idx="413">
                  <c:v>40.263010000000001</c:v>
                </c:pt>
                <c:pt idx="414">
                  <c:v>40.24127</c:v>
                </c:pt>
                <c:pt idx="415">
                  <c:v>40.220829999999999</c:v>
                </c:pt>
                <c:pt idx="416">
                  <c:v>40.201239999999999</c:v>
                </c:pt>
                <c:pt idx="417">
                  <c:v>40.182290000000002</c:v>
                </c:pt>
                <c:pt idx="418">
                  <c:v>40.164009999999998</c:v>
                </c:pt>
                <c:pt idx="419">
                  <c:v>40.146189999999997</c:v>
                </c:pt>
                <c:pt idx="420">
                  <c:v>40.12885</c:v>
                </c:pt>
                <c:pt idx="421">
                  <c:v>40.111550000000001</c:v>
                </c:pt>
                <c:pt idx="422">
                  <c:v>40.094630000000002</c:v>
                </c:pt>
                <c:pt idx="423">
                  <c:v>40.078319999999998</c:v>
                </c:pt>
                <c:pt idx="424">
                  <c:v>40.06279</c:v>
                </c:pt>
                <c:pt idx="425">
                  <c:v>40.04768</c:v>
                </c:pt>
                <c:pt idx="426">
                  <c:v>40.033059999999999</c:v>
                </c:pt>
                <c:pt idx="427">
                  <c:v>40.019100000000002</c:v>
                </c:pt>
                <c:pt idx="428">
                  <c:v>40.005699999999997</c:v>
                </c:pt>
                <c:pt idx="429">
                  <c:v>39.993029999999997</c:v>
                </c:pt>
                <c:pt idx="430">
                  <c:v>39.980840000000001</c:v>
                </c:pt>
                <c:pt idx="431">
                  <c:v>39.969369999999998</c:v>
                </c:pt>
                <c:pt idx="432">
                  <c:v>39.958640000000003</c:v>
                </c:pt>
                <c:pt idx="433">
                  <c:v>39.948309999999999</c:v>
                </c:pt>
                <c:pt idx="434">
                  <c:v>39.938699999999997</c:v>
                </c:pt>
                <c:pt idx="435">
                  <c:v>39.929580000000001</c:v>
                </c:pt>
                <c:pt idx="436">
                  <c:v>39.920830000000002</c:v>
                </c:pt>
                <c:pt idx="437">
                  <c:v>39.912329999999997</c:v>
                </c:pt>
                <c:pt idx="438">
                  <c:v>39.903829999999999</c:v>
                </c:pt>
                <c:pt idx="439">
                  <c:v>39.89528</c:v>
                </c:pt>
                <c:pt idx="440">
                  <c:v>39.886330000000001</c:v>
                </c:pt>
                <c:pt idx="441">
                  <c:v>39.877119999999998</c:v>
                </c:pt>
                <c:pt idx="442">
                  <c:v>39.867930000000001</c:v>
                </c:pt>
                <c:pt idx="443">
                  <c:v>39.858629999999998</c:v>
                </c:pt>
                <c:pt idx="444">
                  <c:v>39.849220000000003</c:v>
                </c:pt>
                <c:pt idx="445">
                  <c:v>39.83954</c:v>
                </c:pt>
                <c:pt idx="446">
                  <c:v>39.829740000000001</c:v>
                </c:pt>
                <c:pt idx="447">
                  <c:v>39.820230000000002</c:v>
                </c:pt>
                <c:pt idx="448">
                  <c:v>39.811199999999999</c:v>
                </c:pt>
                <c:pt idx="449">
                  <c:v>39.80274</c:v>
                </c:pt>
                <c:pt idx="450">
                  <c:v>39.794519999999999</c:v>
                </c:pt>
                <c:pt idx="451">
                  <c:v>39.766770000000001</c:v>
                </c:pt>
                <c:pt idx="452">
                  <c:v>39.730269999999997</c:v>
                </c:pt>
                <c:pt idx="453">
                  <c:v>39.687420000000003</c:v>
                </c:pt>
                <c:pt idx="454">
                  <c:v>39.640999999999998</c:v>
                </c:pt>
                <c:pt idx="455">
                  <c:v>39.593220000000002</c:v>
                </c:pt>
                <c:pt idx="456">
                  <c:v>39.544899999999998</c:v>
                </c:pt>
                <c:pt idx="457">
                  <c:v>39.496549999999999</c:v>
                </c:pt>
                <c:pt idx="458">
                  <c:v>39.44829</c:v>
                </c:pt>
                <c:pt idx="459">
                  <c:v>39.401040000000002</c:v>
                </c:pt>
                <c:pt idx="460">
                  <c:v>39.355229999999999</c:v>
                </c:pt>
                <c:pt idx="461">
                  <c:v>39.310609999999997</c:v>
                </c:pt>
                <c:pt idx="462">
                  <c:v>39.267040000000001</c:v>
                </c:pt>
                <c:pt idx="463">
                  <c:v>39.224910000000001</c:v>
                </c:pt>
                <c:pt idx="464">
                  <c:v>39.184480000000001</c:v>
                </c:pt>
                <c:pt idx="465">
                  <c:v>39.145200000000003</c:v>
                </c:pt>
                <c:pt idx="466">
                  <c:v>39.10689</c:v>
                </c:pt>
                <c:pt idx="467">
                  <c:v>39.069920000000003</c:v>
                </c:pt>
                <c:pt idx="468">
                  <c:v>39.033799999999999</c:v>
                </c:pt>
                <c:pt idx="469">
                  <c:v>38.998640000000002</c:v>
                </c:pt>
                <c:pt idx="470">
                  <c:v>38.964280000000002</c:v>
                </c:pt>
                <c:pt idx="471">
                  <c:v>38.930630000000001</c:v>
                </c:pt>
                <c:pt idx="472">
                  <c:v>38.897550000000003</c:v>
                </c:pt>
                <c:pt idx="473">
                  <c:v>38.865870000000001</c:v>
                </c:pt>
                <c:pt idx="474">
                  <c:v>38.834850000000003</c:v>
                </c:pt>
                <c:pt idx="475">
                  <c:v>38.804789999999997</c:v>
                </c:pt>
                <c:pt idx="476">
                  <c:v>38.776029999999999</c:v>
                </c:pt>
                <c:pt idx="477">
                  <c:v>38.748449999999998</c:v>
                </c:pt>
                <c:pt idx="478">
                  <c:v>38.722149999999999</c:v>
                </c:pt>
                <c:pt idx="479">
                  <c:v>38.697580000000002</c:v>
                </c:pt>
                <c:pt idx="480">
                  <c:v>38.67409</c:v>
                </c:pt>
                <c:pt idx="481">
                  <c:v>38.65166</c:v>
                </c:pt>
                <c:pt idx="482">
                  <c:v>38.630209999999998</c:v>
                </c:pt>
                <c:pt idx="483">
                  <c:v>38.609780000000001</c:v>
                </c:pt>
                <c:pt idx="484">
                  <c:v>38.59093</c:v>
                </c:pt>
                <c:pt idx="485">
                  <c:v>38.572989999999997</c:v>
                </c:pt>
                <c:pt idx="486">
                  <c:v>38.556249999999999</c:v>
                </c:pt>
                <c:pt idx="487">
                  <c:v>38.54054</c:v>
                </c:pt>
                <c:pt idx="488">
                  <c:v>38.52516</c:v>
                </c:pt>
                <c:pt idx="489">
                  <c:v>38.509439999999998</c:v>
                </c:pt>
                <c:pt idx="490">
                  <c:v>38.493299999999998</c:v>
                </c:pt>
                <c:pt idx="491">
                  <c:v>38.476709999999997</c:v>
                </c:pt>
                <c:pt idx="492">
                  <c:v>38.459800000000001</c:v>
                </c:pt>
                <c:pt idx="493">
                  <c:v>38.44312</c:v>
                </c:pt>
                <c:pt idx="494">
                  <c:v>38.427199999999999</c:v>
                </c:pt>
                <c:pt idx="495">
                  <c:v>38.409019999999998</c:v>
                </c:pt>
                <c:pt idx="496">
                  <c:v>38.392760000000003</c:v>
                </c:pt>
                <c:pt idx="497">
                  <c:v>38.381830000000001</c:v>
                </c:pt>
                <c:pt idx="498">
                  <c:v>38.373420000000003</c:v>
                </c:pt>
                <c:pt idx="499">
                  <c:v>38.362470000000002</c:v>
                </c:pt>
                <c:pt idx="500">
                  <c:v>38.349420000000002</c:v>
                </c:pt>
                <c:pt idx="501">
                  <c:v>38.335810000000002</c:v>
                </c:pt>
                <c:pt idx="502">
                  <c:v>38.321019999999997</c:v>
                </c:pt>
                <c:pt idx="503">
                  <c:v>38.304949999999998</c:v>
                </c:pt>
                <c:pt idx="504">
                  <c:v>38.287590000000002</c:v>
                </c:pt>
                <c:pt idx="505">
                  <c:v>38.268949999999997</c:v>
                </c:pt>
                <c:pt idx="506">
                  <c:v>38.24906</c:v>
                </c:pt>
                <c:pt idx="507">
                  <c:v>38.228340000000003</c:v>
                </c:pt>
                <c:pt idx="508">
                  <c:v>38.207070000000002</c:v>
                </c:pt>
                <c:pt idx="509">
                  <c:v>38.186410000000002</c:v>
                </c:pt>
                <c:pt idx="510">
                  <c:v>38.166919999999998</c:v>
                </c:pt>
                <c:pt idx="511">
                  <c:v>38.149169999999998</c:v>
                </c:pt>
                <c:pt idx="512">
                  <c:v>38.133240000000001</c:v>
                </c:pt>
                <c:pt idx="513">
                  <c:v>38.118699999999997</c:v>
                </c:pt>
                <c:pt idx="514">
                  <c:v>38.104649999999999</c:v>
                </c:pt>
                <c:pt idx="515">
                  <c:v>38.091290000000001</c:v>
                </c:pt>
                <c:pt idx="516">
                  <c:v>38.078470000000003</c:v>
                </c:pt>
                <c:pt idx="517">
                  <c:v>38.066200000000002</c:v>
                </c:pt>
                <c:pt idx="518">
                  <c:v>38.054510000000001</c:v>
                </c:pt>
                <c:pt idx="519">
                  <c:v>38.043889999999998</c:v>
                </c:pt>
                <c:pt idx="520">
                  <c:v>38.033619999999999</c:v>
                </c:pt>
                <c:pt idx="521">
                  <c:v>38.023200000000003</c:v>
                </c:pt>
                <c:pt idx="522">
                  <c:v>38.012619999999998</c:v>
                </c:pt>
                <c:pt idx="523">
                  <c:v>38.001510000000003</c:v>
                </c:pt>
                <c:pt idx="524">
                  <c:v>37.991410000000002</c:v>
                </c:pt>
                <c:pt idx="525">
                  <c:v>37.982230000000001</c:v>
                </c:pt>
                <c:pt idx="526">
                  <c:v>37.974550000000001</c:v>
                </c:pt>
                <c:pt idx="527">
                  <c:v>37.968809999999998</c:v>
                </c:pt>
                <c:pt idx="528">
                  <c:v>37.965330000000002</c:v>
                </c:pt>
                <c:pt idx="529">
                  <c:v>37.963729999999998</c:v>
                </c:pt>
                <c:pt idx="530">
                  <c:v>37.963470000000001</c:v>
                </c:pt>
                <c:pt idx="531">
                  <c:v>37.963859999999997</c:v>
                </c:pt>
                <c:pt idx="532">
                  <c:v>37.964419999999997</c:v>
                </c:pt>
                <c:pt idx="533">
                  <c:v>37.964880000000001</c:v>
                </c:pt>
                <c:pt idx="534">
                  <c:v>37.965290000000003</c:v>
                </c:pt>
                <c:pt idx="535">
                  <c:v>37.96593</c:v>
                </c:pt>
                <c:pt idx="536">
                  <c:v>37.966900000000003</c:v>
                </c:pt>
                <c:pt idx="537">
                  <c:v>37.968420000000002</c:v>
                </c:pt>
                <c:pt idx="538">
                  <c:v>37.970170000000003</c:v>
                </c:pt>
                <c:pt idx="539">
                  <c:v>37.97213</c:v>
                </c:pt>
                <c:pt idx="540">
                  <c:v>37.973739999999999</c:v>
                </c:pt>
                <c:pt idx="541">
                  <c:v>37.974240000000002</c:v>
                </c:pt>
                <c:pt idx="542">
                  <c:v>37.973390000000002</c:v>
                </c:pt>
                <c:pt idx="543">
                  <c:v>37.971080000000001</c:v>
                </c:pt>
                <c:pt idx="544">
                  <c:v>37.967379999999999</c:v>
                </c:pt>
                <c:pt idx="545">
                  <c:v>37.962519999999998</c:v>
                </c:pt>
                <c:pt idx="546">
                  <c:v>37.956829999999997</c:v>
                </c:pt>
                <c:pt idx="547">
                  <c:v>37.950699999999998</c:v>
                </c:pt>
                <c:pt idx="548">
                  <c:v>37.944580000000002</c:v>
                </c:pt>
                <c:pt idx="549">
                  <c:v>37.938780000000001</c:v>
                </c:pt>
                <c:pt idx="550">
                  <c:v>37.934150000000002</c:v>
                </c:pt>
                <c:pt idx="551">
                  <c:v>37.930950000000003</c:v>
                </c:pt>
                <c:pt idx="552">
                  <c:v>37.929310000000001</c:v>
                </c:pt>
                <c:pt idx="553">
                  <c:v>37.928789999999999</c:v>
                </c:pt>
                <c:pt idx="554">
                  <c:v>37.928899999999999</c:v>
                </c:pt>
                <c:pt idx="555">
                  <c:v>37.929729999999999</c:v>
                </c:pt>
                <c:pt idx="556">
                  <c:v>37.9315</c:v>
                </c:pt>
                <c:pt idx="557">
                  <c:v>37.93432</c:v>
                </c:pt>
                <c:pt idx="558">
                  <c:v>37.938420000000001</c:v>
                </c:pt>
                <c:pt idx="559">
                  <c:v>37.943100000000001</c:v>
                </c:pt>
                <c:pt idx="560">
                  <c:v>37.947099999999999</c:v>
                </c:pt>
                <c:pt idx="561">
                  <c:v>37.949150000000003</c:v>
                </c:pt>
                <c:pt idx="562">
                  <c:v>37.948520000000002</c:v>
                </c:pt>
                <c:pt idx="563">
                  <c:v>37.945839999999997</c:v>
                </c:pt>
                <c:pt idx="564">
                  <c:v>37.942239999999998</c:v>
                </c:pt>
                <c:pt idx="565">
                  <c:v>37.939500000000002</c:v>
                </c:pt>
                <c:pt idx="566">
                  <c:v>37.938690000000001</c:v>
                </c:pt>
                <c:pt idx="567">
                  <c:v>37.940359999999998</c:v>
                </c:pt>
                <c:pt idx="568">
                  <c:v>37.944310000000002</c:v>
                </c:pt>
                <c:pt idx="569">
                  <c:v>37.949399999999997</c:v>
                </c:pt>
                <c:pt idx="570">
                  <c:v>37.913559999999997</c:v>
                </c:pt>
                <c:pt idx="571">
                  <c:v>37.835769999999997</c:v>
                </c:pt>
                <c:pt idx="572">
                  <c:v>37.73442</c:v>
                </c:pt>
                <c:pt idx="573">
                  <c:v>37.619579999999999</c:v>
                </c:pt>
                <c:pt idx="574">
                  <c:v>37.498750000000001</c:v>
                </c:pt>
                <c:pt idx="575">
                  <c:v>37.37735</c:v>
                </c:pt>
                <c:pt idx="576">
                  <c:v>37.254269999999998</c:v>
                </c:pt>
                <c:pt idx="577">
                  <c:v>37.132300000000001</c:v>
                </c:pt>
                <c:pt idx="578">
                  <c:v>37.011740000000003</c:v>
                </c:pt>
                <c:pt idx="579">
                  <c:v>36.894660000000002</c:v>
                </c:pt>
                <c:pt idx="580">
                  <c:v>36.777970000000003</c:v>
                </c:pt>
                <c:pt idx="581">
                  <c:v>36.664180000000002</c:v>
                </c:pt>
                <c:pt idx="582">
                  <c:v>36.552349999999997</c:v>
                </c:pt>
                <c:pt idx="583">
                  <c:v>36.442909999999998</c:v>
                </c:pt>
                <c:pt idx="584">
                  <c:v>36.33549</c:v>
                </c:pt>
                <c:pt idx="585">
                  <c:v>36.228659999999998</c:v>
                </c:pt>
                <c:pt idx="586">
                  <c:v>36.126559999999998</c:v>
                </c:pt>
                <c:pt idx="587">
                  <c:v>36.02675</c:v>
                </c:pt>
                <c:pt idx="588">
                  <c:v>35.929850000000002</c:v>
                </c:pt>
                <c:pt idx="589">
                  <c:v>35.835389999999997</c:v>
                </c:pt>
                <c:pt idx="590">
                  <c:v>35.745559999999998</c:v>
                </c:pt>
              </c:numCache>
            </c:numRef>
          </c:xVal>
          <c:yVal>
            <c:numRef>
              <c:f>'C3265A_CC_L5_AR-20190325-085114'!$D$3:$D$593</c:f>
              <c:numCache>
                <c:formatCode>0.00E+00</c:formatCode>
                <c:ptCount val="591"/>
                <c:pt idx="0">
                  <c:v>1.6024440000000001E-4</c:v>
                </c:pt>
                <c:pt idx="1">
                  <c:v>1.6032169999999999E-4</c:v>
                </c:pt>
                <c:pt idx="2">
                  <c:v>1.603106E-4</c:v>
                </c:pt>
                <c:pt idx="3">
                  <c:v>1.602722E-4</c:v>
                </c:pt>
                <c:pt idx="4">
                  <c:v>1.6028280000000001E-4</c:v>
                </c:pt>
                <c:pt idx="5">
                  <c:v>1.602117E-4</c:v>
                </c:pt>
                <c:pt idx="6">
                  <c:v>1.602222E-4</c:v>
                </c:pt>
                <c:pt idx="7">
                  <c:v>1.6017780000000001E-4</c:v>
                </c:pt>
                <c:pt idx="8">
                  <c:v>1.601633E-4</c:v>
                </c:pt>
                <c:pt idx="9">
                  <c:v>1.6018830000000001E-4</c:v>
                </c:pt>
                <c:pt idx="10">
                  <c:v>1.6017169999999999E-4</c:v>
                </c:pt>
                <c:pt idx="11">
                  <c:v>1.6013280000000001E-4</c:v>
                </c:pt>
                <c:pt idx="12">
                  <c:v>1.601478E-4</c:v>
                </c:pt>
                <c:pt idx="13">
                  <c:v>1.6016390000000001E-4</c:v>
                </c:pt>
                <c:pt idx="14">
                  <c:v>1.601222E-4</c:v>
                </c:pt>
                <c:pt idx="15">
                  <c:v>1.601672E-4</c:v>
                </c:pt>
                <c:pt idx="16">
                  <c:v>1.6021890000000001E-4</c:v>
                </c:pt>
                <c:pt idx="17">
                  <c:v>1.6021779999999999E-4</c:v>
                </c:pt>
                <c:pt idx="18">
                  <c:v>1.6018059999999999E-4</c:v>
                </c:pt>
                <c:pt idx="19">
                  <c:v>1.6024219999999999E-4</c:v>
                </c:pt>
                <c:pt idx="20">
                  <c:v>1.6029719999999999E-4</c:v>
                </c:pt>
                <c:pt idx="21">
                  <c:v>1.602656E-4</c:v>
                </c:pt>
                <c:pt idx="22">
                  <c:v>1.6034280000000001E-4</c:v>
                </c:pt>
                <c:pt idx="23">
                  <c:v>1.603861E-4</c:v>
                </c:pt>
                <c:pt idx="24">
                  <c:v>1.6039670000000001E-4</c:v>
                </c:pt>
                <c:pt idx="25">
                  <c:v>1.6045E-4</c:v>
                </c:pt>
                <c:pt idx="26">
                  <c:v>1.60505E-4</c:v>
                </c:pt>
                <c:pt idx="27">
                  <c:v>1.6045109999999999E-4</c:v>
                </c:pt>
                <c:pt idx="28">
                  <c:v>1.605706E-4</c:v>
                </c:pt>
                <c:pt idx="29">
                  <c:v>1.6064439999999999E-4</c:v>
                </c:pt>
                <c:pt idx="30">
                  <c:v>1.6065559999999999E-4</c:v>
                </c:pt>
                <c:pt idx="31">
                  <c:v>1.6072060000000001E-4</c:v>
                </c:pt>
                <c:pt idx="32">
                  <c:v>1.607894E-4</c:v>
                </c:pt>
                <c:pt idx="33">
                  <c:v>1.6086830000000001E-4</c:v>
                </c:pt>
                <c:pt idx="34">
                  <c:v>1.6091559999999999E-4</c:v>
                </c:pt>
                <c:pt idx="35">
                  <c:v>1.6099500000000001E-4</c:v>
                </c:pt>
                <c:pt idx="36">
                  <c:v>1.610672E-4</c:v>
                </c:pt>
                <c:pt idx="37">
                  <c:v>1.6107170000000001E-4</c:v>
                </c:pt>
                <c:pt idx="38">
                  <c:v>1.6083499999999999E-4</c:v>
                </c:pt>
                <c:pt idx="39">
                  <c:v>1.6117329999999999E-4</c:v>
                </c:pt>
                <c:pt idx="40">
                  <c:v>1.6123440000000001E-4</c:v>
                </c:pt>
                <c:pt idx="41">
                  <c:v>1.6140499999999999E-4</c:v>
                </c:pt>
                <c:pt idx="42">
                  <c:v>1.6149219999999999E-4</c:v>
                </c:pt>
                <c:pt idx="43">
                  <c:v>1.615733E-4</c:v>
                </c:pt>
                <c:pt idx="44">
                  <c:v>1.6165330000000001E-4</c:v>
                </c:pt>
                <c:pt idx="45">
                  <c:v>1.6174780000000001E-4</c:v>
                </c:pt>
                <c:pt idx="46">
                  <c:v>1.618856E-4</c:v>
                </c:pt>
                <c:pt idx="47">
                  <c:v>1.6203499999999999E-4</c:v>
                </c:pt>
                <c:pt idx="48">
                  <c:v>1.6205829999999999E-4</c:v>
                </c:pt>
                <c:pt idx="49">
                  <c:v>1.621611E-4</c:v>
                </c:pt>
                <c:pt idx="50">
                  <c:v>1.6226279999999999E-4</c:v>
                </c:pt>
                <c:pt idx="51">
                  <c:v>1.623417E-4</c:v>
                </c:pt>
                <c:pt idx="52">
                  <c:v>1.6242000000000001E-4</c:v>
                </c:pt>
                <c:pt idx="53">
                  <c:v>1.625117E-4</c:v>
                </c:pt>
                <c:pt idx="54">
                  <c:v>1.6260999999999999E-4</c:v>
                </c:pt>
                <c:pt idx="55">
                  <c:v>1.626772E-4</c:v>
                </c:pt>
                <c:pt idx="56">
                  <c:v>1.6274E-4</c:v>
                </c:pt>
                <c:pt idx="57">
                  <c:v>1.6283669999999999E-4</c:v>
                </c:pt>
                <c:pt idx="58">
                  <c:v>1.6286060000000001E-4</c:v>
                </c:pt>
                <c:pt idx="59">
                  <c:v>1.6291440000000001E-4</c:v>
                </c:pt>
                <c:pt idx="60">
                  <c:v>1.6298779999999999E-4</c:v>
                </c:pt>
                <c:pt idx="61">
                  <c:v>1.6312060000000001E-4</c:v>
                </c:pt>
                <c:pt idx="62">
                  <c:v>1.6311559999999999E-4</c:v>
                </c:pt>
                <c:pt idx="63">
                  <c:v>1.6314939999999999E-4</c:v>
                </c:pt>
                <c:pt idx="64">
                  <c:v>1.6249560000000001E-4</c:v>
                </c:pt>
                <c:pt idx="65">
                  <c:v>1.626106E-4</c:v>
                </c:pt>
                <c:pt idx="66">
                  <c:v>1.6202560000000001E-4</c:v>
                </c:pt>
                <c:pt idx="67">
                  <c:v>1.614106E-4</c:v>
                </c:pt>
                <c:pt idx="68">
                  <c:v>1.6049329999999999E-4</c:v>
                </c:pt>
                <c:pt idx="69">
                  <c:v>1.590967E-4</c:v>
                </c:pt>
                <c:pt idx="70">
                  <c:v>1.577839E-4</c:v>
                </c:pt>
                <c:pt idx="71">
                  <c:v>1.5679170000000001E-4</c:v>
                </c:pt>
                <c:pt idx="72">
                  <c:v>1.5548170000000001E-4</c:v>
                </c:pt>
                <c:pt idx="73">
                  <c:v>1.5418109999999999E-4</c:v>
                </c:pt>
                <c:pt idx="74">
                  <c:v>1.5297499999999999E-4</c:v>
                </c:pt>
                <c:pt idx="75">
                  <c:v>1.5185390000000001E-4</c:v>
                </c:pt>
                <c:pt idx="76">
                  <c:v>1.505861E-4</c:v>
                </c:pt>
                <c:pt idx="77">
                  <c:v>1.494078E-4</c:v>
                </c:pt>
                <c:pt idx="78">
                  <c:v>1.483167E-4</c:v>
                </c:pt>
                <c:pt idx="79">
                  <c:v>1.470617E-4</c:v>
                </c:pt>
                <c:pt idx="80">
                  <c:v>1.4598500000000001E-4</c:v>
                </c:pt>
                <c:pt idx="81">
                  <c:v>1.4491330000000001E-4</c:v>
                </c:pt>
                <c:pt idx="82">
                  <c:v>1.437272E-4</c:v>
                </c:pt>
                <c:pt idx="83">
                  <c:v>1.425733E-4</c:v>
                </c:pt>
                <c:pt idx="84">
                  <c:v>1.416639E-4</c:v>
                </c:pt>
                <c:pt idx="85">
                  <c:v>1.404806E-4</c:v>
                </c:pt>
                <c:pt idx="86">
                  <c:v>1.3945719999999999E-4</c:v>
                </c:pt>
                <c:pt idx="87">
                  <c:v>1.384128E-4</c:v>
                </c:pt>
                <c:pt idx="88">
                  <c:v>1.3747330000000001E-4</c:v>
                </c:pt>
                <c:pt idx="89">
                  <c:v>1.3641059999999999E-4</c:v>
                </c:pt>
                <c:pt idx="90">
                  <c:v>1.3549889999999999E-4</c:v>
                </c:pt>
                <c:pt idx="91">
                  <c:v>1.3463390000000001E-4</c:v>
                </c:pt>
                <c:pt idx="92">
                  <c:v>1.336722E-4</c:v>
                </c:pt>
                <c:pt idx="93">
                  <c:v>1.327306E-4</c:v>
                </c:pt>
                <c:pt idx="94">
                  <c:v>1.3182999999999999E-4</c:v>
                </c:pt>
                <c:pt idx="95">
                  <c:v>1.3100110000000001E-4</c:v>
                </c:pt>
                <c:pt idx="96">
                  <c:v>1.3008440000000001E-4</c:v>
                </c:pt>
                <c:pt idx="97">
                  <c:v>1.2927110000000001E-4</c:v>
                </c:pt>
                <c:pt idx="98">
                  <c:v>1.2845169999999999E-4</c:v>
                </c:pt>
                <c:pt idx="99">
                  <c:v>1.275928E-4</c:v>
                </c:pt>
                <c:pt idx="100">
                  <c:v>1.267094E-4</c:v>
                </c:pt>
                <c:pt idx="101">
                  <c:v>1.2600329999999999E-4</c:v>
                </c:pt>
                <c:pt idx="102">
                  <c:v>1.251944E-4</c:v>
                </c:pt>
                <c:pt idx="103">
                  <c:v>1.2438330000000001E-4</c:v>
                </c:pt>
                <c:pt idx="104">
                  <c:v>1.2363939999999999E-4</c:v>
                </c:pt>
                <c:pt idx="105">
                  <c:v>1.2292889999999999E-4</c:v>
                </c:pt>
                <c:pt idx="106">
                  <c:v>1.2211829999999999E-4</c:v>
                </c:pt>
                <c:pt idx="107">
                  <c:v>1.213572E-4</c:v>
                </c:pt>
                <c:pt idx="108">
                  <c:v>1.207689E-4</c:v>
                </c:pt>
                <c:pt idx="109">
                  <c:v>1.199883E-4</c:v>
                </c:pt>
                <c:pt idx="110">
                  <c:v>1.192411E-4</c:v>
                </c:pt>
                <c:pt idx="111">
                  <c:v>1.185728E-4</c:v>
                </c:pt>
                <c:pt idx="112">
                  <c:v>1.179267E-4</c:v>
                </c:pt>
                <c:pt idx="113">
                  <c:v>1.1722330000000001E-4</c:v>
                </c:pt>
                <c:pt idx="114">
                  <c:v>1.165983E-4</c:v>
                </c:pt>
                <c:pt idx="115">
                  <c:v>1.159856E-4</c:v>
                </c:pt>
                <c:pt idx="116">
                  <c:v>1.1533170000000001E-4</c:v>
                </c:pt>
                <c:pt idx="117">
                  <c:v>1.1461E-4</c:v>
                </c:pt>
                <c:pt idx="118">
                  <c:v>1.140083E-4</c:v>
                </c:pt>
                <c:pt idx="119">
                  <c:v>1.134211E-4</c:v>
                </c:pt>
                <c:pt idx="120">
                  <c:v>1.127717E-4</c:v>
                </c:pt>
                <c:pt idx="121">
                  <c:v>1.122228E-4</c:v>
                </c:pt>
                <c:pt idx="122">
                  <c:v>1.1162000000000001E-4</c:v>
                </c:pt>
                <c:pt idx="123">
                  <c:v>1.1096170000000001E-4</c:v>
                </c:pt>
                <c:pt idx="124">
                  <c:v>1.103361E-4</c:v>
                </c:pt>
                <c:pt idx="125">
                  <c:v>1.0978559999999999E-4</c:v>
                </c:pt>
                <c:pt idx="126">
                  <c:v>1.091872E-4</c:v>
                </c:pt>
                <c:pt idx="127">
                  <c:v>1.085294E-4</c:v>
                </c:pt>
                <c:pt idx="128">
                  <c:v>1.080339E-4</c:v>
                </c:pt>
                <c:pt idx="129">
                  <c:v>1.0743329999999999E-4</c:v>
                </c:pt>
                <c:pt idx="130">
                  <c:v>1.068172E-4</c:v>
                </c:pt>
                <c:pt idx="131">
                  <c:v>1.062783E-4</c:v>
                </c:pt>
                <c:pt idx="132">
                  <c:v>1.057617E-4</c:v>
                </c:pt>
                <c:pt idx="133">
                  <c:v>1.051694E-4</c:v>
                </c:pt>
                <c:pt idx="134">
                  <c:v>1.046272E-4</c:v>
                </c:pt>
                <c:pt idx="135">
                  <c:v>1.0414E-4</c:v>
                </c:pt>
                <c:pt idx="136">
                  <c:v>1.034483E-4</c:v>
                </c:pt>
                <c:pt idx="137">
                  <c:v>1.0266559999999999E-4</c:v>
                </c:pt>
                <c:pt idx="138">
                  <c:v>1.019806E-4</c:v>
                </c:pt>
                <c:pt idx="139">
                  <c:v>1.01285E-4</c:v>
                </c:pt>
                <c:pt idx="140">
                  <c:v>1.0049559999999999E-4</c:v>
                </c:pt>
                <c:pt idx="141">
                  <c:v>9.9751109999999995E-5</c:v>
                </c:pt>
                <c:pt idx="142">
                  <c:v>9.9136110000000002E-5</c:v>
                </c:pt>
                <c:pt idx="143">
                  <c:v>9.8373889999999996E-5</c:v>
                </c:pt>
                <c:pt idx="144">
                  <c:v>9.7517219999999997E-5</c:v>
                </c:pt>
                <c:pt idx="145">
                  <c:v>9.680278E-5</c:v>
                </c:pt>
                <c:pt idx="146">
                  <c:v>9.6006109999999996E-5</c:v>
                </c:pt>
                <c:pt idx="147">
                  <c:v>9.5117780000000005E-5</c:v>
                </c:pt>
                <c:pt idx="148">
                  <c:v>9.4218329999999994E-5</c:v>
                </c:pt>
                <c:pt idx="149">
                  <c:v>9.3460000000000003E-5</c:v>
                </c:pt>
                <c:pt idx="150">
                  <c:v>9.2636670000000005E-5</c:v>
                </c:pt>
                <c:pt idx="151">
                  <c:v>9.1771670000000006E-5</c:v>
                </c:pt>
                <c:pt idx="152">
                  <c:v>9.091278E-5</c:v>
                </c:pt>
                <c:pt idx="153">
                  <c:v>9.0146670000000007E-5</c:v>
                </c:pt>
                <c:pt idx="154">
                  <c:v>8.9362780000000003E-5</c:v>
                </c:pt>
                <c:pt idx="155">
                  <c:v>8.849889E-5</c:v>
                </c:pt>
                <c:pt idx="156">
                  <c:v>8.7777219999999998E-5</c:v>
                </c:pt>
                <c:pt idx="157">
                  <c:v>8.7014439999999994E-5</c:v>
                </c:pt>
                <c:pt idx="158">
                  <c:v>8.6170559999999995E-5</c:v>
                </c:pt>
                <c:pt idx="159">
                  <c:v>8.5343329999999995E-5</c:v>
                </c:pt>
                <c:pt idx="160">
                  <c:v>8.4617779999999993E-5</c:v>
                </c:pt>
                <c:pt idx="161">
                  <c:v>8.3862220000000006E-5</c:v>
                </c:pt>
                <c:pt idx="162">
                  <c:v>8.3051669999999994E-5</c:v>
                </c:pt>
                <c:pt idx="163">
                  <c:v>8.234056E-5</c:v>
                </c:pt>
                <c:pt idx="164">
                  <c:v>8.159722E-5</c:v>
                </c:pt>
                <c:pt idx="165">
                  <c:v>8.0753889999999999E-5</c:v>
                </c:pt>
                <c:pt idx="166">
                  <c:v>8.0085000000000003E-5</c:v>
                </c:pt>
                <c:pt idx="167">
                  <c:v>7.9336669999999993E-5</c:v>
                </c:pt>
                <c:pt idx="168">
                  <c:v>7.852833E-5</c:v>
                </c:pt>
                <c:pt idx="169">
                  <c:v>7.7864440000000002E-5</c:v>
                </c:pt>
                <c:pt idx="170">
                  <c:v>7.7146670000000002E-5</c:v>
                </c:pt>
                <c:pt idx="171">
                  <c:v>7.6330559999999994E-5</c:v>
                </c:pt>
                <c:pt idx="172">
                  <c:v>7.557722E-5</c:v>
                </c:pt>
                <c:pt idx="173">
                  <c:v>7.4881109999999998E-5</c:v>
                </c:pt>
                <c:pt idx="174">
                  <c:v>7.4173890000000004E-5</c:v>
                </c:pt>
                <c:pt idx="175">
                  <c:v>7.3452220000000003E-5</c:v>
                </c:pt>
                <c:pt idx="176">
                  <c:v>7.2791669999999994E-5</c:v>
                </c:pt>
                <c:pt idx="177">
                  <c:v>7.2112780000000004E-5</c:v>
                </c:pt>
                <c:pt idx="178">
                  <c:v>7.1342779999999996E-5</c:v>
                </c:pt>
                <c:pt idx="179">
                  <c:v>7.0612779999999994E-5</c:v>
                </c:pt>
                <c:pt idx="180">
                  <c:v>6.9956669999999998E-5</c:v>
                </c:pt>
                <c:pt idx="181">
                  <c:v>6.9281109999999997E-5</c:v>
                </c:pt>
                <c:pt idx="182">
                  <c:v>6.8542219999999997E-5</c:v>
                </c:pt>
                <c:pt idx="183">
                  <c:v>6.7915560000000001E-5</c:v>
                </c:pt>
                <c:pt idx="184">
                  <c:v>6.7283889999999994E-5</c:v>
                </c:pt>
                <c:pt idx="185">
                  <c:v>6.6539999999999997E-5</c:v>
                </c:pt>
                <c:pt idx="186">
                  <c:v>6.5844440000000005E-5</c:v>
                </c:pt>
                <c:pt idx="187">
                  <c:v>6.5247779999999994E-5</c:v>
                </c:pt>
                <c:pt idx="188">
                  <c:v>6.4593330000000006E-5</c:v>
                </c:pt>
                <c:pt idx="189">
                  <c:v>6.3941109999999997E-5</c:v>
                </c:pt>
                <c:pt idx="190">
                  <c:v>6.3295559999999995E-5</c:v>
                </c:pt>
                <c:pt idx="191">
                  <c:v>6.2678329999999995E-5</c:v>
                </c:pt>
                <c:pt idx="192">
                  <c:v>6.2001109999999999E-5</c:v>
                </c:pt>
                <c:pt idx="193">
                  <c:v>6.1389439999999995E-5</c:v>
                </c:pt>
                <c:pt idx="194">
                  <c:v>6.0794439999999998E-5</c:v>
                </c:pt>
                <c:pt idx="195">
                  <c:v>6.0102780000000002E-5</c:v>
                </c:pt>
                <c:pt idx="196">
                  <c:v>5.948833E-5</c:v>
                </c:pt>
                <c:pt idx="197">
                  <c:v>5.8885000000000003E-5</c:v>
                </c:pt>
                <c:pt idx="198">
                  <c:v>5.8332219999999998E-5</c:v>
                </c:pt>
                <c:pt idx="199">
                  <c:v>5.7651110000000002E-5</c:v>
                </c:pt>
                <c:pt idx="200">
                  <c:v>5.708278E-5</c:v>
                </c:pt>
                <c:pt idx="201">
                  <c:v>5.6514999999999997E-5</c:v>
                </c:pt>
                <c:pt idx="202">
                  <c:v>5.5880559999999999E-5</c:v>
                </c:pt>
                <c:pt idx="203">
                  <c:v>5.5269999999999998E-5</c:v>
                </c:pt>
                <c:pt idx="204">
                  <c:v>5.4712220000000002E-5</c:v>
                </c:pt>
                <c:pt idx="205">
                  <c:v>5.4104999999999998E-5</c:v>
                </c:pt>
                <c:pt idx="206">
                  <c:v>5.353556E-5</c:v>
                </c:pt>
                <c:pt idx="207">
                  <c:v>5.2940560000000003E-5</c:v>
                </c:pt>
                <c:pt idx="208">
                  <c:v>5.2431110000000001E-5</c:v>
                </c:pt>
                <c:pt idx="209">
                  <c:v>5.1801110000000002E-5</c:v>
                </c:pt>
                <c:pt idx="210">
                  <c:v>5.1218889999999998E-5</c:v>
                </c:pt>
                <c:pt idx="211">
                  <c:v>5.0703330000000002E-5</c:v>
                </c:pt>
                <c:pt idx="212">
                  <c:v>5.0158329999999999E-5</c:v>
                </c:pt>
                <c:pt idx="213">
                  <c:v>4.9555560000000001E-5</c:v>
                </c:pt>
                <c:pt idx="214">
                  <c:v>4.9029439999999998E-5</c:v>
                </c:pt>
                <c:pt idx="215">
                  <c:v>4.8498329999999998E-5</c:v>
                </c:pt>
                <c:pt idx="216">
                  <c:v>4.7932220000000003E-5</c:v>
                </c:pt>
                <c:pt idx="217">
                  <c:v>4.736667E-5</c:v>
                </c:pt>
                <c:pt idx="218">
                  <c:v>4.6869439999999998E-5</c:v>
                </c:pt>
                <c:pt idx="219">
                  <c:v>4.6318330000000002E-5</c:v>
                </c:pt>
                <c:pt idx="220">
                  <c:v>4.5785000000000003E-5</c:v>
                </c:pt>
                <c:pt idx="221">
                  <c:v>4.5254440000000001E-5</c:v>
                </c:pt>
                <c:pt idx="222">
                  <c:v>4.4775560000000003E-5</c:v>
                </c:pt>
                <c:pt idx="223">
                  <c:v>4.4212780000000003E-5</c:v>
                </c:pt>
                <c:pt idx="224">
                  <c:v>4.3692220000000003E-5</c:v>
                </c:pt>
                <c:pt idx="225">
                  <c:v>4.3213890000000002E-5</c:v>
                </c:pt>
                <c:pt idx="226">
                  <c:v>4.2694439999999998E-5</c:v>
                </c:pt>
                <c:pt idx="227">
                  <c:v>4.2165E-5</c:v>
                </c:pt>
                <c:pt idx="228">
                  <c:v>4.1651109999999999E-5</c:v>
                </c:pt>
                <c:pt idx="229">
                  <c:v>4.117667E-5</c:v>
                </c:pt>
                <c:pt idx="230">
                  <c:v>4.065389E-5</c:v>
                </c:pt>
                <c:pt idx="231">
                  <c:v>4.0154439999999999E-5</c:v>
                </c:pt>
                <c:pt idx="232">
                  <c:v>3.9678329999999998E-5</c:v>
                </c:pt>
                <c:pt idx="233">
                  <c:v>3.9149439999999998E-5</c:v>
                </c:pt>
                <c:pt idx="234">
                  <c:v>3.8729999999999997E-5</c:v>
                </c:pt>
                <c:pt idx="235">
                  <c:v>3.8228890000000002E-5</c:v>
                </c:pt>
                <c:pt idx="236">
                  <c:v>3.7709439999999998E-5</c:v>
                </c:pt>
                <c:pt idx="237">
                  <c:v>3.7211669999999999E-5</c:v>
                </c:pt>
                <c:pt idx="238">
                  <c:v>3.6779999999999997E-5</c:v>
                </c:pt>
                <c:pt idx="239">
                  <c:v>3.6311109999999999E-5</c:v>
                </c:pt>
                <c:pt idx="240">
                  <c:v>3.581778E-5</c:v>
                </c:pt>
                <c:pt idx="241">
                  <c:v>3.538111E-5</c:v>
                </c:pt>
                <c:pt idx="242">
                  <c:v>3.4926109999999998E-5</c:v>
                </c:pt>
                <c:pt idx="243">
                  <c:v>3.4434999999999998E-5</c:v>
                </c:pt>
                <c:pt idx="244">
                  <c:v>3.3949999999999999E-5</c:v>
                </c:pt>
                <c:pt idx="245">
                  <c:v>3.3510000000000003E-5</c:v>
                </c:pt>
                <c:pt idx="246">
                  <c:v>3.3060559999999997E-5</c:v>
                </c:pt>
                <c:pt idx="247">
                  <c:v>3.2539439999999998E-5</c:v>
                </c:pt>
                <c:pt idx="248">
                  <c:v>3.2157219999999999E-5</c:v>
                </c:pt>
                <c:pt idx="249">
                  <c:v>3.1749999999999999E-5</c:v>
                </c:pt>
                <c:pt idx="250">
                  <c:v>3.1245000000000003E-5</c:v>
                </c:pt>
                <c:pt idx="251">
                  <c:v>3.0826669999999999E-5</c:v>
                </c:pt>
                <c:pt idx="252">
                  <c:v>3.043889E-5</c:v>
                </c:pt>
                <c:pt idx="253">
                  <c:v>2.9967220000000001E-5</c:v>
                </c:pt>
                <c:pt idx="254">
                  <c:v>2.9506109999999999E-5</c:v>
                </c:pt>
                <c:pt idx="255">
                  <c:v>2.9142220000000002E-5</c:v>
                </c:pt>
                <c:pt idx="256">
                  <c:v>2.8725559999999999E-5</c:v>
                </c:pt>
                <c:pt idx="257">
                  <c:v>2.8240559999999999E-5</c:v>
                </c:pt>
                <c:pt idx="258">
                  <c:v>2.7860000000000001E-5</c:v>
                </c:pt>
                <c:pt idx="259">
                  <c:v>2.744056E-5</c:v>
                </c:pt>
                <c:pt idx="260">
                  <c:v>2.702278E-5</c:v>
                </c:pt>
                <c:pt idx="261">
                  <c:v>2.6645E-5</c:v>
                </c:pt>
                <c:pt idx="262">
                  <c:v>2.6245E-5</c:v>
                </c:pt>
                <c:pt idx="263">
                  <c:v>2.5816109999999999E-5</c:v>
                </c:pt>
                <c:pt idx="264">
                  <c:v>2.5407220000000001E-5</c:v>
                </c:pt>
                <c:pt idx="265">
                  <c:v>2.5009440000000001E-5</c:v>
                </c:pt>
                <c:pt idx="266">
                  <c:v>2.462167E-5</c:v>
                </c:pt>
                <c:pt idx="267">
                  <c:v>2.419833E-5</c:v>
                </c:pt>
                <c:pt idx="268">
                  <c:v>2.3871669999999998E-5</c:v>
                </c:pt>
                <c:pt idx="269">
                  <c:v>2.3458330000000001E-5</c:v>
                </c:pt>
                <c:pt idx="270">
                  <c:v>2.3087219999999999E-5</c:v>
                </c:pt>
                <c:pt idx="271">
                  <c:v>2.2687779999999998E-5</c:v>
                </c:pt>
                <c:pt idx="272">
                  <c:v>2.235056E-5</c:v>
                </c:pt>
                <c:pt idx="273">
                  <c:v>2.1943890000000001E-5</c:v>
                </c:pt>
                <c:pt idx="274">
                  <c:v>2.1526110000000001E-5</c:v>
                </c:pt>
                <c:pt idx="275">
                  <c:v>2.1176670000000001E-5</c:v>
                </c:pt>
                <c:pt idx="276">
                  <c:v>2.082667E-5</c:v>
                </c:pt>
                <c:pt idx="277">
                  <c:v>2.046333E-5</c:v>
                </c:pt>
                <c:pt idx="278">
                  <c:v>2.0096670000000002E-5</c:v>
                </c:pt>
                <c:pt idx="279">
                  <c:v>1.976111E-5</c:v>
                </c:pt>
                <c:pt idx="280">
                  <c:v>1.941278E-5</c:v>
                </c:pt>
                <c:pt idx="281">
                  <c:v>1.9089999999999998E-5</c:v>
                </c:pt>
                <c:pt idx="282">
                  <c:v>1.8715E-5</c:v>
                </c:pt>
                <c:pt idx="283">
                  <c:v>1.838722E-5</c:v>
                </c:pt>
                <c:pt idx="284">
                  <c:v>1.7991109999999999E-5</c:v>
                </c:pt>
                <c:pt idx="285">
                  <c:v>1.7681669999999998E-5</c:v>
                </c:pt>
                <c:pt idx="286">
                  <c:v>1.7352220000000001E-5</c:v>
                </c:pt>
                <c:pt idx="287">
                  <c:v>1.6983329999999999E-5</c:v>
                </c:pt>
                <c:pt idx="288">
                  <c:v>1.6710559999999999E-5</c:v>
                </c:pt>
                <c:pt idx="289">
                  <c:v>1.6409439999999999E-5</c:v>
                </c:pt>
                <c:pt idx="290">
                  <c:v>1.606389E-5</c:v>
                </c:pt>
                <c:pt idx="291">
                  <c:v>1.5706109999999999E-5</c:v>
                </c:pt>
                <c:pt idx="292">
                  <c:v>1.543611E-5</c:v>
                </c:pt>
                <c:pt idx="293">
                  <c:v>1.511444E-5</c:v>
                </c:pt>
                <c:pt idx="294">
                  <c:v>1.4808890000000001E-5</c:v>
                </c:pt>
                <c:pt idx="295">
                  <c:v>1.4495559999999999E-5</c:v>
                </c:pt>
                <c:pt idx="296">
                  <c:v>1.423222E-5</c:v>
                </c:pt>
                <c:pt idx="297">
                  <c:v>1.389611E-5</c:v>
                </c:pt>
                <c:pt idx="298">
                  <c:v>1.359944E-5</c:v>
                </c:pt>
                <c:pt idx="299">
                  <c:v>1.334778E-5</c:v>
                </c:pt>
                <c:pt idx="300">
                  <c:v>1.3050560000000001E-5</c:v>
                </c:pt>
                <c:pt idx="301">
                  <c:v>1.271556E-5</c:v>
                </c:pt>
                <c:pt idx="302">
                  <c:v>1.2498330000000001E-5</c:v>
                </c:pt>
                <c:pt idx="303">
                  <c:v>1.219111E-5</c:v>
                </c:pt>
                <c:pt idx="304">
                  <c:v>1.191444E-5</c:v>
                </c:pt>
                <c:pt idx="305">
                  <c:v>1.1620560000000001E-5</c:v>
                </c:pt>
                <c:pt idx="306">
                  <c:v>1.1409440000000001E-5</c:v>
                </c:pt>
                <c:pt idx="307">
                  <c:v>1.1094439999999999E-5</c:v>
                </c:pt>
                <c:pt idx="308">
                  <c:v>1.0878329999999999E-5</c:v>
                </c:pt>
                <c:pt idx="309">
                  <c:v>1.059889E-5</c:v>
                </c:pt>
                <c:pt idx="310">
                  <c:v>1.0358889999999999E-5</c:v>
                </c:pt>
                <c:pt idx="311">
                  <c:v>1.0095000000000001E-5</c:v>
                </c:pt>
                <c:pt idx="312">
                  <c:v>9.8555560000000006E-6</c:v>
                </c:pt>
                <c:pt idx="313">
                  <c:v>9.6227780000000002E-6</c:v>
                </c:pt>
                <c:pt idx="314">
                  <c:v>9.3883329999999998E-6</c:v>
                </c:pt>
                <c:pt idx="315">
                  <c:v>9.1888889999999993E-6</c:v>
                </c:pt>
                <c:pt idx="316">
                  <c:v>8.9055559999999995E-6</c:v>
                </c:pt>
                <c:pt idx="317">
                  <c:v>8.6466669999999995E-6</c:v>
                </c:pt>
                <c:pt idx="318">
                  <c:v>8.3922219999999992E-6</c:v>
                </c:pt>
                <c:pt idx="319">
                  <c:v>8.1566670000000008E-6</c:v>
                </c:pt>
                <c:pt idx="320">
                  <c:v>7.9044440000000004E-6</c:v>
                </c:pt>
                <c:pt idx="321">
                  <c:v>7.6655559999999996E-6</c:v>
                </c:pt>
                <c:pt idx="322">
                  <c:v>7.4866670000000004E-6</c:v>
                </c:pt>
                <c:pt idx="323">
                  <c:v>7.2161110000000003E-6</c:v>
                </c:pt>
                <c:pt idx="324">
                  <c:v>7.0116669999999999E-6</c:v>
                </c:pt>
                <c:pt idx="325">
                  <c:v>6.8916670000000002E-6</c:v>
                </c:pt>
                <c:pt idx="326">
                  <c:v>6.7977780000000002E-6</c:v>
                </c:pt>
                <c:pt idx="327">
                  <c:v>6.6055560000000004E-6</c:v>
                </c:pt>
                <c:pt idx="328">
                  <c:v>6.5522219999999999E-6</c:v>
                </c:pt>
                <c:pt idx="329">
                  <c:v>6.3722219999999999E-6</c:v>
                </c:pt>
                <c:pt idx="330">
                  <c:v>6.358333E-6</c:v>
                </c:pt>
                <c:pt idx="331">
                  <c:v>6.2199999999999997E-6</c:v>
                </c:pt>
                <c:pt idx="332">
                  <c:v>6.1566669999999996E-6</c:v>
                </c:pt>
                <c:pt idx="333">
                  <c:v>6.1244439999999997E-6</c:v>
                </c:pt>
                <c:pt idx="334">
                  <c:v>6.0772220000000002E-6</c:v>
                </c:pt>
                <c:pt idx="335">
                  <c:v>6.011111E-6</c:v>
                </c:pt>
                <c:pt idx="336">
                  <c:v>6.015E-6</c:v>
                </c:pt>
                <c:pt idx="337">
                  <c:v>5.9588889999999997E-6</c:v>
                </c:pt>
                <c:pt idx="338">
                  <c:v>5.9733330000000003E-6</c:v>
                </c:pt>
                <c:pt idx="339">
                  <c:v>5.9333329999999999E-6</c:v>
                </c:pt>
                <c:pt idx="340">
                  <c:v>5.8994440000000002E-6</c:v>
                </c:pt>
                <c:pt idx="341">
                  <c:v>5.8811110000000004E-6</c:v>
                </c:pt>
                <c:pt idx="342">
                  <c:v>5.8549999999999998E-6</c:v>
                </c:pt>
                <c:pt idx="343">
                  <c:v>5.8205560000000003E-6</c:v>
                </c:pt>
                <c:pt idx="344">
                  <c:v>5.837222E-6</c:v>
                </c:pt>
                <c:pt idx="345">
                  <c:v>5.7755559999999999E-6</c:v>
                </c:pt>
                <c:pt idx="346">
                  <c:v>5.7699999999999998E-6</c:v>
                </c:pt>
                <c:pt idx="347">
                  <c:v>5.675556E-6</c:v>
                </c:pt>
                <c:pt idx="348">
                  <c:v>5.75E-6</c:v>
                </c:pt>
                <c:pt idx="349">
                  <c:v>5.6899999999999997E-6</c:v>
                </c:pt>
                <c:pt idx="350">
                  <c:v>5.66E-6</c:v>
                </c:pt>
                <c:pt idx="351">
                  <c:v>5.657222E-6</c:v>
                </c:pt>
                <c:pt idx="352">
                  <c:v>5.6333330000000002E-6</c:v>
                </c:pt>
                <c:pt idx="353">
                  <c:v>5.6316670000000004E-6</c:v>
                </c:pt>
                <c:pt idx="354">
                  <c:v>5.6194440000000003E-6</c:v>
                </c:pt>
                <c:pt idx="355">
                  <c:v>5.572222E-6</c:v>
                </c:pt>
                <c:pt idx="356">
                  <c:v>5.5533330000000001E-6</c:v>
                </c:pt>
                <c:pt idx="357">
                  <c:v>5.5405560000000004E-6</c:v>
                </c:pt>
                <c:pt idx="358">
                  <c:v>5.5016669999999999E-6</c:v>
                </c:pt>
                <c:pt idx="359">
                  <c:v>5.4988889999999999E-6</c:v>
                </c:pt>
                <c:pt idx="360">
                  <c:v>5.4949999999999999E-6</c:v>
                </c:pt>
                <c:pt idx="361">
                  <c:v>5.487778E-6</c:v>
                </c:pt>
                <c:pt idx="362">
                  <c:v>5.4833329999999999E-6</c:v>
                </c:pt>
                <c:pt idx="363">
                  <c:v>5.4194439999999997E-6</c:v>
                </c:pt>
                <c:pt idx="364">
                  <c:v>5.4094439999999998E-6</c:v>
                </c:pt>
                <c:pt idx="365">
                  <c:v>5.395E-6</c:v>
                </c:pt>
                <c:pt idx="366">
                  <c:v>5.4049999999999999E-6</c:v>
                </c:pt>
                <c:pt idx="367">
                  <c:v>5.3522220000000004E-6</c:v>
                </c:pt>
                <c:pt idx="368">
                  <c:v>5.3477779999999997E-6</c:v>
                </c:pt>
                <c:pt idx="369">
                  <c:v>5.3333329999999997E-6</c:v>
                </c:pt>
                <c:pt idx="370">
                  <c:v>5.31E-6</c:v>
                </c:pt>
                <c:pt idx="371">
                  <c:v>5.298333E-6</c:v>
                </c:pt>
                <c:pt idx="372">
                  <c:v>5.2633330000000003E-6</c:v>
                </c:pt>
                <c:pt idx="373">
                  <c:v>5.2605559999999997E-6</c:v>
                </c:pt>
                <c:pt idx="374">
                  <c:v>5.2588889999999997E-6</c:v>
                </c:pt>
                <c:pt idx="375">
                  <c:v>5.2483329999999996E-6</c:v>
                </c:pt>
                <c:pt idx="376">
                  <c:v>5.2449999999999998E-6</c:v>
                </c:pt>
                <c:pt idx="377">
                  <c:v>5.2205560000000001E-6</c:v>
                </c:pt>
                <c:pt idx="378">
                  <c:v>5.212222E-6</c:v>
                </c:pt>
                <c:pt idx="379">
                  <c:v>5.2011110000000002E-6</c:v>
                </c:pt>
                <c:pt idx="380">
                  <c:v>5.1666669999999997E-6</c:v>
                </c:pt>
                <c:pt idx="381">
                  <c:v>5.1705559999999997E-6</c:v>
                </c:pt>
                <c:pt idx="382">
                  <c:v>5.1427779999999999E-6</c:v>
                </c:pt>
                <c:pt idx="383">
                  <c:v>5.1294439999999999E-6</c:v>
                </c:pt>
                <c:pt idx="384">
                  <c:v>5.1511109999999998E-6</c:v>
                </c:pt>
                <c:pt idx="385">
                  <c:v>5.128889E-6</c:v>
                </c:pt>
                <c:pt idx="386">
                  <c:v>5.0938890000000004E-6</c:v>
                </c:pt>
                <c:pt idx="387">
                  <c:v>5.0838889999999996E-6</c:v>
                </c:pt>
                <c:pt idx="388">
                  <c:v>5.0599999999999998E-6</c:v>
                </c:pt>
                <c:pt idx="389">
                  <c:v>5.048889E-6</c:v>
                </c:pt>
                <c:pt idx="390">
                  <c:v>5.0316670000000002E-6</c:v>
                </c:pt>
                <c:pt idx="391">
                  <c:v>5.0472219999999999E-6</c:v>
                </c:pt>
                <c:pt idx="392">
                  <c:v>5.0338890000000001E-6</c:v>
                </c:pt>
                <c:pt idx="393">
                  <c:v>4.9833329999999996E-6</c:v>
                </c:pt>
                <c:pt idx="394">
                  <c:v>5.0094440000000002E-6</c:v>
                </c:pt>
                <c:pt idx="395">
                  <c:v>4.9883329999999996E-6</c:v>
                </c:pt>
                <c:pt idx="396">
                  <c:v>5.0083330000000002E-6</c:v>
                </c:pt>
                <c:pt idx="397">
                  <c:v>4.9883329999999996E-6</c:v>
                </c:pt>
                <c:pt idx="398">
                  <c:v>4.9544439999999999E-6</c:v>
                </c:pt>
                <c:pt idx="399">
                  <c:v>4.9622219999999999E-6</c:v>
                </c:pt>
                <c:pt idx="400">
                  <c:v>4.9372220000000001E-6</c:v>
                </c:pt>
                <c:pt idx="401">
                  <c:v>4.9250000000000003E-6</c:v>
                </c:pt>
                <c:pt idx="402">
                  <c:v>4.9022219999999996E-6</c:v>
                </c:pt>
                <c:pt idx="403">
                  <c:v>4.9177780000000004E-6</c:v>
                </c:pt>
                <c:pt idx="404">
                  <c:v>4.9016669999999997E-6</c:v>
                </c:pt>
                <c:pt idx="405">
                  <c:v>4.8911109999999997E-6</c:v>
                </c:pt>
                <c:pt idx="406">
                  <c:v>4.9138890000000004E-6</c:v>
                </c:pt>
                <c:pt idx="407">
                  <c:v>4.876667E-6</c:v>
                </c:pt>
                <c:pt idx="408">
                  <c:v>4.8411110000000002E-6</c:v>
                </c:pt>
                <c:pt idx="409">
                  <c:v>4.87E-6</c:v>
                </c:pt>
                <c:pt idx="410">
                  <c:v>4.868889E-6</c:v>
                </c:pt>
                <c:pt idx="411">
                  <c:v>4.859444E-6</c:v>
                </c:pt>
                <c:pt idx="412">
                  <c:v>4.8561110000000001E-6</c:v>
                </c:pt>
                <c:pt idx="413">
                  <c:v>4.8250000000000004E-6</c:v>
                </c:pt>
                <c:pt idx="414">
                  <c:v>4.8455560000000003E-6</c:v>
                </c:pt>
                <c:pt idx="415">
                  <c:v>4.8111109999999996E-6</c:v>
                </c:pt>
                <c:pt idx="416">
                  <c:v>4.8488890000000002E-6</c:v>
                </c:pt>
                <c:pt idx="417">
                  <c:v>4.8394440000000001E-6</c:v>
                </c:pt>
                <c:pt idx="418">
                  <c:v>4.8211110000000004E-6</c:v>
                </c:pt>
                <c:pt idx="419">
                  <c:v>4.8022219999999997E-6</c:v>
                </c:pt>
                <c:pt idx="420">
                  <c:v>4.8094439999999996E-6</c:v>
                </c:pt>
                <c:pt idx="421">
                  <c:v>4.7805560000000001E-6</c:v>
                </c:pt>
                <c:pt idx="422">
                  <c:v>4.777778E-6</c:v>
                </c:pt>
                <c:pt idx="423">
                  <c:v>4.7994439999999997E-6</c:v>
                </c:pt>
                <c:pt idx="424">
                  <c:v>4.7627780000000002E-6</c:v>
                </c:pt>
                <c:pt idx="425">
                  <c:v>4.778889E-6</c:v>
                </c:pt>
                <c:pt idx="426">
                  <c:v>4.78E-6</c:v>
                </c:pt>
                <c:pt idx="427">
                  <c:v>4.7805560000000001E-6</c:v>
                </c:pt>
                <c:pt idx="428">
                  <c:v>4.7627780000000002E-6</c:v>
                </c:pt>
                <c:pt idx="429">
                  <c:v>4.775E-6</c:v>
                </c:pt>
                <c:pt idx="430">
                  <c:v>4.7955559999999999E-6</c:v>
                </c:pt>
                <c:pt idx="431">
                  <c:v>4.7416670000000004E-6</c:v>
                </c:pt>
                <c:pt idx="432">
                  <c:v>4.7611110000000001E-6</c:v>
                </c:pt>
                <c:pt idx="433">
                  <c:v>4.7561110000000002E-6</c:v>
                </c:pt>
                <c:pt idx="434">
                  <c:v>4.7361110000000004E-6</c:v>
                </c:pt>
                <c:pt idx="435">
                  <c:v>4.7161109999999997E-6</c:v>
                </c:pt>
                <c:pt idx="436">
                  <c:v>4.772222E-6</c:v>
                </c:pt>
                <c:pt idx="437">
                  <c:v>4.7361110000000004E-6</c:v>
                </c:pt>
                <c:pt idx="438">
                  <c:v>4.7522220000000002E-6</c:v>
                </c:pt>
                <c:pt idx="439">
                  <c:v>4.7272219999999996E-6</c:v>
                </c:pt>
                <c:pt idx="440">
                  <c:v>4.7311110000000004E-6</c:v>
                </c:pt>
                <c:pt idx="441">
                  <c:v>4.7249999999999997E-6</c:v>
                </c:pt>
                <c:pt idx="442">
                  <c:v>4.7472220000000002E-6</c:v>
                </c:pt>
                <c:pt idx="443">
                  <c:v>4.7194439999999996E-6</c:v>
                </c:pt>
                <c:pt idx="444">
                  <c:v>4.7183329999999996E-6</c:v>
                </c:pt>
                <c:pt idx="445">
                  <c:v>4.7233329999999996E-6</c:v>
                </c:pt>
                <c:pt idx="446">
                  <c:v>4.7294440000000004E-6</c:v>
                </c:pt>
                <c:pt idx="447">
                  <c:v>4.7066669999999999E-6</c:v>
                </c:pt>
                <c:pt idx="448">
                  <c:v>4.7061109999999998E-6</c:v>
                </c:pt>
                <c:pt idx="449">
                  <c:v>4.7322220000000004E-6</c:v>
                </c:pt>
                <c:pt idx="450">
                  <c:v>4.6855560000000001E-6</c:v>
                </c:pt>
                <c:pt idx="451">
                  <c:v>4.7072219999999998E-6</c:v>
                </c:pt>
                <c:pt idx="452">
                  <c:v>4.6444440000000003E-6</c:v>
                </c:pt>
                <c:pt idx="453">
                  <c:v>4.6566670000000004E-6</c:v>
                </c:pt>
                <c:pt idx="454">
                  <c:v>4.6438889999999996E-6</c:v>
                </c:pt>
                <c:pt idx="455">
                  <c:v>4.606667E-6</c:v>
                </c:pt>
                <c:pt idx="456">
                  <c:v>4.584444E-6</c:v>
                </c:pt>
                <c:pt idx="457">
                  <c:v>4.5905560000000002E-6</c:v>
                </c:pt>
                <c:pt idx="458">
                  <c:v>4.5983329999999999E-6</c:v>
                </c:pt>
                <c:pt idx="459">
                  <c:v>4.5877780000000002E-6</c:v>
                </c:pt>
                <c:pt idx="460">
                  <c:v>4.5438889999999997E-6</c:v>
                </c:pt>
                <c:pt idx="461">
                  <c:v>4.5566669999999997E-6</c:v>
                </c:pt>
                <c:pt idx="462">
                  <c:v>4.5600000000000004E-6</c:v>
                </c:pt>
                <c:pt idx="463">
                  <c:v>4.5272219999999998E-6</c:v>
                </c:pt>
                <c:pt idx="464">
                  <c:v>4.4983330000000001E-6</c:v>
                </c:pt>
                <c:pt idx="465">
                  <c:v>4.5322219999999998E-6</c:v>
                </c:pt>
                <c:pt idx="466">
                  <c:v>4.4894440000000001E-6</c:v>
                </c:pt>
                <c:pt idx="467">
                  <c:v>4.4927780000000002E-6</c:v>
                </c:pt>
                <c:pt idx="468">
                  <c:v>4.435556E-6</c:v>
                </c:pt>
                <c:pt idx="469">
                  <c:v>4.4661110000000004E-6</c:v>
                </c:pt>
                <c:pt idx="470">
                  <c:v>4.4666669999999997E-6</c:v>
                </c:pt>
                <c:pt idx="471">
                  <c:v>4.4638889999999996E-6</c:v>
                </c:pt>
                <c:pt idx="472">
                  <c:v>4.4549999999999997E-6</c:v>
                </c:pt>
                <c:pt idx="473">
                  <c:v>4.417222E-6</c:v>
                </c:pt>
                <c:pt idx="474">
                  <c:v>4.4127780000000002E-6</c:v>
                </c:pt>
                <c:pt idx="475">
                  <c:v>4.4299999999999999E-6</c:v>
                </c:pt>
                <c:pt idx="476">
                  <c:v>4.4150000000000001E-6</c:v>
                </c:pt>
                <c:pt idx="477">
                  <c:v>4.413333E-6</c:v>
                </c:pt>
                <c:pt idx="478">
                  <c:v>4.3738889999999997E-6</c:v>
                </c:pt>
                <c:pt idx="479">
                  <c:v>4.3972220000000002E-6</c:v>
                </c:pt>
                <c:pt idx="480">
                  <c:v>4.3738889999999997E-6</c:v>
                </c:pt>
                <c:pt idx="481">
                  <c:v>4.3616669999999998E-6</c:v>
                </c:pt>
                <c:pt idx="482">
                  <c:v>4.323333E-6</c:v>
                </c:pt>
                <c:pt idx="483">
                  <c:v>4.3488889999999999E-6</c:v>
                </c:pt>
                <c:pt idx="484">
                  <c:v>4.3655559999999998E-6</c:v>
                </c:pt>
                <c:pt idx="485">
                  <c:v>4.3100000000000002E-6</c:v>
                </c:pt>
                <c:pt idx="486">
                  <c:v>4.3022220000000003E-6</c:v>
                </c:pt>
                <c:pt idx="487">
                  <c:v>4.3255560000000002E-6</c:v>
                </c:pt>
                <c:pt idx="488">
                  <c:v>4.3050000000000003E-6</c:v>
                </c:pt>
                <c:pt idx="489">
                  <c:v>4.2811109999999996E-6</c:v>
                </c:pt>
                <c:pt idx="490">
                  <c:v>4.2533329999999999E-6</c:v>
                </c:pt>
                <c:pt idx="491">
                  <c:v>4.25E-6</c:v>
                </c:pt>
                <c:pt idx="492">
                  <c:v>4.1727779999999999E-6</c:v>
                </c:pt>
                <c:pt idx="493">
                  <c:v>4.1388890000000002E-6</c:v>
                </c:pt>
                <c:pt idx="494">
                  <c:v>4.1216669999999996E-6</c:v>
                </c:pt>
                <c:pt idx="495">
                  <c:v>4.0377780000000004E-6</c:v>
                </c:pt>
                <c:pt idx="496">
                  <c:v>3.9605560000000003E-6</c:v>
                </c:pt>
                <c:pt idx="497">
                  <c:v>3.9149999999999998E-6</c:v>
                </c:pt>
                <c:pt idx="498">
                  <c:v>3.8055560000000001E-6</c:v>
                </c:pt>
                <c:pt idx="499">
                  <c:v>3.7349999999999998E-6</c:v>
                </c:pt>
                <c:pt idx="500">
                  <c:v>3.623333E-6</c:v>
                </c:pt>
                <c:pt idx="501">
                  <c:v>3.439444E-6</c:v>
                </c:pt>
                <c:pt idx="502">
                  <c:v>3.264444E-6</c:v>
                </c:pt>
                <c:pt idx="503">
                  <c:v>3.0244440000000002E-6</c:v>
                </c:pt>
                <c:pt idx="504">
                  <c:v>2.7594440000000002E-6</c:v>
                </c:pt>
                <c:pt idx="505">
                  <c:v>2.3755559999999998E-6</c:v>
                </c:pt>
                <c:pt idx="506">
                  <c:v>2.0333329999999999E-6</c:v>
                </c:pt>
                <c:pt idx="507">
                  <c:v>1.6966669999999999E-6</c:v>
                </c:pt>
                <c:pt idx="508">
                  <c:v>1.3561109999999999E-6</c:v>
                </c:pt>
                <c:pt idx="509">
                  <c:v>1.001667E-6</c:v>
                </c:pt>
                <c:pt idx="510">
                  <c:v>6.9166669999999999E-7</c:v>
                </c:pt>
                <c:pt idx="511">
                  <c:v>4.3388890000000001E-7</c:v>
                </c:pt>
                <c:pt idx="512">
                  <c:v>3.1833330000000003E-7</c:v>
                </c:pt>
                <c:pt idx="513">
                  <c:v>2.3222220000000001E-7</c:v>
                </c:pt>
                <c:pt idx="514">
                  <c:v>2.1444440000000001E-7</c:v>
                </c:pt>
                <c:pt idx="515">
                  <c:v>1.766667E-7</c:v>
                </c:pt>
                <c:pt idx="516">
                  <c:v>1.9111109999999999E-7</c:v>
                </c:pt>
                <c:pt idx="517">
                  <c:v>1.8722219999999999E-7</c:v>
                </c:pt>
                <c:pt idx="518">
                  <c:v>1.7166669999999999E-7</c:v>
                </c:pt>
                <c:pt idx="519">
                  <c:v>1.794444E-7</c:v>
                </c:pt>
                <c:pt idx="520">
                  <c:v>1.8222220000000001E-7</c:v>
                </c:pt>
                <c:pt idx="521">
                  <c:v>1.55E-7</c:v>
                </c:pt>
                <c:pt idx="522">
                  <c:v>1.977778E-7</c:v>
                </c:pt>
                <c:pt idx="523">
                  <c:v>1.883333E-7</c:v>
                </c:pt>
                <c:pt idx="524">
                  <c:v>1.677778E-7</c:v>
                </c:pt>
                <c:pt idx="525">
                  <c:v>1.6888890000000001E-7</c:v>
                </c:pt>
                <c:pt idx="526">
                  <c:v>1.7555559999999999E-7</c:v>
                </c:pt>
                <c:pt idx="527">
                  <c:v>1.6944439999999999E-7</c:v>
                </c:pt>
                <c:pt idx="528">
                  <c:v>1.511111E-7</c:v>
                </c:pt>
                <c:pt idx="529">
                  <c:v>1.972222E-7</c:v>
                </c:pt>
                <c:pt idx="530">
                  <c:v>1.6833330000000001E-7</c:v>
                </c:pt>
                <c:pt idx="531">
                  <c:v>1.6166670000000001E-7</c:v>
                </c:pt>
                <c:pt idx="532">
                  <c:v>1.844444E-7</c:v>
                </c:pt>
                <c:pt idx="533">
                  <c:v>1.8722219999999999E-7</c:v>
                </c:pt>
                <c:pt idx="534">
                  <c:v>1.2444439999999999E-7</c:v>
                </c:pt>
                <c:pt idx="535">
                  <c:v>1.7833329999999999E-7</c:v>
                </c:pt>
                <c:pt idx="536">
                  <c:v>1.722222E-7</c:v>
                </c:pt>
                <c:pt idx="537">
                  <c:v>1.672222E-7</c:v>
                </c:pt>
                <c:pt idx="538">
                  <c:v>1.3944440000000001E-7</c:v>
                </c:pt>
                <c:pt idx="539">
                  <c:v>1.805556E-7</c:v>
                </c:pt>
                <c:pt idx="540">
                  <c:v>1.7333330000000001E-7</c:v>
                </c:pt>
                <c:pt idx="541">
                  <c:v>1.6E-7</c:v>
                </c:pt>
                <c:pt idx="542">
                  <c:v>1.7444439999999999E-7</c:v>
                </c:pt>
                <c:pt idx="543">
                  <c:v>1.7499999999999999E-7</c:v>
                </c:pt>
                <c:pt idx="544">
                  <c:v>1.727778E-7</c:v>
                </c:pt>
                <c:pt idx="545">
                  <c:v>1.5055559999999999E-7</c:v>
                </c:pt>
                <c:pt idx="546">
                  <c:v>1.5611110000000001E-7</c:v>
                </c:pt>
                <c:pt idx="547">
                  <c:v>1.333333E-7</c:v>
                </c:pt>
                <c:pt idx="548">
                  <c:v>1.677778E-7</c:v>
                </c:pt>
                <c:pt idx="549">
                  <c:v>1.6611109999999999E-7</c:v>
                </c:pt>
                <c:pt idx="550">
                  <c:v>1.4111109999999999E-7</c:v>
                </c:pt>
                <c:pt idx="551">
                  <c:v>1.638889E-7</c:v>
                </c:pt>
                <c:pt idx="552">
                  <c:v>1.761111E-7</c:v>
                </c:pt>
                <c:pt idx="553">
                  <c:v>1.6833330000000001E-7</c:v>
                </c:pt>
                <c:pt idx="554">
                  <c:v>1.8333329999999999E-7</c:v>
                </c:pt>
                <c:pt idx="555">
                  <c:v>1.6500000000000001E-7</c:v>
                </c:pt>
                <c:pt idx="556">
                  <c:v>1.7111109999999999E-7</c:v>
                </c:pt>
                <c:pt idx="557">
                  <c:v>1.511111E-7</c:v>
                </c:pt>
                <c:pt idx="558">
                  <c:v>1.855556E-7</c:v>
                </c:pt>
                <c:pt idx="559">
                  <c:v>1.927778E-7</c:v>
                </c:pt>
                <c:pt idx="560">
                  <c:v>1.7833329999999999E-7</c:v>
                </c:pt>
                <c:pt idx="561">
                  <c:v>2.011111E-7</c:v>
                </c:pt>
                <c:pt idx="562">
                  <c:v>1.5722219999999999E-7</c:v>
                </c:pt>
                <c:pt idx="563">
                  <c:v>1.5666670000000001E-7</c:v>
                </c:pt>
                <c:pt idx="564">
                  <c:v>1.605556E-7</c:v>
                </c:pt>
                <c:pt idx="565">
                  <c:v>1.4055560000000001E-7</c:v>
                </c:pt>
                <c:pt idx="566">
                  <c:v>2.0833329999999999E-7</c:v>
                </c:pt>
                <c:pt idx="567">
                  <c:v>1.7499999999999999E-7</c:v>
                </c:pt>
                <c:pt idx="568">
                  <c:v>1.55E-7</c:v>
                </c:pt>
                <c:pt idx="569">
                  <c:v>1.8333329999999999E-7</c:v>
                </c:pt>
                <c:pt idx="570">
                  <c:v>1.3777779999999999E-7</c:v>
                </c:pt>
                <c:pt idx="571">
                  <c:v>1.8111110000000001E-7</c:v>
                </c:pt>
                <c:pt idx="572">
                  <c:v>1.3666670000000001E-7</c:v>
                </c:pt>
                <c:pt idx="573">
                  <c:v>1.7388890000000001E-7</c:v>
                </c:pt>
                <c:pt idx="574">
                  <c:v>1.7166669999999999E-7</c:v>
                </c:pt>
                <c:pt idx="575">
                  <c:v>1.8944440000000001E-7</c:v>
                </c:pt>
                <c:pt idx="576">
                  <c:v>1.7833329999999999E-7</c:v>
                </c:pt>
                <c:pt idx="577">
                  <c:v>1.588889E-7</c:v>
                </c:pt>
                <c:pt idx="578">
                  <c:v>1.6E-7</c:v>
                </c:pt>
                <c:pt idx="579">
                  <c:v>1.7722220000000001E-7</c:v>
                </c:pt>
                <c:pt idx="580">
                  <c:v>1.7111109999999999E-7</c:v>
                </c:pt>
                <c:pt idx="581">
                  <c:v>1.6166670000000001E-7</c:v>
                </c:pt>
                <c:pt idx="582">
                  <c:v>2.0333329999999999E-7</c:v>
                </c:pt>
                <c:pt idx="583">
                  <c:v>1.6666669999999999E-7</c:v>
                </c:pt>
                <c:pt idx="584">
                  <c:v>1.9111109999999999E-7</c:v>
                </c:pt>
                <c:pt idx="585">
                  <c:v>1.638889E-7</c:v>
                </c:pt>
                <c:pt idx="586">
                  <c:v>1.7777780000000001E-7</c:v>
                </c:pt>
                <c:pt idx="587">
                  <c:v>1.6611109999999999E-7</c:v>
                </c:pt>
                <c:pt idx="588">
                  <c:v>1.8E-7</c:v>
                </c:pt>
                <c:pt idx="589">
                  <c:v>1.9500000000000001E-7</c:v>
                </c:pt>
                <c:pt idx="590">
                  <c:v>1.8944440000000001E-7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7291136"/>
        <c:axId val="817304072"/>
      </c:scatterChart>
      <c:valAx>
        <c:axId val="8172911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200"/>
                  <a:t>Temperature 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7304072"/>
        <c:crosses val="autoZero"/>
        <c:crossBetween val="midCat"/>
      </c:valAx>
      <c:valAx>
        <c:axId val="817304072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sz="2200"/>
                  <a:t>Linear Resistivity (Ohm/mm)</a:t>
                </a:r>
              </a:p>
            </c:rich>
          </c:tx>
          <c:layout>
            <c:manualLayout>
              <c:xMode val="edge"/>
              <c:yMode val="edge"/>
              <c:x val="5.853053229476568E-2"/>
              <c:y val="0.136504191513063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E+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72911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accent1">
          <a:lumMod val="50000"/>
        </a:schemeClr>
      </a:solidFill>
    </a:ln>
    <a:effectLst/>
  </c:spPr>
  <c:txPr>
    <a:bodyPr/>
    <a:lstStyle/>
    <a:p>
      <a:pPr>
        <a:defRPr sz="2400"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76811973132132"/>
          <c:y val="5.4434681658810144E-2"/>
          <c:w val="0.71486072484484209"/>
          <c:h val="0.77314581945913474"/>
        </c:manualLayout>
      </c:layout>
      <c:scatterChart>
        <c:scatterStyle val="lineMarker"/>
        <c:varyColors val="0"/>
        <c:ser>
          <c:idx val="1"/>
          <c:order val="0"/>
          <c:tx>
            <c:strRef>
              <c:f>'C3265A_CC_L5_AR_NUDO-20190325-1'!$D$2</c:f>
              <c:strCache>
                <c:ptCount val="1"/>
                <c:pt idx="0">
                  <c:v>Resistivity (Ohm/mm)</c:v>
                </c:pt>
              </c:strCache>
            </c:strRef>
          </c:tx>
          <c:spPr>
            <a:ln w="19050" cap="rnd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'C3265A_CC_L5_AR_NUDO-20190325-1'!$B$3:$B$789</c:f>
              <c:numCache>
                <c:formatCode>0.00E+00</c:formatCode>
                <c:ptCount val="787"/>
                <c:pt idx="0">
                  <c:v>291.43029999999999</c:v>
                </c:pt>
                <c:pt idx="1">
                  <c:v>291.5111</c:v>
                </c:pt>
                <c:pt idx="2">
                  <c:v>291.59030000000001</c:v>
                </c:pt>
                <c:pt idx="3">
                  <c:v>291.66469999999998</c:v>
                </c:pt>
                <c:pt idx="4">
                  <c:v>291.73910000000001</c:v>
                </c:pt>
                <c:pt idx="5">
                  <c:v>291.80520000000001</c:v>
                </c:pt>
                <c:pt idx="6">
                  <c:v>291.87909999999999</c:v>
                </c:pt>
                <c:pt idx="7">
                  <c:v>291.9479</c:v>
                </c:pt>
                <c:pt idx="8">
                  <c:v>292.02089999999998</c:v>
                </c:pt>
                <c:pt idx="9">
                  <c:v>292.0949</c:v>
                </c:pt>
                <c:pt idx="10">
                  <c:v>292.17110000000002</c:v>
                </c:pt>
                <c:pt idx="11">
                  <c:v>292.25259999999997</c:v>
                </c:pt>
                <c:pt idx="12">
                  <c:v>292.33839999999998</c:v>
                </c:pt>
                <c:pt idx="13">
                  <c:v>292.42320000000001</c:v>
                </c:pt>
                <c:pt idx="14">
                  <c:v>292.51769999999999</c:v>
                </c:pt>
                <c:pt idx="15">
                  <c:v>292.61149999999998</c:v>
                </c:pt>
                <c:pt idx="16">
                  <c:v>292.71120000000002</c:v>
                </c:pt>
                <c:pt idx="17">
                  <c:v>292.81720000000001</c:v>
                </c:pt>
                <c:pt idx="18">
                  <c:v>292.92239999999998</c:v>
                </c:pt>
                <c:pt idx="19">
                  <c:v>293.02929999999998</c:v>
                </c:pt>
                <c:pt idx="20">
                  <c:v>293.14330000000001</c:v>
                </c:pt>
                <c:pt idx="21">
                  <c:v>293.25990000000002</c:v>
                </c:pt>
                <c:pt idx="22">
                  <c:v>293.3768</c:v>
                </c:pt>
                <c:pt idx="23">
                  <c:v>293.50099999999998</c:v>
                </c:pt>
                <c:pt idx="24">
                  <c:v>293.6259</c:v>
                </c:pt>
                <c:pt idx="25">
                  <c:v>293.755</c:v>
                </c:pt>
                <c:pt idx="26">
                  <c:v>293.88150000000002</c:v>
                </c:pt>
                <c:pt idx="27">
                  <c:v>294.01639999999998</c:v>
                </c:pt>
                <c:pt idx="28">
                  <c:v>294.14850000000001</c:v>
                </c:pt>
                <c:pt idx="29">
                  <c:v>294.28680000000003</c:v>
                </c:pt>
                <c:pt idx="30">
                  <c:v>294.42829999999998</c:v>
                </c:pt>
                <c:pt idx="31">
                  <c:v>294.5335</c:v>
                </c:pt>
                <c:pt idx="32">
                  <c:v>294.64929999999998</c:v>
                </c:pt>
                <c:pt idx="33">
                  <c:v>294.85649999999998</c:v>
                </c:pt>
                <c:pt idx="34">
                  <c:v>295.00150000000002</c:v>
                </c:pt>
                <c:pt idx="35">
                  <c:v>295.14600000000002</c:v>
                </c:pt>
                <c:pt idx="36">
                  <c:v>295.29450000000003</c:v>
                </c:pt>
                <c:pt idx="37">
                  <c:v>295.44069999999999</c:v>
                </c:pt>
                <c:pt idx="38">
                  <c:v>295.58120000000002</c:v>
                </c:pt>
                <c:pt idx="39">
                  <c:v>295.7226</c:v>
                </c:pt>
                <c:pt idx="40">
                  <c:v>295.85860000000002</c:v>
                </c:pt>
                <c:pt idx="41">
                  <c:v>295.96629999999999</c:v>
                </c:pt>
                <c:pt idx="42">
                  <c:v>295.93490000000003</c:v>
                </c:pt>
                <c:pt idx="43">
                  <c:v>295.61880000000002</c:v>
                </c:pt>
                <c:pt idx="44">
                  <c:v>294.8664</c:v>
                </c:pt>
                <c:pt idx="45">
                  <c:v>293.74650000000003</c:v>
                </c:pt>
                <c:pt idx="46">
                  <c:v>292.41300000000001</c:v>
                </c:pt>
                <c:pt idx="47">
                  <c:v>290.9357</c:v>
                </c:pt>
                <c:pt idx="48">
                  <c:v>289.38</c:v>
                </c:pt>
                <c:pt idx="49">
                  <c:v>287.79840000000002</c:v>
                </c:pt>
                <c:pt idx="50">
                  <c:v>286.16840000000002</c:v>
                </c:pt>
                <c:pt idx="51">
                  <c:v>284.51350000000002</c:v>
                </c:pt>
                <c:pt idx="52">
                  <c:v>282.82659999999998</c:v>
                </c:pt>
                <c:pt idx="53">
                  <c:v>281.1216</c:v>
                </c:pt>
                <c:pt idx="54">
                  <c:v>279.39299999999997</c:v>
                </c:pt>
                <c:pt idx="55">
                  <c:v>277.67149999999998</c:v>
                </c:pt>
                <c:pt idx="56">
                  <c:v>275.94560000000001</c:v>
                </c:pt>
                <c:pt idx="57">
                  <c:v>274.2201</c:v>
                </c:pt>
                <c:pt idx="58">
                  <c:v>272.48809999999997</c:v>
                </c:pt>
                <c:pt idx="59">
                  <c:v>270.75810000000001</c:v>
                </c:pt>
                <c:pt idx="60">
                  <c:v>269.0256</c:v>
                </c:pt>
                <c:pt idx="61">
                  <c:v>267.3152</c:v>
                </c:pt>
                <c:pt idx="62">
                  <c:v>265.62419999999997</c:v>
                </c:pt>
                <c:pt idx="63">
                  <c:v>263.94720000000001</c:v>
                </c:pt>
                <c:pt idx="64">
                  <c:v>262.28890000000001</c:v>
                </c:pt>
                <c:pt idx="65">
                  <c:v>260.64429999999999</c:v>
                </c:pt>
                <c:pt idx="66">
                  <c:v>259.017</c:v>
                </c:pt>
                <c:pt idx="67">
                  <c:v>257.41390000000001</c:v>
                </c:pt>
                <c:pt idx="68">
                  <c:v>255.81399999999999</c:v>
                </c:pt>
                <c:pt idx="69">
                  <c:v>254.2526</c:v>
                </c:pt>
                <c:pt idx="70">
                  <c:v>252.6953</c:v>
                </c:pt>
                <c:pt idx="71">
                  <c:v>251.15039999999999</c:v>
                </c:pt>
                <c:pt idx="72">
                  <c:v>249.62379999999999</c:v>
                </c:pt>
                <c:pt idx="73">
                  <c:v>248.13419999999999</c:v>
                </c:pt>
                <c:pt idx="74">
                  <c:v>246.63040000000001</c:v>
                </c:pt>
                <c:pt idx="75">
                  <c:v>245.14410000000001</c:v>
                </c:pt>
                <c:pt idx="76">
                  <c:v>243.68180000000001</c:v>
                </c:pt>
                <c:pt idx="77">
                  <c:v>242.24600000000001</c:v>
                </c:pt>
                <c:pt idx="78">
                  <c:v>240.84270000000001</c:v>
                </c:pt>
                <c:pt idx="79">
                  <c:v>239.4419</c:v>
                </c:pt>
                <c:pt idx="80">
                  <c:v>238.04429999999999</c:v>
                </c:pt>
                <c:pt idx="81">
                  <c:v>236.6799</c:v>
                </c:pt>
                <c:pt idx="82">
                  <c:v>235.31450000000001</c:v>
                </c:pt>
                <c:pt idx="83">
                  <c:v>233.96379999999999</c:v>
                </c:pt>
                <c:pt idx="84">
                  <c:v>232.6224</c:v>
                </c:pt>
                <c:pt idx="85">
                  <c:v>231.3142</c:v>
                </c:pt>
                <c:pt idx="86">
                  <c:v>230.02350000000001</c:v>
                </c:pt>
                <c:pt idx="87">
                  <c:v>228.73159999999999</c:v>
                </c:pt>
                <c:pt idx="88">
                  <c:v>227.45670000000001</c:v>
                </c:pt>
                <c:pt idx="89">
                  <c:v>226.18440000000001</c:v>
                </c:pt>
                <c:pt idx="90">
                  <c:v>224.92830000000001</c:v>
                </c:pt>
                <c:pt idx="91">
                  <c:v>223.68879999999999</c:v>
                </c:pt>
                <c:pt idx="92">
                  <c:v>222.4699</c:v>
                </c:pt>
                <c:pt idx="93">
                  <c:v>221.2611</c:v>
                </c:pt>
                <c:pt idx="94">
                  <c:v>220.0641</c:v>
                </c:pt>
                <c:pt idx="95">
                  <c:v>218.8683</c:v>
                </c:pt>
                <c:pt idx="96">
                  <c:v>217.68629999999999</c:v>
                </c:pt>
                <c:pt idx="97">
                  <c:v>216.51580000000001</c:v>
                </c:pt>
                <c:pt idx="98">
                  <c:v>215.35220000000001</c:v>
                </c:pt>
                <c:pt idx="99">
                  <c:v>214.20769999999999</c:v>
                </c:pt>
                <c:pt idx="100">
                  <c:v>213.07409999999999</c:v>
                </c:pt>
                <c:pt idx="101">
                  <c:v>211.96559999999999</c:v>
                </c:pt>
                <c:pt idx="102">
                  <c:v>210.84450000000001</c:v>
                </c:pt>
                <c:pt idx="103">
                  <c:v>209.74529999999999</c:v>
                </c:pt>
                <c:pt idx="104">
                  <c:v>208.64859999999999</c:v>
                </c:pt>
                <c:pt idx="105">
                  <c:v>207.56030000000001</c:v>
                </c:pt>
                <c:pt idx="106">
                  <c:v>206.48009999999999</c:v>
                </c:pt>
                <c:pt idx="107">
                  <c:v>205.42349999999999</c:v>
                </c:pt>
                <c:pt idx="108">
                  <c:v>204.36590000000001</c:v>
                </c:pt>
                <c:pt idx="109">
                  <c:v>203.32830000000001</c:v>
                </c:pt>
                <c:pt idx="110">
                  <c:v>202.28299999999999</c:v>
                </c:pt>
                <c:pt idx="111">
                  <c:v>201.24719999999999</c:v>
                </c:pt>
                <c:pt idx="112">
                  <c:v>200.21789999999999</c:v>
                </c:pt>
                <c:pt idx="113">
                  <c:v>199.19890000000001</c:v>
                </c:pt>
                <c:pt idx="114">
                  <c:v>198.18809999999999</c:v>
                </c:pt>
                <c:pt idx="115">
                  <c:v>197.1876</c:v>
                </c:pt>
                <c:pt idx="116">
                  <c:v>196.1994</c:v>
                </c:pt>
                <c:pt idx="117">
                  <c:v>195.2159</c:v>
                </c:pt>
                <c:pt idx="118">
                  <c:v>194.2389</c:v>
                </c:pt>
                <c:pt idx="119">
                  <c:v>193.23009999999999</c:v>
                </c:pt>
                <c:pt idx="120">
                  <c:v>192.27070000000001</c:v>
                </c:pt>
                <c:pt idx="121">
                  <c:v>191.31950000000001</c:v>
                </c:pt>
                <c:pt idx="122">
                  <c:v>190.3793</c:v>
                </c:pt>
                <c:pt idx="123">
                  <c:v>189.44319999999999</c:v>
                </c:pt>
                <c:pt idx="124">
                  <c:v>188.51060000000001</c:v>
                </c:pt>
                <c:pt idx="125">
                  <c:v>187.58779999999999</c:v>
                </c:pt>
                <c:pt idx="126">
                  <c:v>186.67619999999999</c:v>
                </c:pt>
                <c:pt idx="127">
                  <c:v>185.77260000000001</c:v>
                </c:pt>
                <c:pt idx="128">
                  <c:v>184.8759</c:v>
                </c:pt>
                <c:pt idx="129">
                  <c:v>183.97989999999999</c:v>
                </c:pt>
                <c:pt idx="130">
                  <c:v>183.08160000000001</c:v>
                </c:pt>
                <c:pt idx="131">
                  <c:v>182.18680000000001</c:v>
                </c:pt>
                <c:pt idx="132">
                  <c:v>181.3039</c:v>
                </c:pt>
                <c:pt idx="133">
                  <c:v>180.4307</c:v>
                </c:pt>
                <c:pt idx="134">
                  <c:v>179.5641</c:v>
                </c:pt>
                <c:pt idx="135">
                  <c:v>178.70179999999999</c:v>
                </c:pt>
                <c:pt idx="136">
                  <c:v>177.84119999999999</c:v>
                </c:pt>
                <c:pt idx="137">
                  <c:v>176.988</c:v>
                </c:pt>
                <c:pt idx="138">
                  <c:v>176.14009999999999</c:v>
                </c:pt>
                <c:pt idx="139">
                  <c:v>175.298</c:v>
                </c:pt>
                <c:pt idx="140">
                  <c:v>174.46039999999999</c:v>
                </c:pt>
                <c:pt idx="141">
                  <c:v>173.62469999999999</c:v>
                </c:pt>
                <c:pt idx="142">
                  <c:v>172.79669999999999</c:v>
                </c:pt>
                <c:pt idx="143">
                  <c:v>171.97319999999999</c:v>
                </c:pt>
                <c:pt idx="144">
                  <c:v>171.15620000000001</c:v>
                </c:pt>
                <c:pt idx="145">
                  <c:v>170.34389999999999</c:v>
                </c:pt>
                <c:pt idx="146">
                  <c:v>169.53899999999999</c:v>
                </c:pt>
                <c:pt idx="147">
                  <c:v>168.73519999999999</c:v>
                </c:pt>
                <c:pt idx="148">
                  <c:v>167.93629999999999</c:v>
                </c:pt>
                <c:pt idx="149">
                  <c:v>167.15260000000001</c:v>
                </c:pt>
                <c:pt idx="150">
                  <c:v>166.36510000000001</c:v>
                </c:pt>
                <c:pt idx="151">
                  <c:v>165.58170000000001</c:v>
                </c:pt>
                <c:pt idx="152">
                  <c:v>164.79839999999999</c:v>
                </c:pt>
                <c:pt idx="153">
                  <c:v>164.02430000000001</c:v>
                </c:pt>
                <c:pt idx="154">
                  <c:v>163.24940000000001</c:v>
                </c:pt>
                <c:pt idx="155">
                  <c:v>162.4821</c:v>
                </c:pt>
                <c:pt idx="156">
                  <c:v>161.71899999999999</c:v>
                </c:pt>
                <c:pt idx="157">
                  <c:v>160.96109999999999</c:v>
                </c:pt>
                <c:pt idx="158">
                  <c:v>160.20480000000001</c:v>
                </c:pt>
                <c:pt idx="159">
                  <c:v>159.4554</c:v>
                </c:pt>
                <c:pt idx="160">
                  <c:v>158.70820000000001</c:v>
                </c:pt>
                <c:pt idx="161">
                  <c:v>157.9683</c:v>
                </c:pt>
                <c:pt idx="162">
                  <c:v>157.2321</c:v>
                </c:pt>
                <c:pt idx="163">
                  <c:v>156.4982</c:v>
                </c:pt>
                <c:pt idx="164">
                  <c:v>155.76560000000001</c:v>
                </c:pt>
                <c:pt idx="165">
                  <c:v>155.03749999999999</c:v>
                </c:pt>
                <c:pt idx="166">
                  <c:v>154.31469999999999</c:v>
                </c:pt>
                <c:pt idx="167">
                  <c:v>153.6003</c:v>
                </c:pt>
                <c:pt idx="168">
                  <c:v>152.8878</c:v>
                </c:pt>
                <c:pt idx="169">
                  <c:v>152.1772</c:v>
                </c:pt>
                <c:pt idx="170">
                  <c:v>151.47110000000001</c:v>
                </c:pt>
                <c:pt idx="171">
                  <c:v>150.76439999999999</c:v>
                </c:pt>
                <c:pt idx="172">
                  <c:v>150.0652</c:v>
                </c:pt>
                <c:pt idx="173">
                  <c:v>149.36940000000001</c:v>
                </c:pt>
                <c:pt idx="174">
                  <c:v>148.67769999999999</c:v>
                </c:pt>
                <c:pt idx="175">
                  <c:v>147.98929999999999</c:v>
                </c:pt>
                <c:pt idx="176">
                  <c:v>147.3143</c:v>
                </c:pt>
                <c:pt idx="177">
                  <c:v>146.6412</c:v>
                </c:pt>
                <c:pt idx="178">
                  <c:v>145.97389999999999</c:v>
                </c:pt>
                <c:pt idx="179">
                  <c:v>145.29990000000001</c:v>
                </c:pt>
                <c:pt idx="180">
                  <c:v>144.6277</c:v>
                </c:pt>
                <c:pt idx="181">
                  <c:v>143.9606</c:v>
                </c:pt>
                <c:pt idx="182">
                  <c:v>143.2978</c:v>
                </c:pt>
                <c:pt idx="183">
                  <c:v>142.63800000000001</c:v>
                </c:pt>
                <c:pt idx="184">
                  <c:v>141.97659999999999</c:v>
                </c:pt>
                <c:pt idx="185">
                  <c:v>141.32149999999999</c:v>
                </c:pt>
                <c:pt idx="186">
                  <c:v>140.67009999999999</c:v>
                </c:pt>
                <c:pt idx="187">
                  <c:v>140.02170000000001</c:v>
                </c:pt>
                <c:pt idx="188">
                  <c:v>139.3775</c:v>
                </c:pt>
                <c:pt idx="189">
                  <c:v>138.7353</c:v>
                </c:pt>
                <c:pt idx="190">
                  <c:v>138.0976</c:v>
                </c:pt>
                <c:pt idx="191">
                  <c:v>137.46029999999999</c:v>
                </c:pt>
                <c:pt idx="192">
                  <c:v>136.8263</c:v>
                </c:pt>
                <c:pt idx="193">
                  <c:v>136.19560000000001</c:v>
                </c:pt>
                <c:pt idx="194">
                  <c:v>135.5686</c:v>
                </c:pt>
                <c:pt idx="195">
                  <c:v>134.9391</c:v>
                </c:pt>
                <c:pt idx="196">
                  <c:v>134.31700000000001</c:v>
                </c:pt>
                <c:pt idx="197">
                  <c:v>133.70259999999999</c:v>
                </c:pt>
                <c:pt idx="198">
                  <c:v>133.0848</c:v>
                </c:pt>
                <c:pt idx="199">
                  <c:v>132.47210000000001</c:v>
                </c:pt>
                <c:pt idx="200">
                  <c:v>131.86170000000001</c:v>
                </c:pt>
                <c:pt idx="201">
                  <c:v>131.25540000000001</c:v>
                </c:pt>
                <c:pt idx="202">
                  <c:v>130.6514</c:v>
                </c:pt>
                <c:pt idx="203">
                  <c:v>130.0496</c:v>
                </c:pt>
                <c:pt idx="204">
                  <c:v>129.45189999999999</c:v>
                </c:pt>
                <c:pt idx="205">
                  <c:v>128.85640000000001</c:v>
                </c:pt>
                <c:pt idx="206">
                  <c:v>128.26949999999999</c:v>
                </c:pt>
                <c:pt idx="207">
                  <c:v>127.6828</c:v>
                </c:pt>
                <c:pt idx="208">
                  <c:v>127.1005</c:v>
                </c:pt>
                <c:pt idx="209">
                  <c:v>126.5223</c:v>
                </c:pt>
                <c:pt idx="210">
                  <c:v>125.94450000000001</c:v>
                </c:pt>
                <c:pt idx="211">
                  <c:v>125.3663</c:v>
                </c:pt>
                <c:pt idx="212">
                  <c:v>124.79219999999999</c:v>
                </c:pt>
                <c:pt idx="213">
                  <c:v>124.2248</c:v>
                </c:pt>
                <c:pt idx="214">
                  <c:v>123.6604</c:v>
                </c:pt>
                <c:pt idx="215">
                  <c:v>123.0989</c:v>
                </c:pt>
                <c:pt idx="216">
                  <c:v>122.54</c:v>
                </c:pt>
                <c:pt idx="217">
                  <c:v>121.98260000000001</c:v>
                </c:pt>
                <c:pt idx="218">
                  <c:v>121.42440000000001</c:v>
                </c:pt>
                <c:pt idx="219">
                  <c:v>120.873</c:v>
                </c:pt>
                <c:pt idx="220">
                  <c:v>120.32510000000001</c:v>
                </c:pt>
                <c:pt idx="221">
                  <c:v>119.78019999999999</c:v>
                </c:pt>
                <c:pt idx="222">
                  <c:v>119.2389</c:v>
                </c:pt>
                <c:pt idx="223">
                  <c:v>118.6992</c:v>
                </c:pt>
                <c:pt idx="224">
                  <c:v>118.1631</c:v>
                </c:pt>
                <c:pt idx="225">
                  <c:v>117.631</c:v>
                </c:pt>
                <c:pt idx="226">
                  <c:v>117.102</c:v>
                </c:pt>
                <c:pt idx="227">
                  <c:v>116.5754</c:v>
                </c:pt>
                <c:pt idx="228">
                  <c:v>116.0517</c:v>
                </c:pt>
                <c:pt idx="229">
                  <c:v>115.5287</c:v>
                </c:pt>
                <c:pt idx="230">
                  <c:v>115.0138</c:v>
                </c:pt>
                <c:pt idx="231">
                  <c:v>114.49890000000001</c:v>
                </c:pt>
                <c:pt idx="232">
                  <c:v>113.9905</c:v>
                </c:pt>
                <c:pt idx="233">
                  <c:v>113.4932</c:v>
                </c:pt>
                <c:pt idx="234">
                  <c:v>112.99079999999999</c:v>
                </c:pt>
                <c:pt idx="235">
                  <c:v>112.4862</c:v>
                </c:pt>
                <c:pt idx="236">
                  <c:v>111.9868</c:v>
                </c:pt>
                <c:pt idx="237">
                  <c:v>111.4923</c:v>
                </c:pt>
                <c:pt idx="238">
                  <c:v>111.00020000000001</c:v>
                </c:pt>
                <c:pt idx="239">
                  <c:v>110.506</c:v>
                </c:pt>
                <c:pt idx="240">
                  <c:v>110.01739999999999</c:v>
                </c:pt>
                <c:pt idx="241">
                  <c:v>109.5322</c:v>
                </c:pt>
                <c:pt idx="242">
                  <c:v>109.04949999999999</c:v>
                </c:pt>
                <c:pt idx="243">
                  <c:v>108.56659999999999</c:v>
                </c:pt>
                <c:pt idx="244">
                  <c:v>108.0868</c:v>
                </c:pt>
                <c:pt idx="245">
                  <c:v>107.6084</c:v>
                </c:pt>
                <c:pt idx="246">
                  <c:v>107.1326</c:v>
                </c:pt>
                <c:pt idx="247">
                  <c:v>106.6597</c:v>
                </c:pt>
                <c:pt idx="248">
                  <c:v>106.1905</c:v>
                </c:pt>
                <c:pt idx="249">
                  <c:v>105.72320000000001</c:v>
                </c:pt>
                <c:pt idx="250">
                  <c:v>105.25620000000001</c:v>
                </c:pt>
                <c:pt idx="251">
                  <c:v>104.7927</c:v>
                </c:pt>
                <c:pt idx="252">
                  <c:v>104.33150000000001</c:v>
                </c:pt>
                <c:pt idx="253">
                  <c:v>103.8763</c:v>
                </c:pt>
                <c:pt idx="254">
                  <c:v>103.4191</c:v>
                </c:pt>
                <c:pt idx="255">
                  <c:v>102.9645</c:v>
                </c:pt>
                <c:pt idx="256">
                  <c:v>102.5119</c:v>
                </c:pt>
                <c:pt idx="257">
                  <c:v>102.0595</c:v>
                </c:pt>
                <c:pt idx="258">
                  <c:v>101.6126</c:v>
                </c:pt>
                <c:pt idx="259">
                  <c:v>101.16759999999999</c:v>
                </c:pt>
                <c:pt idx="260">
                  <c:v>100.7226</c:v>
                </c:pt>
                <c:pt idx="261">
                  <c:v>100.28149999999999</c:v>
                </c:pt>
                <c:pt idx="262">
                  <c:v>99.840369999999993</c:v>
                </c:pt>
                <c:pt idx="263">
                  <c:v>99.401970000000006</c:v>
                </c:pt>
                <c:pt idx="264">
                  <c:v>98.965999999999994</c:v>
                </c:pt>
                <c:pt idx="265">
                  <c:v>98.533630000000002</c:v>
                </c:pt>
                <c:pt idx="266">
                  <c:v>98.100960000000001</c:v>
                </c:pt>
                <c:pt idx="267">
                  <c:v>97.670360000000002</c:v>
                </c:pt>
                <c:pt idx="268">
                  <c:v>97.243709999999993</c:v>
                </c:pt>
                <c:pt idx="269">
                  <c:v>96.816370000000006</c:v>
                </c:pt>
                <c:pt idx="270">
                  <c:v>96.389799999999994</c:v>
                </c:pt>
                <c:pt idx="271">
                  <c:v>95.965760000000003</c:v>
                </c:pt>
                <c:pt idx="272">
                  <c:v>95.545689999999993</c:v>
                </c:pt>
                <c:pt idx="273">
                  <c:v>95.126800000000003</c:v>
                </c:pt>
                <c:pt idx="274">
                  <c:v>94.709869999999995</c:v>
                </c:pt>
                <c:pt idx="275">
                  <c:v>94.294640000000001</c:v>
                </c:pt>
                <c:pt idx="276">
                  <c:v>93.880669999999995</c:v>
                </c:pt>
                <c:pt idx="277">
                  <c:v>93.474000000000004</c:v>
                </c:pt>
                <c:pt idx="278">
                  <c:v>93.064369999999997</c:v>
                </c:pt>
                <c:pt idx="279">
                  <c:v>92.655299999999997</c:v>
                </c:pt>
                <c:pt idx="280">
                  <c:v>92.247290000000007</c:v>
                </c:pt>
                <c:pt idx="281">
                  <c:v>91.842889999999997</c:v>
                </c:pt>
                <c:pt idx="282">
                  <c:v>91.439930000000004</c:v>
                </c:pt>
                <c:pt idx="283">
                  <c:v>91.039619999999999</c:v>
                </c:pt>
                <c:pt idx="284">
                  <c:v>90.641729999999995</c:v>
                </c:pt>
                <c:pt idx="285">
                  <c:v>90.244259999999997</c:v>
                </c:pt>
                <c:pt idx="286">
                  <c:v>89.846469999999997</c:v>
                </c:pt>
                <c:pt idx="287">
                  <c:v>89.451179999999994</c:v>
                </c:pt>
                <c:pt idx="288">
                  <c:v>89.059640000000002</c:v>
                </c:pt>
                <c:pt idx="289">
                  <c:v>88.668989999999994</c:v>
                </c:pt>
                <c:pt idx="290">
                  <c:v>88.279679999999999</c:v>
                </c:pt>
                <c:pt idx="291">
                  <c:v>87.891589999999994</c:v>
                </c:pt>
                <c:pt idx="292">
                  <c:v>87.504409999999993</c:v>
                </c:pt>
                <c:pt idx="293">
                  <c:v>87.118170000000006</c:v>
                </c:pt>
                <c:pt idx="294">
                  <c:v>86.73415</c:v>
                </c:pt>
                <c:pt idx="295">
                  <c:v>86.34263</c:v>
                </c:pt>
                <c:pt idx="296">
                  <c:v>85.876019999999997</c:v>
                </c:pt>
                <c:pt idx="297">
                  <c:v>85.351640000000003</c:v>
                </c:pt>
                <c:pt idx="298">
                  <c:v>84.813460000000006</c:v>
                </c:pt>
                <c:pt idx="299">
                  <c:v>84.266329999999996</c:v>
                </c:pt>
                <c:pt idx="300">
                  <c:v>83.712490000000003</c:v>
                </c:pt>
                <c:pt idx="301">
                  <c:v>83.156480000000002</c:v>
                </c:pt>
                <c:pt idx="302">
                  <c:v>82.599559999999997</c:v>
                </c:pt>
                <c:pt idx="303">
                  <c:v>82.040239999999997</c:v>
                </c:pt>
                <c:pt idx="304">
                  <c:v>81.477119999999999</c:v>
                </c:pt>
                <c:pt idx="305">
                  <c:v>80.915049999999994</c:v>
                </c:pt>
                <c:pt idx="306">
                  <c:v>80.353290000000001</c:v>
                </c:pt>
                <c:pt idx="307">
                  <c:v>79.791449999999998</c:v>
                </c:pt>
                <c:pt idx="308">
                  <c:v>79.226169999999996</c:v>
                </c:pt>
                <c:pt idx="309">
                  <c:v>78.662719999999993</c:v>
                </c:pt>
                <c:pt idx="310">
                  <c:v>78.098709999999997</c:v>
                </c:pt>
                <c:pt idx="311">
                  <c:v>77.531769999999995</c:v>
                </c:pt>
                <c:pt idx="312">
                  <c:v>76.972660000000005</c:v>
                </c:pt>
                <c:pt idx="313">
                  <c:v>76.415360000000007</c:v>
                </c:pt>
                <c:pt idx="314">
                  <c:v>75.858829999999998</c:v>
                </c:pt>
                <c:pt idx="315">
                  <c:v>75.301540000000003</c:v>
                </c:pt>
                <c:pt idx="316">
                  <c:v>74.746250000000003</c:v>
                </c:pt>
                <c:pt idx="317">
                  <c:v>74.189639999999997</c:v>
                </c:pt>
                <c:pt idx="318">
                  <c:v>73.630939999999995</c:v>
                </c:pt>
                <c:pt idx="319">
                  <c:v>73.080539999999999</c:v>
                </c:pt>
                <c:pt idx="320">
                  <c:v>72.534549999999996</c:v>
                </c:pt>
                <c:pt idx="321">
                  <c:v>71.99127</c:v>
                </c:pt>
                <c:pt idx="322">
                  <c:v>71.450119999999998</c:v>
                </c:pt>
                <c:pt idx="323">
                  <c:v>70.911230000000003</c:v>
                </c:pt>
                <c:pt idx="324">
                  <c:v>70.371549999999999</c:v>
                </c:pt>
                <c:pt idx="325">
                  <c:v>69.838509999999999</c:v>
                </c:pt>
                <c:pt idx="326">
                  <c:v>69.307900000000004</c:v>
                </c:pt>
                <c:pt idx="327">
                  <c:v>68.779679999999999</c:v>
                </c:pt>
                <c:pt idx="328">
                  <c:v>68.253039999999999</c:v>
                </c:pt>
                <c:pt idx="329">
                  <c:v>67.735280000000003</c:v>
                </c:pt>
                <c:pt idx="330">
                  <c:v>67.213520000000003</c:v>
                </c:pt>
                <c:pt idx="331">
                  <c:v>66.693969999999993</c:v>
                </c:pt>
                <c:pt idx="332">
                  <c:v>66.176370000000006</c:v>
                </c:pt>
                <c:pt idx="333">
                  <c:v>65.660740000000004</c:v>
                </c:pt>
                <c:pt idx="334">
                  <c:v>65.143979999999999</c:v>
                </c:pt>
                <c:pt idx="335">
                  <c:v>64.630629999999996</c:v>
                </c:pt>
                <c:pt idx="336">
                  <c:v>64.120599999999996</c:v>
                </c:pt>
                <c:pt idx="337">
                  <c:v>63.614089999999997</c:v>
                </c:pt>
                <c:pt idx="338">
                  <c:v>63.109830000000002</c:v>
                </c:pt>
                <c:pt idx="339">
                  <c:v>62.60801</c:v>
                </c:pt>
                <c:pt idx="340">
                  <c:v>62.108339999999998</c:v>
                </c:pt>
                <c:pt idx="341">
                  <c:v>61.608809999999998</c:v>
                </c:pt>
                <c:pt idx="342">
                  <c:v>61.114609999999999</c:v>
                </c:pt>
                <c:pt idx="343">
                  <c:v>60.6218</c:v>
                </c:pt>
                <c:pt idx="344">
                  <c:v>60.131219999999999</c:v>
                </c:pt>
                <c:pt idx="345">
                  <c:v>59.641579999999998</c:v>
                </c:pt>
                <c:pt idx="346">
                  <c:v>59.155569999999997</c:v>
                </c:pt>
                <c:pt idx="347">
                  <c:v>58.671869999999998</c:v>
                </c:pt>
                <c:pt idx="348">
                  <c:v>58.191470000000002</c:v>
                </c:pt>
                <c:pt idx="349">
                  <c:v>57.713529999999999</c:v>
                </c:pt>
                <c:pt idx="350">
                  <c:v>57.237099999999998</c:v>
                </c:pt>
                <c:pt idx="351">
                  <c:v>56.763440000000003</c:v>
                </c:pt>
                <c:pt idx="352">
                  <c:v>56.290010000000002</c:v>
                </c:pt>
                <c:pt idx="353">
                  <c:v>55.821390000000001</c:v>
                </c:pt>
                <c:pt idx="354">
                  <c:v>55.360439999999997</c:v>
                </c:pt>
                <c:pt idx="355">
                  <c:v>54.895809999999997</c:v>
                </c:pt>
                <c:pt idx="356">
                  <c:v>54.432139999999997</c:v>
                </c:pt>
                <c:pt idx="357">
                  <c:v>53.97034</c:v>
                </c:pt>
                <c:pt idx="358">
                  <c:v>53.509700000000002</c:v>
                </c:pt>
                <c:pt idx="359">
                  <c:v>53.05397</c:v>
                </c:pt>
                <c:pt idx="360">
                  <c:v>52.59872</c:v>
                </c:pt>
                <c:pt idx="361">
                  <c:v>52.143720000000002</c:v>
                </c:pt>
                <c:pt idx="362">
                  <c:v>51.68891</c:v>
                </c:pt>
                <c:pt idx="363">
                  <c:v>51.238900000000001</c:v>
                </c:pt>
                <c:pt idx="364">
                  <c:v>50.791969999999999</c:v>
                </c:pt>
                <c:pt idx="365">
                  <c:v>50.345860000000002</c:v>
                </c:pt>
                <c:pt idx="366">
                  <c:v>49.901980000000002</c:v>
                </c:pt>
                <c:pt idx="367">
                  <c:v>49.460619999999999</c:v>
                </c:pt>
                <c:pt idx="368">
                  <c:v>49.018349999999998</c:v>
                </c:pt>
                <c:pt idx="369">
                  <c:v>48.586979999999997</c:v>
                </c:pt>
                <c:pt idx="370">
                  <c:v>48.277500000000003</c:v>
                </c:pt>
                <c:pt idx="371">
                  <c:v>48.018549999999998</c:v>
                </c:pt>
                <c:pt idx="372">
                  <c:v>47.790999999999997</c:v>
                </c:pt>
                <c:pt idx="373">
                  <c:v>47.587449999999997</c:v>
                </c:pt>
                <c:pt idx="374">
                  <c:v>47.429940000000002</c:v>
                </c:pt>
                <c:pt idx="375">
                  <c:v>47.391460000000002</c:v>
                </c:pt>
                <c:pt idx="376">
                  <c:v>47.396140000000003</c:v>
                </c:pt>
                <c:pt idx="377">
                  <c:v>47.425600000000003</c:v>
                </c:pt>
                <c:pt idx="378">
                  <c:v>47.470660000000002</c:v>
                </c:pt>
                <c:pt idx="379">
                  <c:v>47.516950000000001</c:v>
                </c:pt>
                <c:pt idx="380">
                  <c:v>47.513979999999997</c:v>
                </c:pt>
                <c:pt idx="381">
                  <c:v>47.491750000000003</c:v>
                </c:pt>
                <c:pt idx="382">
                  <c:v>47.45881</c:v>
                </c:pt>
                <c:pt idx="383">
                  <c:v>47.418790000000001</c:v>
                </c:pt>
                <c:pt idx="384">
                  <c:v>47.374009999999998</c:v>
                </c:pt>
                <c:pt idx="385">
                  <c:v>47.326709999999999</c:v>
                </c:pt>
                <c:pt idx="386">
                  <c:v>47.277679999999997</c:v>
                </c:pt>
                <c:pt idx="387">
                  <c:v>47.22813</c:v>
                </c:pt>
                <c:pt idx="388">
                  <c:v>47.178080000000001</c:v>
                </c:pt>
                <c:pt idx="389">
                  <c:v>47.127830000000003</c:v>
                </c:pt>
                <c:pt idx="390">
                  <c:v>47.077710000000003</c:v>
                </c:pt>
                <c:pt idx="391">
                  <c:v>47.027560000000001</c:v>
                </c:pt>
                <c:pt idx="392">
                  <c:v>46.977910000000001</c:v>
                </c:pt>
                <c:pt idx="393">
                  <c:v>46.92895</c:v>
                </c:pt>
                <c:pt idx="394">
                  <c:v>46.879849999999998</c:v>
                </c:pt>
                <c:pt idx="395">
                  <c:v>46.830959999999997</c:v>
                </c:pt>
                <c:pt idx="396">
                  <c:v>46.782209999999999</c:v>
                </c:pt>
                <c:pt idx="397">
                  <c:v>46.734259999999999</c:v>
                </c:pt>
                <c:pt idx="398">
                  <c:v>46.687060000000002</c:v>
                </c:pt>
                <c:pt idx="399">
                  <c:v>46.640320000000003</c:v>
                </c:pt>
                <c:pt idx="400">
                  <c:v>46.59404</c:v>
                </c:pt>
                <c:pt idx="401">
                  <c:v>46.548389999999998</c:v>
                </c:pt>
                <c:pt idx="402">
                  <c:v>46.502859999999998</c:v>
                </c:pt>
                <c:pt idx="403">
                  <c:v>46.457839999999997</c:v>
                </c:pt>
                <c:pt idx="404">
                  <c:v>46.41377</c:v>
                </c:pt>
                <c:pt idx="405">
                  <c:v>46.370109999999997</c:v>
                </c:pt>
                <c:pt idx="406">
                  <c:v>46.327080000000002</c:v>
                </c:pt>
                <c:pt idx="407">
                  <c:v>46.284689999999998</c:v>
                </c:pt>
                <c:pt idx="408">
                  <c:v>46.242739999999998</c:v>
                </c:pt>
                <c:pt idx="409">
                  <c:v>46.201279999999997</c:v>
                </c:pt>
                <c:pt idx="410">
                  <c:v>46.159970000000001</c:v>
                </c:pt>
                <c:pt idx="411">
                  <c:v>46.120019999999997</c:v>
                </c:pt>
                <c:pt idx="412">
                  <c:v>46.08</c:v>
                </c:pt>
                <c:pt idx="413">
                  <c:v>46.039810000000003</c:v>
                </c:pt>
                <c:pt idx="414">
                  <c:v>46.000160000000001</c:v>
                </c:pt>
                <c:pt idx="415">
                  <c:v>45.961359999999999</c:v>
                </c:pt>
                <c:pt idx="416">
                  <c:v>45.921990000000001</c:v>
                </c:pt>
                <c:pt idx="417">
                  <c:v>45.882449999999999</c:v>
                </c:pt>
                <c:pt idx="418">
                  <c:v>45.844790000000003</c:v>
                </c:pt>
                <c:pt idx="419">
                  <c:v>45.806370000000001</c:v>
                </c:pt>
                <c:pt idx="420">
                  <c:v>45.767060000000001</c:v>
                </c:pt>
                <c:pt idx="421">
                  <c:v>45.726819999999996</c:v>
                </c:pt>
                <c:pt idx="422">
                  <c:v>45.688040000000001</c:v>
                </c:pt>
                <c:pt idx="423">
                  <c:v>45.650120000000001</c:v>
                </c:pt>
                <c:pt idx="424">
                  <c:v>45.613</c:v>
                </c:pt>
                <c:pt idx="425">
                  <c:v>45.576839999999997</c:v>
                </c:pt>
                <c:pt idx="426">
                  <c:v>45.541339999999998</c:v>
                </c:pt>
                <c:pt idx="427">
                  <c:v>45.506630000000001</c:v>
                </c:pt>
                <c:pt idx="428">
                  <c:v>45.472940000000001</c:v>
                </c:pt>
                <c:pt idx="429">
                  <c:v>45.440199999999997</c:v>
                </c:pt>
                <c:pt idx="430">
                  <c:v>45.408340000000003</c:v>
                </c:pt>
                <c:pt idx="431">
                  <c:v>45.377130000000001</c:v>
                </c:pt>
                <c:pt idx="432">
                  <c:v>45.34666</c:v>
                </c:pt>
                <c:pt idx="433">
                  <c:v>45.316809999999997</c:v>
                </c:pt>
                <c:pt idx="434">
                  <c:v>45.287610000000001</c:v>
                </c:pt>
                <c:pt idx="435">
                  <c:v>45.25902</c:v>
                </c:pt>
                <c:pt idx="436">
                  <c:v>45.231059999999999</c:v>
                </c:pt>
                <c:pt idx="437">
                  <c:v>45.203539999999997</c:v>
                </c:pt>
                <c:pt idx="438">
                  <c:v>45.176630000000003</c:v>
                </c:pt>
                <c:pt idx="439">
                  <c:v>45.150170000000003</c:v>
                </c:pt>
                <c:pt idx="440">
                  <c:v>45.12415</c:v>
                </c:pt>
                <c:pt idx="441">
                  <c:v>45.098970000000001</c:v>
                </c:pt>
                <c:pt idx="442">
                  <c:v>45.074570000000001</c:v>
                </c:pt>
                <c:pt idx="443">
                  <c:v>45.050930000000001</c:v>
                </c:pt>
                <c:pt idx="444">
                  <c:v>45.02778</c:v>
                </c:pt>
                <c:pt idx="445">
                  <c:v>45.005330000000001</c:v>
                </c:pt>
                <c:pt idx="446">
                  <c:v>44.983330000000002</c:v>
                </c:pt>
                <c:pt idx="447">
                  <c:v>44.962000000000003</c:v>
                </c:pt>
                <c:pt idx="448">
                  <c:v>44.94117</c:v>
                </c:pt>
                <c:pt idx="449">
                  <c:v>44.920850000000002</c:v>
                </c:pt>
                <c:pt idx="450">
                  <c:v>44.9011</c:v>
                </c:pt>
                <c:pt idx="451">
                  <c:v>44.881689999999999</c:v>
                </c:pt>
                <c:pt idx="452">
                  <c:v>44.862789999999997</c:v>
                </c:pt>
                <c:pt idx="453">
                  <c:v>44.844459999999998</c:v>
                </c:pt>
                <c:pt idx="454">
                  <c:v>44.826529999999998</c:v>
                </c:pt>
                <c:pt idx="455">
                  <c:v>44.808660000000003</c:v>
                </c:pt>
                <c:pt idx="456">
                  <c:v>44.791139999999999</c:v>
                </c:pt>
                <c:pt idx="457">
                  <c:v>44.773969999999998</c:v>
                </c:pt>
                <c:pt idx="458">
                  <c:v>44.757019999999997</c:v>
                </c:pt>
                <c:pt idx="459">
                  <c:v>44.739989999999999</c:v>
                </c:pt>
                <c:pt idx="460">
                  <c:v>44.722999999999999</c:v>
                </c:pt>
                <c:pt idx="461">
                  <c:v>44.706139999999998</c:v>
                </c:pt>
                <c:pt idx="462">
                  <c:v>44.689190000000004</c:v>
                </c:pt>
                <c:pt idx="463">
                  <c:v>44.672190000000001</c:v>
                </c:pt>
                <c:pt idx="464">
                  <c:v>44.65493</c:v>
                </c:pt>
                <c:pt idx="465">
                  <c:v>44.637900000000002</c:v>
                </c:pt>
                <c:pt idx="466">
                  <c:v>44.621139999999997</c:v>
                </c:pt>
                <c:pt idx="467">
                  <c:v>44.604509999999998</c:v>
                </c:pt>
                <c:pt idx="468">
                  <c:v>44.587679999999999</c:v>
                </c:pt>
                <c:pt idx="469">
                  <c:v>44.571080000000002</c:v>
                </c:pt>
                <c:pt idx="470">
                  <c:v>44.554659999999998</c:v>
                </c:pt>
                <c:pt idx="471">
                  <c:v>44.538310000000003</c:v>
                </c:pt>
                <c:pt idx="472">
                  <c:v>44.522219999999997</c:v>
                </c:pt>
                <c:pt idx="473">
                  <c:v>44.506210000000003</c:v>
                </c:pt>
                <c:pt idx="474">
                  <c:v>44.490360000000003</c:v>
                </c:pt>
                <c:pt idx="475">
                  <c:v>44.474919999999997</c:v>
                </c:pt>
                <c:pt idx="476">
                  <c:v>44.459850000000003</c:v>
                </c:pt>
                <c:pt idx="477">
                  <c:v>44.444940000000003</c:v>
                </c:pt>
                <c:pt idx="478">
                  <c:v>44.430250000000001</c:v>
                </c:pt>
                <c:pt idx="479">
                  <c:v>44.415779999999998</c:v>
                </c:pt>
                <c:pt idx="480">
                  <c:v>44.401519999999998</c:v>
                </c:pt>
                <c:pt idx="481">
                  <c:v>44.387340000000002</c:v>
                </c:pt>
                <c:pt idx="482">
                  <c:v>44.373379999999997</c:v>
                </c:pt>
                <c:pt idx="483">
                  <c:v>44.359610000000004</c:v>
                </c:pt>
                <c:pt idx="484">
                  <c:v>44.346130000000002</c:v>
                </c:pt>
                <c:pt idx="485">
                  <c:v>44.332949999999997</c:v>
                </c:pt>
                <c:pt idx="486">
                  <c:v>44.320189999999997</c:v>
                </c:pt>
                <c:pt idx="487">
                  <c:v>44.307499999999997</c:v>
                </c:pt>
                <c:pt idx="488">
                  <c:v>44.294960000000003</c:v>
                </c:pt>
                <c:pt idx="489">
                  <c:v>44.282769999999999</c:v>
                </c:pt>
                <c:pt idx="490">
                  <c:v>44.271059999999999</c:v>
                </c:pt>
                <c:pt idx="491">
                  <c:v>44.259770000000003</c:v>
                </c:pt>
                <c:pt idx="492">
                  <c:v>44.249000000000002</c:v>
                </c:pt>
                <c:pt idx="493">
                  <c:v>44.238729999999997</c:v>
                </c:pt>
                <c:pt idx="494">
                  <c:v>44.228920000000002</c:v>
                </c:pt>
                <c:pt idx="495">
                  <c:v>44.219549999999998</c:v>
                </c:pt>
                <c:pt idx="496">
                  <c:v>44.210500000000003</c:v>
                </c:pt>
                <c:pt idx="497">
                  <c:v>44.201779999999999</c:v>
                </c:pt>
                <c:pt idx="498">
                  <c:v>44.193179999999998</c:v>
                </c:pt>
                <c:pt idx="499">
                  <c:v>44.184840000000001</c:v>
                </c:pt>
                <c:pt idx="500">
                  <c:v>44.176569999999998</c:v>
                </c:pt>
                <c:pt idx="501">
                  <c:v>44.168419999999998</c:v>
                </c:pt>
                <c:pt idx="502">
                  <c:v>44.160490000000003</c:v>
                </c:pt>
                <c:pt idx="503">
                  <c:v>44.152659999999997</c:v>
                </c:pt>
                <c:pt idx="504">
                  <c:v>44.145009999999999</c:v>
                </c:pt>
                <c:pt idx="505">
                  <c:v>44.137360000000001</c:v>
                </c:pt>
                <c:pt idx="506">
                  <c:v>44.129579999999997</c:v>
                </c:pt>
                <c:pt idx="507">
                  <c:v>44.121740000000003</c:v>
                </c:pt>
                <c:pt idx="508">
                  <c:v>44.113529999999997</c:v>
                </c:pt>
                <c:pt idx="509">
                  <c:v>44.104880000000001</c:v>
                </c:pt>
                <c:pt idx="510">
                  <c:v>44.094639999999998</c:v>
                </c:pt>
                <c:pt idx="511">
                  <c:v>44.070900000000002</c:v>
                </c:pt>
                <c:pt idx="512">
                  <c:v>44.029119999999999</c:v>
                </c:pt>
                <c:pt idx="513">
                  <c:v>43.982120000000002</c:v>
                </c:pt>
                <c:pt idx="514">
                  <c:v>43.933349999999997</c:v>
                </c:pt>
                <c:pt idx="515">
                  <c:v>43.883609999999997</c:v>
                </c:pt>
                <c:pt idx="516">
                  <c:v>43.834009999999999</c:v>
                </c:pt>
                <c:pt idx="517">
                  <c:v>43.784880000000001</c:v>
                </c:pt>
                <c:pt idx="518">
                  <c:v>43.736739999999998</c:v>
                </c:pt>
                <c:pt idx="519">
                  <c:v>43.689689999999999</c:v>
                </c:pt>
                <c:pt idx="520">
                  <c:v>43.644269999999999</c:v>
                </c:pt>
                <c:pt idx="521">
                  <c:v>43.600149999999999</c:v>
                </c:pt>
                <c:pt idx="522">
                  <c:v>43.557389999999998</c:v>
                </c:pt>
                <c:pt idx="523">
                  <c:v>43.515860000000004</c:v>
                </c:pt>
                <c:pt idx="524">
                  <c:v>43.47522</c:v>
                </c:pt>
                <c:pt idx="525">
                  <c:v>43.43544</c:v>
                </c:pt>
                <c:pt idx="526">
                  <c:v>43.396720000000002</c:v>
                </c:pt>
                <c:pt idx="527">
                  <c:v>43.359009999999998</c:v>
                </c:pt>
                <c:pt idx="528">
                  <c:v>43.323050000000002</c:v>
                </c:pt>
                <c:pt idx="529">
                  <c:v>43.287550000000003</c:v>
                </c:pt>
                <c:pt idx="530">
                  <c:v>43.253189999999996</c:v>
                </c:pt>
                <c:pt idx="531">
                  <c:v>43.219839999999998</c:v>
                </c:pt>
                <c:pt idx="532">
                  <c:v>43.187199999999997</c:v>
                </c:pt>
                <c:pt idx="533">
                  <c:v>43.155799999999999</c:v>
                </c:pt>
                <c:pt idx="534">
                  <c:v>43.12462</c:v>
                </c:pt>
                <c:pt idx="535">
                  <c:v>43.093960000000003</c:v>
                </c:pt>
                <c:pt idx="536">
                  <c:v>43.06438</c:v>
                </c:pt>
                <c:pt idx="537">
                  <c:v>43.035310000000003</c:v>
                </c:pt>
                <c:pt idx="538">
                  <c:v>43.006279999999997</c:v>
                </c:pt>
                <c:pt idx="539">
                  <c:v>42.977899999999998</c:v>
                </c:pt>
                <c:pt idx="540">
                  <c:v>42.949860000000001</c:v>
                </c:pt>
                <c:pt idx="541">
                  <c:v>42.922370000000001</c:v>
                </c:pt>
                <c:pt idx="542">
                  <c:v>42.895330000000001</c:v>
                </c:pt>
                <c:pt idx="543">
                  <c:v>42.8688</c:v>
                </c:pt>
                <c:pt idx="544">
                  <c:v>42.842709999999997</c:v>
                </c:pt>
                <c:pt idx="545">
                  <c:v>42.817129999999999</c:v>
                </c:pt>
                <c:pt idx="546">
                  <c:v>42.792209999999997</c:v>
                </c:pt>
                <c:pt idx="547">
                  <c:v>42.767650000000003</c:v>
                </c:pt>
                <c:pt idx="548">
                  <c:v>42.743789999999997</c:v>
                </c:pt>
                <c:pt idx="549">
                  <c:v>42.720489999999998</c:v>
                </c:pt>
                <c:pt idx="550">
                  <c:v>42.697800000000001</c:v>
                </c:pt>
                <c:pt idx="551">
                  <c:v>42.67577</c:v>
                </c:pt>
                <c:pt idx="552">
                  <c:v>42.654330000000002</c:v>
                </c:pt>
                <c:pt idx="553">
                  <c:v>42.633800000000001</c:v>
                </c:pt>
                <c:pt idx="554">
                  <c:v>42.614019999999996</c:v>
                </c:pt>
                <c:pt idx="555">
                  <c:v>42.594949999999997</c:v>
                </c:pt>
                <c:pt idx="556">
                  <c:v>42.576839999999997</c:v>
                </c:pt>
                <c:pt idx="557">
                  <c:v>42.559399999999997</c:v>
                </c:pt>
                <c:pt idx="558">
                  <c:v>42.542659999999998</c:v>
                </c:pt>
                <c:pt idx="559">
                  <c:v>42.526470000000003</c:v>
                </c:pt>
                <c:pt idx="560">
                  <c:v>42.510930000000002</c:v>
                </c:pt>
                <c:pt idx="561">
                  <c:v>42.49579</c:v>
                </c:pt>
                <c:pt idx="562">
                  <c:v>42.481430000000003</c:v>
                </c:pt>
                <c:pt idx="563">
                  <c:v>42.467469999999999</c:v>
                </c:pt>
                <c:pt idx="564">
                  <c:v>42.45393</c:v>
                </c:pt>
                <c:pt idx="565">
                  <c:v>42.440559999999998</c:v>
                </c:pt>
                <c:pt idx="566">
                  <c:v>42.427790000000002</c:v>
                </c:pt>
                <c:pt idx="567">
                  <c:v>42.415309999999998</c:v>
                </c:pt>
                <c:pt idx="568">
                  <c:v>42.403230000000001</c:v>
                </c:pt>
                <c:pt idx="569">
                  <c:v>42.39141</c:v>
                </c:pt>
                <c:pt idx="570">
                  <c:v>42.380180000000003</c:v>
                </c:pt>
                <c:pt idx="571">
                  <c:v>42.369199999999999</c:v>
                </c:pt>
                <c:pt idx="572">
                  <c:v>42.358449999999998</c:v>
                </c:pt>
                <c:pt idx="573">
                  <c:v>42.347709999999999</c:v>
                </c:pt>
                <c:pt idx="574">
                  <c:v>42.337229999999998</c:v>
                </c:pt>
                <c:pt idx="575">
                  <c:v>42.327089999999998</c:v>
                </c:pt>
                <c:pt idx="576">
                  <c:v>42.31756</c:v>
                </c:pt>
                <c:pt idx="577">
                  <c:v>42.308320000000002</c:v>
                </c:pt>
                <c:pt idx="578">
                  <c:v>42.299750000000003</c:v>
                </c:pt>
                <c:pt idx="579">
                  <c:v>42.292009999999998</c:v>
                </c:pt>
                <c:pt idx="580">
                  <c:v>42.284779999999998</c:v>
                </c:pt>
                <c:pt idx="581">
                  <c:v>42.27807</c:v>
                </c:pt>
                <c:pt idx="582">
                  <c:v>42.271639999999998</c:v>
                </c:pt>
                <c:pt idx="583">
                  <c:v>42.265270000000001</c:v>
                </c:pt>
                <c:pt idx="584">
                  <c:v>42.258809999999997</c:v>
                </c:pt>
                <c:pt idx="585">
                  <c:v>42.252020000000002</c:v>
                </c:pt>
                <c:pt idx="586">
                  <c:v>42.244370000000004</c:v>
                </c:pt>
                <c:pt idx="587">
                  <c:v>42.235680000000002</c:v>
                </c:pt>
                <c:pt idx="588">
                  <c:v>42.226129999999998</c:v>
                </c:pt>
                <c:pt idx="589">
                  <c:v>42.215910000000001</c:v>
                </c:pt>
                <c:pt idx="590">
                  <c:v>42.205240000000003</c:v>
                </c:pt>
                <c:pt idx="591">
                  <c:v>42.194850000000002</c:v>
                </c:pt>
                <c:pt idx="592">
                  <c:v>42.184710000000003</c:v>
                </c:pt>
                <c:pt idx="593">
                  <c:v>42.175220000000003</c:v>
                </c:pt>
                <c:pt idx="594">
                  <c:v>42.166420000000002</c:v>
                </c:pt>
                <c:pt idx="595">
                  <c:v>42.158450000000002</c:v>
                </c:pt>
                <c:pt idx="596">
                  <c:v>42.151649999999997</c:v>
                </c:pt>
                <c:pt idx="597">
                  <c:v>42.14593</c:v>
                </c:pt>
                <c:pt idx="598">
                  <c:v>42.141089999999998</c:v>
                </c:pt>
                <c:pt idx="599">
                  <c:v>42.136429999999997</c:v>
                </c:pt>
                <c:pt idx="600">
                  <c:v>42.13205</c:v>
                </c:pt>
                <c:pt idx="601">
                  <c:v>42.127809999999997</c:v>
                </c:pt>
                <c:pt idx="602">
                  <c:v>42.123429999999999</c:v>
                </c:pt>
                <c:pt idx="603">
                  <c:v>42.118949999999998</c:v>
                </c:pt>
                <c:pt idx="604">
                  <c:v>42.114550000000001</c:v>
                </c:pt>
                <c:pt idx="605">
                  <c:v>42.110509999999998</c:v>
                </c:pt>
                <c:pt idx="606">
                  <c:v>42.107149999999997</c:v>
                </c:pt>
                <c:pt idx="607">
                  <c:v>42.104379999999999</c:v>
                </c:pt>
                <c:pt idx="608">
                  <c:v>42.101869999999998</c:v>
                </c:pt>
                <c:pt idx="609">
                  <c:v>42.098909999999997</c:v>
                </c:pt>
                <c:pt idx="610">
                  <c:v>42.09525</c:v>
                </c:pt>
                <c:pt idx="611">
                  <c:v>42.091419999999999</c:v>
                </c:pt>
                <c:pt idx="612">
                  <c:v>42.087690000000002</c:v>
                </c:pt>
                <c:pt idx="613">
                  <c:v>42.083869999999997</c:v>
                </c:pt>
                <c:pt idx="614">
                  <c:v>42.079990000000002</c:v>
                </c:pt>
                <c:pt idx="615">
                  <c:v>42.075890000000001</c:v>
                </c:pt>
                <c:pt idx="616">
                  <c:v>42.071730000000002</c:v>
                </c:pt>
                <c:pt idx="617">
                  <c:v>42.067979999999999</c:v>
                </c:pt>
                <c:pt idx="618">
                  <c:v>42.064309999999999</c:v>
                </c:pt>
                <c:pt idx="619">
                  <c:v>42.060929999999999</c:v>
                </c:pt>
                <c:pt idx="620">
                  <c:v>42.057769999999998</c:v>
                </c:pt>
                <c:pt idx="621">
                  <c:v>42.053919999999998</c:v>
                </c:pt>
                <c:pt idx="622">
                  <c:v>42.04965</c:v>
                </c:pt>
                <c:pt idx="623">
                  <c:v>42.04515</c:v>
                </c:pt>
                <c:pt idx="624">
                  <c:v>42.041179999999997</c:v>
                </c:pt>
                <c:pt idx="625">
                  <c:v>42.037590000000002</c:v>
                </c:pt>
                <c:pt idx="626">
                  <c:v>42.03492</c:v>
                </c:pt>
                <c:pt idx="627">
                  <c:v>42.032420000000002</c:v>
                </c:pt>
                <c:pt idx="628">
                  <c:v>42.030140000000003</c:v>
                </c:pt>
                <c:pt idx="629">
                  <c:v>42.022039999999997</c:v>
                </c:pt>
                <c:pt idx="630">
                  <c:v>41.994660000000003</c:v>
                </c:pt>
                <c:pt idx="631">
                  <c:v>41.959580000000003</c:v>
                </c:pt>
                <c:pt idx="632">
                  <c:v>41.920520000000003</c:v>
                </c:pt>
                <c:pt idx="633">
                  <c:v>41.880009999999999</c:v>
                </c:pt>
                <c:pt idx="634">
                  <c:v>41.839080000000003</c:v>
                </c:pt>
                <c:pt idx="635">
                  <c:v>41.798479999999998</c:v>
                </c:pt>
                <c:pt idx="636">
                  <c:v>41.754199999999997</c:v>
                </c:pt>
                <c:pt idx="637">
                  <c:v>41.698569999999997</c:v>
                </c:pt>
                <c:pt idx="638">
                  <c:v>41.637560000000001</c:v>
                </c:pt>
                <c:pt idx="639">
                  <c:v>41.57347</c:v>
                </c:pt>
                <c:pt idx="640">
                  <c:v>41.507939999999998</c:v>
                </c:pt>
                <c:pt idx="641">
                  <c:v>41.441969999999998</c:v>
                </c:pt>
                <c:pt idx="642">
                  <c:v>41.376449999999998</c:v>
                </c:pt>
                <c:pt idx="643">
                  <c:v>41.311909999999997</c:v>
                </c:pt>
                <c:pt idx="644">
                  <c:v>41.248489999999997</c:v>
                </c:pt>
                <c:pt idx="645">
                  <c:v>41.186309999999999</c:v>
                </c:pt>
                <c:pt idx="646">
                  <c:v>41.12574</c:v>
                </c:pt>
                <c:pt idx="647">
                  <c:v>41.066130000000001</c:v>
                </c:pt>
                <c:pt idx="648">
                  <c:v>41.007849999999998</c:v>
                </c:pt>
                <c:pt idx="649">
                  <c:v>40.951129999999999</c:v>
                </c:pt>
                <c:pt idx="650">
                  <c:v>40.89537</c:v>
                </c:pt>
                <c:pt idx="651">
                  <c:v>40.840870000000002</c:v>
                </c:pt>
                <c:pt idx="652">
                  <c:v>40.78772</c:v>
                </c:pt>
                <c:pt idx="653">
                  <c:v>40.735700000000001</c:v>
                </c:pt>
                <c:pt idx="654">
                  <c:v>40.684800000000003</c:v>
                </c:pt>
                <c:pt idx="655">
                  <c:v>40.635309999999997</c:v>
                </c:pt>
                <c:pt idx="656">
                  <c:v>40.587400000000002</c:v>
                </c:pt>
                <c:pt idx="657">
                  <c:v>40.540480000000002</c:v>
                </c:pt>
                <c:pt idx="658">
                  <c:v>40.494570000000003</c:v>
                </c:pt>
                <c:pt idx="659">
                  <c:v>40.449590000000001</c:v>
                </c:pt>
                <c:pt idx="660">
                  <c:v>40.405200000000001</c:v>
                </c:pt>
                <c:pt idx="661">
                  <c:v>40.361150000000002</c:v>
                </c:pt>
                <c:pt idx="662">
                  <c:v>40.318179999999998</c:v>
                </c:pt>
                <c:pt idx="663">
                  <c:v>40.275820000000003</c:v>
                </c:pt>
                <c:pt idx="664">
                  <c:v>40.234059999999999</c:v>
                </c:pt>
                <c:pt idx="665">
                  <c:v>40.193109999999997</c:v>
                </c:pt>
                <c:pt idx="666">
                  <c:v>40.152500000000003</c:v>
                </c:pt>
                <c:pt idx="667">
                  <c:v>40.112580000000001</c:v>
                </c:pt>
                <c:pt idx="668">
                  <c:v>40.073250000000002</c:v>
                </c:pt>
                <c:pt idx="669">
                  <c:v>40.034999999999997</c:v>
                </c:pt>
                <c:pt idx="670">
                  <c:v>39.997770000000003</c:v>
                </c:pt>
                <c:pt idx="671">
                  <c:v>39.961799999999997</c:v>
                </c:pt>
                <c:pt idx="672">
                  <c:v>39.92595</c:v>
                </c:pt>
                <c:pt idx="673">
                  <c:v>39.891620000000003</c:v>
                </c:pt>
                <c:pt idx="674">
                  <c:v>39.857950000000002</c:v>
                </c:pt>
                <c:pt idx="675">
                  <c:v>39.824910000000003</c:v>
                </c:pt>
                <c:pt idx="676">
                  <c:v>39.792400000000001</c:v>
                </c:pt>
                <c:pt idx="677">
                  <c:v>39.760669999999998</c:v>
                </c:pt>
                <c:pt idx="678">
                  <c:v>39.729810000000001</c:v>
                </c:pt>
                <c:pt idx="679">
                  <c:v>39.699759999999998</c:v>
                </c:pt>
                <c:pt idx="680">
                  <c:v>39.670229999999997</c:v>
                </c:pt>
                <c:pt idx="681">
                  <c:v>39.641350000000003</c:v>
                </c:pt>
                <c:pt idx="682">
                  <c:v>39.613030000000002</c:v>
                </c:pt>
                <c:pt idx="683">
                  <c:v>39.585290000000001</c:v>
                </c:pt>
                <c:pt idx="684">
                  <c:v>39.558169999999997</c:v>
                </c:pt>
                <c:pt idx="685">
                  <c:v>39.530970000000003</c:v>
                </c:pt>
                <c:pt idx="686">
                  <c:v>39.503740000000001</c:v>
                </c:pt>
                <c:pt idx="687">
                  <c:v>39.476320000000001</c:v>
                </c:pt>
                <c:pt idx="688">
                  <c:v>39.448639999999997</c:v>
                </c:pt>
                <c:pt idx="689">
                  <c:v>39.421149999999997</c:v>
                </c:pt>
                <c:pt idx="690">
                  <c:v>39.393210000000003</c:v>
                </c:pt>
                <c:pt idx="691">
                  <c:v>39.365490000000001</c:v>
                </c:pt>
                <c:pt idx="692">
                  <c:v>39.337899999999998</c:v>
                </c:pt>
                <c:pt idx="693">
                  <c:v>39.310769999999998</c:v>
                </c:pt>
                <c:pt idx="694">
                  <c:v>39.284179999999999</c:v>
                </c:pt>
                <c:pt idx="695">
                  <c:v>39.258850000000002</c:v>
                </c:pt>
                <c:pt idx="696">
                  <c:v>39.233980000000003</c:v>
                </c:pt>
                <c:pt idx="697">
                  <c:v>39.209650000000003</c:v>
                </c:pt>
                <c:pt idx="698">
                  <c:v>39.18573</c:v>
                </c:pt>
                <c:pt idx="699">
                  <c:v>39.162410000000001</c:v>
                </c:pt>
                <c:pt idx="700">
                  <c:v>39.139530000000001</c:v>
                </c:pt>
                <c:pt idx="701">
                  <c:v>39.117289999999997</c:v>
                </c:pt>
                <c:pt idx="702">
                  <c:v>39.095979999999997</c:v>
                </c:pt>
                <c:pt idx="703">
                  <c:v>39.075580000000002</c:v>
                </c:pt>
                <c:pt idx="704">
                  <c:v>39.056229999999999</c:v>
                </c:pt>
                <c:pt idx="705">
                  <c:v>39.037669999999999</c:v>
                </c:pt>
                <c:pt idx="706">
                  <c:v>39.02008</c:v>
                </c:pt>
                <c:pt idx="707">
                  <c:v>39.00318</c:v>
                </c:pt>
                <c:pt idx="708">
                  <c:v>38.986710000000002</c:v>
                </c:pt>
                <c:pt idx="709">
                  <c:v>38.970559999999999</c:v>
                </c:pt>
                <c:pt idx="710">
                  <c:v>38.954799999999999</c:v>
                </c:pt>
                <c:pt idx="711">
                  <c:v>38.93947</c:v>
                </c:pt>
                <c:pt idx="712">
                  <c:v>38.924430000000001</c:v>
                </c:pt>
                <c:pt idx="713">
                  <c:v>38.910029999999999</c:v>
                </c:pt>
                <c:pt idx="714">
                  <c:v>38.896369999999997</c:v>
                </c:pt>
                <c:pt idx="715">
                  <c:v>38.88344</c:v>
                </c:pt>
                <c:pt idx="716">
                  <c:v>38.870730000000002</c:v>
                </c:pt>
                <c:pt idx="717">
                  <c:v>38.858370000000001</c:v>
                </c:pt>
                <c:pt idx="718">
                  <c:v>38.846539999999997</c:v>
                </c:pt>
                <c:pt idx="719">
                  <c:v>38.835369999999998</c:v>
                </c:pt>
                <c:pt idx="720">
                  <c:v>38.82497</c:v>
                </c:pt>
                <c:pt idx="721">
                  <c:v>38.815080000000002</c:v>
                </c:pt>
                <c:pt idx="722">
                  <c:v>38.805750000000003</c:v>
                </c:pt>
                <c:pt idx="723">
                  <c:v>38.796849999999999</c:v>
                </c:pt>
                <c:pt idx="724">
                  <c:v>38.788310000000003</c:v>
                </c:pt>
                <c:pt idx="725">
                  <c:v>38.779980000000002</c:v>
                </c:pt>
                <c:pt idx="726">
                  <c:v>38.771900000000002</c:v>
                </c:pt>
                <c:pt idx="727">
                  <c:v>38.76408</c:v>
                </c:pt>
                <c:pt idx="728">
                  <c:v>38.756390000000003</c:v>
                </c:pt>
                <c:pt idx="729">
                  <c:v>38.748779999999996</c:v>
                </c:pt>
                <c:pt idx="730">
                  <c:v>38.741370000000003</c:v>
                </c:pt>
                <c:pt idx="731">
                  <c:v>38.734020000000001</c:v>
                </c:pt>
                <c:pt idx="732">
                  <c:v>38.726700000000001</c:v>
                </c:pt>
                <c:pt idx="733">
                  <c:v>38.719549999999998</c:v>
                </c:pt>
                <c:pt idx="734">
                  <c:v>38.712359999999997</c:v>
                </c:pt>
                <c:pt idx="735">
                  <c:v>38.705129999999997</c:v>
                </c:pt>
                <c:pt idx="736">
                  <c:v>38.698079999999997</c:v>
                </c:pt>
                <c:pt idx="737">
                  <c:v>38.69144</c:v>
                </c:pt>
                <c:pt idx="738">
                  <c:v>38.684829999999998</c:v>
                </c:pt>
                <c:pt idx="739">
                  <c:v>38.678109999999997</c:v>
                </c:pt>
                <c:pt idx="740">
                  <c:v>38.67116</c:v>
                </c:pt>
                <c:pt idx="741">
                  <c:v>38.663879999999999</c:v>
                </c:pt>
                <c:pt idx="742">
                  <c:v>38.656550000000003</c:v>
                </c:pt>
                <c:pt idx="743">
                  <c:v>38.64922</c:v>
                </c:pt>
                <c:pt idx="744">
                  <c:v>38.641829999999999</c:v>
                </c:pt>
                <c:pt idx="745">
                  <c:v>38.634599999999999</c:v>
                </c:pt>
                <c:pt idx="746">
                  <c:v>38.62753</c:v>
                </c:pt>
                <c:pt idx="747">
                  <c:v>38.620750000000001</c:v>
                </c:pt>
                <c:pt idx="748">
                  <c:v>38.614469999999997</c:v>
                </c:pt>
                <c:pt idx="749">
                  <c:v>38.608510000000003</c:v>
                </c:pt>
                <c:pt idx="750">
                  <c:v>38.602930000000001</c:v>
                </c:pt>
                <c:pt idx="751">
                  <c:v>38.597790000000003</c:v>
                </c:pt>
                <c:pt idx="752">
                  <c:v>38.592170000000003</c:v>
                </c:pt>
                <c:pt idx="753">
                  <c:v>38.581060000000001</c:v>
                </c:pt>
                <c:pt idx="754">
                  <c:v>38.548099999999998</c:v>
                </c:pt>
                <c:pt idx="755">
                  <c:v>38.51173</c:v>
                </c:pt>
                <c:pt idx="756">
                  <c:v>38.470689999999998</c:v>
                </c:pt>
                <c:pt idx="757">
                  <c:v>38.427720000000001</c:v>
                </c:pt>
                <c:pt idx="758">
                  <c:v>38.384250000000002</c:v>
                </c:pt>
                <c:pt idx="759">
                  <c:v>38.340629999999997</c:v>
                </c:pt>
                <c:pt idx="760">
                  <c:v>38.297690000000003</c:v>
                </c:pt>
                <c:pt idx="761">
                  <c:v>38.255580000000002</c:v>
                </c:pt>
                <c:pt idx="762">
                  <c:v>38.213149999999999</c:v>
                </c:pt>
                <c:pt idx="763">
                  <c:v>38.170879999999997</c:v>
                </c:pt>
                <c:pt idx="764">
                  <c:v>38.129049999999999</c:v>
                </c:pt>
                <c:pt idx="765">
                  <c:v>38.087960000000002</c:v>
                </c:pt>
                <c:pt idx="766">
                  <c:v>38.048439999999999</c:v>
                </c:pt>
                <c:pt idx="767">
                  <c:v>38.00938</c:v>
                </c:pt>
                <c:pt idx="768">
                  <c:v>37.971490000000003</c:v>
                </c:pt>
                <c:pt idx="769">
                  <c:v>37.934480000000001</c:v>
                </c:pt>
                <c:pt idx="770">
                  <c:v>37.898310000000002</c:v>
                </c:pt>
                <c:pt idx="771">
                  <c:v>37.86262</c:v>
                </c:pt>
                <c:pt idx="772">
                  <c:v>37.827869999999997</c:v>
                </c:pt>
                <c:pt idx="773">
                  <c:v>37.794170000000001</c:v>
                </c:pt>
                <c:pt idx="774">
                  <c:v>37.761200000000002</c:v>
                </c:pt>
                <c:pt idx="775">
                  <c:v>37.728920000000002</c:v>
                </c:pt>
                <c:pt idx="776">
                  <c:v>37.697710000000001</c:v>
                </c:pt>
                <c:pt idx="777">
                  <c:v>37.6678</c:v>
                </c:pt>
                <c:pt idx="778">
                  <c:v>37.638219999999997</c:v>
                </c:pt>
                <c:pt idx="779">
                  <c:v>37.609529999999999</c:v>
                </c:pt>
                <c:pt idx="780">
                  <c:v>37.581719999999997</c:v>
                </c:pt>
                <c:pt idx="781">
                  <c:v>37.554340000000003</c:v>
                </c:pt>
                <c:pt idx="782">
                  <c:v>37.527889999999999</c:v>
                </c:pt>
                <c:pt idx="783">
                  <c:v>37.501840000000001</c:v>
                </c:pt>
                <c:pt idx="784">
                  <c:v>37.476370000000003</c:v>
                </c:pt>
                <c:pt idx="785">
                  <c:v>37.452080000000002</c:v>
                </c:pt>
                <c:pt idx="786">
                  <c:v>37.428710000000002</c:v>
                </c:pt>
              </c:numCache>
            </c:numRef>
          </c:xVal>
          <c:yVal>
            <c:numRef>
              <c:f>'C3265A_CC_L5_AR_NUDO-20190325-1'!$D$3:$D$789</c:f>
              <c:numCache>
                <c:formatCode>0.00E+00</c:formatCode>
                <c:ptCount val="787"/>
                <c:pt idx="0">
                  <c:v>4.4247729999999998E-4</c:v>
                </c:pt>
                <c:pt idx="1">
                  <c:v>4.4272179999999998E-4</c:v>
                </c:pt>
                <c:pt idx="2">
                  <c:v>4.4272570000000001E-4</c:v>
                </c:pt>
                <c:pt idx="3">
                  <c:v>4.4285009999999998E-4</c:v>
                </c:pt>
                <c:pt idx="4">
                  <c:v>4.4296240000000001E-4</c:v>
                </c:pt>
                <c:pt idx="5">
                  <c:v>4.4301989999999999E-4</c:v>
                </c:pt>
                <c:pt idx="6">
                  <c:v>4.4306800000000002E-4</c:v>
                </c:pt>
                <c:pt idx="7">
                  <c:v>4.4318690000000002E-4</c:v>
                </c:pt>
                <c:pt idx="8">
                  <c:v>4.4326439999999999E-4</c:v>
                </c:pt>
                <c:pt idx="9">
                  <c:v>4.4338050000000001E-4</c:v>
                </c:pt>
                <c:pt idx="10">
                  <c:v>4.4344970000000002E-4</c:v>
                </c:pt>
                <c:pt idx="11">
                  <c:v>4.4358130000000001E-4</c:v>
                </c:pt>
                <c:pt idx="12">
                  <c:v>4.43714E-4</c:v>
                </c:pt>
                <c:pt idx="13">
                  <c:v>4.4380199999999998E-4</c:v>
                </c:pt>
                <c:pt idx="14">
                  <c:v>4.4386449999999999E-4</c:v>
                </c:pt>
                <c:pt idx="15">
                  <c:v>4.44031E-4</c:v>
                </c:pt>
                <c:pt idx="16">
                  <c:v>4.4417700000000003E-4</c:v>
                </c:pt>
                <c:pt idx="17">
                  <c:v>4.4425170000000002E-4</c:v>
                </c:pt>
                <c:pt idx="18">
                  <c:v>4.4440929999999999E-4</c:v>
                </c:pt>
                <c:pt idx="19">
                  <c:v>4.4457360000000002E-4</c:v>
                </c:pt>
                <c:pt idx="20">
                  <c:v>4.4464819999999998E-4</c:v>
                </c:pt>
                <c:pt idx="21">
                  <c:v>4.4481970000000002E-4</c:v>
                </c:pt>
                <c:pt idx="22">
                  <c:v>4.4499999999999997E-4</c:v>
                </c:pt>
                <c:pt idx="23">
                  <c:v>4.4515599999999999E-4</c:v>
                </c:pt>
                <c:pt idx="24">
                  <c:v>4.4527990000000001E-4</c:v>
                </c:pt>
                <c:pt idx="25">
                  <c:v>4.4547119999999998E-4</c:v>
                </c:pt>
                <c:pt idx="26">
                  <c:v>4.4563110000000002E-4</c:v>
                </c:pt>
                <c:pt idx="27">
                  <c:v>4.4574559999999998E-4</c:v>
                </c:pt>
                <c:pt idx="28">
                  <c:v>4.4598290000000002E-4</c:v>
                </c:pt>
                <c:pt idx="29">
                  <c:v>4.461477E-4</c:v>
                </c:pt>
                <c:pt idx="30">
                  <c:v>4.4631690000000002E-4</c:v>
                </c:pt>
                <c:pt idx="31">
                  <c:v>4.4641979999999998E-4</c:v>
                </c:pt>
                <c:pt idx="32">
                  <c:v>4.4665040000000002E-4</c:v>
                </c:pt>
                <c:pt idx="33">
                  <c:v>4.4690319999999997E-4</c:v>
                </c:pt>
                <c:pt idx="34">
                  <c:v>4.4710790000000001E-4</c:v>
                </c:pt>
                <c:pt idx="35">
                  <c:v>4.4735400000000001E-4</c:v>
                </c:pt>
                <c:pt idx="36">
                  <c:v>4.4756640000000002E-4</c:v>
                </c:pt>
                <c:pt idx="37">
                  <c:v>4.4783520000000001E-4</c:v>
                </c:pt>
                <c:pt idx="38">
                  <c:v>4.4803870000000002E-4</c:v>
                </c:pt>
                <c:pt idx="39">
                  <c:v>4.48224E-4</c:v>
                </c:pt>
                <c:pt idx="40">
                  <c:v>4.4729980000000002E-4</c:v>
                </c:pt>
                <c:pt idx="41">
                  <c:v>4.4690270000000002E-4</c:v>
                </c:pt>
                <c:pt idx="42">
                  <c:v>4.4804920000000002E-4</c:v>
                </c:pt>
                <c:pt idx="43">
                  <c:v>4.4710840000000002E-4</c:v>
                </c:pt>
                <c:pt idx="44">
                  <c:v>4.447915E-4</c:v>
                </c:pt>
                <c:pt idx="45">
                  <c:v>4.4195459999999998E-4</c:v>
                </c:pt>
                <c:pt idx="46">
                  <c:v>4.3951109999999999E-4</c:v>
                </c:pt>
                <c:pt idx="47">
                  <c:v>4.3585340000000002E-4</c:v>
                </c:pt>
                <c:pt idx="48">
                  <c:v>4.3229370000000001E-4</c:v>
                </c:pt>
                <c:pt idx="49">
                  <c:v>4.286405E-4</c:v>
                </c:pt>
                <c:pt idx="50">
                  <c:v>4.2568750000000001E-4</c:v>
                </c:pt>
                <c:pt idx="51">
                  <c:v>4.2212169999999999E-4</c:v>
                </c:pt>
                <c:pt idx="52">
                  <c:v>4.1861669999999999E-4</c:v>
                </c:pt>
                <c:pt idx="53">
                  <c:v>4.1556139999999997E-4</c:v>
                </c:pt>
                <c:pt idx="54">
                  <c:v>4.124989E-4</c:v>
                </c:pt>
                <c:pt idx="55">
                  <c:v>4.0919520000000002E-4</c:v>
                </c:pt>
                <c:pt idx="56">
                  <c:v>4.063413E-4</c:v>
                </c:pt>
                <c:pt idx="57">
                  <c:v>4.0343030000000003E-4</c:v>
                </c:pt>
                <c:pt idx="58">
                  <c:v>4.0025830000000001E-4</c:v>
                </c:pt>
                <c:pt idx="59">
                  <c:v>3.9719080000000001E-4</c:v>
                </c:pt>
                <c:pt idx="60">
                  <c:v>3.9441809999999998E-4</c:v>
                </c:pt>
                <c:pt idx="61">
                  <c:v>3.9171399999999998E-4</c:v>
                </c:pt>
                <c:pt idx="62">
                  <c:v>3.8882359999999999E-4</c:v>
                </c:pt>
                <c:pt idx="63">
                  <c:v>3.8611059999999999E-4</c:v>
                </c:pt>
                <c:pt idx="64">
                  <c:v>3.8359899999999998E-4</c:v>
                </c:pt>
                <c:pt idx="65">
                  <c:v>3.8080090000000002E-4</c:v>
                </c:pt>
                <c:pt idx="66">
                  <c:v>3.7828040000000002E-4</c:v>
                </c:pt>
                <c:pt idx="67">
                  <c:v>3.758756E-4</c:v>
                </c:pt>
                <c:pt idx="68">
                  <c:v>3.7319799999999999E-4</c:v>
                </c:pt>
                <c:pt idx="69">
                  <c:v>3.704917E-4</c:v>
                </c:pt>
                <c:pt idx="70">
                  <c:v>3.6841320000000001E-4</c:v>
                </c:pt>
                <c:pt idx="71">
                  <c:v>3.6584900000000001E-4</c:v>
                </c:pt>
                <c:pt idx="72">
                  <c:v>3.6330530000000001E-4</c:v>
                </c:pt>
                <c:pt idx="73">
                  <c:v>3.6128709999999999E-4</c:v>
                </c:pt>
                <c:pt idx="74">
                  <c:v>3.5888659999999998E-4</c:v>
                </c:pt>
                <c:pt idx="75">
                  <c:v>3.5644190000000002E-4</c:v>
                </c:pt>
                <c:pt idx="76">
                  <c:v>3.5414490000000001E-4</c:v>
                </c:pt>
                <c:pt idx="77">
                  <c:v>3.5208020000000002E-4</c:v>
                </c:pt>
                <c:pt idx="78">
                  <c:v>3.4979480000000001E-4</c:v>
                </c:pt>
                <c:pt idx="79">
                  <c:v>3.4763049999999998E-4</c:v>
                </c:pt>
                <c:pt idx="80">
                  <c:v>3.4560789999999998E-4</c:v>
                </c:pt>
                <c:pt idx="81">
                  <c:v>3.4338879999999997E-4</c:v>
                </c:pt>
                <c:pt idx="82">
                  <c:v>3.4128929999999999E-4</c:v>
                </c:pt>
                <c:pt idx="83">
                  <c:v>3.3941210000000002E-4</c:v>
                </c:pt>
                <c:pt idx="84">
                  <c:v>3.372041E-4</c:v>
                </c:pt>
                <c:pt idx="85">
                  <c:v>3.3522119999999998E-4</c:v>
                </c:pt>
                <c:pt idx="86">
                  <c:v>3.333357E-4</c:v>
                </c:pt>
                <c:pt idx="87">
                  <c:v>3.313042E-4</c:v>
                </c:pt>
                <c:pt idx="88">
                  <c:v>3.2920189999999998E-4</c:v>
                </c:pt>
                <c:pt idx="89">
                  <c:v>3.2729260000000001E-4</c:v>
                </c:pt>
                <c:pt idx="90">
                  <c:v>3.2549560000000001E-4</c:v>
                </c:pt>
                <c:pt idx="91">
                  <c:v>3.2357300000000001E-4</c:v>
                </c:pt>
                <c:pt idx="92">
                  <c:v>3.2164990000000001E-4</c:v>
                </c:pt>
                <c:pt idx="93">
                  <c:v>3.1997459999999998E-4</c:v>
                </c:pt>
                <c:pt idx="94">
                  <c:v>3.1792590000000003E-4</c:v>
                </c:pt>
                <c:pt idx="95">
                  <c:v>3.1601550000000001E-4</c:v>
                </c:pt>
                <c:pt idx="96">
                  <c:v>3.1428979999999999E-4</c:v>
                </c:pt>
                <c:pt idx="97">
                  <c:v>3.1224120000000001E-4</c:v>
                </c:pt>
                <c:pt idx="98">
                  <c:v>3.101283E-4</c:v>
                </c:pt>
                <c:pt idx="99">
                  <c:v>3.0825660000000001E-4</c:v>
                </c:pt>
                <c:pt idx="100">
                  <c:v>3.0651220000000001E-4</c:v>
                </c:pt>
                <c:pt idx="101">
                  <c:v>3.0458459999999998E-4</c:v>
                </c:pt>
                <c:pt idx="102">
                  <c:v>3.0274940000000003E-4</c:v>
                </c:pt>
                <c:pt idx="103">
                  <c:v>3.0099780000000001E-4</c:v>
                </c:pt>
                <c:pt idx="104">
                  <c:v>2.9921960000000002E-4</c:v>
                </c:pt>
                <c:pt idx="105">
                  <c:v>2.9748559999999999E-4</c:v>
                </c:pt>
                <c:pt idx="106">
                  <c:v>2.9588610000000001E-4</c:v>
                </c:pt>
                <c:pt idx="107">
                  <c:v>2.94052E-4</c:v>
                </c:pt>
                <c:pt idx="108">
                  <c:v>2.9252990000000001E-4</c:v>
                </c:pt>
                <c:pt idx="109">
                  <c:v>2.9094579999999997E-4</c:v>
                </c:pt>
                <c:pt idx="110">
                  <c:v>2.8912829999999998E-4</c:v>
                </c:pt>
                <c:pt idx="111">
                  <c:v>2.874563E-4</c:v>
                </c:pt>
                <c:pt idx="112">
                  <c:v>2.8595580000000001E-4</c:v>
                </c:pt>
                <c:pt idx="113">
                  <c:v>2.8449999999999998E-4</c:v>
                </c:pt>
                <c:pt idx="114">
                  <c:v>2.8283520000000001E-4</c:v>
                </c:pt>
                <c:pt idx="115">
                  <c:v>2.8141480000000001E-4</c:v>
                </c:pt>
                <c:pt idx="116">
                  <c:v>2.7994750000000002E-4</c:v>
                </c:pt>
                <c:pt idx="117">
                  <c:v>2.784148E-4</c:v>
                </c:pt>
                <c:pt idx="118">
                  <c:v>2.7681309999999997E-4</c:v>
                </c:pt>
                <c:pt idx="119">
                  <c:v>2.753988E-4</c:v>
                </c:pt>
                <c:pt idx="120">
                  <c:v>2.7404650000000002E-4</c:v>
                </c:pt>
                <c:pt idx="121">
                  <c:v>2.7250169999999999E-4</c:v>
                </c:pt>
                <c:pt idx="122">
                  <c:v>2.7097509999999999E-4</c:v>
                </c:pt>
                <c:pt idx="123">
                  <c:v>2.696571E-4</c:v>
                </c:pt>
                <c:pt idx="124">
                  <c:v>2.6833629999999998E-4</c:v>
                </c:pt>
                <c:pt idx="125">
                  <c:v>2.6683849999999999E-4</c:v>
                </c:pt>
                <c:pt idx="126">
                  <c:v>2.6543859999999999E-4</c:v>
                </c:pt>
                <c:pt idx="127">
                  <c:v>2.6416809999999999E-4</c:v>
                </c:pt>
                <c:pt idx="128">
                  <c:v>2.62766E-4</c:v>
                </c:pt>
                <c:pt idx="129">
                  <c:v>2.6128369999999998E-4</c:v>
                </c:pt>
                <c:pt idx="130">
                  <c:v>2.6021570000000002E-4</c:v>
                </c:pt>
                <c:pt idx="131">
                  <c:v>2.5882189999999999E-4</c:v>
                </c:pt>
                <c:pt idx="132">
                  <c:v>2.5744359999999998E-4</c:v>
                </c:pt>
                <c:pt idx="133">
                  <c:v>2.5619249999999998E-4</c:v>
                </c:pt>
                <c:pt idx="134">
                  <c:v>2.5495079999999999E-4</c:v>
                </c:pt>
                <c:pt idx="135">
                  <c:v>2.535719E-4</c:v>
                </c:pt>
                <c:pt idx="136">
                  <c:v>2.5234619999999999E-4</c:v>
                </c:pt>
                <c:pt idx="137">
                  <c:v>2.5117869999999998E-4</c:v>
                </c:pt>
                <c:pt idx="138">
                  <c:v>2.498302E-4</c:v>
                </c:pt>
                <c:pt idx="139">
                  <c:v>2.4855199999999997E-4</c:v>
                </c:pt>
                <c:pt idx="140">
                  <c:v>2.4737940000000002E-4</c:v>
                </c:pt>
                <c:pt idx="141">
                  <c:v>2.4618969999999998E-4</c:v>
                </c:pt>
                <c:pt idx="142">
                  <c:v>2.4490820000000002E-4</c:v>
                </c:pt>
                <c:pt idx="143">
                  <c:v>2.4373170000000001E-4</c:v>
                </c:pt>
                <c:pt idx="144">
                  <c:v>2.4255030000000001E-4</c:v>
                </c:pt>
                <c:pt idx="145">
                  <c:v>2.4129810000000001E-4</c:v>
                </c:pt>
                <c:pt idx="146">
                  <c:v>2.400426E-4</c:v>
                </c:pt>
                <c:pt idx="147">
                  <c:v>2.3897069999999999E-4</c:v>
                </c:pt>
                <c:pt idx="148">
                  <c:v>2.3782959999999999E-4</c:v>
                </c:pt>
                <c:pt idx="149">
                  <c:v>2.3657959999999999E-4</c:v>
                </c:pt>
                <c:pt idx="150">
                  <c:v>2.3546569999999999E-4</c:v>
                </c:pt>
                <c:pt idx="151">
                  <c:v>2.343534E-4</c:v>
                </c:pt>
                <c:pt idx="152">
                  <c:v>2.3321130000000001E-4</c:v>
                </c:pt>
                <c:pt idx="153">
                  <c:v>2.320973E-4</c:v>
                </c:pt>
                <c:pt idx="154">
                  <c:v>2.3099500000000001E-4</c:v>
                </c:pt>
                <c:pt idx="155">
                  <c:v>2.2979869999999999E-4</c:v>
                </c:pt>
                <c:pt idx="156">
                  <c:v>2.2865759999999999E-4</c:v>
                </c:pt>
                <c:pt idx="157">
                  <c:v>2.276034E-4</c:v>
                </c:pt>
                <c:pt idx="158">
                  <c:v>2.2652769999999999E-4</c:v>
                </c:pt>
                <c:pt idx="159">
                  <c:v>2.2540430000000001E-4</c:v>
                </c:pt>
                <c:pt idx="160">
                  <c:v>2.243767E-4</c:v>
                </c:pt>
                <c:pt idx="161">
                  <c:v>2.233108E-4</c:v>
                </c:pt>
                <c:pt idx="162">
                  <c:v>2.2218690000000001E-4</c:v>
                </c:pt>
                <c:pt idx="163">
                  <c:v>2.2109350000000001E-4</c:v>
                </c:pt>
                <c:pt idx="164">
                  <c:v>2.2006470000000001E-4</c:v>
                </c:pt>
                <c:pt idx="165">
                  <c:v>2.1907299999999999E-4</c:v>
                </c:pt>
                <c:pt idx="166">
                  <c:v>2.1795079999999999E-4</c:v>
                </c:pt>
                <c:pt idx="167">
                  <c:v>2.1696399999999999E-4</c:v>
                </c:pt>
                <c:pt idx="168">
                  <c:v>2.159629E-4</c:v>
                </c:pt>
                <c:pt idx="169">
                  <c:v>2.149071E-4</c:v>
                </c:pt>
                <c:pt idx="170">
                  <c:v>2.1385290000000001E-4</c:v>
                </c:pt>
                <c:pt idx="171">
                  <c:v>2.1299000000000001E-4</c:v>
                </c:pt>
                <c:pt idx="172">
                  <c:v>2.1192530000000001E-4</c:v>
                </c:pt>
                <c:pt idx="173">
                  <c:v>2.1081250000000001E-4</c:v>
                </c:pt>
                <c:pt idx="174">
                  <c:v>2.098805E-4</c:v>
                </c:pt>
                <c:pt idx="175">
                  <c:v>2.0897949999999999E-4</c:v>
                </c:pt>
                <c:pt idx="176">
                  <c:v>2.079192E-4</c:v>
                </c:pt>
                <c:pt idx="177">
                  <c:v>2.069873E-4</c:v>
                </c:pt>
                <c:pt idx="178">
                  <c:v>2.0607690000000001E-4</c:v>
                </c:pt>
                <c:pt idx="179">
                  <c:v>2.050404E-4</c:v>
                </c:pt>
                <c:pt idx="180">
                  <c:v>2.0414820000000001E-4</c:v>
                </c:pt>
                <c:pt idx="181">
                  <c:v>2.0316759999999999E-4</c:v>
                </c:pt>
                <c:pt idx="182">
                  <c:v>2.0220239999999999E-4</c:v>
                </c:pt>
                <c:pt idx="183">
                  <c:v>2.011952E-4</c:v>
                </c:pt>
                <c:pt idx="184">
                  <c:v>2.004237E-4</c:v>
                </c:pt>
                <c:pt idx="185">
                  <c:v>1.9941650000000001E-4</c:v>
                </c:pt>
                <c:pt idx="186">
                  <c:v>1.984132E-4</c:v>
                </c:pt>
                <c:pt idx="187">
                  <c:v>1.9755749999999999E-4</c:v>
                </c:pt>
                <c:pt idx="188">
                  <c:v>1.9668919999999999E-4</c:v>
                </c:pt>
                <c:pt idx="189">
                  <c:v>1.9570300000000001E-4</c:v>
                </c:pt>
                <c:pt idx="190">
                  <c:v>1.948335E-4</c:v>
                </c:pt>
                <c:pt idx="191">
                  <c:v>1.939508E-4</c:v>
                </c:pt>
                <c:pt idx="192">
                  <c:v>1.9303039999999999E-4</c:v>
                </c:pt>
                <c:pt idx="193">
                  <c:v>1.9205970000000001E-4</c:v>
                </c:pt>
                <c:pt idx="194">
                  <c:v>1.911704E-4</c:v>
                </c:pt>
                <c:pt idx="195">
                  <c:v>1.903219E-4</c:v>
                </c:pt>
                <c:pt idx="196">
                  <c:v>1.8942420000000001E-4</c:v>
                </c:pt>
                <c:pt idx="197">
                  <c:v>1.8859510000000001E-4</c:v>
                </c:pt>
                <c:pt idx="198">
                  <c:v>1.87708E-4</c:v>
                </c:pt>
                <c:pt idx="199">
                  <c:v>1.8682080000000001E-4</c:v>
                </c:pt>
                <c:pt idx="200">
                  <c:v>1.859889E-4</c:v>
                </c:pt>
                <c:pt idx="201">
                  <c:v>1.8515489999999999E-4</c:v>
                </c:pt>
                <c:pt idx="202">
                  <c:v>1.8427100000000001E-4</c:v>
                </c:pt>
                <c:pt idx="203">
                  <c:v>1.8337609999999999E-4</c:v>
                </c:pt>
                <c:pt idx="204">
                  <c:v>1.8256079999999999E-4</c:v>
                </c:pt>
                <c:pt idx="205">
                  <c:v>1.8175280000000001E-4</c:v>
                </c:pt>
                <c:pt idx="206">
                  <c:v>1.8087609999999999E-4</c:v>
                </c:pt>
                <c:pt idx="207">
                  <c:v>1.8008569999999999E-4</c:v>
                </c:pt>
                <c:pt idx="208">
                  <c:v>1.792799E-4</c:v>
                </c:pt>
                <c:pt idx="209">
                  <c:v>1.7845909999999999E-4</c:v>
                </c:pt>
                <c:pt idx="210">
                  <c:v>1.7757689999999999E-4</c:v>
                </c:pt>
                <c:pt idx="211">
                  <c:v>1.7681970000000001E-4</c:v>
                </c:pt>
                <c:pt idx="212">
                  <c:v>1.760155E-4</c:v>
                </c:pt>
                <c:pt idx="213">
                  <c:v>1.7518580000000001E-4</c:v>
                </c:pt>
                <c:pt idx="214">
                  <c:v>1.744126E-4</c:v>
                </c:pt>
                <c:pt idx="215">
                  <c:v>1.736947E-4</c:v>
                </c:pt>
                <c:pt idx="216">
                  <c:v>1.728822E-4</c:v>
                </c:pt>
                <c:pt idx="217">
                  <c:v>1.7211559999999999E-4</c:v>
                </c:pt>
                <c:pt idx="218">
                  <c:v>1.7138829999999999E-4</c:v>
                </c:pt>
                <c:pt idx="219">
                  <c:v>1.7057300000000001E-4</c:v>
                </c:pt>
                <c:pt idx="220">
                  <c:v>1.6968810000000001E-4</c:v>
                </c:pt>
                <c:pt idx="221">
                  <c:v>1.6899889999999999E-4</c:v>
                </c:pt>
                <c:pt idx="222">
                  <c:v>1.6826769999999999E-4</c:v>
                </c:pt>
                <c:pt idx="223">
                  <c:v>1.6743469999999999E-4</c:v>
                </c:pt>
                <c:pt idx="224">
                  <c:v>1.6674450000000001E-4</c:v>
                </c:pt>
                <c:pt idx="225">
                  <c:v>1.6602319999999999E-4</c:v>
                </c:pt>
                <c:pt idx="226">
                  <c:v>1.652069E-4</c:v>
                </c:pt>
                <c:pt idx="227">
                  <c:v>1.6442919999999999E-4</c:v>
                </c:pt>
                <c:pt idx="228">
                  <c:v>1.6373949999999999E-4</c:v>
                </c:pt>
                <c:pt idx="229">
                  <c:v>1.6305089999999999E-4</c:v>
                </c:pt>
                <c:pt idx="230">
                  <c:v>1.62323E-4</c:v>
                </c:pt>
                <c:pt idx="231">
                  <c:v>1.6161999999999999E-4</c:v>
                </c:pt>
                <c:pt idx="232">
                  <c:v>1.609591E-4</c:v>
                </c:pt>
                <c:pt idx="233">
                  <c:v>1.6020079999999999E-4</c:v>
                </c:pt>
                <c:pt idx="234">
                  <c:v>1.595105E-4</c:v>
                </c:pt>
                <c:pt idx="235">
                  <c:v>1.588269E-4</c:v>
                </c:pt>
                <c:pt idx="236">
                  <c:v>1.58083E-4</c:v>
                </c:pt>
                <c:pt idx="237">
                  <c:v>1.573623E-4</c:v>
                </c:pt>
                <c:pt idx="238">
                  <c:v>1.5671460000000001E-4</c:v>
                </c:pt>
                <c:pt idx="239">
                  <c:v>1.560454E-4</c:v>
                </c:pt>
                <c:pt idx="240">
                  <c:v>1.5534850000000001E-4</c:v>
                </c:pt>
                <c:pt idx="241">
                  <c:v>1.5463879999999999E-4</c:v>
                </c:pt>
                <c:pt idx="242">
                  <c:v>1.540216E-4</c:v>
                </c:pt>
                <c:pt idx="243">
                  <c:v>1.5327710000000001E-4</c:v>
                </c:pt>
                <c:pt idx="244">
                  <c:v>1.5259240000000001E-4</c:v>
                </c:pt>
                <c:pt idx="245">
                  <c:v>1.5193920000000001E-4</c:v>
                </c:pt>
                <c:pt idx="246">
                  <c:v>1.5128099999999999E-4</c:v>
                </c:pt>
                <c:pt idx="247">
                  <c:v>1.5057960000000001E-4</c:v>
                </c:pt>
                <c:pt idx="248">
                  <c:v>1.499735E-4</c:v>
                </c:pt>
                <c:pt idx="249">
                  <c:v>1.493225E-4</c:v>
                </c:pt>
                <c:pt idx="250">
                  <c:v>1.4864270000000001E-4</c:v>
                </c:pt>
                <c:pt idx="251">
                  <c:v>1.4795189999999999E-4</c:v>
                </c:pt>
                <c:pt idx="252">
                  <c:v>1.4741099999999999E-4</c:v>
                </c:pt>
                <c:pt idx="253">
                  <c:v>1.467273E-4</c:v>
                </c:pt>
                <c:pt idx="254">
                  <c:v>1.460271E-4</c:v>
                </c:pt>
                <c:pt idx="255">
                  <c:v>1.454309E-4</c:v>
                </c:pt>
                <c:pt idx="256">
                  <c:v>1.4480640000000001E-4</c:v>
                </c:pt>
                <c:pt idx="257">
                  <c:v>1.441449E-4</c:v>
                </c:pt>
                <c:pt idx="258">
                  <c:v>1.4353820000000001E-4</c:v>
                </c:pt>
                <c:pt idx="259">
                  <c:v>1.4295909999999999E-4</c:v>
                </c:pt>
                <c:pt idx="260">
                  <c:v>1.4225279999999999E-4</c:v>
                </c:pt>
                <c:pt idx="261">
                  <c:v>1.4160339999999999E-4</c:v>
                </c:pt>
                <c:pt idx="262">
                  <c:v>1.409967E-4</c:v>
                </c:pt>
                <c:pt idx="263">
                  <c:v>1.4042699999999999E-4</c:v>
                </c:pt>
                <c:pt idx="264">
                  <c:v>1.3976599999999999E-4</c:v>
                </c:pt>
                <c:pt idx="265">
                  <c:v>1.3918089999999999E-4</c:v>
                </c:pt>
                <c:pt idx="266">
                  <c:v>1.3860289999999999E-4</c:v>
                </c:pt>
                <c:pt idx="267">
                  <c:v>1.3796070000000001E-4</c:v>
                </c:pt>
                <c:pt idx="268">
                  <c:v>1.373108E-4</c:v>
                </c:pt>
                <c:pt idx="269">
                  <c:v>1.3676549999999999E-4</c:v>
                </c:pt>
                <c:pt idx="270">
                  <c:v>1.3617309999999999E-4</c:v>
                </c:pt>
                <c:pt idx="271">
                  <c:v>1.355006E-4</c:v>
                </c:pt>
                <c:pt idx="272">
                  <c:v>1.34974E-4</c:v>
                </c:pt>
                <c:pt idx="273">
                  <c:v>1.343916E-4</c:v>
                </c:pt>
                <c:pt idx="274">
                  <c:v>1.3373620000000001E-4</c:v>
                </c:pt>
                <c:pt idx="275">
                  <c:v>1.3321129999999999E-4</c:v>
                </c:pt>
                <c:pt idx="276">
                  <c:v>1.326388E-4</c:v>
                </c:pt>
                <c:pt idx="277">
                  <c:v>1.3201709999999999E-4</c:v>
                </c:pt>
                <c:pt idx="278">
                  <c:v>1.3139440000000001E-4</c:v>
                </c:pt>
                <c:pt idx="279">
                  <c:v>1.3086120000000001E-4</c:v>
                </c:pt>
                <c:pt idx="280">
                  <c:v>1.3029980000000001E-4</c:v>
                </c:pt>
                <c:pt idx="281">
                  <c:v>1.29667E-4</c:v>
                </c:pt>
                <c:pt idx="282">
                  <c:v>1.291256E-4</c:v>
                </c:pt>
                <c:pt idx="283">
                  <c:v>1.2859070000000001E-4</c:v>
                </c:pt>
                <c:pt idx="284">
                  <c:v>1.2797730000000001E-4</c:v>
                </c:pt>
                <c:pt idx="285">
                  <c:v>1.274038E-4</c:v>
                </c:pt>
                <c:pt idx="286">
                  <c:v>1.2688329999999999E-4</c:v>
                </c:pt>
                <c:pt idx="287">
                  <c:v>1.263468E-4</c:v>
                </c:pt>
                <c:pt idx="288">
                  <c:v>1.256997E-4</c:v>
                </c:pt>
                <c:pt idx="289">
                  <c:v>1.2519079999999999E-4</c:v>
                </c:pt>
                <c:pt idx="290">
                  <c:v>1.2465039999999999E-4</c:v>
                </c:pt>
                <c:pt idx="291">
                  <c:v>1.241007E-4</c:v>
                </c:pt>
                <c:pt idx="292">
                  <c:v>1.2350220000000001E-4</c:v>
                </c:pt>
                <c:pt idx="293">
                  <c:v>1.2302649999999999E-4</c:v>
                </c:pt>
                <c:pt idx="294">
                  <c:v>1.2247230000000001E-4</c:v>
                </c:pt>
                <c:pt idx="295">
                  <c:v>1.2178760000000001E-4</c:v>
                </c:pt>
                <c:pt idx="296">
                  <c:v>1.210581E-4</c:v>
                </c:pt>
                <c:pt idx="297">
                  <c:v>1.2013E-4</c:v>
                </c:pt>
                <c:pt idx="298">
                  <c:v>1.19224E-4</c:v>
                </c:pt>
                <c:pt idx="299">
                  <c:v>1.184054E-4</c:v>
                </c:pt>
                <c:pt idx="300">
                  <c:v>1.175669E-4</c:v>
                </c:pt>
                <c:pt idx="301">
                  <c:v>1.166106E-4</c:v>
                </c:pt>
                <c:pt idx="302">
                  <c:v>1.1574669999999999E-4</c:v>
                </c:pt>
                <c:pt idx="303">
                  <c:v>1.149447E-4</c:v>
                </c:pt>
                <c:pt idx="304">
                  <c:v>1.141565E-4</c:v>
                </c:pt>
                <c:pt idx="305">
                  <c:v>1.1332020000000001E-4</c:v>
                </c:pt>
                <c:pt idx="306">
                  <c:v>1.125465E-4</c:v>
                </c:pt>
                <c:pt idx="307">
                  <c:v>1.117815E-4</c:v>
                </c:pt>
                <c:pt idx="308">
                  <c:v>1.108993E-4</c:v>
                </c:pt>
                <c:pt idx="309">
                  <c:v>1.1004809999999999E-4</c:v>
                </c:pt>
                <c:pt idx="310">
                  <c:v>1.092566E-4</c:v>
                </c:pt>
                <c:pt idx="311">
                  <c:v>1.084696E-4</c:v>
                </c:pt>
                <c:pt idx="312">
                  <c:v>1.076145E-4</c:v>
                </c:pt>
                <c:pt idx="313">
                  <c:v>1.068822E-4</c:v>
                </c:pt>
                <c:pt idx="314">
                  <c:v>1.060885E-4</c:v>
                </c:pt>
                <c:pt idx="315">
                  <c:v>1.052555E-4</c:v>
                </c:pt>
                <c:pt idx="316">
                  <c:v>1.043816E-4</c:v>
                </c:pt>
                <c:pt idx="317">
                  <c:v>1.036919E-4</c:v>
                </c:pt>
                <c:pt idx="318">
                  <c:v>1.0286009999999999E-4</c:v>
                </c:pt>
                <c:pt idx="319">
                  <c:v>1.0199E-4</c:v>
                </c:pt>
                <c:pt idx="320">
                  <c:v>1.012638E-4</c:v>
                </c:pt>
                <c:pt idx="321">
                  <c:v>1.004856E-4</c:v>
                </c:pt>
                <c:pt idx="322">
                  <c:v>9.9652099999999994E-5</c:v>
                </c:pt>
                <c:pt idx="323">
                  <c:v>9.8889930000000005E-5</c:v>
                </c:pt>
                <c:pt idx="324">
                  <c:v>9.8162610000000002E-5</c:v>
                </c:pt>
                <c:pt idx="325">
                  <c:v>9.7352319999999994E-5</c:v>
                </c:pt>
                <c:pt idx="326">
                  <c:v>9.6493919999999996E-5</c:v>
                </c:pt>
                <c:pt idx="327">
                  <c:v>9.5746679999999994E-5</c:v>
                </c:pt>
                <c:pt idx="328">
                  <c:v>9.5012720000000001E-5</c:v>
                </c:pt>
                <c:pt idx="329">
                  <c:v>9.4236729999999994E-5</c:v>
                </c:pt>
                <c:pt idx="330">
                  <c:v>9.3485620000000006E-5</c:v>
                </c:pt>
                <c:pt idx="331">
                  <c:v>9.272456E-5</c:v>
                </c:pt>
                <c:pt idx="332">
                  <c:v>9.1919250000000003E-5</c:v>
                </c:pt>
                <c:pt idx="333">
                  <c:v>9.1109510000000007E-5</c:v>
                </c:pt>
                <c:pt idx="334">
                  <c:v>9.0439160000000004E-5</c:v>
                </c:pt>
                <c:pt idx="335">
                  <c:v>8.9632189999999998E-5</c:v>
                </c:pt>
                <c:pt idx="336">
                  <c:v>8.8833520000000004E-5</c:v>
                </c:pt>
                <c:pt idx="337">
                  <c:v>8.8066370000000006E-5</c:v>
                </c:pt>
                <c:pt idx="338">
                  <c:v>8.7360069999999995E-5</c:v>
                </c:pt>
                <c:pt idx="339">
                  <c:v>8.6533740000000004E-5</c:v>
                </c:pt>
                <c:pt idx="340">
                  <c:v>8.5835730000000004E-5</c:v>
                </c:pt>
                <c:pt idx="341">
                  <c:v>8.5141590000000004E-5</c:v>
                </c:pt>
                <c:pt idx="342">
                  <c:v>8.4338499999999999E-5</c:v>
                </c:pt>
                <c:pt idx="343">
                  <c:v>8.3549779999999996E-5</c:v>
                </c:pt>
                <c:pt idx="344">
                  <c:v>8.2826880000000003E-5</c:v>
                </c:pt>
                <c:pt idx="345">
                  <c:v>8.2113940000000003E-5</c:v>
                </c:pt>
                <c:pt idx="346">
                  <c:v>8.1313050000000002E-5</c:v>
                </c:pt>
                <c:pt idx="347">
                  <c:v>8.0612279999999999E-5</c:v>
                </c:pt>
                <c:pt idx="348">
                  <c:v>7.9884399999999997E-5</c:v>
                </c:pt>
                <c:pt idx="349">
                  <c:v>7.9126660000000007E-5</c:v>
                </c:pt>
                <c:pt idx="350">
                  <c:v>7.8323560000000001E-5</c:v>
                </c:pt>
                <c:pt idx="351">
                  <c:v>7.7638829999999995E-5</c:v>
                </c:pt>
                <c:pt idx="352">
                  <c:v>7.6931969999999999E-5</c:v>
                </c:pt>
                <c:pt idx="353">
                  <c:v>7.6134959999999999E-5</c:v>
                </c:pt>
                <c:pt idx="354">
                  <c:v>7.5443580000000002E-5</c:v>
                </c:pt>
                <c:pt idx="355">
                  <c:v>7.4748340000000007E-5</c:v>
                </c:pt>
                <c:pt idx="356">
                  <c:v>7.3971240000000004E-5</c:v>
                </c:pt>
                <c:pt idx="357">
                  <c:v>7.3299230000000007E-5</c:v>
                </c:pt>
                <c:pt idx="358">
                  <c:v>7.2573009999999999E-5</c:v>
                </c:pt>
                <c:pt idx="359">
                  <c:v>7.1830199999999995E-5</c:v>
                </c:pt>
                <c:pt idx="360">
                  <c:v>7.1011620000000004E-5</c:v>
                </c:pt>
                <c:pt idx="361">
                  <c:v>7.0428100000000004E-5</c:v>
                </c:pt>
                <c:pt idx="362">
                  <c:v>6.9652649999999995E-5</c:v>
                </c:pt>
                <c:pt idx="363">
                  <c:v>6.8904869999999996E-5</c:v>
                </c:pt>
                <c:pt idx="364">
                  <c:v>6.8216260000000003E-5</c:v>
                </c:pt>
                <c:pt idx="365">
                  <c:v>6.7523779999999997E-5</c:v>
                </c:pt>
                <c:pt idx="366">
                  <c:v>6.6778210000000005E-5</c:v>
                </c:pt>
                <c:pt idx="367">
                  <c:v>6.6048669999999995E-5</c:v>
                </c:pt>
                <c:pt idx="368">
                  <c:v>6.562777E-5</c:v>
                </c:pt>
                <c:pt idx="369">
                  <c:v>6.4846789999999996E-5</c:v>
                </c:pt>
                <c:pt idx="370">
                  <c:v>6.4600660000000004E-5</c:v>
                </c:pt>
                <c:pt idx="371">
                  <c:v>6.4303650000000002E-5</c:v>
                </c:pt>
                <c:pt idx="372">
                  <c:v>6.4008850000000006E-5</c:v>
                </c:pt>
                <c:pt idx="373">
                  <c:v>6.3719580000000004E-5</c:v>
                </c:pt>
                <c:pt idx="374">
                  <c:v>6.3740039999999999E-5</c:v>
                </c:pt>
                <c:pt idx="375">
                  <c:v>6.3883850000000003E-5</c:v>
                </c:pt>
                <c:pt idx="376">
                  <c:v>6.3983410000000002E-5</c:v>
                </c:pt>
                <c:pt idx="377">
                  <c:v>6.4087939999999996E-5</c:v>
                </c:pt>
                <c:pt idx="378">
                  <c:v>6.4209619999999997E-5</c:v>
                </c:pt>
                <c:pt idx="379">
                  <c:v>6.4148779999999997E-5</c:v>
                </c:pt>
                <c:pt idx="380">
                  <c:v>6.4033739999999999E-5</c:v>
                </c:pt>
                <c:pt idx="381">
                  <c:v>6.3973449999999996E-5</c:v>
                </c:pt>
                <c:pt idx="382">
                  <c:v>6.3923669999999997E-5</c:v>
                </c:pt>
                <c:pt idx="383">
                  <c:v>6.3787610000000006E-5</c:v>
                </c:pt>
                <c:pt idx="384">
                  <c:v>6.3722349999999995E-5</c:v>
                </c:pt>
                <c:pt idx="385">
                  <c:v>6.3655420000000002E-5</c:v>
                </c:pt>
                <c:pt idx="386">
                  <c:v>6.3555860000000003E-5</c:v>
                </c:pt>
                <c:pt idx="387">
                  <c:v>6.3451879999999993E-5</c:v>
                </c:pt>
                <c:pt idx="388">
                  <c:v>6.3402099999999994E-5</c:v>
                </c:pt>
                <c:pt idx="389">
                  <c:v>6.3304200000000003E-5</c:v>
                </c:pt>
                <c:pt idx="390">
                  <c:v>6.3246130000000006E-5</c:v>
                </c:pt>
                <c:pt idx="391">
                  <c:v>6.3126109999999999E-5</c:v>
                </c:pt>
                <c:pt idx="392">
                  <c:v>6.3054759999999995E-5</c:v>
                </c:pt>
                <c:pt idx="393">
                  <c:v>6.2948009999999995E-5</c:v>
                </c:pt>
                <c:pt idx="394">
                  <c:v>6.2879980000000006E-5</c:v>
                </c:pt>
                <c:pt idx="395">
                  <c:v>6.2806419999999997E-5</c:v>
                </c:pt>
                <c:pt idx="396">
                  <c:v>6.2775439999999998E-5</c:v>
                </c:pt>
                <c:pt idx="397">
                  <c:v>6.2632190000000006E-5</c:v>
                </c:pt>
                <c:pt idx="398">
                  <c:v>6.2564710000000002E-5</c:v>
                </c:pt>
                <c:pt idx="399">
                  <c:v>6.2504979999999997E-5</c:v>
                </c:pt>
                <c:pt idx="400">
                  <c:v>6.2429199999999995E-5</c:v>
                </c:pt>
                <c:pt idx="401">
                  <c:v>6.2361170000000007E-5</c:v>
                </c:pt>
                <c:pt idx="402">
                  <c:v>6.2286500000000001E-5</c:v>
                </c:pt>
                <c:pt idx="403">
                  <c:v>6.2194140000000004E-5</c:v>
                </c:pt>
                <c:pt idx="404">
                  <c:v>6.2131639999999996E-5</c:v>
                </c:pt>
                <c:pt idx="405">
                  <c:v>6.2044249999999995E-5</c:v>
                </c:pt>
                <c:pt idx="406">
                  <c:v>6.2002209999999995E-5</c:v>
                </c:pt>
                <c:pt idx="407">
                  <c:v>6.1908740000000002E-5</c:v>
                </c:pt>
                <c:pt idx="408">
                  <c:v>6.1830199999999996E-5</c:v>
                </c:pt>
                <c:pt idx="409">
                  <c:v>6.1810289999999999E-5</c:v>
                </c:pt>
                <c:pt idx="410">
                  <c:v>6.1700219999999997E-5</c:v>
                </c:pt>
                <c:pt idx="411">
                  <c:v>6.1630530000000001E-5</c:v>
                </c:pt>
                <c:pt idx="412">
                  <c:v>6.1558629999999999E-5</c:v>
                </c:pt>
                <c:pt idx="413">
                  <c:v>6.1520459999999999E-5</c:v>
                </c:pt>
                <c:pt idx="414">
                  <c:v>6.1443030000000003E-5</c:v>
                </c:pt>
                <c:pt idx="415">
                  <c:v>6.1413160000000001E-5</c:v>
                </c:pt>
                <c:pt idx="416">
                  <c:v>6.1323009999999996E-5</c:v>
                </c:pt>
                <c:pt idx="417">
                  <c:v>6.1221240000000005E-5</c:v>
                </c:pt>
                <c:pt idx="418">
                  <c:v>6.1182519999999994E-5</c:v>
                </c:pt>
                <c:pt idx="419">
                  <c:v>6.1123340000000001E-5</c:v>
                </c:pt>
                <c:pt idx="420">
                  <c:v>6.1042040000000006E-5</c:v>
                </c:pt>
                <c:pt idx="421">
                  <c:v>6.0985069999999998E-5</c:v>
                </c:pt>
                <c:pt idx="422">
                  <c:v>6.0943029999999998E-5</c:v>
                </c:pt>
                <c:pt idx="423">
                  <c:v>6.0861169999999997E-5</c:v>
                </c:pt>
                <c:pt idx="424">
                  <c:v>6.0779310000000003E-5</c:v>
                </c:pt>
                <c:pt idx="425">
                  <c:v>6.0731189999999998E-5</c:v>
                </c:pt>
                <c:pt idx="426">
                  <c:v>6.0689709999999997E-5</c:v>
                </c:pt>
                <c:pt idx="427">
                  <c:v>6.0642700000000001E-5</c:v>
                </c:pt>
                <c:pt idx="428">
                  <c:v>6.0559729999999998E-5</c:v>
                </c:pt>
                <c:pt idx="429">
                  <c:v>6.0529870000000003E-5</c:v>
                </c:pt>
                <c:pt idx="430">
                  <c:v>6.0450769999999999E-5</c:v>
                </c:pt>
                <c:pt idx="431">
                  <c:v>6.0397679999999998E-5</c:v>
                </c:pt>
                <c:pt idx="432">
                  <c:v>6.0350109999999997E-5</c:v>
                </c:pt>
                <c:pt idx="433">
                  <c:v>6.0324120000000002E-5</c:v>
                </c:pt>
                <c:pt idx="434">
                  <c:v>6.0283189999999998E-5</c:v>
                </c:pt>
                <c:pt idx="435">
                  <c:v>6.0225110000000001E-5</c:v>
                </c:pt>
                <c:pt idx="436">
                  <c:v>6.0151549999999998E-5</c:v>
                </c:pt>
                <c:pt idx="437">
                  <c:v>6.0134399999999998E-5</c:v>
                </c:pt>
                <c:pt idx="438">
                  <c:v>6.0076879999999999E-5</c:v>
                </c:pt>
                <c:pt idx="439">
                  <c:v>6.0049780000000001E-5</c:v>
                </c:pt>
                <c:pt idx="440">
                  <c:v>6.0001109999999998E-5</c:v>
                </c:pt>
                <c:pt idx="441">
                  <c:v>5.9953539999999997E-5</c:v>
                </c:pt>
                <c:pt idx="442">
                  <c:v>5.9928649999999998E-5</c:v>
                </c:pt>
                <c:pt idx="443">
                  <c:v>5.9922569999999999E-5</c:v>
                </c:pt>
                <c:pt idx="444">
                  <c:v>5.9800879999999997E-5</c:v>
                </c:pt>
                <c:pt idx="445">
                  <c:v>5.9815270000000001E-5</c:v>
                </c:pt>
                <c:pt idx="446">
                  <c:v>5.9787059999999999E-5</c:v>
                </c:pt>
                <c:pt idx="447">
                  <c:v>5.971626E-5</c:v>
                </c:pt>
                <c:pt idx="448">
                  <c:v>5.970686E-5</c:v>
                </c:pt>
                <c:pt idx="449">
                  <c:v>5.9692479999999997E-5</c:v>
                </c:pt>
                <c:pt idx="450">
                  <c:v>5.9671459999999997E-5</c:v>
                </c:pt>
                <c:pt idx="451">
                  <c:v>5.9605090000000002E-5</c:v>
                </c:pt>
                <c:pt idx="452">
                  <c:v>5.959624E-5</c:v>
                </c:pt>
                <c:pt idx="453">
                  <c:v>5.9542040000000003E-5</c:v>
                </c:pt>
                <c:pt idx="454">
                  <c:v>5.9509400000000003E-5</c:v>
                </c:pt>
                <c:pt idx="455">
                  <c:v>5.9460180000000002E-5</c:v>
                </c:pt>
                <c:pt idx="456">
                  <c:v>5.9449669999999999E-5</c:v>
                </c:pt>
                <c:pt idx="457">
                  <c:v>5.9431420000000003E-5</c:v>
                </c:pt>
                <c:pt idx="458">
                  <c:v>5.9403759999999999E-5</c:v>
                </c:pt>
                <c:pt idx="459">
                  <c:v>5.9374450000000002E-5</c:v>
                </c:pt>
                <c:pt idx="460">
                  <c:v>5.9348449999999999E-5</c:v>
                </c:pt>
                <c:pt idx="461">
                  <c:v>5.9309730000000001E-5</c:v>
                </c:pt>
                <c:pt idx="462">
                  <c:v>5.9265490000000003E-5</c:v>
                </c:pt>
                <c:pt idx="463">
                  <c:v>5.9257189999999998E-5</c:v>
                </c:pt>
                <c:pt idx="464">
                  <c:v>5.9209619999999998E-5</c:v>
                </c:pt>
                <c:pt idx="465">
                  <c:v>5.9194689999999997E-5</c:v>
                </c:pt>
                <c:pt idx="466">
                  <c:v>5.914989E-5</c:v>
                </c:pt>
                <c:pt idx="467">
                  <c:v>5.9138270000000001E-5</c:v>
                </c:pt>
                <c:pt idx="468">
                  <c:v>5.9087389999999999E-5</c:v>
                </c:pt>
                <c:pt idx="469">
                  <c:v>5.907356E-5</c:v>
                </c:pt>
                <c:pt idx="470">
                  <c:v>5.9058080000000002E-5</c:v>
                </c:pt>
                <c:pt idx="471">
                  <c:v>5.9028209999999999E-5</c:v>
                </c:pt>
                <c:pt idx="472">
                  <c:v>5.8994469999999997E-5</c:v>
                </c:pt>
                <c:pt idx="473">
                  <c:v>5.8972899999999999E-5</c:v>
                </c:pt>
                <c:pt idx="474">
                  <c:v>5.8943029999999997E-5</c:v>
                </c:pt>
                <c:pt idx="475">
                  <c:v>5.8901550000000002E-5</c:v>
                </c:pt>
                <c:pt idx="476">
                  <c:v>5.8899340000000003E-5</c:v>
                </c:pt>
                <c:pt idx="477">
                  <c:v>5.8852879999999999E-5</c:v>
                </c:pt>
                <c:pt idx="478">
                  <c:v>5.8837389999999999E-5</c:v>
                </c:pt>
                <c:pt idx="479">
                  <c:v>5.879923E-5</c:v>
                </c:pt>
                <c:pt idx="480">
                  <c:v>5.877821E-5</c:v>
                </c:pt>
                <c:pt idx="481">
                  <c:v>5.8777650000000001E-5</c:v>
                </c:pt>
                <c:pt idx="482">
                  <c:v>5.8703540000000001E-5</c:v>
                </c:pt>
                <c:pt idx="483">
                  <c:v>5.8786499999999997E-5</c:v>
                </c:pt>
                <c:pt idx="484">
                  <c:v>5.8726769999999999E-5</c:v>
                </c:pt>
                <c:pt idx="485">
                  <c:v>5.871128E-5</c:v>
                </c:pt>
                <c:pt idx="486">
                  <c:v>5.8668139999999998E-5</c:v>
                </c:pt>
                <c:pt idx="487">
                  <c:v>5.8606749999999999E-5</c:v>
                </c:pt>
                <c:pt idx="488">
                  <c:v>5.8623889999999999E-5</c:v>
                </c:pt>
                <c:pt idx="489">
                  <c:v>5.8590149999999997E-5</c:v>
                </c:pt>
                <c:pt idx="490">
                  <c:v>5.8576329999999999E-5</c:v>
                </c:pt>
                <c:pt idx="491">
                  <c:v>5.8578539999999998E-5</c:v>
                </c:pt>
                <c:pt idx="492">
                  <c:v>5.8533190000000003E-5</c:v>
                </c:pt>
                <c:pt idx="493">
                  <c:v>5.8504980000000002E-5</c:v>
                </c:pt>
                <c:pt idx="494">
                  <c:v>5.849779E-5</c:v>
                </c:pt>
                <c:pt idx="495">
                  <c:v>5.8512170000000003E-5</c:v>
                </c:pt>
                <c:pt idx="496">
                  <c:v>5.8462389999999997E-5</c:v>
                </c:pt>
                <c:pt idx="497">
                  <c:v>5.8477880000000003E-5</c:v>
                </c:pt>
                <c:pt idx="498">
                  <c:v>5.8426440000000003E-5</c:v>
                </c:pt>
                <c:pt idx="499">
                  <c:v>5.8459070000000002E-5</c:v>
                </c:pt>
                <c:pt idx="500">
                  <c:v>5.8433629999999998E-5</c:v>
                </c:pt>
                <c:pt idx="501">
                  <c:v>5.8434180000000002E-5</c:v>
                </c:pt>
                <c:pt idx="502">
                  <c:v>5.8414269999999999E-5</c:v>
                </c:pt>
                <c:pt idx="503">
                  <c:v>5.8404869999999998E-5</c:v>
                </c:pt>
                <c:pt idx="504">
                  <c:v>5.8412609999999998E-5</c:v>
                </c:pt>
                <c:pt idx="505">
                  <c:v>5.834735E-5</c:v>
                </c:pt>
                <c:pt idx="506">
                  <c:v>5.8350660000000001E-5</c:v>
                </c:pt>
                <c:pt idx="507">
                  <c:v>5.8341809999999998E-5</c:v>
                </c:pt>
                <c:pt idx="508">
                  <c:v>5.8310290000000002E-5</c:v>
                </c:pt>
                <c:pt idx="509">
                  <c:v>5.8276000000000002E-5</c:v>
                </c:pt>
                <c:pt idx="510">
                  <c:v>5.8199670000000002E-5</c:v>
                </c:pt>
                <c:pt idx="511">
                  <c:v>5.8167590000000001E-5</c:v>
                </c:pt>
                <c:pt idx="512">
                  <c:v>5.808407E-5</c:v>
                </c:pt>
                <c:pt idx="513">
                  <c:v>5.7966259999999998E-5</c:v>
                </c:pt>
                <c:pt idx="514">
                  <c:v>5.7933080000000001E-5</c:v>
                </c:pt>
                <c:pt idx="515">
                  <c:v>5.7830200000000001E-5</c:v>
                </c:pt>
                <c:pt idx="516">
                  <c:v>5.7732850000000001E-5</c:v>
                </c:pt>
                <c:pt idx="517">
                  <c:v>5.7629420000000002E-5</c:v>
                </c:pt>
                <c:pt idx="518">
                  <c:v>5.759015E-5</c:v>
                </c:pt>
                <c:pt idx="519">
                  <c:v>5.7507740000000001E-5</c:v>
                </c:pt>
                <c:pt idx="520">
                  <c:v>5.7445799999999998E-5</c:v>
                </c:pt>
                <c:pt idx="521">
                  <c:v>5.7350109999999999E-5</c:v>
                </c:pt>
                <c:pt idx="522">
                  <c:v>5.729259E-5</c:v>
                </c:pt>
                <c:pt idx="523">
                  <c:v>5.7205199999999999E-5</c:v>
                </c:pt>
                <c:pt idx="524">
                  <c:v>5.714768E-5</c:v>
                </c:pt>
                <c:pt idx="525">
                  <c:v>5.7056969999999997E-5</c:v>
                </c:pt>
                <c:pt idx="526">
                  <c:v>5.7001109999999999E-5</c:v>
                </c:pt>
                <c:pt idx="527">
                  <c:v>5.6955749999999998E-5</c:v>
                </c:pt>
                <c:pt idx="528">
                  <c:v>5.6908740000000002E-5</c:v>
                </c:pt>
                <c:pt idx="529">
                  <c:v>5.6861170000000002E-5</c:v>
                </c:pt>
                <c:pt idx="530">
                  <c:v>5.6800330000000001E-5</c:v>
                </c:pt>
                <c:pt idx="531">
                  <c:v>5.6738379999999997E-5</c:v>
                </c:pt>
                <c:pt idx="532">
                  <c:v>5.6685840000000001E-5</c:v>
                </c:pt>
                <c:pt idx="533">
                  <c:v>5.6638270000000001E-5</c:v>
                </c:pt>
                <c:pt idx="534">
                  <c:v>5.656803E-5</c:v>
                </c:pt>
                <c:pt idx="535">
                  <c:v>5.6557520000000003E-5</c:v>
                </c:pt>
                <c:pt idx="536">
                  <c:v>5.651272E-5</c:v>
                </c:pt>
                <c:pt idx="537">
                  <c:v>5.6445800000000001E-5</c:v>
                </c:pt>
                <c:pt idx="538">
                  <c:v>5.6376109999999998E-5</c:v>
                </c:pt>
                <c:pt idx="539">
                  <c:v>5.6345689999999998E-5</c:v>
                </c:pt>
                <c:pt idx="540">
                  <c:v>5.631637E-5</c:v>
                </c:pt>
                <c:pt idx="541">
                  <c:v>5.6241700000000001E-5</c:v>
                </c:pt>
                <c:pt idx="542">
                  <c:v>5.6174780000000002E-5</c:v>
                </c:pt>
                <c:pt idx="543">
                  <c:v>5.6157079999999997E-5</c:v>
                </c:pt>
                <c:pt idx="544">
                  <c:v>5.6118919999999997E-5</c:v>
                </c:pt>
                <c:pt idx="545">
                  <c:v>5.6084069999999999E-5</c:v>
                </c:pt>
                <c:pt idx="546">
                  <c:v>5.6039270000000002E-5</c:v>
                </c:pt>
                <c:pt idx="547">
                  <c:v>5.6012720000000001E-5</c:v>
                </c:pt>
                <c:pt idx="548">
                  <c:v>5.5994469999999999E-5</c:v>
                </c:pt>
                <c:pt idx="549">
                  <c:v>5.5918139999999999E-5</c:v>
                </c:pt>
                <c:pt idx="550">
                  <c:v>5.589104E-5</c:v>
                </c:pt>
                <c:pt idx="551">
                  <c:v>5.5836840000000003E-5</c:v>
                </c:pt>
                <c:pt idx="552">
                  <c:v>5.5811389999999998E-5</c:v>
                </c:pt>
                <c:pt idx="553">
                  <c:v>5.5751660000000001E-5</c:v>
                </c:pt>
                <c:pt idx="554">
                  <c:v>5.5743920000000001E-5</c:v>
                </c:pt>
                <c:pt idx="555">
                  <c:v>5.571184E-5</c:v>
                </c:pt>
                <c:pt idx="556">
                  <c:v>5.5695239999999998E-5</c:v>
                </c:pt>
                <c:pt idx="557">
                  <c:v>5.5647679999999998E-5</c:v>
                </c:pt>
                <c:pt idx="558">
                  <c:v>5.5657630000000003E-5</c:v>
                </c:pt>
                <c:pt idx="559">
                  <c:v>5.564491E-5</c:v>
                </c:pt>
                <c:pt idx="560">
                  <c:v>5.5591260000000001E-5</c:v>
                </c:pt>
                <c:pt idx="561">
                  <c:v>5.5553100000000002E-5</c:v>
                </c:pt>
                <c:pt idx="562">
                  <c:v>5.5530420000000001E-5</c:v>
                </c:pt>
                <c:pt idx="563">
                  <c:v>5.5518810000000002E-5</c:v>
                </c:pt>
                <c:pt idx="564">
                  <c:v>5.5497790000000002E-5</c:v>
                </c:pt>
                <c:pt idx="565">
                  <c:v>5.5493920000000002E-5</c:v>
                </c:pt>
                <c:pt idx="566">
                  <c:v>5.5440270000000003E-5</c:v>
                </c:pt>
                <c:pt idx="567">
                  <c:v>5.5454090000000001E-5</c:v>
                </c:pt>
                <c:pt idx="568">
                  <c:v>5.5424229999999999E-5</c:v>
                </c:pt>
                <c:pt idx="569">
                  <c:v>5.539325E-5</c:v>
                </c:pt>
                <c:pt idx="570">
                  <c:v>5.532467E-5</c:v>
                </c:pt>
                <c:pt idx="571">
                  <c:v>5.5365599999999997E-5</c:v>
                </c:pt>
                <c:pt idx="572">
                  <c:v>5.532467E-5</c:v>
                </c:pt>
                <c:pt idx="573">
                  <c:v>5.5329650000000003E-5</c:v>
                </c:pt>
                <c:pt idx="574">
                  <c:v>5.5293690000000002E-5</c:v>
                </c:pt>
                <c:pt idx="575">
                  <c:v>5.5283739999999997E-5</c:v>
                </c:pt>
                <c:pt idx="576">
                  <c:v>5.5253320000000003E-5</c:v>
                </c:pt>
                <c:pt idx="577">
                  <c:v>5.5283739999999997E-5</c:v>
                </c:pt>
                <c:pt idx="578">
                  <c:v>5.5250000000000001E-5</c:v>
                </c:pt>
                <c:pt idx="579">
                  <c:v>5.5210180000000001E-5</c:v>
                </c:pt>
                <c:pt idx="580">
                  <c:v>5.5214599999999998E-5</c:v>
                </c:pt>
                <c:pt idx="581">
                  <c:v>5.5219030000000003E-5</c:v>
                </c:pt>
                <c:pt idx="582">
                  <c:v>5.5186389999999997E-5</c:v>
                </c:pt>
                <c:pt idx="583">
                  <c:v>5.521792E-5</c:v>
                </c:pt>
                <c:pt idx="584">
                  <c:v>5.5168140000000001E-5</c:v>
                </c:pt>
                <c:pt idx="585">
                  <c:v>5.5199119999999999E-5</c:v>
                </c:pt>
                <c:pt idx="586">
                  <c:v>5.5164819999999999E-5</c:v>
                </c:pt>
                <c:pt idx="587">
                  <c:v>5.513219E-5</c:v>
                </c:pt>
                <c:pt idx="588">
                  <c:v>5.5091260000000003E-5</c:v>
                </c:pt>
                <c:pt idx="589">
                  <c:v>5.5084619999999999E-5</c:v>
                </c:pt>
                <c:pt idx="590">
                  <c:v>5.5084070000000001E-5</c:v>
                </c:pt>
                <c:pt idx="591">
                  <c:v>5.5068580000000002E-5</c:v>
                </c:pt>
                <c:pt idx="592">
                  <c:v>5.504259E-5</c:v>
                </c:pt>
                <c:pt idx="593">
                  <c:v>5.5043690000000002E-5</c:v>
                </c:pt>
                <c:pt idx="594">
                  <c:v>5.501383E-5</c:v>
                </c:pt>
                <c:pt idx="595">
                  <c:v>5.4981749999999999E-5</c:v>
                </c:pt>
                <c:pt idx="596">
                  <c:v>5.4972349999999999E-5</c:v>
                </c:pt>
                <c:pt idx="597">
                  <c:v>5.4985070000000001E-5</c:v>
                </c:pt>
                <c:pt idx="598">
                  <c:v>5.4993359999999998E-5</c:v>
                </c:pt>
                <c:pt idx="599">
                  <c:v>5.4977320000000001E-5</c:v>
                </c:pt>
                <c:pt idx="600">
                  <c:v>5.4961840000000002E-5</c:v>
                </c:pt>
                <c:pt idx="601">
                  <c:v>5.49375E-5</c:v>
                </c:pt>
                <c:pt idx="602">
                  <c:v>5.4950220000000003E-5</c:v>
                </c:pt>
                <c:pt idx="603">
                  <c:v>5.4950220000000003E-5</c:v>
                </c:pt>
                <c:pt idx="604">
                  <c:v>5.4912060000000003E-5</c:v>
                </c:pt>
                <c:pt idx="605">
                  <c:v>5.4936950000000003E-5</c:v>
                </c:pt>
                <c:pt idx="606">
                  <c:v>5.4923670000000002E-5</c:v>
                </c:pt>
                <c:pt idx="607">
                  <c:v>5.4930859999999997E-5</c:v>
                </c:pt>
                <c:pt idx="608">
                  <c:v>5.495299E-5</c:v>
                </c:pt>
                <c:pt idx="609">
                  <c:v>5.489381E-5</c:v>
                </c:pt>
                <c:pt idx="610">
                  <c:v>5.4918689999999999E-5</c:v>
                </c:pt>
                <c:pt idx="611">
                  <c:v>5.487666E-5</c:v>
                </c:pt>
                <c:pt idx="612">
                  <c:v>5.4888829999999997E-5</c:v>
                </c:pt>
                <c:pt idx="613">
                  <c:v>5.4884959999999998E-5</c:v>
                </c:pt>
                <c:pt idx="614">
                  <c:v>5.4891040000000003E-5</c:v>
                </c:pt>
                <c:pt idx="615">
                  <c:v>5.4893250000000002E-5</c:v>
                </c:pt>
                <c:pt idx="616">
                  <c:v>5.4853430000000001E-5</c:v>
                </c:pt>
                <c:pt idx="617">
                  <c:v>5.4850659999999997E-5</c:v>
                </c:pt>
                <c:pt idx="618">
                  <c:v>5.4822460000000003E-5</c:v>
                </c:pt>
                <c:pt idx="619">
                  <c:v>5.4822460000000003E-5</c:v>
                </c:pt>
                <c:pt idx="620">
                  <c:v>5.4805310000000003E-5</c:v>
                </c:pt>
                <c:pt idx="621">
                  <c:v>5.4860620000000003E-5</c:v>
                </c:pt>
                <c:pt idx="622">
                  <c:v>5.4824119999999997E-5</c:v>
                </c:pt>
                <c:pt idx="623">
                  <c:v>5.4824119999999997E-5</c:v>
                </c:pt>
                <c:pt idx="624">
                  <c:v>5.4806419999999999E-5</c:v>
                </c:pt>
                <c:pt idx="625">
                  <c:v>5.4797570000000003E-5</c:v>
                </c:pt>
                <c:pt idx="626">
                  <c:v>5.481195E-5</c:v>
                </c:pt>
                <c:pt idx="627">
                  <c:v>5.4799229999999997E-5</c:v>
                </c:pt>
                <c:pt idx="628">
                  <c:v>5.4773779999999999E-5</c:v>
                </c:pt>
                <c:pt idx="629">
                  <c:v>5.4767150000000003E-5</c:v>
                </c:pt>
                <c:pt idx="630">
                  <c:v>5.4621679999999998E-5</c:v>
                </c:pt>
                <c:pt idx="631">
                  <c:v>5.4592370000000001E-5</c:v>
                </c:pt>
                <c:pt idx="632">
                  <c:v>5.4518809999999998E-5</c:v>
                </c:pt>
                <c:pt idx="633">
                  <c:v>5.4482299999999998E-5</c:v>
                </c:pt>
                <c:pt idx="634">
                  <c:v>5.4396569999999998E-5</c:v>
                </c:pt>
                <c:pt idx="635">
                  <c:v>5.430642E-5</c:v>
                </c:pt>
                <c:pt idx="636">
                  <c:v>5.4228979999999997E-5</c:v>
                </c:pt>
                <c:pt idx="637">
                  <c:v>5.4101770000000002E-5</c:v>
                </c:pt>
                <c:pt idx="638">
                  <c:v>5.3997230000000001E-5</c:v>
                </c:pt>
                <c:pt idx="639">
                  <c:v>5.389823E-5</c:v>
                </c:pt>
                <c:pt idx="640">
                  <c:v>5.3806420000000002E-5</c:v>
                </c:pt>
                <c:pt idx="641">
                  <c:v>5.3653209999999997E-5</c:v>
                </c:pt>
                <c:pt idx="642">
                  <c:v>5.3544800000000003E-5</c:v>
                </c:pt>
                <c:pt idx="643">
                  <c:v>5.3448559999999999E-5</c:v>
                </c:pt>
                <c:pt idx="644">
                  <c:v>5.3373340000000002E-5</c:v>
                </c:pt>
                <c:pt idx="645">
                  <c:v>5.3297570000000001E-5</c:v>
                </c:pt>
                <c:pt idx="646">
                  <c:v>5.3170909999999997E-5</c:v>
                </c:pt>
                <c:pt idx="647">
                  <c:v>5.3087390000000002E-5</c:v>
                </c:pt>
                <c:pt idx="648">
                  <c:v>5.3017150000000001E-5</c:v>
                </c:pt>
                <c:pt idx="649">
                  <c:v>5.2891040000000002E-5</c:v>
                </c:pt>
                <c:pt idx="650">
                  <c:v>5.2797009999999997E-5</c:v>
                </c:pt>
                <c:pt idx="651">
                  <c:v>5.2719030000000003E-5</c:v>
                </c:pt>
                <c:pt idx="652">
                  <c:v>5.2626110000000002E-5</c:v>
                </c:pt>
                <c:pt idx="653">
                  <c:v>5.2534850000000001E-5</c:v>
                </c:pt>
                <c:pt idx="654">
                  <c:v>5.2474559999999998E-5</c:v>
                </c:pt>
                <c:pt idx="655">
                  <c:v>5.2400439999999997E-5</c:v>
                </c:pt>
                <c:pt idx="656">
                  <c:v>5.2272119999999999E-5</c:v>
                </c:pt>
                <c:pt idx="657">
                  <c:v>5.2257189999999998E-5</c:v>
                </c:pt>
                <c:pt idx="658">
                  <c:v>5.215542E-5</c:v>
                </c:pt>
                <c:pt idx="659">
                  <c:v>5.2065270000000002E-5</c:v>
                </c:pt>
                <c:pt idx="660">
                  <c:v>5.2011059999999998E-5</c:v>
                </c:pt>
                <c:pt idx="661">
                  <c:v>5.1935840000000001E-5</c:v>
                </c:pt>
                <c:pt idx="662">
                  <c:v>5.1866149999999998E-5</c:v>
                </c:pt>
                <c:pt idx="663">
                  <c:v>5.1809730000000002E-5</c:v>
                </c:pt>
                <c:pt idx="664">
                  <c:v>5.1743360000000001E-5</c:v>
                </c:pt>
                <c:pt idx="665">
                  <c:v>5.1633849999999997E-5</c:v>
                </c:pt>
                <c:pt idx="666">
                  <c:v>5.1609510000000002E-5</c:v>
                </c:pt>
                <c:pt idx="667">
                  <c:v>5.1570239999999999E-5</c:v>
                </c:pt>
                <c:pt idx="668">
                  <c:v>5.1515489999999998E-5</c:v>
                </c:pt>
                <c:pt idx="669">
                  <c:v>5.1399890000000002E-5</c:v>
                </c:pt>
                <c:pt idx="670">
                  <c:v>5.1336840000000002E-5</c:v>
                </c:pt>
                <c:pt idx="671">
                  <c:v>5.132577E-5</c:v>
                </c:pt>
                <c:pt idx="672">
                  <c:v>5.1233960000000002E-5</c:v>
                </c:pt>
                <c:pt idx="673">
                  <c:v>5.1181419999999999E-5</c:v>
                </c:pt>
                <c:pt idx="674">
                  <c:v>5.1145459999999997E-5</c:v>
                </c:pt>
                <c:pt idx="675">
                  <c:v>5.105144E-5</c:v>
                </c:pt>
                <c:pt idx="676">
                  <c:v>5.1028759999999999E-5</c:v>
                </c:pt>
                <c:pt idx="677">
                  <c:v>5.0977879999999997E-5</c:v>
                </c:pt>
                <c:pt idx="678">
                  <c:v>5.0956859999999997E-5</c:v>
                </c:pt>
                <c:pt idx="679">
                  <c:v>5.0912060000000001E-5</c:v>
                </c:pt>
                <c:pt idx="680">
                  <c:v>5.0827430000000003E-5</c:v>
                </c:pt>
                <c:pt idx="681">
                  <c:v>5.0800329999999997E-5</c:v>
                </c:pt>
                <c:pt idx="682">
                  <c:v>5.0731189999999999E-5</c:v>
                </c:pt>
                <c:pt idx="683">
                  <c:v>5.0701329999999997E-5</c:v>
                </c:pt>
                <c:pt idx="684">
                  <c:v>5.0631640000000001E-5</c:v>
                </c:pt>
                <c:pt idx="685">
                  <c:v>5.0617259999999998E-5</c:v>
                </c:pt>
                <c:pt idx="686">
                  <c:v>5.055365E-5</c:v>
                </c:pt>
                <c:pt idx="687">
                  <c:v>5.0523779999999998E-5</c:v>
                </c:pt>
                <c:pt idx="688">
                  <c:v>5.0472349999999998E-5</c:v>
                </c:pt>
                <c:pt idx="689">
                  <c:v>5.0428649999999997E-5</c:v>
                </c:pt>
                <c:pt idx="690">
                  <c:v>5.0358960000000001E-5</c:v>
                </c:pt>
                <c:pt idx="691">
                  <c:v>5.0339049999999997E-5</c:v>
                </c:pt>
                <c:pt idx="692">
                  <c:v>5.030752E-5</c:v>
                </c:pt>
                <c:pt idx="693">
                  <c:v>5.0271020000000002E-5</c:v>
                </c:pt>
                <c:pt idx="694">
                  <c:v>5.0223450000000001E-5</c:v>
                </c:pt>
                <c:pt idx="695">
                  <c:v>5.0184730000000003E-5</c:v>
                </c:pt>
                <c:pt idx="696">
                  <c:v>5.0138829999999997E-5</c:v>
                </c:pt>
                <c:pt idx="697">
                  <c:v>5.0100659999999997E-5</c:v>
                </c:pt>
                <c:pt idx="698">
                  <c:v>5.0059180000000002E-5</c:v>
                </c:pt>
                <c:pt idx="699">
                  <c:v>5.0022680000000003E-5</c:v>
                </c:pt>
                <c:pt idx="700">
                  <c:v>4.9982850000000002E-5</c:v>
                </c:pt>
                <c:pt idx="701">
                  <c:v>4.9924230000000001E-5</c:v>
                </c:pt>
                <c:pt idx="702">
                  <c:v>4.9914270000000002E-5</c:v>
                </c:pt>
                <c:pt idx="703">
                  <c:v>4.9852879999999997E-5</c:v>
                </c:pt>
                <c:pt idx="704">
                  <c:v>4.9851220000000003E-5</c:v>
                </c:pt>
                <c:pt idx="705">
                  <c:v>4.9842919999999998E-5</c:v>
                </c:pt>
                <c:pt idx="706">
                  <c:v>4.9803650000000002E-5</c:v>
                </c:pt>
                <c:pt idx="707">
                  <c:v>4.9751659999999997E-5</c:v>
                </c:pt>
                <c:pt idx="708">
                  <c:v>4.972235E-5</c:v>
                </c:pt>
                <c:pt idx="709">
                  <c:v>4.9679760000000002E-5</c:v>
                </c:pt>
                <c:pt idx="710">
                  <c:v>4.9637169999999998E-5</c:v>
                </c:pt>
                <c:pt idx="711">
                  <c:v>4.9637720000000002E-5</c:v>
                </c:pt>
                <c:pt idx="712">
                  <c:v>4.9589599999999997E-5</c:v>
                </c:pt>
                <c:pt idx="713">
                  <c:v>4.960398E-5</c:v>
                </c:pt>
                <c:pt idx="714">
                  <c:v>4.9565270000000003E-5</c:v>
                </c:pt>
                <c:pt idx="715">
                  <c:v>4.9519910000000001E-5</c:v>
                </c:pt>
                <c:pt idx="716">
                  <c:v>4.9509399999999997E-5</c:v>
                </c:pt>
                <c:pt idx="717">
                  <c:v>4.9446349999999998E-5</c:v>
                </c:pt>
                <c:pt idx="718">
                  <c:v>4.9430859999999999E-5</c:v>
                </c:pt>
                <c:pt idx="719">
                  <c:v>4.9421459999999998E-5</c:v>
                </c:pt>
                <c:pt idx="720">
                  <c:v>4.9387169999999998E-5</c:v>
                </c:pt>
                <c:pt idx="721">
                  <c:v>4.9371130000000001E-5</c:v>
                </c:pt>
                <c:pt idx="722">
                  <c:v>4.9373889999999998E-5</c:v>
                </c:pt>
                <c:pt idx="723">
                  <c:v>4.9315820000000001E-5</c:v>
                </c:pt>
                <c:pt idx="724">
                  <c:v>4.9306969999999999E-5</c:v>
                </c:pt>
                <c:pt idx="725">
                  <c:v>4.9312499999999999E-5</c:v>
                </c:pt>
                <c:pt idx="726">
                  <c:v>4.9269359999999997E-5</c:v>
                </c:pt>
                <c:pt idx="727">
                  <c:v>4.9260510000000001E-5</c:v>
                </c:pt>
                <c:pt idx="728">
                  <c:v>4.9217920000000003E-5</c:v>
                </c:pt>
                <c:pt idx="729">
                  <c:v>4.915985E-5</c:v>
                </c:pt>
                <c:pt idx="730">
                  <c:v>4.9150999999999997E-5</c:v>
                </c:pt>
                <c:pt idx="731">
                  <c:v>4.9132740000000001E-5</c:v>
                </c:pt>
                <c:pt idx="732">
                  <c:v>4.910841E-5</c:v>
                </c:pt>
                <c:pt idx="733">
                  <c:v>4.9110619999999998E-5</c:v>
                </c:pt>
                <c:pt idx="734">
                  <c:v>4.904923E-5</c:v>
                </c:pt>
                <c:pt idx="735">
                  <c:v>4.9055860000000003E-5</c:v>
                </c:pt>
                <c:pt idx="736">
                  <c:v>4.9023229999999997E-5</c:v>
                </c:pt>
                <c:pt idx="737">
                  <c:v>4.9006640000000002E-5</c:v>
                </c:pt>
                <c:pt idx="738">
                  <c:v>4.8946899999999997E-5</c:v>
                </c:pt>
                <c:pt idx="739">
                  <c:v>4.8924229999999997E-5</c:v>
                </c:pt>
                <c:pt idx="740">
                  <c:v>4.8889930000000003E-5</c:v>
                </c:pt>
                <c:pt idx="741">
                  <c:v>4.8812500000000001E-5</c:v>
                </c:pt>
                <c:pt idx="742">
                  <c:v>4.8836840000000003E-5</c:v>
                </c:pt>
                <c:pt idx="743">
                  <c:v>4.8753320000000001E-5</c:v>
                </c:pt>
                <c:pt idx="744">
                  <c:v>4.8689710000000003E-5</c:v>
                </c:pt>
                <c:pt idx="745">
                  <c:v>4.8632189999999998E-5</c:v>
                </c:pt>
                <c:pt idx="746">
                  <c:v>4.8536499999999999E-5</c:v>
                </c:pt>
                <c:pt idx="747">
                  <c:v>4.8548119999999998E-5</c:v>
                </c:pt>
                <c:pt idx="748">
                  <c:v>4.852102E-5</c:v>
                </c:pt>
                <c:pt idx="749">
                  <c:v>4.8480640000000001E-5</c:v>
                </c:pt>
                <c:pt idx="750">
                  <c:v>4.8403760000000003E-5</c:v>
                </c:pt>
                <c:pt idx="751">
                  <c:v>4.8350660000000002E-5</c:v>
                </c:pt>
                <c:pt idx="752">
                  <c:v>4.8261060000000002E-5</c:v>
                </c:pt>
                <c:pt idx="753">
                  <c:v>4.7776550000000003E-5</c:v>
                </c:pt>
                <c:pt idx="754">
                  <c:v>4.677987E-5</c:v>
                </c:pt>
                <c:pt idx="755">
                  <c:v>4.5626110000000001E-5</c:v>
                </c:pt>
                <c:pt idx="756">
                  <c:v>4.3314159999999997E-5</c:v>
                </c:pt>
                <c:pt idx="757">
                  <c:v>3.951272E-5</c:v>
                </c:pt>
                <c:pt idx="758">
                  <c:v>3.4271569999999997E-5</c:v>
                </c:pt>
                <c:pt idx="759">
                  <c:v>2.7476769999999999E-5</c:v>
                </c:pt>
                <c:pt idx="760">
                  <c:v>1.848175E-5</c:v>
                </c:pt>
                <c:pt idx="761">
                  <c:v>1.07052E-5</c:v>
                </c:pt>
                <c:pt idx="762">
                  <c:v>4.7544249999999998E-6</c:v>
                </c:pt>
                <c:pt idx="763">
                  <c:v>1.2046460000000001E-6</c:v>
                </c:pt>
                <c:pt idx="764">
                  <c:v>1.5265489999999999E-7</c:v>
                </c:pt>
                <c:pt idx="765">
                  <c:v>6.7477880000000005E-8</c:v>
                </c:pt>
                <c:pt idx="766">
                  <c:v>1.382743E-8</c:v>
                </c:pt>
                <c:pt idx="767">
                  <c:v>9.9557520000000003E-9</c:v>
                </c:pt>
                <c:pt idx="768">
                  <c:v>2.04646E-8</c:v>
                </c:pt>
                <c:pt idx="769">
                  <c:v>-1.9358409999999999E-8</c:v>
                </c:pt>
                <c:pt idx="770">
                  <c:v>-8.2964599999999997E-9</c:v>
                </c:pt>
                <c:pt idx="771">
                  <c:v>4.4247789999999998E-9</c:v>
                </c:pt>
                <c:pt idx="772">
                  <c:v>9.4026550000000008E-9</c:v>
                </c:pt>
                <c:pt idx="773">
                  <c:v>5.5309729999999997E-9</c:v>
                </c:pt>
                <c:pt idx="774">
                  <c:v>3.8716809999999999E-9</c:v>
                </c:pt>
                <c:pt idx="775">
                  <c:v>1.161504E-8</c:v>
                </c:pt>
                <c:pt idx="776">
                  <c:v>4.9778760000000002E-8</c:v>
                </c:pt>
                <c:pt idx="777">
                  <c:v>6.6371679999999999E-9</c:v>
                </c:pt>
                <c:pt idx="778">
                  <c:v>-1.5486730000000002E-8</c:v>
                </c:pt>
                <c:pt idx="779">
                  <c:v>2.5995579999999998E-8</c:v>
                </c:pt>
                <c:pt idx="780">
                  <c:v>2.10177E-8</c:v>
                </c:pt>
                <c:pt idx="781">
                  <c:v>1.6039819999999999E-8</c:v>
                </c:pt>
                <c:pt idx="782">
                  <c:v>6.6371679999999999E-9</c:v>
                </c:pt>
                <c:pt idx="783">
                  <c:v>8.8495579999999996E-9</c:v>
                </c:pt>
                <c:pt idx="784">
                  <c:v>8.2964599999999997E-9</c:v>
                </c:pt>
                <c:pt idx="785">
                  <c:v>-1.216814E-8</c:v>
                </c:pt>
                <c:pt idx="786">
                  <c:v>1.382743E-8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'C3265A_CC_L5_AR-20190325-085114'!$D$2</c:f>
              <c:strCache>
                <c:ptCount val="1"/>
                <c:pt idx="0">
                  <c:v>Resistivity (Ohm/mm)</c:v>
                </c:pt>
              </c:strCache>
            </c:strRef>
          </c:tx>
          <c:spPr>
            <a:ln w="19050" cap="rnd">
              <a:solidFill>
                <a:schemeClr val="tx1">
                  <a:lumMod val="25000"/>
                  <a:lumOff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'C3265A_CC_L5_AR-20190325-085114'!$B$3:$B$593</c:f>
              <c:numCache>
                <c:formatCode>0.00E+00</c:formatCode>
                <c:ptCount val="591"/>
                <c:pt idx="0">
                  <c:v>291.89260000000002</c:v>
                </c:pt>
                <c:pt idx="1">
                  <c:v>291.89749999999998</c:v>
                </c:pt>
                <c:pt idx="2">
                  <c:v>291.89460000000003</c:v>
                </c:pt>
                <c:pt idx="3">
                  <c:v>291.89960000000002</c:v>
                </c:pt>
                <c:pt idx="4">
                  <c:v>291.90089999999998</c:v>
                </c:pt>
                <c:pt idx="5">
                  <c:v>291.89960000000002</c:v>
                </c:pt>
                <c:pt idx="6">
                  <c:v>291.90679999999998</c:v>
                </c:pt>
                <c:pt idx="7">
                  <c:v>291.91210000000001</c:v>
                </c:pt>
                <c:pt idx="8">
                  <c:v>291.91860000000003</c:v>
                </c:pt>
                <c:pt idx="9">
                  <c:v>291.93270000000001</c:v>
                </c:pt>
                <c:pt idx="10">
                  <c:v>291.95260000000002</c:v>
                </c:pt>
                <c:pt idx="11">
                  <c:v>291.97519999999997</c:v>
                </c:pt>
                <c:pt idx="12">
                  <c:v>292.00240000000002</c:v>
                </c:pt>
                <c:pt idx="13">
                  <c:v>292.03789999999998</c:v>
                </c:pt>
                <c:pt idx="14">
                  <c:v>292.0772</c:v>
                </c:pt>
                <c:pt idx="15">
                  <c:v>292.12110000000001</c:v>
                </c:pt>
                <c:pt idx="16">
                  <c:v>292.17009999999999</c:v>
                </c:pt>
                <c:pt idx="17">
                  <c:v>292.22730000000001</c:v>
                </c:pt>
                <c:pt idx="18">
                  <c:v>292.28930000000003</c:v>
                </c:pt>
                <c:pt idx="19">
                  <c:v>292.35509999999999</c:v>
                </c:pt>
                <c:pt idx="20">
                  <c:v>292.42970000000003</c:v>
                </c:pt>
                <c:pt idx="21">
                  <c:v>292.50450000000001</c:v>
                </c:pt>
                <c:pt idx="22">
                  <c:v>292.58690000000001</c:v>
                </c:pt>
                <c:pt idx="23">
                  <c:v>292.67059999999998</c:v>
                </c:pt>
                <c:pt idx="24">
                  <c:v>292.76249999999999</c:v>
                </c:pt>
                <c:pt idx="25">
                  <c:v>292.86009999999999</c:v>
                </c:pt>
                <c:pt idx="26">
                  <c:v>292.95830000000001</c:v>
                </c:pt>
                <c:pt idx="27">
                  <c:v>293.06020000000001</c:v>
                </c:pt>
                <c:pt idx="28">
                  <c:v>293.16800000000001</c:v>
                </c:pt>
                <c:pt idx="29">
                  <c:v>293.28109999999998</c:v>
                </c:pt>
                <c:pt idx="30">
                  <c:v>293.3931</c:v>
                </c:pt>
                <c:pt idx="31">
                  <c:v>293.51229999999998</c:v>
                </c:pt>
                <c:pt idx="32">
                  <c:v>293.6352</c:v>
                </c:pt>
                <c:pt idx="33">
                  <c:v>293.75549999999998</c:v>
                </c:pt>
                <c:pt idx="34">
                  <c:v>293.88749999999999</c:v>
                </c:pt>
                <c:pt idx="35">
                  <c:v>294.01490000000001</c:v>
                </c:pt>
                <c:pt idx="36">
                  <c:v>294.14659999999998</c:v>
                </c:pt>
                <c:pt idx="37">
                  <c:v>294.2808</c:v>
                </c:pt>
                <c:pt idx="38">
                  <c:v>294.42500000000001</c:v>
                </c:pt>
                <c:pt idx="39">
                  <c:v>294.54950000000002</c:v>
                </c:pt>
                <c:pt idx="40">
                  <c:v>294.69580000000002</c:v>
                </c:pt>
                <c:pt idx="41">
                  <c:v>294.84449999999998</c:v>
                </c:pt>
                <c:pt idx="42">
                  <c:v>294.9855</c:v>
                </c:pt>
                <c:pt idx="43">
                  <c:v>295.1277</c:v>
                </c:pt>
                <c:pt idx="44">
                  <c:v>295.2731</c:v>
                </c:pt>
                <c:pt idx="45">
                  <c:v>295.41430000000003</c:v>
                </c:pt>
                <c:pt idx="46">
                  <c:v>295.55529999999999</c:v>
                </c:pt>
                <c:pt idx="47">
                  <c:v>295.69200000000001</c:v>
                </c:pt>
                <c:pt idx="48">
                  <c:v>295.82679999999999</c:v>
                </c:pt>
                <c:pt idx="49">
                  <c:v>295.9538</c:v>
                </c:pt>
                <c:pt idx="50">
                  <c:v>296.08159999999998</c:v>
                </c:pt>
                <c:pt idx="51">
                  <c:v>296.19810000000001</c:v>
                </c:pt>
                <c:pt idx="52">
                  <c:v>296.3152</c:v>
                </c:pt>
                <c:pt idx="53">
                  <c:v>296.42689999999999</c:v>
                </c:pt>
                <c:pt idx="54">
                  <c:v>296.53280000000001</c:v>
                </c:pt>
                <c:pt idx="55">
                  <c:v>296.6343</c:v>
                </c:pt>
                <c:pt idx="56">
                  <c:v>296.73289999999997</c:v>
                </c:pt>
                <c:pt idx="57">
                  <c:v>296.82639999999998</c:v>
                </c:pt>
                <c:pt idx="58">
                  <c:v>296.91640000000001</c:v>
                </c:pt>
                <c:pt idx="59">
                  <c:v>296.99759999999998</c:v>
                </c:pt>
                <c:pt idx="60">
                  <c:v>297.0829</c:v>
                </c:pt>
                <c:pt idx="61">
                  <c:v>297.15899999999999</c:v>
                </c:pt>
                <c:pt idx="62">
                  <c:v>297.23379999999997</c:v>
                </c:pt>
                <c:pt idx="63">
                  <c:v>297.29809999999998</c:v>
                </c:pt>
                <c:pt idx="64">
                  <c:v>297.36290000000002</c:v>
                </c:pt>
                <c:pt idx="65">
                  <c:v>297.34699999999998</c:v>
                </c:pt>
                <c:pt idx="66">
                  <c:v>297.10250000000002</c:v>
                </c:pt>
                <c:pt idx="67">
                  <c:v>296.49650000000003</c:v>
                </c:pt>
                <c:pt idx="68">
                  <c:v>295.38580000000002</c:v>
                </c:pt>
                <c:pt idx="69">
                  <c:v>293.92930000000001</c:v>
                </c:pt>
                <c:pt idx="70">
                  <c:v>292.36540000000002</c:v>
                </c:pt>
                <c:pt idx="71">
                  <c:v>290.75880000000001</c:v>
                </c:pt>
                <c:pt idx="72">
                  <c:v>289.14319999999998</c:v>
                </c:pt>
                <c:pt idx="73">
                  <c:v>287.5462</c:v>
                </c:pt>
                <c:pt idx="74">
                  <c:v>285.91770000000002</c:v>
                </c:pt>
                <c:pt idx="75">
                  <c:v>284.28339999999997</c:v>
                </c:pt>
                <c:pt idx="76">
                  <c:v>282.67230000000001</c:v>
                </c:pt>
                <c:pt idx="77">
                  <c:v>281.03460000000001</c:v>
                </c:pt>
                <c:pt idx="78">
                  <c:v>279.39980000000003</c:v>
                </c:pt>
                <c:pt idx="79">
                  <c:v>277.76229999999998</c:v>
                </c:pt>
                <c:pt idx="80">
                  <c:v>276.12560000000002</c:v>
                </c:pt>
                <c:pt idx="81">
                  <c:v>274.50740000000002</c:v>
                </c:pt>
                <c:pt idx="82">
                  <c:v>272.87040000000002</c:v>
                </c:pt>
                <c:pt idx="83">
                  <c:v>271.24250000000001</c:v>
                </c:pt>
                <c:pt idx="84">
                  <c:v>269.61669999999998</c:v>
                </c:pt>
                <c:pt idx="85">
                  <c:v>268.0093</c:v>
                </c:pt>
                <c:pt idx="86">
                  <c:v>266.42380000000003</c:v>
                </c:pt>
                <c:pt idx="87">
                  <c:v>264.8544</c:v>
                </c:pt>
                <c:pt idx="88">
                  <c:v>263.3014</c:v>
                </c:pt>
                <c:pt idx="89">
                  <c:v>261.76769999999999</c:v>
                </c:pt>
                <c:pt idx="90">
                  <c:v>260.25369999999998</c:v>
                </c:pt>
                <c:pt idx="91">
                  <c:v>258.75689999999997</c:v>
                </c:pt>
                <c:pt idx="92">
                  <c:v>257.27789999999999</c:v>
                </c:pt>
                <c:pt idx="93">
                  <c:v>255.821</c:v>
                </c:pt>
                <c:pt idx="94">
                  <c:v>254.38339999999999</c:v>
                </c:pt>
                <c:pt idx="95">
                  <c:v>252.96379999999999</c:v>
                </c:pt>
                <c:pt idx="96">
                  <c:v>251.56440000000001</c:v>
                </c:pt>
                <c:pt idx="97">
                  <c:v>250.18389999999999</c:v>
                </c:pt>
                <c:pt idx="98">
                  <c:v>248.8219</c:v>
                </c:pt>
                <c:pt idx="99">
                  <c:v>247.4811</c:v>
                </c:pt>
                <c:pt idx="100">
                  <c:v>246.16079999999999</c:v>
                </c:pt>
                <c:pt idx="101">
                  <c:v>244.84970000000001</c:v>
                </c:pt>
                <c:pt idx="102">
                  <c:v>243.5573</c:v>
                </c:pt>
                <c:pt idx="103">
                  <c:v>242.28299999999999</c:v>
                </c:pt>
                <c:pt idx="104">
                  <c:v>241.03299999999999</c:v>
                </c:pt>
                <c:pt idx="105">
                  <c:v>239.8014</c:v>
                </c:pt>
                <c:pt idx="106">
                  <c:v>238.59870000000001</c:v>
                </c:pt>
                <c:pt idx="107">
                  <c:v>237.39859999999999</c:v>
                </c:pt>
                <c:pt idx="108">
                  <c:v>236.208</c:v>
                </c:pt>
                <c:pt idx="109">
                  <c:v>235.03270000000001</c:v>
                </c:pt>
                <c:pt idx="110">
                  <c:v>233.88120000000001</c:v>
                </c:pt>
                <c:pt idx="111">
                  <c:v>232.74529999999999</c:v>
                </c:pt>
                <c:pt idx="112">
                  <c:v>231.62479999999999</c:v>
                </c:pt>
                <c:pt idx="113">
                  <c:v>230.51939999999999</c:v>
                </c:pt>
                <c:pt idx="114">
                  <c:v>229.42590000000001</c:v>
                </c:pt>
                <c:pt idx="115">
                  <c:v>228.3383</c:v>
                </c:pt>
                <c:pt idx="116">
                  <c:v>227.28620000000001</c:v>
                </c:pt>
                <c:pt idx="117">
                  <c:v>226.23269999999999</c:v>
                </c:pt>
                <c:pt idx="118">
                  <c:v>225.1944</c:v>
                </c:pt>
                <c:pt idx="119">
                  <c:v>224.1618</c:v>
                </c:pt>
                <c:pt idx="120">
                  <c:v>223.14529999999999</c:v>
                </c:pt>
                <c:pt idx="121">
                  <c:v>222.14359999999999</c:v>
                </c:pt>
                <c:pt idx="122">
                  <c:v>221.14959999999999</c:v>
                </c:pt>
                <c:pt idx="123">
                  <c:v>220.1677</c:v>
                </c:pt>
                <c:pt idx="124">
                  <c:v>219.19579999999999</c:v>
                </c:pt>
                <c:pt idx="125">
                  <c:v>218.22919999999999</c:v>
                </c:pt>
                <c:pt idx="126">
                  <c:v>217.2706</c:v>
                </c:pt>
                <c:pt idx="127">
                  <c:v>216.3295</c:v>
                </c:pt>
                <c:pt idx="128">
                  <c:v>215.39529999999999</c:v>
                </c:pt>
                <c:pt idx="129">
                  <c:v>214.4709</c:v>
                </c:pt>
                <c:pt idx="130">
                  <c:v>213.55510000000001</c:v>
                </c:pt>
                <c:pt idx="131">
                  <c:v>212.64709999999999</c:v>
                </c:pt>
                <c:pt idx="132">
                  <c:v>211.7415</c:v>
                </c:pt>
                <c:pt idx="133">
                  <c:v>210.8484</c:v>
                </c:pt>
                <c:pt idx="134">
                  <c:v>209.959</c:v>
                </c:pt>
                <c:pt idx="135">
                  <c:v>208.99700000000001</c:v>
                </c:pt>
                <c:pt idx="136">
                  <c:v>207.8964</c:v>
                </c:pt>
                <c:pt idx="137">
                  <c:v>206.75749999999999</c:v>
                </c:pt>
                <c:pt idx="138">
                  <c:v>205.6284</c:v>
                </c:pt>
                <c:pt idx="139">
                  <c:v>204.50579999999999</c:v>
                </c:pt>
                <c:pt idx="140">
                  <c:v>203.39259999999999</c:v>
                </c:pt>
                <c:pt idx="141">
                  <c:v>202.26220000000001</c:v>
                </c:pt>
                <c:pt idx="142">
                  <c:v>201.0274</c:v>
                </c:pt>
                <c:pt idx="143">
                  <c:v>199.73140000000001</c:v>
                </c:pt>
                <c:pt idx="144">
                  <c:v>198.4196</c:v>
                </c:pt>
                <c:pt idx="145">
                  <c:v>197.10130000000001</c:v>
                </c:pt>
                <c:pt idx="146">
                  <c:v>195.78710000000001</c:v>
                </c:pt>
                <c:pt idx="147">
                  <c:v>194.4658</c:v>
                </c:pt>
                <c:pt idx="148">
                  <c:v>193.0882</c:v>
                </c:pt>
                <c:pt idx="149">
                  <c:v>191.761</c:v>
                </c:pt>
                <c:pt idx="150">
                  <c:v>190.43770000000001</c:v>
                </c:pt>
                <c:pt idx="151">
                  <c:v>189.10910000000001</c:v>
                </c:pt>
                <c:pt idx="152">
                  <c:v>187.78139999999999</c:v>
                </c:pt>
                <c:pt idx="153">
                  <c:v>186.45480000000001</c:v>
                </c:pt>
                <c:pt idx="154">
                  <c:v>185.11160000000001</c:v>
                </c:pt>
                <c:pt idx="155">
                  <c:v>183.7955</c:v>
                </c:pt>
                <c:pt idx="156">
                  <c:v>182.48390000000001</c:v>
                </c:pt>
                <c:pt idx="157">
                  <c:v>181.17410000000001</c:v>
                </c:pt>
                <c:pt idx="158">
                  <c:v>179.8663</c:v>
                </c:pt>
                <c:pt idx="159">
                  <c:v>178.56209999999999</c:v>
                </c:pt>
                <c:pt idx="160">
                  <c:v>177.26179999999999</c:v>
                </c:pt>
                <c:pt idx="161">
                  <c:v>175.9804</c:v>
                </c:pt>
                <c:pt idx="162">
                  <c:v>174.69900000000001</c:v>
                </c:pt>
                <c:pt idx="163">
                  <c:v>173.41990000000001</c:v>
                </c:pt>
                <c:pt idx="164">
                  <c:v>172.14869999999999</c:v>
                </c:pt>
                <c:pt idx="165">
                  <c:v>170.8854</c:v>
                </c:pt>
                <c:pt idx="166">
                  <c:v>169.63149999999999</c:v>
                </c:pt>
                <c:pt idx="167">
                  <c:v>168.39680000000001</c:v>
                </c:pt>
                <c:pt idx="168">
                  <c:v>167.15440000000001</c:v>
                </c:pt>
                <c:pt idx="169">
                  <c:v>165.92089999999999</c:v>
                </c:pt>
                <c:pt idx="170">
                  <c:v>164.68549999999999</c:v>
                </c:pt>
                <c:pt idx="171">
                  <c:v>163.46789999999999</c:v>
                </c:pt>
                <c:pt idx="172">
                  <c:v>162.256</c:v>
                </c:pt>
                <c:pt idx="173">
                  <c:v>161.05080000000001</c:v>
                </c:pt>
                <c:pt idx="174">
                  <c:v>159.85669999999999</c:v>
                </c:pt>
                <c:pt idx="175">
                  <c:v>158.66650000000001</c:v>
                </c:pt>
                <c:pt idx="176">
                  <c:v>157.48699999999999</c:v>
                </c:pt>
                <c:pt idx="177">
                  <c:v>156.31209999999999</c:v>
                </c:pt>
                <c:pt idx="178">
                  <c:v>155.14510000000001</c:v>
                </c:pt>
                <c:pt idx="179">
                  <c:v>153.98320000000001</c:v>
                </c:pt>
                <c:pt idx="180">
                  <c:v>152.8349</c:v>
                </c:pt>
                <c:pt idx="181">
                  <c:v>151.68450000000001</c:v>
                </c:pt>
                <c:pt idx="182">
                  <c:v>150.55590000000001</c:v>
                </c:pt>
                <c:pt idx="183">
                  <c:v>149.43790000000001</c:v>
                </c:pt>
                <c:pt idx="184">
                  <c:v>148.32749999999999</c:v>
                </c:pt>
                <c:pt idx="185">
                  <c:v>147.22499999999999</c:v>
                </c:pt>
                <c:pt idx="186">
                  <c:v>146.13040000000001</c:v>
                </c:pt>
                <c:pt idx="187">
                  <c:v>145.04069999999999</c:v>
                </c:pt>
                <c:pt idx="188">
                  <c:v>143.95609999999999</c:v>
                </c:pt>
                <c:pt idx="189">
                  <c:v>142.887</c:v>
                </c:pt>
                <c:pt idx="190">
                  <c:v>141.82579999999999</c:v>
                </c:pt>
                <c:pt idx="191">
                  <c:v>140.768</c:v>
                </c:pt>
                <c:pt idx="192">
                  <c:v>139.71680000000001</c:v>
                </c:pt>
                <c:pt idx="193">
                  <c:v>138.67509999999999</c:v>
                </c:pt>
                <c:pt idx="194">
                  <c:v>137.63499999999999</c:v>
                </c:pt>
                <c:pt idx="195">
                  <c:v>136.61089999999999</c:v>
                </c:pt>
                <c:pt idx="196">
                  <c:v>135.59219999999999</c:v>
                </c:pt>
                <c:pt idx="197">
                  <c:v>134.5831</c:v>
                </c:pt>
                <c:pt idx="198">
                  <c:v>133.58070000000001</c:v>
                </c:pt>
                <c:pt idx="199">
                  <c:v>132.58369999999999</c:v>
                </c:pt>
                <c:pt idx="200">
                  <c:v>131.59540000000001</c:v>
                </c:pt>
                <c:pt idx="201">
                  <c:v>130.61699999999999</c:v>
                </c:pt>
                <c:pt idx="202">
                  <c:v>129.64519999999999</c:v>
                </c:pt>
                <c:pt idx="203">
                  <c:v>128.67949999999999</c:v>
                </c:pt>
                <c:pt idx="204">
                  <c:v>127.72069999999999</c:v>
                </c:pt>
                <c:pt idx="205">
                  <c:v>126.7623</c:v>
                </c:pt>
                <c:pt idx="206">
                  <c:v>125.80880000000001</c:v>
                </c:pt>
                <c:pt idx="207">
                  <c:v>124.8749</c:v>
                </c:pt>
                <c:pt idx="208">
                  <c:v>123.9464</c:v>
                </c:pt>
                <c:pt idx="209">
                  <c:v>123.02509999999999</c:v>
                </c:pt>
                <c:pt idx="210">
                  <c:v>122.1116</c:v>
                </c:pt>
                <c:pt idx="211">
                  <c:v>121.2016</c:v>
                </c:pt>
                <c:pt idx="212">
                  <c:v>120.2949</c:v>
                </c:pt>
                <c:pt idx="213">
                  <c:v>119.3995</c:v>
                </c:pt>
                <c:pt idx="214">
                  <c:v>118.5132</c:v>
                </c:pt>
                <c:pt idx="215">
                  <c:v>117.63509999999999</c:v>
                </c:pt>
                <c:pt idx="216">
                  <c:v>116.7597</c:v>
                </c:pt>
                <c:pt idx="217">
                  <c:v>115.8875</c:v>
                </c:pt>
                <c:pt idx="218">
                  <c:v>115.01779999999999</c:v>
                </c:pt>
                <c:pt idx="219">
                  <c:v>114.1502</c:v>
                </c:pt>
                <c:pt idx="220">
                  <c:v>113.30929999999999</c:v>
                </c:pt>
                <c:pt idx="221">
                  <c:v>112.4645</c:v>
                </c:pt>
                <c:pt idx="222">
                  <c:v>111.62560000000001</c:v>
                </c:pt>
                <c:pt idx="223">
                  <c:v>110.7924</c:v>
                </c:pt>
                <c:pt idx="224">
                  <c:v>109.9639</c:v>
                </c:pt>
                <c:pt idx="225">
                  <c:v>109.1387</c:v>
                </c:pt>
                <c:pt idx="226">
                  <c:v>108.3193</c:v>
                </c:pt>
                <c:pt idx="227">
                  <c:v>107.5067</c:v>
                </c:pt>
                <c:pt idx="228">
                  <c:v>106.6994</c:v>
                </c:pt>
                <c:pt idx="229">
                  <c:v>105.893</c:v>
                </c:pt>
                <c:pt idx="230">
                  <c:v>105.0958</c:v>
                </c:pt>
                <c:pt idx="231">
                  <c:v>104.3121</c:v>
                </c:pt>
                <c:pt idx="232">
                  <c:v>103.5232</c:v>
                </c:pt>
                <c:pt idx="233">
                  <c:v>102.7411</c:v>
                </c:pt>
                <c:pt idx="234">
                  <c:v>101.9637</c:v>
                </c:pt>
                <c:pt idx="235">
                  <c:v>101.1879</c:v>
                </c:pt>
                <c:pt idx="236">
                  <c:v>100.4175</c:v>
                </c:pt>
                <c:pt idx="237">
                  <c:v>99.654979999999995</c:v>
                </c:pt>
                <c:pt idx="238">
                  <c:v>98.899810000000002</c:v>
                </c:pt>
                <c:pt idx="239">
                  <c:v>98.145820000000001</c:v>
                </c:pt>
                <c:pt idx="240">
                  <c:v>97.398240000000001</c:v>
                </c:pt>
                <c:pt idx="241">
                  <c:v>96.655640000000005</c:v>
                </c:pt>
                <c:pt idx="242">
                  <c:v>95.920460000000006</c:v>
                </c:pt>
                <c:pt idx="243">
                  <c:v>95.18853</c:v>
                </c:pt>
                <c:pt idx="244">
                  <c:v>94.464070000000007</c:v>
                </c:pt>
                <c:pt idx="245">
                  <c:v>93.737780000000001</c:v>
                </c:pt>
                <c:pt idx="246">
                  <c:v>93.012659999999997</c:v>
                </c:pt>
                <c:pt idx="247">
                  <c:v>92.307640000000006</c:v>
                </c:pt>
                <c:pt idx="248">
                  <c:v>91.597290000000001</c:v>
                </c:pt>
                <c:pt idx="249">
                  <c:v>90.893829999999994</c:v>
                </c:pt>
                <c:pt idx="250">
                  <c:v>90.194869999999995</c:v>
                </c:pt>
                <c:pt idx="251">
                  <c:v>89.499480000000005</c:v>
                </c:pt>
                <c:pt idx="252">
                  <c:v>88.80753</c:v>
                </c:pt>
                <c:pt idx="253">
                  <c:v>88.11985</c:v>
                </c:pt>
                <c:pt idx="254">
                  <c:v>87.436589999999995</c:v>
                </c:pt>
                <c:pt idx="255">
                  <c:v>86.766639999999995</c:v>
                </c:pt>
                <c:pt idx="256">
                  <c:v>86.093170000000001</c:v>
                </c:pt>
                <c:pt idx="257">
                  <c:v>85.422560000000004</c:v>
                </c:pt>
                <c:pt idx="258">
                  <c:v>84.751779999999997</c:v>
                </c:pt>
                <c:pt idx="259">
                  <c:v>84.08981</c:v>
                </c:pt>
                <c:pt idx="260">
                  <c:v>83.43235</c:v>
                </c:pt>
                <c:pt idx="261">
                  <c:v>82.776799999999994</c:v>
                </c:pt>
                <c:pt idx="262">
                  <c:v>82.126400000000004</c:v>
                </c:pt>
                <c:pt idx="263">
                  <c:v>81.479179999999999</c:v>
                </c:pt>
                <c:pt idx="264">
                  <c:v>80.836690000000004</c:v>
                </c:pt>
                <c:pt idx="265">
                  <c:v>80.197559999999996</c:v>
                </c:pt>
                <c:pt idx="266">
                  <c:v>79.561189999999996</c:v>
                </c:pt>
                <c:pt idx="267">
                  <c:v>78.927329999999998</c:v>
                </c:pt>
                <c:pt idx="268">
                  <c:v>78.305260000000004</c:v>
                </c:pt>
                <c:pt idx="269">
                  <c:v>77.681240000000003</c:v>
                </c:pt>
                <c:pt idx="270">
                  <c:v>77.059749999999994</c:v>
                </c:pt>
                <c:pt idx="271">
                  <c:v>76.440259999999995</c:v>
                </c:pt>
                <c:pt idx="272">
                  <c:v>75.821370000000002</c:v>
                </c:pt>
                <c:pt idx="273">
                  <c:v>75.211330000000004</c:v>
                </c:pt>
                <c:pt idx="274">
                  <c:v>74.607560000000007</c:v>
                </c:pt>
                <c:pt idx="275">
                  <c:v>74.001760000000004</c:v>
                </c:pt>
                <c:pt idx="276">
                  <c:v>73.39819</c:v>
                </c:pt>
                <c:pt idx="277">
                  <c:v>72.799869999999999</c:v>
                </c:pt>
                <c:pt idx="278">
                  <c:v>72.204539999999994</c:v>
                </c:pt>
                <c:pt idx="279">
                  <c:v>71.616720000000001</c:v>
                </c:pt>
                <c:pt idx="280">
                  <c:v>71.028700000000001</c:v>
                </c:pt>
                <c:pt idx="281">
                  <c:v>70.44847</c:v>
                </c:pt>
                <c:pt idx="282">
                  <c:v>69.863680000000002</c:v>
                </c:pt>
                <c:pt idx="283">
                  <c:v>69.291449999999998</c:v>
                </c:pt>
                <c:pt idx="284">
                  <c:v>68.717020000000005</c:v>
                </c:pt>
                <c:pt idx="285">
                  <c:v>68.141419999999997</c:v>
                </c:pt>
                <c:pt idx="286">
                  <c:v>67.565539999999999</c:v>
                </c:pt>
                <c:pt idx="287">
                  <c:v>66.996639999999999</c:v>
                </c:pt>
                <c:pt idx="288">
                  <c:v>66.433769999999996</c:v>
                </c:pt>
                <c:pt idx="289">
                  <c:v>65.871260000000007</c:v>
                </c:pt>
                <c:pt idx="290">
                  <c:v>65.311350000000004</c:v>
                </c:pt>
                <c:pt idx="291">
                  <c:v>64.75488</c:v>
                </c:pt>
                <c:pt idx="292">
                  <c:v>64.197819999999993</c:v>
                </c:pt>
                <c:pt idx="293">
                  <c:v>63.643529999999998</c:v>
                </c:pt>
                <c:pt idx="294">
                  <c:v>63.094230000000003</c:v>
                </c:pt>
                <c:pt idx="295">
                  <c:v>62.547499999999999</c:v>
                </c:pt>
                <c:pt idx="296">
                  <c:v>62.005130000000001</c:v>
                </c:pt>
                <c:pt idx="297">
                  <c:v>61.46358</c:v>
                </c:pt>
                <c:pt idx="298">
                  <c:v>60.923380000000002</c:v>
                </c:pt>
                <c:pt idx="299">
                  <c:v>60.389090000000003</c:v>
                </c:pt>
                <c:pt idx="300">
                  <c:v>59.851210000000002</c:v>
                </c:pt>
                <c:pt idx="301">
                  <c:v>59.316969999999998</c:v>
                </c:pt>
                <c:pt idx="302">
                  <c:v>58.791670000000003</c:v>
                </c:pt>
                <c:pt idx="303">
                  <c:v>58.267440000000001</c:v>
                </c:pt>
                <c:pt idx="304">
                  <c:v>57.738750000000003</c:v>
                </c:pt>
                <c:pt idx="305">
                  <c:v>57.212829999999997</c:v>
                </c:pt>
                <c:pt idx="306">
                  <c:v>56.687069999999999</c:v>
                </c:pt>
                <c:pt idx="307">
                  <c:v>56.170299999999997</c:v>
                </c:pt>
                <c:pt idx="308">
                  <c:v>55.654629999999997</c:v>
                </c:pt>
                <c:pt idx="309">
                  <c:v>55.132640000000002</c:v>
                </c:pt>
                <c:pt idx="310">
                  <c:v>54.609119999999997</c:v>
                </c:pt>
                <c:pt idx="311">
                  <c:v>54.091549999999998</c:v>
                </c:pt>
                <c:pt idx="312">
                  <c:v>53.582389999999997</c:v>
                </c:pt>
                <c:pt idx="313">
                  <c:v>53.068800000000003</c:v>
                </c:pt>
                <c:pt idx="314">
                  <c:v>52.559130000000003</c:v>
                </c:pt>
                <c:pt idx="315">
                  <c:v>52.045169999999999</c:v>
                </c:pt>
                <c:pt idx="316">
                  <c:v>51.525370000000002</c:v>
                </c:pt>
                <c:pt idx="317">
                  <c:v>50.975389999999997</c:v>
                </c:pt>
                <c:pt idx="318">
                  <c:v>50.423949999999998</c:v>
                </c:pt>
                <c:pt idx="319">
                  <c:v>49.870800000000003</c:v>
                </c:pt>
                <c:pt idx="320">
                  <c:v>49.316589999999998</c:v>
                </c:pt>
                <c:pt idx="321">
                  <c:v>48.757640000000002</c:v>
                </c:pt>
                <c:pt idx="322">
                  <c:v>48.199509999999997</c:v>
                </c:pt>
                <c:pt idx="323">
                  <c:v>47.638629999999999</c:v>
                </c:pt>
                <c:pt idx="324">
                  <c:v>47.091239999999999</c:v>
                </c:pt>
                <c:pt idx="325">
                  <c:v>46.614739999999998</c:v>
                </c:pt>
                <c:pt idx="326">
                  <c:v>46.205190000000002</c:v>
                </c:pt>
                <c:pt idx="327">
                  <c:v>45.834350000000001</c:v>
                </c:pt>
                <c:pt idx="328">
                  <c:v>45.479819999999997</c:v>
                </c:pt>
                <c:pt idx="329">
                  <c:v>45.141179999999999</c:v>
                </c:pt>
                <c:pt idx="330">
                  <c:v>44.814630000000001</c:v>
                </c:pt>
                <c:pt idx="331">
                  <c:v>44.510440000000003</c:v>
                </c:pt>
                <c:pt idx="332">
                  <c:v>44.307290000000002</c:v>
                </c:pt>
                <c:pt idx="333">
                  <c:v>44.151580000000003</c:v>
                </c:pt>
                <c:pt idx="334">
                  <c:v>44.022959999999998</c:v>
                </c:pt>
                <c:pt idx="335">
                  <c:v>43.912889999999997</c:v>
                </c:pt>
                <c:pt idx="336">
                  <c:v>43.816029999999998</c:v>
                </c:pt>
                <c:pt idx="337">
                  <c:v>43.727409999999999</c:v>
                </c:pt>
                <c:pt idx="338">
                  <c:v>43.645380000000003</c:v>
                </c:pt>
                <c:pt idx="339">
                  <c:v>43.568289999999998</c:v>
                </c:pt>
                <c:pt idx="340">
                  <c:v>43.495780000000003</c:v>
                </c:pt>
                <c:pt idx="341">
                  <c:v>43.425939999999997</c:v>
                </c:pt>
                <c:pt idx="342">
                  <c:v>43.357080000000003</c:v>
                </c:pt>
                <c:pt idx="343">
                  <c:v>43.290709999999997</c:v>
                </c:pt>
                <c:pt idx="344">
                  <c:v>43.225749999999998</c:v>
                </c:pt>
                <c:pt idx="345">
                  <c:v>43.161119999999997</c:v>
                </c:pt>
                <c:pt idx="346">
                  <c:v>43.097529999999999</c:v>
                </c:pt>
                <c:pt idx="347">
                  <c:v>43.034559999999999</c:v>
                </c:pt>
                <c:pt idx="348">
                  <c:v>42.972499999999997</c:v>
                </c:pt>
                <c:pt idx="349">
                  <c:v>42.911169999999998</c:v>
                </c:pt>
                <c:pt idx="350">
                  <c:v>42.8504</c:v>
                </c:pt>
                <c:pt idx="351">
                  <c:v>42.789760000000001</c:v>
                </c:pt>
                <c:pt idx="352">
                  <c:v>42.730840000000001</c:v>
                </c:pt>
                <c:pt idx="353">
                  <c:v>42.671880000000002</c:v>
                </c:pt>
                <c:pt idx="354">
                  <c:v>42.613399999999999</c:v>
                </c:pt>
                <c:pt idx="355">
                  <c:v>42.555320000000002</c:v>
                </c:pt>
                <c:pt idx="356">
                  <c:v>42.497999999999998</c:v>
                </c:pt>
                <c:pt idx="357">
                  <c:v>42.441360000000003</c:v>
                </c:pt>
                <c:pt idx="358">
                  <c:v>42.385539999999999</c:v>
                </c:pt>
                <c:pt idx="359">
                  <c:v>42.331220000000002</c:v>
                </c:pt>
                <c:pt idx="360">
                  <c:v>42.27722</c:v>
                </c:pt>
                <c:pt idx="361">
                  <c:v>42.22437</c:v>
                </c:pt>
                <c:pt idx="362">
                  <c:v>42.17107</c:v>
                </c:pt>
                <c:pt idx="363">
                  <c:v>42.118720000000003</c:v>
                </c:pt>
                <c:pt idx="364">
                  <c:v>42.066890000000001</c:v>
                </c:pt>
                <c:pt idx="365">
                  <c:v>42.015839999999997</c:v>
                </c:pt>
                <c:pt idx="366">
                  <c:v>41.965380000000003</c:v>
                </c:pt>
                <c:pt idx="367">
                  <c:v>41.916029999999999</c:v>
                </c:pt>
                <c:pt idx="368">
                  <c:v>41.866720000000001</c:v>
                </c:pt>
                <c:pt idx="369">
                  <c:v>41.818170000000002</c:v>
                </c:pt>
                <c:pt idx="370">
                  <c:v>41.770060000000001</c:v>
                </c:pt>
                <c:pt idx="371">
                  <c:v>41.723289999999999</c:v>
                </c:pt>
                <c:pt idx="372">
                  <c:v>41.676580000000001</c:v>
                </c:pt>
                <c:pt idx="373">
                  <c:v>41.630850000000002</c:v>
                </c:pt>
                <c:pt idx="374">
                  <c:v>41.585979999999999</c:v>
                </c:pt>
                <c:pt idx="375">
                  <c:v>41.541519999999998</c:v>
                </c:pt>
                <c:pt idx="376">
                  <c:v>41.497280000000003</c:v>
                </c:pt>
                <c:pt idx="377">
                  <c:v>41.453530000000001</c:v>
                </c:pt>
                <c:pt idx="378">
                  <c:v>41.409350000000003</c:v>
                </c:pt>
                <c:pt idx="379">
                  <c:v>41.365519999999997</c:v>
                </c:pt>
                <c:pt idx="380">
                  <c:v>41.322229999999998</c:v>
                </c:pt>
                <c:pt idx="381">
                  <c:v>41.279240000000001</c:v>
                </c:pt>
                <c:pt idx="382">
                  <c:v>41.236759999999997</c:v>
                </c:pt>
                <c:pt idx="383">
                  <c:v>41.194650000000003</c:v>
                </c:pt>
                <c:pt idx="384">
                  <c:v>41.15325</c:v>
                </c:pt>
                <c:pt idx="385">
                  <c:v>41.113480000000003</c:v>
                </c:pt>
                <c:pt idx="386">
                  <c:v>41.074019999999997</c:v>
                </c:pt>
                <c:pt idx="387">
                  <c:v>41.035429999999998</c:v>
                </c:pt>
                <c:pt idx="388">
                  <c:v>40.997340000000001</c:v>
                </c:pt>
                <c:pt idx="389">
                  <c:v>40.959980000000002</c:v>
                </c:pt>
                <c:pt idx="390">
                  <c:v>40.923169999999999</c:v>
                </c:pt>
                <c:pt idx="391">
                  <c:v>40.886569999999999</c:v>
                </c:pt>
                <c:pt idx="392">
                  <c:v>40.850709999999999</c:v>
                </c:pt>
                <c:pt idx="393">
                  <c:v>40.815660000000001</c:v>
                </c:pt>
                <c:pt idx="394">
                  <c:v>40.781440000000003</c:v>
                </c:pt>
                <c:pt idx="395">
                  <c:v>40.748399999999997</c:v>
                </c:pt>
                <c:pt idx="396">
                  <c:v>40.71622</c:v>
                </c:pt>
                <c:pt idx="397">
                  <c:v>40.685049999999997</c:v>
                </c:pt>
                <c:pt idx="398">
                  <c:v>40.65457</c:v>
                </c:pt>
                <c:pt idx="399">
                  <c:v>40.624859999999998</c:v>
                </c:pt>
                <c:pt idx="400">
                  <c:v>40.596020000000003</c:v>
                </c:pt>
                <c:pt idx="401">
                  <c:v>40.568240000000003</c:v>
                </c:pt>
                <c:pt idx="402">
                  <c:v>40.540579999999999</c:v>
                </c:pt>
                <c:pt idx="403">
                  <c:v>40.513620000000003</c:v>
                </c:pt>
                <c:pt idx="404">
                  <c:v>40.486490000000003</c:v>
                </c:pt>
                <c:pt idx="405">
                  <c:v>40.459679999999999</c:v>
                </c:pt>
                <c:pt idx="406">
                  <c:v>40.433520000000001</c:v>
                </c:pt>
                <c:pt idx="407">
                  <c:v>40.407449999999997</c:v>
                </c:pt>
                <c:pt idx="408">
                  <c:v>40.381810000000002</c:v>
                </c:pt>
                <c:pt idx="409">
                  <c:v>40.356529999999999</c:v>
                </c:pt>
                <c:pt idx="410">
                  <c:v>40.33222</c:v>
                </c:pt>
                <c:pt idx="411">
                  <c:v>40.308340000000001</c:v>
                </c:pt>
                <c:pt idx="412">
                  <c:v>40.28546</c:v>
                </c:pt>
                <c:pt idx="413">
                  <c:v>40.263010000000001</c:v>
                </c:pt>
                <c:pt idx="414">
                  <c:v>40.24127</c:v>
                </c:pt>
                <c:pt idx="415">
                  <c:v>40.220829999999999</c:v>
                </c:pt>
                <c:pt idx="416">
                  <c:v>40.201239999999999</c:v>
                </c:pt>
                <c:pt idx="417">
                  <c:v>40.182290000000002</c:v>
                </c:pt>
                <c:pt idx="418">
                  <c:v>40.164009999999998</c:v>
                </c:pt>
                <c:pt idx="419">
                  <c:v>40.146189999999997</c:v>
                </c:pt>
                <c:pt idx="420">
                  <c:v>40.12885</c:v>
                </c:pt>
                <c:pt idx="421">
                  <c:v>40.111550000000001</c:v>
                </c:pt>
                <c:pt idx="422">
                  <c:v>40.094630000000002</c:v>
                </c:pt>
                <c:pt idx="423">
                  <c:v>40.078319999999998</c:v>
                </c:pt>
                <c:pt idx="424">
                  <c:v>40.06279</c:v>
                </c:pt>
                <c:pt idx="425">
                  <c:v>40.04768</c:v>
                </c:pt>
                <c:pt idx="426">
                  <c:v>40.033059999999999</c:v>
                </c:pt>
                <c:pt idx="427">
                  <c:v>40.019100000000002</c:v>
                </c:pt>
                <c:pt idx="428">
                  <c:v>40.005699999999997</c:v>
                </c:pt>
                <c:pt idx="429">
                  <c:v>39.993029999999997</c:v>
                </c:pt>
                <c:pt idx="430">
                  <c:v>39.980840000000001</c:v>
                </c:pt>
                <c:pt idx="431">
                  <c:v>39.969369999999998</c:v>
                </c:pt>
                <c:pt idx="432">
                  <c:v>39.958640000000003</c:v>
                </c:pt>
                <c:pt idx="433">
                  <c:v>39.948309999999999</c:v>
                </c:pt>
                <c:pt idx="434">
                  <c:v>39.938699999999997</c:v>
                </c:pt>
                <c:pt idx="435">
                  <c:v>39.929580000000001</c:v>
                </c:pt>
                <c:pt idx="436">
                  <c:v>39.920830000000002</c:v>
                </c:pt>
                <c:pt idx="437">
                  <c:v>39.912329999999997</c:v>
                </c:pt>
                <c:pt idx="438">
                  <c:v>39.903829999999999</c:v>
                </c:pt>
                <c:pt idx="439">
                  <c:v>39.89528</c:v>
                </c:pt>
                <c:pt idx="440">
                  <c:v>39.886330000000001</c:v>
                </c:pt>
                <c:pt idx="441">
                  <c:v>39.877119999999998</c:v>
                </c:pt>
                <c:pt idx="442">
                  <c:v>39.867930000000001</c:v>
                </c:pt>
                <c:pt idx="443">
                  <c:v>39.858629999999998</c:v>
                </c:pt>
                <c:pt idx="444">
                  <c:v>39.849220000000003</c:v>
                </c:pt>
                <c:pt idx="445">
                  <c:v>39.83954</c:v>
                </c:pt>
                <c:pt idx="446">
                  <c:v>39.829740000000001</c:v>
                </c:pt>
                <c:pt idx="447">
                  <c:v>39.820230000000002</c:v>
                </c:pt>
                <c:pt idx="448">
                  <c:v>39.811199999999999</c:v>
                </c:pt>
                <c:pt idx="449">
                  <c:v>39.80274</c:v>
                </c:pt>
                <c:pt idx="450">
                  <c:v>39.794519999999999</c:v>
                </c:pt>
                <c:pt idx="451">
                  <c:v>39.766770000000001</c:v>
                </c:pt>
                <c:pt idx="452">
                  <c:v>39.730269999999997</c:v>
                </c:pt>
                <c:pt idx="453">
                  <c:v>39.687420000000003</c:v>
                </c:pt>
                <c:pt idx="454">
                  <c:v>39.640999999999998</c:v>
                </c:pt>
                <c:pt idx="455">
                  <c:v>39.593220000000002</c:v>
                </c:pt>
                <c:pt idx="456">
                  <c:v>39.544899999999998</c:v>
                </c:pt>
                <c:pt idx="457">
                  <c:v>39.496549999999999</c:v>
                </c:pt>
                <c:pt idx="458">
                  <c:v>39.44829</c:v>
                </c:pt>
                <c:pt idx="459">
                  <c:v>39.401040000000002</c:v>
                </c:pt>
                <c:pt idx="460">
                  <c:v>39.355229999999999</c:v>
                </c:pt>
                <c:pt idx="461">
                  <c:v>39.310609999999997</c:v>
                </c:pt>
                <c:pt idx="462">
                  <c:v>39.267040000000001</c:v>
                </c:pt>
                <c:pt idx="463">
                  <c:v>39.224910000000001</c:v>
                </c:pt>
                <c:pt idx="464">
                  <c:v>39.184480000000001</c:v>
                </c:pt>
                <c:pt idx="465">
                  <c:v>39.145200000000003</c:v>
                </c:pt>
                <c:pt idx="466">
                  <c:v>39.10689</c:v>
                </c:pt>
                <c:pt idx="467">
                  <c:v>39.069920000000003</c:v>
                </c:pt>
                <c:pt idx="468">
                  <c:v>39.033799999999999</c:v>
                </c:pt>
                <c:pt idx="469">
                  <c:v>38.998640000000002</c:v>
                </c:pt>
                <c:pt idx="470">
                  <c:v>38.964280000000002</c:v>
                </c:pt>
                <c:pt idx="471">
                  <c:v>38.930630000000001</c:v>
                </c:pt>
                <c:pt idx="472">
                  <c:v>38.897550000000003</c:v>
                </c:pt>
                <c:pt idx="473">
                  <c:v>38.865870000000001</c:v>
                </c:pt>
                <c:pt idx="474">
                  <c:v>38.834850000000003</c:v>
                </c:pt>
                <c:pt idx="475">
                  <c:v>38.804789999999997</c:v>
                </c:pt>
                <c:pt idx="476">
                  <c:v>38.776029999999999</c:v>
                </c:pt>
                <c:pt idx="477">
                  <c:v>38.748449999999998</c:v>
                </c:pt>
                <c:pt idx="478">
                  <c:v>38.722149999999999</c:v>
                </c:pt>
                <c:pt idx="479">
                  <c:v>38.697580000000002</c:v>
                </c:pt>
                <c:pt idx="480">
                  <c:v>38.67409</c:v>
                </c:pt>
                <c:pt idx="481">
                  <c:v>38.65166</c:v>
                </c:pt>
                <c:pt idx="482">
                  <c:v>38.630209999999998</c:v>
                </c:pt>
                <c:pt idx="483">
                  <c:v>38.609780000000001</c:v>
                </c:pt>
                <c:pt idx="484">
                  <c:v>38.59093</c:v>
                </c:pt>
                <c:pt idx="485">
                  <c:v>38.572989999999997</c:v>
                </c:pt>
                <c:pt idx="486">
                  <c:v>38.556249999999999</c:v>
                </c:pt>
                <c:pt idx="487">
                  <c:v>38.54054</c:v>
                </c:pt>
                <c:pt idx="488">
                  <c:v>38.52516</c:v>
                </c:pt>
                <c:pt idx="489">
                  <c:v>38.509439999999998</c:v>
                </c:pt>
                <c:pt idx="490">
                  <c:v>38.493299999999998</c:v>
                </c:pt>
                <c:pt idx="491">
                  <c:v>38.476709999999997</c:v>
                </c:pt>
                <c:pt idx="492">
                  <c:v>38.459800000000001</c:v>
                </c:pt>
                <c:pt idx="493">
                  <c:v>38.44312</c:v>
                </c:pt>
                <c:pt idx="494">
                  <c:v>38.427199999999999</c:v>
                </c:pt>
                <c:pt idx="495">
                  <c:v>38.409019999999998</c:v>
                </c:pt>
                <c:pt idx="496">
                  <c:v>38.392760000000003</c:v>
                </c:pt>
                <c:pt idx="497">
                  <c:v>38.381830000000001</c:v>
                </c:pt>
                <c:pt idx="498">
                  <c:v>38.373420000000003</c:v>
                </c:pt>
                <c:pt idx="499">
                  <c:v>38.362470000000002</c:v>
                </c:pt>
                <c:pt idx="500">
                  <c:v>38.349420000000002</c:v>
                </c:pt>
                <c:pt idx="501">
                  <c:v>38.335810000000002</c:v>
                </c:pt>
                <c:pt idx="502">
                  <c:v>38.321019999999997</c:v>
                </c:pt>
                <c:pt idx="503">
                  <c:v>38.304949999999998</c:v>
                </c:pt>
                <c:pt idx="504">
                  <c:v>38.287590000000002</c:v>
                </c:pt>
                <c:pt idx="505">
                  <c:v>38.268949999999997</c:v>
                </c:pt>
                <c:pt idx="506">
                  <c:v>38.24906</c:v>
                </c:pt>
                <c:pt idx="507">
                  <c:v>38.228340000000003</c:v>
                </c:pt>
                <c:pt idx="508">
                  <c:v>38.207070000000002</c:v>
                </c:pt>
                <c:pt idx="509">
                  <c:v>38.186410000000002</c:v>
                </c:pt>
                <c:pt idx="510">
                  <c:v>38.166919999999998</c:v>
                </c:pt>
                <c:pt idx="511">
                  <c:v>38.149169999999998</c:v>
                </c:pt>
                <c:pt idx="512">
                  <c:v>38.133240000000001</c:v>
                </c:pt>
                <c:pt idx="513">
                  <c:v>38.118699999999997</c:v>
                </c:pt>
                <c:pt idx="514">
                  <c:v>38.104649999999999</c:v>
                </c:pt>
                <c:pt idx="515">
                  <c:v>38.091290000000001</c:v>
                </c:pt>
                <c:pt idx="516">
                  <c:v>38.078470000000003</c:v>
                </c:pt>
                <c:pt idx="517">
                  <c:v>38.066200000000002</c:v>
                </c:pt>
                <c:pt idx="518">
                  <c:v>38.054510000000001</c:v>
                </c:pt>
                <c:pt idx="519">
                  <c:v>38.043889999999998</c:v>
                </c:pt>
                <c:pt idx="520">
                  <c:v>38.033619999999999</c:v>
                </c:pt>
                <c:pt idx="521">
                  <c:v>38.023200000000003</c:v>
                </c:pt>
                <c:pt idx="522">
                  <c:v>38.012619999999998</c:v>
                </c:pt>
                <c:pt idx="523">
                  <c:v>38.001510000000003</c:v>
                </c:pt>
                <c:pt idx="524">
                  <c:v>37.991410000000002</c:v>
                </c:pt>
                <c:pt idx="525">
                  <c:v>37.982230000000001</c:v>
                </c:pt>
                <c:pt idx="526">
                  <c:v>37.974550000000001</c:v>
                </c:pt>
                <c:pt idx="527">
                  <c:v>37.968809999999998</c:v>
                </c:pt>
                <c:pt idx="528">
                  <c:v>37.965330000000002</c:v>
                </c:pt>
                <c:pt idx="529">
                  <c:v>37.963729999999998</c:v>
                </c:pt>
                <c:pt idx="530">
                  <c:v>37.963470000000001</c:v>
                </c:pt>
                <c:pt idx="531">
                  <c:v>37.963859999999997</c:v>
                </c:pt>
                <c:pt idx="532">
                  <c:v>37.964419999999997</c:v>
                </c:pt>
                <c:pt idx="533">
                  <c:v>37.964880000000001</c:v>
                </c:pt>
                <c:pt idx="534">
                  <c:v>37.965290000000003</c:v>
                </c:pt>
                <c:pt idx="535">
                  <c:v>37.96593</c:v>
                </c:pt>
                <c:pt idx="536">
                  <c:v>37.966900000000003</c:v>
                </c:pt>
                <c:pt idx="537">
                  <c:v>37.968420000000002</c:v>
                </c:pt>
                <c:pt idx="538">
                  <c:v>37.970170000000003</c:v>
                </c:pt>
                <c:pt idx="539">
                  <c:v>37.97213</c:v>
                </c:pt>
                <c:pt idx="540">
                  <c:v>37.973739999999999</c:v>
                </c:pt>
                <c:pt idx="541">
                  <c:v>37.974240000000002</c:v>
                </c:pt>
                <c:pt idx="542">
                  <c:v>37.973390000000002</c:v>
                </c:pt>
                <c:pt idx="543">
                  <c:v>37.971080000000001</c:v>
                </c:pt>
                <c:pt idx="544">
                  <c:v>37.967379999999999</c:v>
                </c:pt>
                <c:pt idx="545">
                  <c:v>37.962519999999998</c:v>
                </c:pt>
                <c:pt idx="546">
                  <c:v>37.956829999999997</c:v>
                </c:pt>
                <c:pt idx="547">
                  <c:v>37.950699999999998</c:v>
                </c:pt>
                <c:pt idx="548">
                  <c:v>37.944580000000002</c:v>
                </c:pt>
                <c:pt idx="549">
                  <c:v>37.938780000000001</c:v>
                </c:pt>
                <c:pt idx="550">
                  <c:v>37.934150000000002</c:v>
                </c:pt>
                <c:pt idx="551">
                  <c:v>37.930950000000003</c:v>
                </c:pt>
                <c:pt idx="552">
                  <c:v>37.929310000000001</c:v>
                </c:pt>
                <c:pt idx="553">
                  <c:v>37.928789999999999</c:v>
                </c:pt>
                <c:pt idx="554">
                  <c:v>37.928899999999999</c:v>
                </c:pt>
                <c:pt idx="555">
                  <c:v>37.929729999999999</c:v>
                </c:pt>
                <c:pt idx="556">
                  <c:v>37.9315</c:v>
                </c:pt>
                <c:pt idx="557">
                  <c:v>37.93432</c:v>
                </c:pt>
                <c:pt idx="558">
                  <c:v>37.938420000000001</c:v>
                </c:pt>
                <c:pt idx="559">
                  <c:v>37.943100000000001</c:v>
                </c:pt>
                <c:pt idx="560">
                  <c:v>37.947099999999999</c:v>
                </c:pt>
                <c:pt idx="561">
                  <c:v>37.949150000000003</c:v>
                </c:pt>
                <c:pt idx="562">
                  <c:v>37.948520000000002</c:v>
                </c:pt>
                <c:pt idx="563">
                  <c:v>37.945839999999997</c:v>
                </c:pt>
                <c:pt idx="564">
                  <c:v>37.942239999999998</c:v>
                </c:pt>
                <c:pt idx="565">
                  <c:v>37.939500000000002</c:v>
                </c:pt>
                <c:pt idx="566">
                  <c:v>37.938690000000001</c:v>
                </c:pt>
                <c:pt idx="567">
                  <c:v>37.940359999999998</c:v>
                </c:pt>
                <c:pt idx="568">
                  <c:v>37.944310000000002</c:v>
                </c:pt>
                <c:pt idx="569">
                  <c:v>37.949399999999997</c:v>
                </c:pt>
                <c:pt idx="570">
                  <c:v>37.913559999999997</c:v>
                </c:pt>
                <c:pt idx="571">
                  <c:v>37.835769999999997</c:v>
                </c:pt>
                <c:pt idx="572">
                  <c:v>37.73442</c:v>
                </c:pt>
                <c:pt idx="573">
                  <c:v>37.619579999999999</c:v>
                </c:pt>
                <c:pt idx="574">
                  <c:v>37.498750000000001</c:v>
                </c:pt>
                <c:pt idx="575">
                  <c:v>37.37735</c:v>
                </c:pt>
                <c:pt idx="576">
                  <c:v>37.254269999999998</c:v>
                </c:pt>
                <c:pt idx="577">
                  <c:v>37.132300000000001</c:v>
                </c:pt>
                <c:pt idx="578">
                  <c:v>37.011740000000003</c:v>
                </c:pt>
                <c:pt idx="579">
                  <c:v>36.894660000000002</c:v>
                </c:pt>
                <c:pt idx="580">
                  <c:v>36.777970000000003</c:v>
                </c:pt>
                <c:pt idx="581">
                  <c:v>36.664180000000002</c:v>
                </c:pt>
                <c:pt idx="582">
                  <c:v>36.552349999999997</c:v>
                </c:pt>
                <c:pt idx="583">
                  <c:v>36.442909999999998</c:v>
                </c:pt>
                <c:pt idx="584">
                  <c:v>36.33549</c:v>
                </c:pt>
                <c:pt idx="585">
                  <c:v>36.228659999999998</c:v>
                </c:pt>
                <c:pt idx="586">
                  <c:v>36.126559999999998</c:v>
                </c:pt>
                <c:pt idx="587">
                  <c:v>36.02675</c:v>
                </c:pt>
                <c:pt idx="588">
                  <c:v>35.929850000000002</c:v>
                </c:pt>
                <c:pt idx="589">
                  <c:v>35.835389999999997</c:v>
                </c:pt>
                <c:pt idx="590">
                  <c:v>35.745559999999998</c:v>
                </c:pt>
              </c:numCache>
            </c:numRef>
          </c:xVal>
          <c:yVal>
            <c:numRef>
              <c:f>'C3265A_CC_L5_AR-20190325-085114'!$D$3:$D$593</c:f>
              <c:numCache>
                <c:formatCode>0.00E+00</c:formatCode>
                <c:ptCount val="591"/>
                <c:pt idx="0">
                  <c:v>1.6024440000000001E-4</c:v>
                </c:pt>
                <c:pt idx="1">
                  <c:v>1.6032169999999999E-4</c:v>
                </c:pt>
                <c:pt idx="2">
                  <c:v>1.603106E-4</c:v>
                </c:pt>
                <c:pt idx="3">
                  <c:v>1.602722E-4</c:v>
                </c:pt>
                <c:pt idx="4">
                  <c:v>1.6028280000000001E-4</c:v>
                </c:pt>
                <c:pt idx="5">
                  <c:v>1.602117E-4</c:v>
                </c:pt>
                <c:pt idx="6">
                  <c:v>1.602222E-4</c:v>
                </c:pt>
                <c:pt idx="7">
                  <c:v>1.6017780000000001E-4</c:v>
                </c:pt>
                <c:pt idx="8">
                  <c:v>1.601633E-4</c:v>
                </c:pt>
                <c:pt idx="9">
                  <c:v>1.6018830000000001E-4</c:v>
                </c:pt>
                <c:pt idx="10">
                  <c:v>1.6017169999999999E-4</c:v>
                </c:pt>
                <c:pt idx="11">
                  <c:v>1.6013280000000001E-4</c:v>
                </c:pt>
                <c:pt idx="12">
                  <c:v>1.601478E-4</c:v>
                </c:pt>
                <c:pt idx="13">
                  <c:v>1.6016390000000001E-4</c:v>
                </c:pt>
                <c:pt idx="14">
                  <c:v>1.601222E-4</c:v>
                </c:pt>
                <c:pt idx="15">
                  <c:v>1.601672E-4</c:v>
                </c:pt>
                <c:pt idx="16">
                  <c:v>1.6021890000000001E-4</c:v>
                </c:pt>
                <c:pt idx="17">
                  <c:v>1.6021779999999999E-4</c:v>
                </c:pt>
                <c:pt idx="18">
                  <c:v>1.6018059999999999E-4</c:v>
                </c:pt>
                <c:pt idx="19">
                  <c:v>1.6024219999999999E-4</c:v>
                </c:pt>
                <c:pt idx="20">
                  <c:v>1.6029719999999999E-4</c:v>
                </c:pt>
                <c:pt idx="21">
                  <c:v>1.602656E-4</c:v>
                </c:pt>
                <c:pt idx="22">
                  <c:v>1.6034280000000001E-4</c:v>
                </c:pt>
                <c:pt idx="23">
                  <c:v>1.603861E-4</c:v>
                </c:pt>
                <c:pt idx="24">
                  <c:v>1.6039670000000001E-4</c:v>
                </c:pt>
                <c:pt idx="25">
                  <c:v>1.6045E-4</c:v>
                </c:pt>
                <c:pt idx="26">
                  <c:v>1.60505E-4</c:v>
                </c:pt>
                <c:pt idx="27">
                  <c:v>1.6045109999999999E-4</c:v>
                </c:pt>
                <c:pt idx="28">
                  <c:v>1.605706E-4</c:v>
                </c:pt>
                <c:pt idx="29">
                  <c:v>1.6064439999999999E-4</c:v>
                </c:pt>
                <c:pt idx="30">
                  <c:v>1.6065559999999999E-4</c:v>
                </c:pt>
                <c:pt idx="31">
                  <c:v>1.6072060000000001E-4</c:v>
                </c:pt>
                <c:pt idx="32">
                  <c:v>1.607894E-4</c:v>
                </c:pt>
                <c:pt idx="33">
                  <c:v>1.6086830000000001E-4</c:v>
                </c:pt>
                <c:pt idx="34">
                  <c:v>1.6091559999999999E-4</c:v>
                </c:pt>
                <c:pt idx="35">
                  <c:v>1.6099500000000001E-4</c:v>
                </c:pt>
                <c:pt idx="36">
                  <c:v>1.610672E-4</c:v>
                </c:pt>
                <c:pt idx="37">
                  <c:v>1.6107170000000001E-4</c:v>
                </c:pt>
                <c:pt idx="38">
                  <c:v>1.6083499999999999E-4</c:v>
                </c:pt>
                <c:pt idx="39">
                  <c:v>1.6117329999999999E-4</c:v>
                </c:pt>
                <c:pt idx="40">
                  <c:v>1.6123440000000001E-4</c:v>
                </c:pt>
                <c:pt idx="41">
                  <c:v>1.6140499999999999E-4</c:v>
                </c:pt>
                <c:pt idx="42">
                  <c:v>1.6149219999999999E-4</c:v>
                </c:pt>
                <c:pt idx="43">
                  <c:v>1.615733E-4</c:v>
                </c:pt>
                <c:pt idx="44">
                  <c:v>1.6165330000000001E-4</c:v>
                </c:pt>
                <c:pt idx="45">
                  <c:v>1.6174780000000001E-4</c:v>
                </c:pt>
                <c:pt idx="46">
                  <c:v>1.618856E-4</c:v>
                </c:pt>
                <c:pt idx="47">
                  <c:v>1.6203499999999999E-4</c:v>
                </c:pt>
                <c:pt idx="48">
                  <c:v>1.6205829999999999E-4</c:v>
                </c:pt>
                <c:pt idx="49">
                  <c:v>1.621611E-4</c:v>
                </c:pt>
                <c:pt idx="50">
                  <c:v>1.6226279999999999E-4</c:v>
                </c:pt>
                <c:pt idx="51">
                  <c:v>1.623417E-4</c:v>
                </c:pt>
                <c:pt idx="52">
                  <c:v>1.6242000000000001E-4</c:v>
                </c:pt>
                <c:pt idx="53">
                  <c:v>1.625117E-4</c:v>
                </c:pt>
                <c:pt idx="54">
                  <c:v>1.6260999999999999E-4</c:v>
                </c:pt>
                <c:pt idx="55">
                  <c:v>1.626772E-4</c:v>
                </c:pt>
                <c:pt idx="56">
                  <c:v>1.6274E-4</c:v>
                </c:pt>
                <c:pt idx="57">
                  <c:v>1.6283669999999999E-4</c:v>
                </c:pt>
                <c:pt idx="58">
                  <c:v>1.6286060000000001E-4</c:v>
                </c:pt>
                <c:pt idx="59">
                  <c:v>1.6291440000000001E-4</c:v>
                </c:pt>
                <c:pt idx="60">
                  <c:v>1.6298779999999999E-4</c:v>
                </c:pt>
                <c:pt idx="61">
                  <c:v>1.6312060000000001E-4</c:v>
                </c:pt>
                <c:pt idx="62">
                  <c:v>1.6311559999999999E-4</c:v>
                </c:pt>
                <c:pt idx="63">
                  <c:v>1.6314939999999999E-4</c:v>
                </c:pt>
                <c:pt idx="64">
                  <c:v>1.6249560000000001E-4</c:v>
                </c:pt>
                <c:pt idx="65">
                  <c:v>1.626106E-4</c:v>
                </c:pt>
                <c:pt idx="66">
                  <c:v>1.6202560000000001E-4</c:v>
                </c:pt>
                <c:pt idx="67">
                  <c:v>1.614106E-4</c:v>
                </c:pt>
                <c:pt idx="68">
                  <c:v>1.6049329999999999E-4</c:v>
                </c:pt>
                <c:pt idx="69">
                  <c:v>1.590967E-4</c:v>
                </c:pt>
                <c:pt idx="70">
                  <c:v>1.577839E-4</c:v>
                </c:pt>
                <c:pt idx="71">
                  <c:v>1.5679170000000001E-4</c:v>
                </c:pt>
                <c:pt idx="72">
                  <c:v>1.5548170000000001E-4</c:v>
                </c:pt>
                <c:pt idx="73">
                  <c:v>1.5418109999999999E-4</c:v>
                </c:pt>
                <c:pt idx="74">
                  <c:v>1.5297499999999999E-4</c:v>
                </c:pt>
                <c:pt idx="75">
                  <c:v>1.5185390000000001E-4</c:v>
                </c:pt>
                <c:pt idx="76">
                  <c:v>1.505861E-4</c:v>
                </c:pt>
                <c:pt idx="77">
                  <c:v>1.494078E-4</c:v>
                </c:pt>
                <c:pt idx="78">
                  <c:v>1.483167E-4</c:v>
                </c:pt>
                <c:pt idx="79">
                  <c:v>1.470617E-4</c:v>
                </c:pt>
                <c:pt idx="80">
                  <c:v>1.4598500000000001E-4</c:v>
                </c:pt>
                <c:pt idx="81">
                  <c:v>1.4491330000000001E-4</c:v>
                </c:pt>
                <c:pt idx="82">
                  <c:v>1.437272E-4</c:v>
                </c:pt>
                <c:pt idx="83">
                  <c:v>1.425733E-4</c:v>
                </c:pt>
                <c:pt idx="84">
                  <c:v>1.416639E-4</c:v>
                </c:pt>
                <c:pt idx="85">
                  <c:v>1.404806E-4</c:v>
                </c:pt>
                <c:pt idx="86">
                  <c:v>1.3945719999999999E-4</c:v>
                </c:pt>
                <c:pt idx="87">
                  <c:v>1.384128E-4</c:v>
                </c:pt>
                <c:pt idx="88">
                  <c:v>1.3747330000000001E-4</c:v>
                </c:pt>
                <c:pt idx="89">
                  <c:v>1.3641059999999999E-4</c:v>
                </c:pt>
                <c:pt idx="90">
                  <c:v>1.3549889999999999E-4</c:v>
                </c:pt>
                <c:pt idx="91">
                  <c:v>1.3463390000000001E-4</c:v>
                </c:pt>
                <c:pt idx="92">
                  <c:v>1.336722E-4</c:v>
                </c:pt>
                <c:pt idx="93">
                  <c:v>1.327306E-4</c:v>
                </c:pt>
                <c:pt idx="94">
                  <c:v>1.3182999999999999E-4</c:v>
                </c:pt>
                <c:pt idx="95">
                  <c:v>1.3100110000000001E-4</c:v>
                </c:pt>
                <c:pt idx="96">
                  <c:v>1.3008440000000001E-4</c:v>
                </c:pt>
                <c:pt idx="97">
                  <c:v>1.2927110000000001E-4</c:v>
                </c:pt>
                <c:pt idx="98">
                  <c:v>1.2845169999999999E-4</c:v>
                </c:pt>
                <c:pt idx="99">
                  <c:v>1.275928E-4</c:v>
                </c:pt>
                <c:pt idx="100">
                  <c:v>1.267094E-4</c:v>
                </c:pt>
                <c:pt idx="101">
                  <c:v>1.2600329999999999E-4</c:v>
                </c:pt>
                <c:pt idx="102">
                  <c:v>1.251944E-4</c:v>
                </c:pt>
                <c:pt idx="103">
                  <c:v>1.2438330000000001E-4</c:v>
                </c:pt>
                <c:pt idx="104">
                  <c:v>1.2363939999999999E-4</c:v>
                </c:pt>
                <c:pt idx="105">
                  <c:v>1.2292889999999999E-4</c:v>
                </c:pt>
                <c:pt idx="106">
                  <c:v>1.2211829999999999E-4</c:v>
                </c:pt>
                <c:pt idx="107">
                  <c:v>1.213572E-4</c:v>
                </c:pt>
                <c:pt idx="108">
                  <c:v>1.207689E-4</c:v>
                </c:pt>
                <c:pt idx="109">
                  <c:v>1.199883E-4</c:v>
                </c:pt>
                <c:pt idx="110">
                  <c:v>1.192411E-4</c:v>
                </c:pt>
                <c:pt idx="111">
                  <c:v>1.185728E-4</c:v>
                </c:pt>
                <c:pt idx="112">
                  <c:v>1.179267E-4</c:v>
                </c:pt>
                <c:pt idx="113">
                  <c:v>1.1722330000000001E-4</c:v>
                </c:pt>
                <c:pt idx="114">
                  <c:v>1.165983E-4</c:v>
                </c:pt>
                <c:pt idx="115">
                  <c:v>1.159856E-4</c:v>
                </c:pt>
                <c:pt idx="116">
                  <c:v>1.1533170000000001E-4</c:v>
                </c:pt>
                <c:pt idx="117">
                  <c:v>1.1461E-4</c:v>
                </c:pt>
                <c:pt idx="118">
                  <c:v>1.140083E-4</c:v>
                </c:pt>
                <c:pt idx="119">
                  <c:v>1.134211E-4</c:v>
                </c:pt>
                <c:pt idx="120">
                  <c:v>1.127717E-4</c:v>
                </c:pt>
                <c:pt idx="121">
                  <c:v>1.122228E-4</c:v>
                </c:pt>
                <c:pt idx="122">
                  <c:v>1.1162000000000001E-4</c:v>
                </c:pt>
                <c:pt idx="123">
                  <c:v>1.1096170000000001E-4</c:v>
                </c:pt>
                <c:pt idx="124">
                  <c:v>1.103361E-4</c:v>
                </c:pt>
                <c:pt idx="125">
                  <c:v>1.0978559999999999E-4</c:v>
                </c:pt>
                <c:pt idx="126">
                  <c:v>1.091872E-4</c:v>
                </c:pt>
                <c:pt idx="127">
                  <c:v>1.085294E-4</c:v>
                </c:pt>
                <c:pt idx="128">
                  <c:v>1.080339E-4</c:v>
                </c:pt>
                <c:pt idx="129">
                  <c:v>1.0743329999999999E-4</c:v>
                </c:pt>
                <c:pt idx="130">
                  <c:v>1.068172E-4</c:v>
                </c:pt>
                <c:pt idx="131">
                  <c:v>1.062783E-4</c:v>
                </c:pt>
                <c:pt idx="132">
                  <c:v>1.057617E-4</c:v>
                </c:pt>
                <c:pt idx="133">
                  <c:v>1.051694E-4</c:v>
                </c:pt>
                <c:pt idx="134">
                  <c:v>1.046272E-4</c:v>
                </c:pt>
                <c:pt idx="135">
                  <c:v>1.0414E-4</c:v>
                </c:pt>
                <c:pt idx="136">
                  <c:v>1.034483E-4</c:v>
                </c:pt>
                <c:pt idx="137">
                  <c:v>1.0266559999999999E-4</c:v>
                </c:pt>
                <c:pt idx="138">
                  <c:v>1.019806E-4</c:v>
                </c:pt>
                <c:pt idx="139">
                  <c:v>1.01285E-4</c:v>
                </c:pt>
                <c:pt idx="140">
                  <c:v>1.0049559999999999E-4</c:v>
                </c:pt>
                <c:pt idx="141">
                  <c:v>9.9751109999999995E-5</c:v>
                </c:pt>
                <c:pt idx="142">
                  <c:v>9.9136110000000002E-5</c:v>
                </c:pt>
                <c:pt idx="143">
                  <c:v>9.8373889999999996E-5</c:v>
                </c:pt>
                <c:pt idx="144">
                  <c:v>9.7517219999999997E-5</c:v>
                </c:pt>
                <c:pt idx="145">
                  <c:v>9.680278E-5</c:v>
                </c:pt>
                <c:pt idx="146">
                  <c:v>9.6006109999999996E-5</c:v>
                </c:pt>
                <c:pt idx="147">
                  <c:v>9.5117780000000005E-5</c:v>
                </c:pt>
                <c:pt idx="148">
                  <c:v>9.4218329999999994E-5</c:v>
                </c:pt>
                <c:pt idx="149">
                  <c:v>9.3460000000000003E-5</c:v>
                </c:pt>
                <c:pt idx="150">
                  <c:v>9.2636670000000005E-5</c:v>
                </c:pt>
                <c:pt idx="151">
                  <c:v>9.1771670000000006E-5</c:v>
                </c:pt>
                <c:pt idx="152">
                  <c:v>9.091278E-5</c:v>
                </c:pt>
                <c:pt idx="153">
                  <c:v>9.0146670000000007E-5</c:v>
                </c:pt>
                <c:pt idx="154">
                  <c:v>8.9362780000000003E-5</c:v>
                </c:pt>
                <c:pt idx="155">
                  <c:v>8.849889E-5</c:v>
                </c:pt>
                <c:pt idx="156">
                  <c:v>8.7777219999999998E-5</c:v>
                </c:pt>
                <c:pt idx="157">
                  <c:v>8.7014439999999994E-5</c:v>
                </c:pt>
                <c:pt idx="158">
                  <c:v>8.6170559999999995E-5</c:v>
                </c:pt>
                <c:pt idx="159">
                  <c:v>8.5343329999999995E-5</c:v>
                </c:pt>
                <c:pt idx="160">
                  <c:v>8.4617779999999993E-5</c:v>
                </c:pt>
                <c:pt idx="161">
                  <c:v>8.3862220000000006E-5</c:v>
                </c:pt>
                <c:pt idx="162">
                  <c:v>8.3051669999999994E-5</c:v>
                </c:pt>
                <c:pt idx="163">
                  <c:v>8.234056E-5</c:v>
                </c:pt>
                <c:pt idx="164">
                  <c:v>8.159722E-5</c:v>
                </c:pt>
                <c:pt idx="165">
                  <c:v>8.0753889999999999E-5</c:v>
                </c:pt>
                <c:pt idx="166">
                  <c:v>8.0085000000000003E-5</c:v>
                </c:pt>
                <c:pt idx="167">
                  <c:v>7.9336669999999993E-5</c:v>
                </c:pt>
                <c:pt idx="168">
                  <c:v>7.852833E-5</c:v>
                </c:pt>
                <c:pt idx="169">
                  <c:v>7.7864440000000002E-5</c:v>
                </c:pt>
                <c:pt idx="170">
                  <c:v>7.7146670000000002E-5</c:v>
                </c:pt>
                <c:pt idx="171">
                  <c:v>7.6330559999999994E-5</c:v>
                </c:pt>
                <c:pt idx="172">
                  <c:v>7.557722E-5</c:v>
                </c:pt>
                <c:pt idx="173">
                  <c:v>7.4881109999999998E-5</c:v>
                </c:pt>
                <c:pt idx="174">
                  <c:v>7.4173890000000004E-5</c:v>
                </c:pt>
                <c:pt idx="175">
                  <c:v>7.3452220000000003E-5</c:v>
                </c:pt>
                <c:pt idx="176">
                  <c:v>7.2791669999999994E-5</c:v>
                </c:pt>
                <c:pt idx="177">
                  <c:v>7.2112780000000004E-5</c:v>
                </c:pt>
                <c:pt idx="178">
                  <c:v>7.1342779999999996E-5</c:v>
                </c:pt>
                <c:pt idx="179">
                  <c:v>7.0612779999999994E-5</c:v>
                </c:pt>
                <c:pt idx="180">
                  <c:v>6.9956669999999998E-5</c:v>
                </c:pt>
                <c:pt idx="181">
                  <c:v>6.9281109999999997E-5</c:v>
                </c:pt>
                <c:pt idx="182">
                  <c:v>6.8542219999999997E-5</c:v>
                </c:pt>
                <c:pt idx="183">
                  <c:v>6.7915560000000001E-5</c:v>
                </c:pt>
                <c:pt idx="184">
                  <c:v>6.7283889999999994E-5</c:v>
                </c:pt>
                <c:pt idx="185">
                  <c:v>6.6539999999999997E-5</c:v>
                </c:pt>
                <c:pt idx="186">
                  <c:v>6.5844440000000005E-5</c:v>
                </c:pt>
                <c:pt idx="187">
                  <c:v>6.5247779999999994E-5</c:v>
                </c:pt>
                <c:pt idx="188">
                  <c:v>6.4593330000000006E-5</c:v>
                </c:pt>
                <c:pt idx="189">
                  <c:v>6.3941109999999997E-5</c:v>
                </c:pt>
                <c:pt idx="190">
                  <c:v>6.3295559999999995E-5</c:v>
                </c:pt>
                <c:pt idx="191">
                  <c:v>6.2678329999999995E-5</c:v>
                </c:pt>
                <c:pt idx="192">
                  <c:v>6.2001109999999999E-5</c:v>
                </c:pt>
                <c:pt idx="193">
                  <c:v>6.1389439999999995E-5</c:v>
                </c:pt>
                <c:pt idx="194">
                  <c:v>6.0794439999999998E-5</c:v>
                </c:pt>
                <c:pt idx="195">
                  <c:v>6.0102780000000002E-5</c:v>
                </c:pt>
                <c:pt idx="196">
                  <c:v>5.948833E-5</c:v>
                </c:pt>
                <c:pt idx="197">
                  <c:v>5.8885000000000003E-5</c:v>
                </c:pt>
                <c:pt idx="198">
                  <c:v>5.8332219999999998E-5</c:v>
                </c:pt>
                <c:pt idx="199">
                  <c:v>5.7651110000000002E-5</c:v>
                </c:pt>
                <c:pt idx="200">
                  <c:v>5.708278E-5</c:v>
                </c:pt>
                <c:pt idx="201">
                  <c:v>5.6514999999999997E-5</c:v>
                </c:pt>
                <c:pt idx="202">
                  <c:v>5.5880559999999999E-5</c:v>
                </c:pt>
                <c:pt idx="203">
                  <c:v>5.5269999999999998E-5</c:v>
                </c:pt>
                <c:pt idx="204">
                  <c:v>5.4712220000000002E-5</c:v>
                </c:pt>
                <c:pt idx="205">
                  <c:v>5.4104999999999998E-5</c:v>
                </c:pt>
                <c:pt idx="206">
                  <c:v>5.353556E-5</c:v>
                </c:pt>
                <c:pt idx="207">
                  <c:v>5.2940560000000003E-5</c:v>
                </c:pt>
                <c:pt idx="208">
                  <c:v>5.2431110000000001E-5</c:v>
                </c:pt>
                <c:pt idx="209">
                  <c:v>5.1801110000000002E-5</c:v>
                </c:pt>
                <c:pt idx="210">
                  <c:v>5.1218889999999998E-5</c:v>
                </c:pt>
                <c:pt idx="211">
                  <c:v>5.0703330000000002E-5</c:v>
                </c:pt>
                <c:pt idx="212">
                  <c:v>5.0158329999999999E-5</c:v>
                </c:pt>
                <c:pt idx="213">
                  <c:v>4.9555560000000001E-5</c:v>
                </c:pt>
                <c:pt idx="214">
                  <c:v>4.9029439999999998E-5</c:v>
                </c:pt>
                <c:pt idx="215">
                  <c:v>4.8498329999999998E-5</c:v>
                </c:pt>
                <c:pt idx="216">
                  <c:v>4.7932220000000003E-5</c:v>
                </c:pt>
                <c:pt idx="217">
                  <c:v>4.736667E-5</c:v>
                </c:pt>
                <c:pt idx="218">
                  <c:v>4.6869439999999998E-5</c:v>
                </c:pt>
                <c:pt idx="219">
                  <c:v>4.6318330000000002E-5</c:v>
                </c:pt>
                <c:pt idx="220">
                  <c:v>4.5785000000000003E-5</c:v>
                </c:pt>
                <c:pt idx="221">
                  <c:v>4.5254440000000001E-5</c:v>
                </c:pt>
                <c:pt idx="222">
                  <c:v>4.4775560000000003E-5</c:v>
                </c:pt>
                <c:pt idx="223">
                  <c:v>4.4212780000000003E-5</c:v>
                </c:pt>
                <c:pt idx="224">
                  <c:v>4.3692220000000003E-5</c:v>
                </c:pt>
                <c:pt idx="225">
                  <c:v>4.3213890000000002E-5</c:v>
                </c:pt>
                <c:pt idx="226">
                  <c:v>4.2694439999999998E-5</c:v>
                </c:pt>
                <c:pt idx="227">
                  <c:v>4.2165E-5</c:v>
                </c:pt>
                <c:pt idx="228">
                  <c:v>4.1651109999999999E-5</c:v>
                </c:pt>
                <c:pt idx="229">
                  <c:v>4.117667E-5</c:v>
                </c:pt>
                <c:pt idx="230">
                  <c:v>4.065389E-5</c:v>
                </c:pt>
                <c:pt idx="231">
                  <c:v>4.0154439999999999E-5</c:v>
                </c:pt>
                <c:pt idx="232">
                  <c:v>3.9678329999999998E-5</c:v>
                </c:pt>
                <c:pt idx="233">
                  <c:v>3.9149439999999998E-5</c:v>
                </c:pt>
                <c:pt idx="234">
                  <c:v>3.8729999999999997E-5</c:v>
                </c:pt>
                <c:pt idx="235">
                  <c:v>3.8228890000000002E-5</c:v>
                </c:pt>
                <c:pt idx="236">
                  <c:v>3.7709439999999998E-5</c:v>
                </c:pt>
                <c:pt idx="237">
                  <c:v>3.7211669999999999E-5</c:v>
                </c:pt>
                <c:pt idx="238">
                  <c:v>3.6779999999999997E-5</c:v>
                </c:pt>
                <c:pt idx="239">
                  <c:v>3.6311109999999999E-5</c:v>
                </c:pt>
                <c:pt idx="240">
                  <c:v>3.581778E-5</c:v>
                </c:pt>
                <c:pt idx="241">
                  <c:v>3.538111E-5</c:v>
                </c:pt>
                <c:pt idx="242">
                  <c:v>3.4926109999999998E-5</c:v>
                </c:pt>
                <c:pt idx="243">
                  <c:v>3.4434999999999998E-5</c:v>
                </c:pt>
                <c:pt idx="244">
                  <c:v>3.3949999999999999E-5</c:v>
                </c:pt>
                <c:pt idx="245">
                  <c:v>3.3510000000000003E-5</c:v>
                </c:pt>
                <c:pt idx="246">
                  <c:v>3.3060559999999997E-5</c:v>
                </c:pt>
                <c:pt idx="247">
                  <c:v>3.2539439999999998E-5</c:v>
                </c:pt>
                <c:pt idx="248">
                  <c:v>3.2157219999999999E-5</c:v>
                </c:pt>
                <c:pt idx="249">
                  <c:v>3.1749999999999999E-5</c:v>
                </c:pt>
                <c:pt idx="250">
                  <c:v>3.1245000000000003E-5</c:v>
                </c:pt>
                <c:pt idx="251">
                  <c:v>3.0826669999999999E-5</c:v>
                </c:pt>
                <c:pt idx="252">
                  <c:v>3.043889E-5</c:v>
                </c:pt>
                <c:pt idx="253">
                  <c:v>2.9967220000000001E-5</c:v>
                </c:pt>
                <c:pt idx="254">
                  <c:v>2.9506109999999999E-5</c:v>
                </c:pt>
                <c:pt idx="255">
                  <c:v>2.9142220000000002E-5</c:v>
                </c:pt>
                <c:pt idx="256">
                  <c:v>2.8725559999999999E-5</c:v>
                </c:pt>
                <c:pt idx="257">
                  <c:v>2.8240559999999999E-5</c:v>
                </c:pt>
                <c:pt idx="258">
                  <c:v>2.7860000000000001E-5</c:v>
                </c:pt>
                <c:pt idx="259">
                  <c:v>2.744056E-5</c:v>
                </c:pt>
                <c:pt idx="260">
                  <c:v>2.702278E-5</c:v>
                </c:pt>
                <c:pt idx="261">
                  <c:v>2.6645E-5</c:v>
                </c:pt>
                <c:pt idx="262">
                  <c:v>2.6245E-5</c:v>
                </c:pt>
                <c:pt idx="263">
                  <c:v>2.5816109999999999E-5</c:v>
                </c:pt>
                <c:pt idx="264">
                  <c:v>2.5407220000000001E-5</c:v>
                </c:pt>
                <c:pt idx="265">
                  <c:v>2.5009440000000001E-5</c:v>
                </c:pt>
                <c:pt idx="266">
                  <c:v>2.462167E-5</c:v>
                </c:pt>
                <c:pt idx="267">
                  <c:v>2.419833E-5</c:v>
                </c:pt>
                <c:pt idx="268">
                  <c:v>2.3871669999999998E-5</c:v>
                </c:pt>
                <c:pt idx="269">
                  <c:v>2.3458330000000001E-5</c:v>
                </c:pt>
                <c:pt idx="270">
                  <c:v>2.3087219999999999E-5</c:v>
                </c:pt>
                <c:pt idx="271">
                  <c:v>2.2687779999999998E-5</c:v>
                </c:pt>
                <c:pt idx="272">
                  <c:v>2.235056E-5</c:v>
                </c:pt>
                <c:pt idx="273">
                  <c:v>2.1943890000000001E-5</c:v>
                </c:pt>
                <c:pt idx="274">
                  <c:v>2.1526110000000001E-5</c:v>
                </c:pt>
                <c:pt idx="275">
                  <c:v>2.1176670000000001E-5</c:v>
                </c:pt>
                <c:pt idx="276">
                  <c:v>2.082667E-5</c:v>
                </c:pt>
                <c:pt idx="277">
                  <c:v>2.046333E-5</c:v>
                </c:pt>
                <c:pt idx="278">
                  <c:v>2.0096670000000002E-5</c:v>
                </c:pt>
                <c:pt idx="279">
                  <c:v>1.976111E-5</c:v>
                </c:pt>
                <c:pt idx="280">
                  <c:v>1.941278E-5</c:v>
                </c:pt>
                <c:pt idx="281">
                  <c:v>1.9089999999999998E-5</c:v>
                </c:pt>
                <c:pt idx="282">
                  <c:v>1.8715E-5</c:v>
                </c:pt>
                <c:pt idx="283">
                  <c:v>1.838722E-5</c:v>
                </c:pt>
                <c:pt idx="284">
                  <c:v>1.7991109999999999E-5</c:v>
                </c:pt>
                <c:pt idx="285">
                  <c:v>1.7681669999999998E-5</c:v>
                </c:pt>
                <c:pt idx="286">
                  <c:v>1.7352220000000001E-5</c:v>
                </c:pt>
                <c:pt idx="287">
                  <c:v>1.6983329999999999E-5</c:v>
                </c:pt>
                <c:pt idx="288">
                  <c:v>1.6710559999999999E-5</c:v>
                </c:pt>
                <c:pt idx="289">
                  <c:v>1.6409439999999999E-5</c:v>
                </c:pt>
                <c:pt idx="290">
                  <c:v>1.606389E-5</c:v>
                </c:pt>
                <c:pt idx="291">
                  <c:v>1.5706109999999999E-5</c:v>
                </c:pt>
                <c:pt idx="292">
                  <c:v>1.543611E-5</c:v>
                </c:pt>
                <c:pt idx="293">
                  <c:v>1.511444E-5</c:v>
                </c:pt>
                <c:pt idx="294">
                  <c:v>1.4808890000000001E-5</c:v>
                </c:pt>
                <c:pt idx="295">
                  <c:v>1.4495559999999999E-5</c:v>
                </c:pt>
                <c:pt idx="296">
                  <c:v>1.423222E-5</c:v>
                </c:pt>
                <c:pt idx="297">
                  <c:v>1.389611E-5</c:v>
                </c:pt>
                <c:pt idx="298">
                  <c:v>1.359944E-5</c:v>
                </c:pt>
                <c:pt idx="299">
                  <c:v>1.334778E-5</c:v>
                </c:pt>
                <c:pt idx="300">
                  <c:v>1.3050560000000001E-5</c:v>
                </c:pt>
                <c:pt idx="301">
                  <c:v>1.271556E-5</c:v>
                </c:pt>
                <c:pt idx="302">
                  <c:v>1.2498330000000001E-5</c:v>
                </c:pt>
                <c:pt idx="303">
                  <c:v>1.219111E-5</c:v>
                </c:pt>
                <c:pt idx="304">
                  <c:v>1.191444E-5</c:v>
                </c:pt>
                <c:pt idx="305">
                  <c:v>1.1620560000000001E-5</c:v>
                </c:pt>
                <c:pt idx="306">
                  <c:v>1.1409440000000001E-5</c:v>
                </c:pt>
                <c:pt idx="307">
                  <c:v>1.1094439999999999E-5</c:v>
                </c:pt>
                <c:pt idx="308">
                  <c:v>1.0878329999999999E-5</c:v>
                </c:pt>
                <c:pt idx="309">
                  <c:v>1.059889E-5</c:v>
                </c:pt>
                <c:pt idx="310">
                  <c:v>1.0358889999999999E-5</c:v>
                </c:pt>
                <c:pt idx="311">
                  <c:v>1.0095000000000001E-5</c:v>
                </c:pt>
                <c:pt idx="312">
                  <c:v>9.8555560000000006E-6</c:v>
                </c:pt>
                <c:pt idx="313">
                  <c:v>9.6227780000000002E-6</c:v>
                </c:pt>
                <c:pt idx="314">
                  <c:v>9.3883329999999998E-6</c:v>
                </c:pt>
                <c:pt idx="315">
                  <c:v>9.1888889999999993E-6</c:v>
                </c:pt>
                <c:pt idx="316">
                  <c:v>8.9055559999999995E-6</c:v>
                </c:pt>
                <c:pt idx="317">
                  <c:v>8.6466669999999995E-6</c:v>
                </c:pt>
                <c:pt idx="318">
                  <c:v>8.3922219999999992E-6</c:v>
                </c:pt>
                <c:pt idx="319">
                  <c:v>8.1566670000000008E-6</c:v>
                </c:pt>
                <c:pt idx="320">
                  <c:v>7.9044440000000004E-6</c:v>
                </c:pt>
                <c:pt idx="321">
                  <c:v>7.6655559999999996E-6</c:v>
                </c:pt>
                <c:pt idx="322">
                  <c:v>7.4866670000000004E-6</c:v>
                </c:pt>
                <c:pt idx="323">
                  <c:v>7.2161110000000003E-6</c:v>
                </c:pt>
                <c:pt idx="324">
                  <c:v>7.0116669999999999E-6</c:v>
                </c:pt>
                <c:pt idx="325">
                  <c:v>6.8916670000000002E-6</c:v>
                </c:pt>
                <c:pt idx="326">
                  <c:v>6.7977780000000002E-6</c:v>
                </c:pt>
                <c:pt idx="327">
                  <c:v>6.6055560000000004E-6</c:v>
                </c:pt>
                <c:pt idx="328">
                  <c:v>6.5522219999999999E-6</c:v>
                </c:pt>
                <c:pt idx="329">
                  <c:v>6.3722219999999999E-6</c:v>
                </c:pt>
                <c:pt idx="330">
                  <c:v>6.358333E-6</c:v>
                </c:pt>
                <c:pt idx="331">
                  <c:v>6.2199999999999997E-6</c:v>
                </c:pt>
                <c:pt idx="332">
                  <c:v>6.1566669999999996E-6</c:v>
                </c:pt>
                <c:pt idx="333">
                  <c:v>6.1244439999999997E-6</c:v>
                </c:pt>
                <c:pt idx="334">
                  <c:v>6.0772220000000002E-6</c:v>
                </c:pt>
                <c:pt idx="335">
                  <c:v>6.011111E-6</c:v>
                </c:pt>
                <c:pt idx="336">
                  <c:v>6.015E-6</c:v>
                </c:pt>
                <c:pt idx="337">
                  <c:v>5.9588889999999997E-6</c:v>
                </c:pt>
                <c:pt idx="338">
                  <c:v>5.9733330000000003E-6</c:v>
                </c:pt>
                <c:pt idx="339">
                  <c:v>5.9333329999999999E-6</c:v>
                </c:pt>
                <c:pt idx="340">
                  <c:v>5.8994440000000002E-6</c:v>
                </c:pt>
                <c:pt idx="341">
                  <c:v>5.8811110000000004E-6</c:v>
                </c:pt>
                <c:pt idx="342">
                  <c:v>5.8549999999999998E-6</c:v>
                </c:pt>
                <c:pt idx="343">
                  <c:v>5.8205560000000003E-6</c:v>
                </c:pt>
                <c:pt idx="344">
                  <c:v>5.837222E-6</c:v>
                </c:pt>
                <c:pt idx="345">
                  <c:v>5.7755559999999999E-6</c:v>
                </c:pt>
                <c:pt idx="346">
                  <c:v>5.7699999999999998E-6</c:v>
                </c:pt>
                <c:pt idx="347">
                  <c:v>5.675556E-6</c:v>
                </c:pt>
                <c:pt idx="348">
                  <c:v>5.75E-6</c:v>
                </c:pt>
                <c:pt idx="349">
                  <c:v>5.6899999999999997E-6</c:v>
                </c:pt>
                <c:pt idx="350">
                  <c:v>5.66E-6</c:v>
                </c:pt>
                <c:pt idx="351">
                  <c:v>5.657222E-6</c:v>
                </c:pt>
                <c:pt idx="352">
                  <c:v>5.6333330000000002E-6</c:v>
                </c:pt>
                <c:pt idx="353">
                  <c:v>5.6316670000000004E-6</c:v>
                </c:pt>
                <c:pt idx="354">
                  <c:v>5.6194440000000003E-6</c:v>
                </c:pt>
                <c:pt idx="355">
                  <c:v>5.572222E-6</c:v>
                </c:pt>
                <c:pt idx="356">
                  <c:v>5.5533330000000001E-6</c:v>
                </c:pt>
                <c:pt idx="357">
                  <c:v>5.5405560000000004E-6</c:v>
                </c:pt>
                <c:pt idx="358">
                  <c:v>5.5016669999999999E-6</c:v>
                </c:pt>
                <c:pt idx="359">
                  <c:v>5.4988889999999999E-6</c:v>
                </c:pt>
                <c:pt idx="360">
                  <c:v>5.4949999999999999E-6</c:v>
                </c:pt>
                <c:pt idx="361">
                  <c:v>5.487778E-6</c:v>
                </c:pt>
                <c:pt idx="362">
                  <c:v>5.4833329999999999E-6</c:v>
                </c:pt>
                <c:pt idx="363">
                  <c:v>5.4194439999999997E-6</c:v>
                </c:pt>
                <c:pt idx="364">
                  <c:v>5.4094439999999998E-6</c:v>
                </c:pt>
                <c:pt idx="365">
                  <c:v>5.395E-6</c:v>
                </c:pt>
                <c:pt idx="366">
                  <c:v>5.4049999999999999E-6</c:v>
                </c:pt>
                <c:pt idx="367">
                  <c:v>5.3522220000000004E-6</c:v>
                </c:pt>
                <c:pt idx="368">
                  <c:v>5.3477779999999997E-6</c:v>
                </c:pt>
                <c:pt idx="369">
                  <c:v>5.3333329999999997E-6</c:v>
                </c:pt>
                <c:pt idx="370">
                  <c:v>5.31E-6</c:v>
                </c:pt>
                <c:pt idx="371">
                  <c:v>5.298333E-6</c:v>
                </c:pt>
                <c:pt idx="372">
                  <c:v>5.2633330000000003E-6</c:v>
                </c:pt>
                <c:pt idx="373">
                  <c:v>5.2605559999999997E-6</c:v>
                </c:pt>
                <c:pt idx="374">
                  <c:v>5.2588889999999997E-6</c:v>
                </c:pt>
                <c:pt idx="375">
                  <c:v>5.2483329999999996E-6</c:v>
                </c:pt>
                <c:pt idx="376">
                  <c:v>5.2449999999999998E-6</c:v>
                </c:pt>
                <c:pt idx="377">
                  <c:v>5.2205560000000001E-6</c:v>
                </c:pt>
                <c:pt idx="378">
                  <c:v>5.212222E-6</c:v>
                </c:pt>
                <c:pt idx="379">
                  <c:v>5.2011110000000002E-6</c:v>
                </c:pt>
                <c:pt idx="380">
                  <c:v>5.1666669999999997E-6</c:v>
                </c:pt>
                <c:pt idx="381">
                  <c:v>5.1705559999999997E-6</c:v>
                </c:pt>
                <c:pt idx="382">
                  <c:v>5.1427779999999999E-6</c:v>
                </c:pt>
                <c:pt idx="383">
                  <c:v>5.1294439999999999E-6</c:v>
                </c:pt>
                <c:pt idx="384">
                  <c:v>5.1511109999999998E-6</c:v>
                </c:pt>
                <c:pt idx="385">
                  <c:v>5.128889E-6</c:v>
                </c:pt>
                <c:pt idx="386">
                  <c:v>5.0938890000000004E-6</c:v>
                </c:pt>
                <c:pt idx="387">
                  <c:v>5.0838889999999996E-6</c:v>
                </c:pt>
                <c:pt idx="388">
                  <c:v>5.0599999999999998E-6</c:v>
                </c:pt>
                <c:pt idx="389">
                  <c:v>5.048889E-6</c:v>
                </c:pt>
                <c:pt idx="390">
                  <c:v>5.0316670000000002E-6</c:v>
                </c:pt>
                <c:pt idx="391">
                  <c:v>5.0472219999999999E-6</c:v>
                </c:pt>
                <c:pt idx="392">
                  <c:v>5.0338890000000001E-6</c:v>
                </c:pt>
                <c:pt idx="393">
                  <c:v>4.9833329999999996E-6</c:v>
                </c:pt>
                <c:pt idx="394">
                  <c:v>5.0094440000000002E-6</c:v>
                </c:pt>
                <c:pt idx="395">
                  <c:v>4.9883329999999996E-6</c:v>
                </c:pt>
                <c:pt idx="396">
                  <c:v>5.0083330000000002E-6</c:v>
                </c:pt>
                <c:pt idx="397">
                  <c:v>4.9883329999999996E-6</c:v>
                </c:pt>
                <c:pt idx="398">
                  <c:v>4.9544439999999999E-6</c:v>
                </c:pt>
                <c:pt idx="399">
                  <c:v>4.9622219999999999E-6</c:v>
                </c:pt>
                <c:pt idx="400">
                  <c:v>4.9372220000000001E-6</c:v>
                </c:pt>
                <c:pt idx="401">
                  <c:v>4.9250000000000003E-6</c:v>
                </c:pt>
                <c:pt idx="402">
                  <c:v>4.9022219999999996E-6</c:v>
                </c:pt>
                <c:pt idx="403">
                  <c:v>4.9177780000000004E-6</c:v>
                </c:pt>
                <c:pt idx="404">
                  <c:v>4.9016669999999997E-6</c:v>
                </c:pt>
                <c:pt idx="405">
                  <c:v>4.8911109999999997E-6</c:v>
                </c:pt>
                <c:pt idx="406">
                  <c:v>4.9138890000000004E-6</c:v>
                </c:pt>
                <c:pt idx="407">
                  <c:v>4.876667E-6</c:v>
                </c:pt>
                <c:pt idx="408">
                  <c:v>4.8411110000000002E-6</c:v>
                </c:pt>
                <c:pt idx="409">
                  <c:v>4.87E-6</c:v>
                </c:pt>
                <c:pt idx="410">
                  <c:v>4.868889E-6</c:v>
                </c:pt>
                <c:pt idx="411">
                  <c:v>4.859444E-6</c:v>
                </c:pt>
                <c:pt idx="412">
                  <c:v>4.8561110000000001E-6</c:v>
                </c:pt>
                <c:pt idx="413">
                  <c:v>4.8250000000000004E-6</c:v>
                </c:pt>
                <c:pt idx="414">
                  <c:v>4.8455560000000003E-6</c:v>
                </c:pt>
                <c:pt idx="415">
                  <c:v>4.8111109999999996E-6</c:v>
                </c:pt>
                <c:pt idx="416">
                  <c:v>4.8488890000000002E-6</c:v>
                </c:pt>
                <c:pt idx="417">
                  <c:v>4.8394440000000001E-6</c:v>
                </c:pt>
                <c:pt idx="418">
                  <c:v>4.8211110000000004E-6</c:v>
                </c:pt>
                <c:pt idx="419">
                  <c:v>4.8022219999999997E-6</c:v>
                </c:pt>
                <c:pt idx="420">
                  <c:v>4.8094439999999996E-6</c:v>
                </c:pt>
                <c:pt idx="421">
                  <c:v>4.7805560000000001E-6</c:v>
                </c:pt>
                <c:pt idx="422">
                  <c:v>4.777778E-6</c:v>
                </c:pt>
                <c:pt idx="423">
                  <c:v>4.7994439999999997E-6</c:v>
                </c:pt>
                <c:pt idx="424">
                  <c:v>4.7627780000000002E-6</c:v>
                </c:pt>
                <c:pt idx="425">
                  <c:v>4.778889E-6</c:v>
                </c:pt>
                <c:pt idx="426">
                  <c:v>4.78E-6</c:v>
                </c:pt>
                <c:pt idx="427">
                  <c:v>4.7805560000000001E-6</c:v>
                </c:pt>
                <c:pt idx="428">
                  <c:v>4.7627780000000002E-6</c:v>
                </c:pt>
                <c:pt idx="429">
                  <c:v>4.775E-6</c:v>
                </c:pt>
                <c:pt idx="430">
                  <c:v>4.7955559999999999E-6</c:v>
                </c:pt>
                <c:pt idx="431">
                  <c:v>4.7416670000000004E-6</c:v>
                </c:pt>
                <c:pt idx="432">
                  <c:v>4.7611110000000001E-6</c:v>
                </c:pt>
                <c:pt idx="433">
                  <c:v>4.7561110000000002E-6</c:v>
                </c:pt>
                <c:pt idx="434">
                  <c:v>4.7361110000000004E-6</c:v>
                </c:pt>
                <c:pt idx="435">
                  <c:v>4.7161109999999997E-6</c:v>
                </c:pt>
                <c:pt idx="436">
                  <c:v>4.772222E-6</c:v>
                </c:pt>
                <c:pt idx="437">
                  <c:v>4.7361110000000004E-6</c:v>
                </c:pt>
                <c:pt idx="438">
                  <c:v>4.7522220000000002E-6</c:v>
                </c:pt>
                <c:pt idx="439">
                  <c:v>4.7272219999999996E-6</c:v>
                </c:pt>
                <c:pt idx="440">
                  <c:v>4.7311110000000004E-6</c:v>
                </c:pt>
                <c:pt idx="441">
                  <c:v>4.7249999999999997E-6</c:v>
                </c:pt>
                <c:pt idx="442">
                  <c:v>4.7472220000000002E-6</c:v>
                </c:pt>
                <c:pt idx="443">
                  <c:v>4.7194439999999996E-6</c:v>
                </c:pt>
                <c:pt idx="444">
                  <c:v>4.7183329999999996E-6</c:v>
                </c:pt>
                <c:pt idx="445">
                  <c:v>4.7233329999999996E-6</c:v>
                </c:pt>
                <c:pt idx="446">
                  <c:v>4.7294440000000004E-6</c:v>
                </c:pt>
                <c:pt idx="447">
                  <c:v>4.7066669999999999E-6</c:v>
                </c:pt>
                <c:pt idx="448">
                  <c:v>4.7061109999999998E-6</c:v>
                </c:pt>
                <c:pt idx="449">
                  <c:v>4.7322220000000004E-6</c:v>
                </c:pt>
                <c:pt idx="450">
                  <c:v>4.6855560000000001E-6</c:v>
                </c:pt>
                <c:pt idx="451">
                  <c:v>4.7072219999999998E-6</c:v>
                </c:pt>
                <c:pt idx="452">
                  <c:v>4.6444440000000003E-6</c:v>
                </c:pt>
                <c:pt idx="453">
                  <c:v>4.6566670000000004E-6</c:v>
                </c:pt>
                <c:pt idx="454">
                  <c:v>4.6438889999999996E-6</c:v>
                </c:pt>
                <c:pt idx="455">
                  <c:v>4.606667E-6</c:v>
                </c:pt>
                <c:pt idx="456">
                  <c:v>4.584444E-6</c:v>
                </c:pt>
                <c:pt idx="457">
                  <c:v>4.5905560000000002E-6</c:v>
                </c:pt>
                <c:pt idx="458">
                  <c:v>4.5983329999999999E-6</c:v>
                </c:pt>
                <c:pt idx="459">
                  <c:v>4.5877780000000002E-6</c:v>
                </c:pt>
                <c:pt idx="460">
                  <c:v>4.5438889999999997E-6</c:v>
                </c:pt>
                <c:pt idx="461">
                  <c:v>4.5566669999999997E-6</c:v>
                </c:pt>
                <c:pt idx="462">
                  <c:v>4.5600000000000004E-6</c:v>
                </c:pt>
                <c:pt idx="463">
                  <c:v>4.5272219999999998E-6</c:v>
                </c:pt>
                <c:pt idx="464">
                  <c:v>4.4983330000000001E-6</c:v>
                </c:pt>
                <c:pt idx="465">
                  <c:v>4.5322219999999998E-6</c:v>
                </c:pt>
                <c:pt idx="466">
                  <c:v>4.4894440000000001E-6</c:v>
                </c:pt>
                <c:pt idx="467">
                  <c:v>4.4927780000000002E-6</c:v>
                </c:pt>
                <c:pt idx="468">
                  <c:v>4.435556E-6</c:v>
                </c:pt>
                <c:pt idx="469">
                  <c:v>4.4661110000000004E-6</c:v>
                </c:pt>
                <c:pt idx="470">
                  <c:v>4.4666669999999997E-6</c:v>
                </c:pt>
                <c:pt idx="471">
                  <c:v>4.4638889999999996E-6</c:v>
                </c:pt>
                <c:pt idx="472">
                  <c:v>4.4549999999999997E-6</c:v>
                </c:pt>
                <c:pt idx="473">
                  <c:v>4.417222E-6</c:v>
                </c:pt>
                <c:pt idx="474">
                  <c:v>4.4127780000000002E-6</c:v>
                </c:pt>
                <c:pt idx="475">
                  <c:v>4.4299999999999999E-6</c:v>
                </c:pt>
                <c:pt idx="476">
                  <c:v>4.4150000000000001E-6</c:v>
                </c:pt>
                <c:pt idx="477">
                  <c:v>4.413333E-6</c:v>
                </c:pt>
                <c:pt idx="478">
                  <c:v>4.3738889999999997E-6</c:v>
                </c:pt>
                <c:pt idx="479">
                  <c:v>4.3972220000000002E-6</c:v>
                </c:pt>
                <c:pt idx="480">
                  <c:v>4.3738889999999997E-6</c:v>
                </c:pt>
                <c:pt idx="481">
                  <c:v>4.3616669999999998E-6</c:v>
                </c:pt>
                <c:pt idx="482">
                  <c:v>4.323333E-6</c:v>
                </c:pt>
                <c:pt idx="483">
                  <c:v>4.3488889999999999E-6</c:v>
                </c:pt>
                <c:pt idx="484">
                  <c:v>4.3655559999999998E-6</c:v>
                </c:pt>
                <c:pt idx="485">
                  <c:v>4.3100000000000002E-6</c:v>
                </c:pt>
                <c:pt idx="486">
                  <c:v>4.3022220000000003E-6</c:v>
                </c:pt>
                <c:pt idx="487">
                  <c:v>4.3255560000000002E-6</c:v>
                </c:pt>
                <c:pt idx="488">
                  <c:v>4.3050000000000003E-6</c:v>
                </c:pt>
                <c:pt idx="489">
                  <c:v>4.2811109999999996E-6</c:v>
                </c:pt>
                <c:pt idx="490">
                  <c:v>4.2533329999999999E-6</c:v>
                </c:pt>
                <c:pt idx="491">
                  <c:v>4.25E-6</c:v>
                </c:pt>
                <c:pt idx="492">
                  <c:v>4.1727779999999999E-6</c:v>
                </c:pt>
                <c:pt idx="493">
                  <c:v>4.1388890000000002E-6</c:v>
                </c:pt>
                <c:pt idx="494">
                  <c:v>4.1216669999999996E-6</c:v>
                </c:pt>
                <c:pt idx="495">
                  <c:v>4.0377780000000004E-6</c:v>
                </c:pt>
                <c:pt idx="496">
                  <c:v>3.9605560000000003E-6</c:v>
                </c:pt>
                <c:pt idx="497">
                  <c:v>3.9149999999999998E-6</c:v>
                </c:pt>
                <c:pt idx="498">
                  <c:v>3.8055560000000001E-6</c:v>
                </c:pt>
                <c:pt idx="499">
                  <c:v>3.7349999999999998E-6</c:v>
                </c:pt>
                <c:pt idx="500">
                  <c:v>3.623333E-6</c:v>
                </c:pt>
                <c:pt idx="501">
                  <c:v>3.439444E-6</c:v>
                </c:pt>
                <c:pt idx="502">
                  <c:v>3.264444E-6</c:v>
                </c:pt>
                <c:pt idx="503">
                  <c:v>3.0244440000000002E-6</c:v>
                </c:pt>
                <c:pt idx="504">
                  <c:v>2.7594440000000002E-6</c:v>
                </c:pt>
                <c:pt idx="505">
                  <c:v>2.3755559999999998E-6</c:v>
                </c:pt>
                <c:pt idx="506">
                  <c:v>2.0333329999999999E-6</c:v>
                </c:pt>
                <c:pt idx="507">
                  <c:v>1.6966669999999999E-6</c:v>
                </c:pt>
                <c:pt idx="508">
                  <c:v>1.3561109999999999E-6</c:v>
                </c:pt>
                <c:pt idx="509">
                  <c:v>1.001667E-6</c:v>
                </c:pt>
                <c:pt idx="510">
                  <c:v>6.9166669999999999E-7</c:v>
                </c:pt>
                <c:pt idx="511">
                  <c:v>4.3388890000000001E-7</c:v>
                </c:pt>
                <c:pt idx="512">
                  <c:v>3.1833330000000003E-7</c:v>
                </c:pt>
                <c:pt idx="513">
                  <c:v>2.3222220000000001E-7</c:v>
                </c:pt>
                <c:pt idx="514">
                  <c:v>2.1444440000000001E-7</c:v>
                </c:pt>
                <c:pt idx="515">
                  <c:v>1.766667E-7</c:v>
                </c:pt>
                <c:pt idx="516">
                  <c:v>1.9111109999999999E-7</c:v>
                </c:pt>
                <c:pt idx="517">
                  <c:v>1.8722219999999999E-7</c:v>
                </c:pt>
                <c:pt idx="518">
                  <c:v>1.7166669999999999E-7</c:v>
                </c:pt>
                <c:pt idx="519">
                  <c:v>1.794444E-7</c:v>
                </c:pt>
                <c:pt idx="520">
                  <c:v>1.8222220000000001E-7</c:v>
                </c:pt>
                <c:pt idx="521">
                  <c:v>1.55E-7</c:v>
                </c:pt>
                <c:pt idx="522">
                  <c:v>1.977778E-7</c:v>
                </c:pt>
                <c:pt idx="523">
                  <c:v>1.883333E-7</c:v>
                </c:pt>
                <c:pt idx="524">
                  <c:v>1.677778E-7</c:v>
                </c:pt>
                <c:pt idx="525">
                  <c:v>1.6888890000000001E-7</c:v>
                </c:pt>
                <c:pt idx="526">
                  <c:v>1.7555559999999999E-7</c:v>
                </c:pt>
                <c:pt idx="527">
                  <c:v>1.6944439999999999E-7</c:v>
                </c:pt>
                <c:pt idx="528">
                  <c:v>1.511111E-7</c:v>
                </c:pt>
                <c:pt idx="529">
                  <c:v>1.972222E-7</c:v>
                </c:pt>
                <c:pt idx="530">
                  <c:v>1.6833330000000001E-7</c:v>
                </c:pt>
                <c:pt idx="531">
                  <c:v>1.6166670000000001E-7</c:v>
                </c:pt>
                <c:pt idx="532">
                  <c:v>1.844444E-7</c:v>
                </c:pt>
                <c:pt idx="533">
                  <c:v>1.8722219999999999E-7</c:v>
                </c:pt>
                <c:pt idx="534">
                  <c:v>1.2444439999999999E-7</c:v>
                </c:pt>
                <c:pt idx="535">
                  <c:v>1.7833329999999999E-7</c:v>
                </c:pt>
                <c:pt idx="536">
                  <c:v>1.722222E-7</c:v>
                </c:pt>
                <c:pt idx="537">
                  <c:v>1.672222E-7</c:v>
                </c:pt>
                <c:pt idx="538">
                  <c:v>1.3944440000000001E-7</c:v>
                </c:pt>
                <c:pt idx="539">
                  <c:v>1.805556E-7</c:v>
                </c:pt>
                <c:pt idx="540">
                  <c:v>1.7333330000000001E-7</c:v>
                </c:pt>
                <c:pt idx="541">
                  <c:v>1.6E-7</c:v>
                </c:pt>
                <c:pt idx="542">
                  <c:v>1.7444439999999999E-7</c:v>
                </c:pt>
                <c:pt idx="543">
                  <c:v>1.7499999999999999E-7</c:v>
                </c:pt>
                <c:pt idx="544">
                  <c:v>1.727778E-7</c:v>
                </c:pt>
                <c:pt idx="545">
                  <c:v>1.5055559999999999E-7</c:v>
                </c:pt>
                <c:pt idx="546">
                  <c:v>1.5611110000000001E-7</c:v>
                </c:pt>
                <c:pt idx="547">
                  <c:v>1.333333E-7</c:v>
                </c:pt>
                <c:pt idx="548">
                  <c:v>1.677778E-7</c:v>
                </c:pt>
                <c:pt idx="549">
                  <c:v>1.6611109999999999E-7</c:v>
                </c:pt>
                <c:pt idx="550">
                  <c:v>1.4111109999999999E-7</c:v>
                </c:pt>
                <c:pt idx="551">
                  <c:v>1.638889E-7</c:v>
                </c:pt>
                <c:pt idx="552">
                  <c:v>1.761111E-7</c:v>
                </c:pt>
                <c:pt idx="553">
                  <c:v>1.6833330000000001E-7</c:v>
                </c:pt>
                <c:pt idx="554">
                  <c:v>1.8333329999999999E-7</c:v>
                </c:pt>
                <c:pt idx="555">
                  <c:v>1.6500000000000001E-7</c:v>
                </c:pt>
                <c:pt idx="556">
                  <c:v>1.7111109999999999E-7</c:v>
                </c:pt>
                <c:pt idx="557">
                  <c:v>1.511111E-7</c:v>
                </c:pt>
                <c:pt idx="558">
                  <c:v>1.855556E-7</c:v>
                </c:pt>
                <c:pt idx="559">
                  <c:v>1.927778E-7</c:v>
                </c:pt>
                <c:pt idx="560">
                  <c:v>1.7833329999999999E-7</c:v>
                </c:pt>
                <c:pt idx="561">
                  <c:v>2.011111E-7</c:v>
                </c:pt>
                <c:pt idx="562">
                  <c:v>1.5722219999999999E-7</c:v>
                </c:pt>
                <c:pt idx="563">
                  <c:v>1.5666670000000001E-7</c:v>
                </c:pt>
                <c:pt idx="564">
                  <c:v>1.605556E-7</c:v>
                </c:pt>
                <c:pt idx="565">
                  <c:v>1.4055560000000001E-7</c:v>
                </c:pt>
                <c:pt idx="566">
                  <c:v>2.0833329999999999E-7</c:v>
                </c:pt>
                <c:pt idx="567">
                  <c:v>1.7499999999999999E-7</c:v>
                </c:pt>
                <c:pt idx="568">
                  <c:v>1.55E-7</c:v>
                </c:pt>
                <c:pt idx="569">
                  <c:v>1.8333329999999999E-7</c:v>
                </c:pt>
                <c:pt idx="570">
                  <c:v>1.3777779999999999E-7</c:v>
                </c:pt>
                <c:pt idx="571">
                  <c:v>1.8111110000000001E-7</c:v>
                </c:pt>
                <c:pt idx="572">
                  <c:v>1.3666670000000001E-7</c:v>
                </c:pt>
                <c:pt idx="573">
                  <c:v>1.7388890000000001E-7</c:v>
                </c:pt>
                <c:pt idx="574">
                  <c:v>1.7166669999999999E-7</c:v>
                </c:pt>
                <c:pt idx="575">
                  <c:v>1.8944440000000001E-7</c:v>
                </c:pt>
                <c:pt idx="576">
                  <c:v>1.7833329999999999E-7</c:v>
                </c:pt>
                <c:pt idx="577">
                  <c:v>1.588889E-7</c:v>
                </c:pt>
                <c:pt idx="578">
                  <c:v>1.6E-7</c:v>
                </c:pt>
                <c:pt idx="579">
                  <c:v>1.7722220000000001E-7</c:v>
                </c:pt>
                <c:pt idx="580">
                  <c:v>1.7111109999999999E-7</c:v>
                </c:pt>
                <c:pt idx="581">
                  <c:v>1.6166670000000001E-7</c:v>
                </c:pt>
                <c:pt idx="582">
                  <c:v>2.0333329999999999E-7</c:v>
                </c:pt>
                <c:pt idx="583">
                  <c:v>1.6666669999999999E-7</c:v>
                </c:pt>
                <c:pt idx="584">
                  <c:v>1.9111109999999999E-7</c:v>
                </c:pt>
                <c:pt idx="585">
                  <c:v>1.638889E-7</c:v>
                </c:pt>
                <c:pt idx="586">
                  <c:v>1.7777780000000001E-7</c:v>
                </c:pt>
                <c:pt idx="587">
                  <c:v>1.6611109999999999E-7</c:v>
                </c:pt>
                <c:pt idx="588">
                  <c:v>1.8E-7</c:v>
                </c:pt>
                <c:pt idx="589">
                  <c:v>1.9500000000000001E-7</c:v>
                </c:pt>
                <c:pt idx="590">
                  <c:v>1.8944440000000001E-7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7306032"/>
        <c:axId val="817305248"/>
      </c:scatterChart>
      <c:valAx>
        <c:axId val="817306032"/>
        <c:scaling>
          <c:orientation val="minMax"/>
          <c:max val="39"/>
          <c:min val="37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it-IT"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7305248"/>
        <c:crosses val="autoZero"/>
        <c:crossBetween val="midCat"/>
      </c:valAx>
      <c:valAx>
        <c:axId val="817305248"/>
        <c:scaling>
          <c:orientation val="minMax"/>
          <c:max val="5.0000000000000023E-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it-IT"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817306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solidFill>
        <a:schemeClr val="tx1">
          <a:lumMod val="25000"/>
          <a:lumOff val="75000"/>
        </a:schemeClr>
      </a:solidFill>
    </a:ln>
    <a:effectLst/>
  </c:spPr>
  <c:txPr>
    <a:bodyPr/>
    <a:lstStyle/>
    <a:p>
      <a:pPr>
        <a:defRPr lang="it-IT" sz="1400"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B4BD7F-B6B3-4053-9BB5-84245E37076C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FB3BD56C-E91B-4E8A-B0F1-BC3B1CA61F9B}">
      <dgm:prSet phldrT="[Testo]" custT="1"/>
      <dgm:spPr/>
      <dgm:t>
        <a:bodyPr/>
        <a:lstStyle/>
        <a:p>
          <a:r>
            <a:rPr lang="it-IT" sz="3500" b="1" kern="1200" cap="small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rPr>
            <a:t>In-situ</a:t>
          </a:r>
          <a:endParaRPr lang="it-IT" sz="3500" b="1" kern="1200" cap="small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j-cs"/>
          </a:endParaRPr>
        </a:p>
      </dgm:t>
    </dgm:pt>
    <dgm:pt modelId="{D6DEEC3F-0468-4072-9597-40FF887485FC}" type="parTrans" cxnId="{0BDE223F-F16F-4853-866B-97B775CFA184}">
      <dgm:prSet/>
      <dgm:spPr/>
      <dgm:t>
        <a:bodyPr/>
        <a:lstStyle/>
        <a:p>
          <a:endParaRPr lang="it-IT"/>
        </a:p>
      </dgm:t>
    </dgm:pt>
    <dgm:pt modelId="{139CDED9-4B63-48F2-B6F2-615EA1057E6C}" type="sibTrans" cxnId="{0BDE223F-F16F-4853-866B-97B775CFA184}">
      <dgm:prSet/>
      <dgm:spPr/>
      <dgm:t>
        <a:bodyPr/>
        <a:lstStyle/>
        <a:p>
          <a:endParaRPr lang="it-IT"/>
        </a:p>
      </dgm:t>
    </dgm:pt>
    <dgm:pt modelId="{C838CC7C-8193-49F5-A657-432425EDF086}">
      <dgm:prSet phldrT="[Testo]" custT="1"/>
      <dgm:spPr/>
      <dgm:t>
        <a:bodyPr/>
        <a:lstStyle/>
        <a:p>
          <a:r>
            <a:rPr lang="it-IT" sz="2500" dirty="0" err="1" smtClean="0"/>
            <a:t>Low</a:t>
          </a:r>
          <a:r>
            <a:rPr lang="it-IT" sz="2500" dirty="0" smtClean="0"/>
            <a:t> </a:t>
          </a:r>
          <a:r>
            <a:rPr lang="it-IT" sz="2500" dirty="0" err="1" smtClean="0"/>
            <a:t>cost</a:t>
          </a:r>
          <a:endParaRPr lang="it-IT" sz="2500" dirty="0"/>
        </a:p>
      </dgm:t>
    </dgm:pt>
    <dgm:pt modelId="{46C5DB49-519F-471C-8D20-6F817DFA526C}" type="parTrans" cxnId="{DF98D99C-6B13-4535-9D84-49C062428D41}">
      <dgm:prSet/>
      <dgm:spPr/>
      <dgm:t>
        <a:bodyPr/>
        <a:lstStyle/>
        <a:p>
          <a:endParaRPr lang="it-IT"/>
        </a:p>
      </dgm:t>
    </dgm:pt>
    <dgm:pt modelId="{0A034BB3-CF56-4A0F-A968-2503501AA0DC}" type="sibTrans" cxnId="{DF98D99C-6B13-4535-9D84-49C062428D41}">
      <dgm:prSet/>
      <dgm:spPr/>
      <dgm:t>
        <a:bodyPr/>
        <a:lstStyle/>
        <a:p>
          <a:endParaRPr lang="it-IT"/>
        </a:p>
      </dgm:t>
    </dgm:pt>
    <dgm:pt modelId="{1F62021B-80F5-4E4B-971B-6A85F594CAEE}">
      <dgm:prSet phldrT="[Testo]" custT="1"/>
      <dgm:spPr/>
      <dgm:t>
        <a:bodyPr/>
        <a:lstStyle/>
        <a:p>
          <a:r>
            <a:rPr lang="it-IT" sz="2500" dirty="0" smtClean="0"/>
            <a:t>High </a:t>
          </a:r>
          <a:r>
            <a:rPr lang="it-IT" sz="2500" dirty="0" err="1" smtClean="0"/>
            <a:t>speed</a:t>
          </a:r>
          <a:r>
            <a:rPr lang="it-IT" sz="2500" dirty="0" smtClean="0"/>
            <a:t> </a:t>
          </a:r>
          <a:r>
            <a:rPr lang="it-IT" sz="2500" dirty="0" err="1" smtClean="0"/>
            <a:t>process</a:t>
          </a:r>
          <a:endParaRPr lang="it-IT" sz="2500" dirty="0"/>
        </a:p>
      </dgm:t>
    </dgm:pt>
    <dgm:pt modelId="{7AB5A55B-334D-44A8-85FE-9A6DD8087ABA}" type="parTrans" cxnId="{C2C9CEF9-C6B3-4D86-BFE1-E1FB8B713A25}">
      <dgm:prSet/>
      <dgm:spPr/>
      <dgm:t>
        <a:bodyPr/>
        <a:lstStyle/>
        <a:p>
          <a:endParaRPr lang="it-IT"/>
        </a:p>
      </dgm:t>
    </dgm:pt>
    <dgm:pt modelId="{02D68EC1-7036-43B9-8EEF-F7E85ECB654C}" type="sibTrans" cxnId="{C2C9CEF9-C6B3-4D86-BFE1-E1FB8B713A25}">
      <dgm:prSet/>
      <dgm:spPr/>
      <dgm:t>
        <a:bodyPr/>
        <a:lstStyle/>
        <a:p>
          <a:endParaRPr lang="it-IT"/>
        </a:p>
      </dgm:t>
    </dgm:pt>
    <dgm:pt modelId="{181354F0-007B-4A9B-A5B2-DA2F0FDEEEAE}">
      <dgm:prSet phldrT="[Testo]" custT="1"/>
      <dgm:spPr/>
      <dgm:t>
        <a:bodyPr/>
        <a:lstStyle/>
        <a:p>
          <a:r>
            <a:rPr lang="it-IT" sz="3500" b="1" kern="1200" cap="small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rPr>
            <a:t>Ex-situ</a:t>
          </a:r>
          <a:endParaRPr lang="it-IT" sz="3500" b="1" kern="1200" cap="small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j-cs"/>
          </a:endParaRPr>
        </a:p>
      </dgm:t>
    </dgm:pt>
    <dgm:pt modelId="{B1A160ED-E0AF-4470-B318-65BEA8757B3A}" type="parTrans" cxnId="{62A0C6AB-7645-4FDE-AED1-297AC5BBEF84}">
      <dgm:prSet/>
      <dgm:spPr/>
      <dgm:t>
        <a:bodyPr/>
        <a:lstStyle/>
        <a:p>
          <a:endParaRPr lang="it-IT"/>
        </a:p>
      </dgm:t>
    </dgm:pt>
    <dgm:pt modelId="{7373B37B-0B56-42BA-A428-3F50F0BDA17C}" type="sibTrans" cxnId="{62A0C6AB-7645-4FDE-AED1-297AC5BBEF84}">
      <dgm:prSet/>
      <dgm:spPr/>
      <dgm:t>
        <a:bodyPr/>
        <a:lstStyle/>
        <a:p>
          <a:endParaRPr lang="it-IT"/>
        </a:p>
      </dgm:t>
    </dgm:pt>
    <dgm:pt modelId="{4FC82E0B-921B-41C6-9AE4-2F1D78C9370F}">
      <dgm:prSet phldrT="[Testo]" custT="1"/>
      <dgm:spPr/>
      <dgm:t>
        <a:bodyPr/>
        <a:lstStyle/>
        <a:p>
          <a:r>
            <a:rPr lang="it-IT" sz="2500" dirty="0" err="1" smtClean="0"/>
            <a:t>Easier</a:t>
          </a:r>
          <a:r>
            <a:rPr lang="it-IT" sz="2500" dirty="0" smtClean="0"/>
            <a:t> </a:t>
          </a:r>
          <a:r>
            <a:rPr lang="it-IT" sz="2500" dirty="0" err="1" smtClean="0"/>
            <a:t>process</a:t>
          </a:r>
          <a:endParaRPr lang="it-IT" sz="2500" dirty="0"/>
        </a:p>
      </dgm:t>
    </dgm:pt>
    <dgm:pt modelId="{D9DE7640-08F9-4445-99F6-54DD2F256B1E}" type="parTrans" cxnId="{6763449A-4CE2-45DF-B872-04CE225EBD36}">
      <dgm:prSet/>
      <dgm:spPr/>
      <dgm:t>
        <a:bodyPr/>
        <a:lstStyle/>
        <a:p>
          <a:endParaRPr lang="it-IT"/>
        </a:p>
      </dgm:t>
    </dgm:pt>
    <dgm:pt modelId="{6FC46239-7143-4DD4-8EA9-5AC2972C4889}" type="sibTrans" cxnId="{6763449A-4CE2-45DF-B872-04CE225EBD36}">
      <dgm:prSet/>
      <dgm:spPr/>
      <dgm:t>
        <a:bodyPr/>
        <a:lstStyle/>
        <a:p>
          <a:endParaRPr lang="it-IT"/>
        </a:p>
      </dgm:t>
    </dgm:pt>
    <dgm:pt modelId="{62C3EAF1-BB17-42E8-939E-B031CC9A5782}">
      <dgm:prSet phldrT="[Testo]" custT="1"/>
      <dgm:spPr/>
      <dgm:t>
        <a:bodyPr/>
        <a:lstStyle/>
        <a:p>
          <a:r>
            <a:rPr lang="it-IT" sz="2500" dirty="0" err="1" smtClean="0"/>
            <a:t>Homogeneity</a:t>
          </a:r>
          <a:r>
            <a:rPr lang="it-IT" sz="2500" dirty="0" smtClean="0"/>
            <a:t> over long </a:t>
          </a:r>
          <a:r>
            <a:rPr lang="it-IT" sz="2500" dirty="0" err="1" smtClean="0"/>
            <a:t>length</a:t>
          </a:r>
          <a:r>
            <a:rPr lang="it-IT" sz="2500" dirty="0" smtClean="0"/>
            <a:t> </a:t>
          </a:r>
          <a:endParaRPr lang="it-IT" sz="2500" dirty="0"/>
        </a:p>
      </dgm:t>
    </dgm:pt>
    <dgm:pt modelId="{65AA2DA3-5F9F-4AD0-9A30-577012A73539}" type="parTrans" cxnId="{FC0DA84B-5FD7-4B17-9684-B1E27F3EA4C3}">
      <dgm:prSet/>
      <dgm:spPr/>
      <dgm:t>
        <a:bodyPr/>
        <a:lstStyle/>
        <a:p>
          <a:endParaRPr lang="it-IT"/>
        </a:p>
      </dgm:t>
    </dgm:pt>
    <dgm:pt modelId="{BB4DFE0C-2775-4AD1-B3DF-E86B3C483AFD}" type="sibTrans" cxnId="{FC0DA84B-5FD7-4B17-9684-B1E27F3EA4C3}">
      <dgm:prSet/>
      <dgm:spPr/>
      <dgm:t>
        <a:bodyPr/>
        <a:lstStyle/>
        <a:p>
          <a:endParaRPr lang="it-IT"/>
        </a:p>
      </dgm:t>
    </dgm:pt>
    <dgm:pt modelId="{43B798CC-7304-43E1-8E36-C93B7EDC745B}">
      <dgm:prSet phldrT="[Testo]" custT="1"/>
      <dgm:spPr/>
      <dgm:t>
        <a:bodyPr/>
        <a:lstStyle/>
        <a:p>
          <a:r>
            <a:rPr lang="it-IT" sz="2500" dirty="0" smtClean="0"/>
            <a:t>Control of the </a:t>
          </a:r>
          <a:r>
            <a:rPr lang="it-IT" sz="2500" dirty="0" err="1" smtClean="0"/>
            <a:t>powder</a:t>
          </a:r>
          <a:r>
            <a:rPr lang="it-IT" sz="2500" dirty="0" smtClean="0"/>
            <a:t> </a:t>
          </a:r>
          <a:r>
            <a:rPr lang="it-IT" sz="2500" dirty="0" err="1" smtClean="0"/>
            <a:t>granulometry</a:t>
          </a:r>
          <a:r>
            <a:rPr lang="it-IT" sz="2500" dirty="0" smtClean="0"/>
            <a:t> and </a:t>
          </a:r>
          <a:r>
            <a:rPr lang="it-IT" sz="2500" dirty="0" err="1" smtClean="0"/>
            <a:t>purity</a:t>
          </a:r>
          <a:endParaRPr lang="it-IT" sz="2500" dirty="0"/>
        </a:p>
      </dgm:t>
    </dgm:pt>
    <dgm:pt modelId="{168C36D4-A125-4C67-8918-6B1A472786F4}" type="parTrans" cxnId="{5300CE85-A9B2-4D63-BFEB-73974AB36240}">
      <dgm:prSet/>
      <dgm:spPr/>
      <dgm:t>
        <a:bodyPr/>
        <a:lstStyle/>
        <a:p>
          <a:endParaRPr lang="it-IT"/>
        </a:p>
      </dgm:t>
    </dgm:pt>
    <dgm:pt modelId="{4D582B67-16A6-46B6-82C1-4CB10EF54182}" type="sibTrans" cxnId="{5300CE85-A9B2-4D63-BFEB-73974AB36240}">
      <dgm:prSet/>
      <dgm:spPr/>
      <dgm:t>
        <a:bodyPr/>
        <a:lstStyle/>
        <a:p>
          <a:endParaRPr lang="it-IT"/>
        </a:p>
      </dgm:t>
    </dgm:pt>
    <dgm:pt modelId="{CB4D8752-A981-47A0-B205-CCD83FAAFED5}">
      <dgm:prSet phldrT="[Testo]" custT="1"/>
      <dgm:spPr/>
      <dgm:t>
        <a:bodyPr/>
        <a:lstStyle/>
        <a:p>
          <a:r>
            <a:rPr lang="it-IT" sz="2500" dirty="0" err="1" smtClean="0"/>
            <a:t>Easier</a:t>
          </a:r>
          <a:r>
            <a:rPr lang="it-IT" sz="2500" dirty="0" smtClean="0"/>
            <a:t> </a:t>
          </a:r>
          <a:r>
            <a:rPr lang="it-IT" sz="2500" dirty="0" err="1" smtClean="0"/>
            <a:t>insertion</a:t>
          </a:r>
          <a:r>
            <a:rPr lang="it-IT" sz="2500" dirty="0" smtClean="0"/>
            <a:t> of doping</a:t>
          </a:r>
          <a:endParaRPr lang="it-IT" sz="2500" dirty="0"/>
        </a:p>
      </dgm:t>
    </dgm:pt>
    <dgm:pt modelId="{8F8B2AC4-FFE1-46D0-811F-F21DDB4D4228}" type="parTrans" cxnId="{84997D63-F397-4A6B-9BBD-C60C27B813E2}">
      <dgm:prSet/>
      <dgm:spPr/>
      <dgm:t>
        <a:bodyPr/>
        <a:lstStyle/>
        <a:p>
          <a:endParaRPr lang="it-IT"/>
        </a:p>
      </dgm:t>
    </dgm:pt>
    <dgm:pt modelId="{3AC17606-A447-403F-A17A-A46701A74B72}" type="sibTrans" cxnId="{84997D63-F397-4A6B-9BBD-C60C27B813E2}">
      <dgm:prSet/>
      <dgm:spPr/>
      <dgm:t>
        <a:bodyPr/>
        <a:lstStyle/>
        <a:p>
          <a:endParaRPr lang="it-IT"/>
        </a:p>
      </dgm:t>
    </dgm:pt>
    <dgm:pt modelId="{4C1BBB09-36D1-4B56-BFEB-E114432A31C8}" type="pres">
      <dgm:prSet presAssocID="{B6B4BD7F-B6B3-4053-9BB5-84245E37076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51B8604A-9602-4EBD-93F2-99DA32FEC1AB}" type="pres">
      <dgm:prSet presAssocID="{FB3BD56C-E91B-4E8A-B0F1-BC3B1CA61F9B}" presName="root" presStyleCnt="0"/>
      <dgm:spPr/>
    </dgm:pt>
    <dgm:pt modelId="{33784876-DE0D-409C-ACCE-2673357C1FAF}" type="pres">
      <dgm:prSet presAssocID="{FB3BD56C-E91B-4E8A-B0F1-BC3B1CA61F9B}" presName="rootComposite" presStyleCnt="0"/>
      <dgm:spPr/>
    </dgm:pt>
    <dgm:pt modelId="{2A0D4334-3BA8-45F9-B007-B9E3DB7541D7}" type="pres">
      <dgm:prSet presAssocID="{FB3BD56C-E91B-4E8A-B0F1-BC3B1CA61F9B}" presName="rootText" presStyleLbl="node1" presStyleIdx="0" presStyleCnt="2" custScaleX="378297" custScaleY="160727" custLinFactY="-62286" custLinFactNeighborX="-258" custLinFactNeighborY="-100000"/>
      <dgm:spPr/>
      <dgm:t>
        <a:bodyPr/>
        <a:lstStyle/>
        <a:p>
          <a:endParaRPr lang="it-IT"/>
        </a:p>
      </dgm:t>
    </dgm:pt>
    <dgm:pt modelId="{9572B614-7F90-4EAF-8EC3-C45BBBF73192}" type="pres">
      <dgm:prSet presAssocID="{FB3BD56C-E91B-4E8A-B0F1-BC3B1CA61F9B}" presName="rootConnector" presStyleLbl="node1" presStyleIdx="0" presStyleCnt="2"/>
      <dgm:spPr/>
      <dgm:t>
        <a:bodyPr/>
        <a:lstStyle/>
        <a:p>
          <a:endParaRPr lang="it-IT"/>
        </a:p>
      </dgm:t>
    </dgm:pt>
    <dgm:pt modelId="{F39CB58D-D90F-42C3-A886-612F25009D97}" type="pres">
      <dgm:prSet presAssocID="{FB3BD56C-E91B-4E8A-B0F1-BC3B1CA61F9B}" presName="childShape" presStyleCnt="0"/>
      <dgm:spPr/>
    </dgm:pt>
    <dgm:pt modelId="{1B8AB3C9-2ED8-4C88-8B76-5E1B3D040A61}" type="pres">
      <dgm:prSet presAssocID="{46C5DB49-519F-471C-8D20-6F817DFA526C}" presName="Name13" presStyleLbl="parChTrans1D2" presStyleIdx="0" presStyleCnt="6"/>
      <dgm:spPr/>
      <dgm:t>
        <a:bodyPr/>
        <a:lstStyle/>
        <a:p>
          <a:endParaRPr lang="it-IT"/>
        </a:p>
      </dgm:t>
    </dgm:pt>
    <dgm:pt modelId="{C6C544D4-08EC-4DC1-865C-04E589DADD5F}" type="pres">
      <dgm:prSet presAssocID="{C838CC7C-8193-49F5-A657-432425EDF086}" presName="childText" presStyleLbl="bgAcc1" presStyleIdx="0" presStyleCnt="6" custScaleX="384749" custScaleY="179057" custLinFactNeighborX="4508" custLinFactNeighborY="-337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95A266-468D-411A-AD0D-182F7AA792AC}" type="pres">
      <dgm:prSet presAssocID="{7AB5A55B-334D-44A8-85FE-9A6DD8087ABA}" presName="Name13" presStyleLbl="parChTrans1D2" presStyleIdx="1" presStyleCnt="6"/>
      <dgm:spPr/>
      <dgm:t>
        <a:bodyPr/>
        <a:lstStyle/>
        <a:p>
          <a:endParaRPr lang="it-IT"/>
        </a:p>
      </dgm:t>
    </dgm:pt>
    <dgm:pt modelId="{A90262E1-1624-4024-92F6-CB3D32C647C1}" type="pres">
      <dgm:prSet presAssocID="{1F62021B-80F5-4E4B-971B-6A85F594CAEE}" presName="childText" presStyleLbl="bgAcc1" presStyleIdx="1" presStyleCnt="6" custScaleX="379194" custScaleY="177086" custLinFactNeighborX="8259" custLinFactNeighborY="358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57F5522-66A0-45FE-B74B-071193CF9209}" type="pres">
      <dgm:prSet presAssocID="{8F8B2AC4-FFE1-46D0-811F-F21DDB4D4228}" presName="Name13" presStyleLbl="parChTrans1D2" presStyleIdx="2" presStyleCnt="6"/>
      <dgm:spPr/>
      <dgm:t>
        <a:bodyPr/>
        <a:lstStyle/>
        <a:p>
          <a:endParaRPr lang="it-IT"/>
        </a:p>
      </dgm:t>
    </dgm:pt>
    <dgm:pt modelId="{13E969CD-A33A-4381-B5DA-057B3C12DDDA}" type="pres">
      <dgm:prSet presAssocID="{CB4D8752-A981-47A0-B205-CCD83FAAFED5}" presName="childText" presStyleLbl="bgAcc1" presStyleIdx="2" presStyleCnt="6" custScaleX="383832" custScaleY="185233" custLinFactY="24309" custLinFactNeighborX="7282" custLinFactNeighborY="100000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F64130-9FC4-4C8A-A4A2-777996020D83}" type="pres">
      <dgm:prSet presAssocID="{181354F0-007B-4A9B-A5B2-DA2F0FDEEEAE}" presName="root" presStyleCnt="0"/>
      <dgm:spPr/>
    </dgm:pt>
    <dgm:pt modelId="{F6F0E7C7-8F8E-4B18-945B-2BE0D32D2267}" type="pres">
      <dgm:prSet presAssocID="{181354F0-007B-4A9B-A5B2-DA2F0FDEEEAE}" presName="rootComposite" presStyleCnt="0"/>
      <dgm:spPr/>
    </dgm:pt>
    <dgm:pt modelId="{FBDE5517-6BA8-4FD7-B01D-347B2551B66B}" type="pres">
      <dgm:prSet presAssocID="{181354F0-007B-4A9B-A5B2-DA2F0FDEEEAE}" presName="rootText" presStyleLbl="node1" presStyleIdx="1" presStyleCnt="2" custScaleX="385617" custScaleY="159739" custLinFactY="-3676" custLinFactNeighborX="17832" custLinFactNeighborY="-100000"/>
      <dgm:spPr/>
      <dgm:t>
        <a:bodyPr/>
        <a:lstStyle/>
        <a:p>
          <a:endParaRPr lang="it-IT"/>
        </a:p>
      </dgm:t>
    </dgm:pt>
    <dgm:pt modelId="{44B07B7D-F882-4B30-A8C9-A447E71BB007}" type="pres">
      <dgm:prSet presAssocID="{181354F0-007B-4A9B-A5B2-DA2F0FDEEEAE}" presName="rootConnector" presStyleLbl="node1" presStyleIdx="1" presStyleCnt="2"/>
      <dgm:spPr/>
      <dgm:t>
        <a:bodyPr/>
        <a:lstStyle/>
        <a:p>
          <a:endParaRPr lang="it-IT"/>
        </a:p>
      </dgm:t>
    </dgm:pt>
    <dgm:pt modelId="{908AEFAF-7F66-4905-8CCB-BF6EB2531FCD}" type="pres">
      <dgm:prSet presAssocID="{181354F0-007B-4A9B-A5B2-DA2F0FDEEEAE}" presName="childShape" presStyleCnt="0"/>
      <dgm:spPr/>
    </dgm:pt>
    <dgm:pt modelId="{F18EED9D-F754-40B2-9E80-8E244BDA4227}" type="pres">
      <dgm:prSet presAssocID="{D9DE7640-08F9-4445-99F6-54DD2F256B1E}" presName="Name13" presStyleLbl="parChTrans1D2" presStyleIdx="3" presStyleCnt="6"/>
      <dgm:spPr/>
      <dgm:t>
        <a:bodyPr/>
        <a:lstStyle/>
        <a:p>
          <a:endParaRPr lang="it-IT"/>
        </a:p>
      </dgm:t>
    </dgm:pt>
    <dgm:pt modelId="{9D8F8868-484B-42B9-AD23-65D28E3A7441}" type="pres">
      <dgm:prSet presAssocID="{4FC82E0B-921B-41C6-9AE4-2F1D78C9370F}" presName="childText" presStyleLbl="bgAcc1" presStyleIdx="3" presStyleCnt="6" custScaleX="401013" custScaleY="188874" custLinFactNeighborX="13640" custLinFactNeighborY="-4332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0449F7B8-A599-4E5D-89E5-9EF8E55C971A}" type="pres">
      <dgm:prSet presAssocID="{65AA2DA3-5F9F-4AD0-9A30-577012A73539}" presName="Name13" presStyleLbl="parChTrans1D2" presStyleIdx="4" presStyleCnt="6"/>
      <dgm:spPr/>
      <dgm:t>
        <a:bodyPr/>
        <a:lstStyle/>
        <a:p>
          <a:endParaRPr lang="it-IT"/>
        </a:p>
      </dgm:t>
    </dgm:pt>
    <dgm:pt modelId="{40DDBFBA-4ED4-44FA-BCE3-7EB895F64A2B}" type="pres">
      <dgm:prSet presAssocID="{62C3EAF1-BB17-42E8-939E-B031CC9A5782}" presName="childText" presStyleLbl="bgAcc1" presStyleIdx="4" presStyleCnt="6" custScaleX="394504" custScaleY="178179" custLinFactNeighborX="13403" custLinFactNeighborY="2735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E4E8224-9D9E-4AC4-BDE7-2B3BBFD63189}" type="pres">
      <dgm:prSet presAssocID="{168C36D4-A125-4C67-8918-6B1A472786F4}" presName="Name13" presStyleLbl="parChTrans1D2" presStyleIdx="5" presStyleCnt="6"/>
      <dgm:spPr/>
      <dgm:t>
        <a:bodyPr/>
        <a:lstStyle/>
        <a:p>
          <a:endParaRPr lang="it-IT"/>
        </a:p>
      </dgm:t>
    </dgm:pt>
    <dgm:pt modelId="{E1E386CD-4251-40C5-8846-C67CC15AB02D}" type="pres">
      <dgm:prSet presAssocID="{43B798CC-7304-43E1-8E36-C93B7EDC745B}" presName="childText" presStyleLbl="bgAcc1" presStyleIdx="5" presStyleCnt="6" custScaleX="407472" custScaleY="177748" custLinFactNeighborX="11094" custLinFactNeighborY="95672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A57EC87D-FB92-4407-BB85-8BEFB4D2CDBF}" type="presOf" srcId="{D9DE7640-08F9-4445-99F6-54DD2F256B1E}" destId="{F18EED9D-F754-40B2-9E80-8E244BDA4227}" srcOrd="0" destOrd="0" presId="urn:microsoft.com/office/officeart/2005/8/layout/hierarchy3"/>
    <dgm:cxn modelId="{8F1C793B-62EB-41E7-88A7-D377C530CF04}" type="presOf" srcId="{FB3BD56C-E91B-4E8A-B0F1-BC3B1CA61F9B}" destId="{9572B614-7F90-4EAF-8EC3-C45BBBF73192}" srcOrd="1" destOrd="0" presId="urn:microsoft.com/office/officeart/2005/8/layout/hierarchy3"/>
    <dgm:cxn modelId="{62A0C6AB-7645-4FDE-AED1-297AC5BBEF84}" srcId="{B6B4BD7F-B6B3-4053-9BB5-84245E37076C}" destId="{181354F0-007B-4A9B-A5B2-DA2F0FDEEEAE}" srcOrd="1" destOrd="0" parTransId="{B1A160ED-E0AF-4470-B318-65BEA8757B3A}" sibTransId="{7373B37B-0B56-42BA-A428-3F50F0BDA17C}"/>
    <dgm:cxn modelId="{75B54F4D-CAC4-41A9-B10B-D17C96C929FB}" type="presOf" srcId="{43B798CC-7304-43E1-8E36-C93B7EDC745B}" destId="{E1E386CD-4251-40C5-8846-C67CC15AB02D}" srcOrd="0" destOrd="0" presId="urn:microsoft.com/office/officeart/2005/8/layout/hierarchy3"/>
    <dgm:cxn modelId="{DF98D99C-6B13-4535-9D84-49C062428D41}" srcId="{FB3BD56C-E91B-4E8A-B0F1-BC3B1CA61F9B}" destId="{C838CC7C-8193-49F5-A657-432425EDF086}" srcOrd="0" destOrd="0" parTransId="{46C5DB49-519F-471C-8D20-6F817DFA526C}" sibTransId="{0A034BB3-CF56-4A0F-A968-2503501AA0DC}"/>
    <dgm:cxn modelId="{FC0DA84B-5FD7-4B17-9684-B1E27F3EA4C3}" srcId="{181354F0-007B-4A9B-A5B2-DA2F0FDEEEAE}" destId="{62C3EAF1-BB17-42E8-939E-B031CC9A5782}" srcOrd="1" destOrd="0" parTransId="{65AA2DA3-5F9F-4AD0-9A30-577012A73539}" sibTransId="{BB4DFE0C-2775-4AD1-B3DF-E86B3C483AFD}"/>
    <dgm:cxn modelId="{C2C9CEF9-C6B3-4D86-BFE1-E1FB8B713A25}" srcId="{FB3BD56C-E91B-4E8A-B0F1-BC3B1CA61F9B}" destId="{1F62021B-80F5-4E4B-971B-6A85F594CAEE}" srcOrd="1" destOrd="0" parTransId="{7AB5A55B-334D-44A8-85FE-9A6DD8087ABA}" sibTransId="{02D68EC1-7036-43B9-8EEF-F7E85ECB654C}"/>
    <dgm:cxn modelId="{21E60A25-ED4F-4056-BA40-07218452A485}" type="presOf" srcId="{181354F0-007B-4A9B-A5B2-DA2F0FDEEEAE}" destId="{FBDE5517-6BA8-4FD7-B01D-347B2551B66B}" srcOrd="0" destOrd="0" presId="urn:microsoft.com/office/officeart/2005/8/layout/hierarchy3"/>
    <dgm:cxn modelId="{D489E5B8-5FEA-422F-9210-63EAADE15A4E}" type="presOf" srcId="{181354F0-007B-4A9B-A5B2-DA2F0FDEEEAE}" destId="{44B07B7D-F882-4B30-A8C9-A447E71BB007}" srcOrd="1" destOrd="0" presId="urn:microsoft.com/office/officeart/2005/8/layout/hierarchy3"/>
    <dgm:cxn modelId="{3A5D1F0E-AC83-4F97-9D00-EE30352C2A8C}" type="presOf" srcId="{8F8B2AC4-FFE1-46D0-811F-F21DDB4D4228}" destId="{057F5522-66A0-45FE-B74B-071193CF9209}" srcOrd="0" destOrd="0" presId="urn:microsoft.com/office/officeart/2005/8/layout/hierarchy3"/>
    <dgm:cxn modelId="{84997D63-F397-4A6B-9BBD-C60C27B813E2}" srcId="{FB3BD56C-E91B-4E8A-B0F1-BC3B1CA61F9B}" destId="{CB4D8752-A981-47A0-B205-CCD83FAAFED5}" srcOrd="2" destOrd="0" parTransId="{8F8B2AC4-FFE1-46D0-811F-F21DDB4D4228}" sibTransId="{3AC17606-A447-403F-A17A-A46701A74B72}"/>
    <dgm:cxn modelId="{6968E40A-43D4-48B4-9389-482A65CC2849}" type="presOf" srcId="{168C36D4-A125-4C67-8918-6B1A472786F4}" destId="{AE4E8224-9D9E-4AC4-BDE7-2B3BBFD63189}" srcOrd="0" destOrd="0" presId="urn:microsoft.com/office/officeart/2005/8/layout/hierarchy3"/>
    <dgm:cxn modelId="{1D87CDCB-FF45-41BB-86BD-0F6E99D7F23C}" type="presOf" srcId="{46C5DB49-519F-471C-8D20-6F817DFA526C}" destId="{1B8AB3C9-2ED8-4C88-8B76-5E1B3D040A61}" srcOrd="0" destOrd="0" presId="urn:microsoft.com/office/officeart/2005/8/layout/hierarchy3"/>
    <dgm:cxn modelId="{8D9A4618-4F69-4565-8D01-B95D5F48CBAC}" type="presOf" srcId="{FB3BD56C-E91B-4E8A-B0F1-BC3B1CA61F9B}" destId="{2A0D4334-3BA8-45F9-B007-B9E3DB7541D7}" srcOrd="0" destOrd="0" presId="urn:microsoft.com/office/officeart/2005/8/layout/hierarchy3"/>
    <dgm:cxn modelId="{5300CE85-A9B2-4D63-BFEB-73974AB36240}" srcId="{181354F0-007B-4A9B-A5B2-DA2F0FDEEEAE}" destId="{43B798CC-7304-43E1-8E36-C93B7EDC745B}" srcOrd="2" destOrd="0" parTransId="{168C36D4-A125-4C67-8918-6B1A472786F4}" sibTransId="{4D582B67-16A6-46B6-82C1-4CB10EF54182}"/>
    <dgm:cxn modelId="{FC00E968-9385-4100-9605-B3E973499BF3}" type="presOf" srcId="{1F62021B-80F5-4E4B-971B-6A85F594CAEE}" destId="{A90262E1-1624-4024-92F6-CB3D32C647C1}" srcOrd="0" destOrd="0" presId="urn:microsoft.com/office/officeart/2005/8/layout/hierarchy3"/>
    <dgm:cxn modelId="{C0440E9F-661B-467D-A0E8-3F6C4FB389A7}" type="presOf" srcId="{4FC82E0B-921B-41C6-9AE4-2F1D78C9370F}" destId="{9D8F8868-484B-42B9-AD23-65D28E3A7441}" srcOrd="0" destOrd="0" presId="urn:microsoft.com/office/officeart/2005/8/layout/hierarchy3"/>
    <dgm:cxn modelId="{88A03335-6AEF-4086-8EF3-031B473F685A}" type="presOf" srcId="{C838CC7C-8193-49F5-A657-432425EDF086}" destId="{C6C544D4-08EC-4DC1-865C-04E589DADD5F}" srcOrd="0" destOrd="0" presId="urn:microsoft.com/office/officeart/2005/8/layout/hierarchy3"/>
    <dgm:cxn modelId="{6763449A-4CE2-45DF-B872-04CE225EBD36}" srcId="{181354F0-007B-4A9B-A5B2-DA2F0FDEEEAE}" destId="{4FC82E0B-921B-41C6-9AE4-2F1D78C9370F}" srcOrd="0" destOrd="0" parTransId="{D9DE7640-08F9-4445-99F6-54DD2F256B1E}" sibTransId="{6FC46239-7143-4DD4-8EA9-5AC2972C4889}"/>
    <dgm:cxn modelId="{50B96566-98EB-470D-AB20-BBB0CAF9097D}" type="presOf" srcId="{7AB5A55B-334D-44A8-85FE-9A6DD8087ABA}" destId="{1795A266-468D-411A-AD0D-182F7AA792AC}" srcOrd="0" destOrd="0" presId="urn:microsoft.com/office/officeart/2005/8/layout/hierarchy3"/>
    <dgm:cxn modelId="{9153E053-D526-42A4-81EB-64595BCB2CDC}" type="presOf" srcId="{62C3EAF1-BB17-42E8-939E-B031CC9A5782}" destId="{40DDBFBA-4ED4-44FA-BCE3-7EB895F64A2B}" srcOrd="0" destOrd="0" presId="urn:microsoft.com/office/officeart/2005/8/layout/hierarchy3"/>
    <dgm:cxn modelId="{0BDE223F-F16F-4853-866B-97B775CFA184}" srcId="{B6B4BD7F-B6B3-4053-9BB5-84245E37076C}" destId="{FB3BD56C-E91B-4E8A-B0F1-BC3B1CA61F9B}" srcOrd="0" destOrd="0" parTransId="{D6DEEC3F-0468-4072-9597-40FF887485FC}" sibTransId="{139CDED9-4B63-48F2-B6F2-615EA1057E6C}"/>
    <dgm:cxn modelId="{9F1248BC-D268-45AC-B797-88650DC1E3B5}" type="presOf" srcId="{CB4D8752-A981-47A0-B205-CCD83FAAFED5}" destId="{13E969CD-A33A-4381-B5DA-057B3C12DDDA}" srcOrd="0" destOrd="0" presId="urn:microsoft.com/office/officeart/2005/8/layout/hierarchy3"/>
    <dgm:cxn modelId="{08F229A4-571D-4CC5-A07A-99B91700347C}" type="presOf" srcId="{B6B4BD7F-B6B3-4053-9BB5-84245E37076C}" destId="{4C1BBB09-36D1-4B56-BFEB-E114432A31C8}" srcOrd="0" destOrd="0" presId="urn:microsoft.com/office/officeart/2005/8/layout/hierarchy3"/>
    <dgm:cxn modelId="{4F544591-75D6-4274-91A1-DBB12F19C4FF}" type="presOf" srcId="{65AA2DA3-5F9F-4AD0-9A30-577012A73539}" destId="{0449F7B8-A599-4E5D-89E5-9EF8E55C971A}" srcOrd="0" destOrd="0" presId="urn:microsoft.com/office/officeart/2005/8/layout/hierarchy3"/>
    <dgm:cxn modelId="{C92F6A66-DF8B-41E4-ABD0-F4FDA8FAEF56}" type="presParOf" srcId="{4C1BBB09-36D1-4B56-BFEB-E114432A31C8}" destId="{51B8604A-9602-4EBD-93F2-99DA32FEC1AB}" srcOrd="0" destOrd="0" presId="urn:microsoft.com/office/officeart/2005/8/layout/hierarchy3"/>
    <dgm:cxn modelId="{21783261-972B-44CB-951A-E72A3162A38C}" type="presParOf" srcId="{51B8604A-9602-4EBD-93F2-99DA32FEC1AB}" destId="{33784876-DE0D-409C-ACCE-2673357C1FAF}" srcOrd="0" destOrd="0" presId="urn:microsoft.com/office/officeart/2005/8/layout/hierarchy3"/>
    <dgm:cxn modelId="{A6F584AB-42E7-4A5F-A3ED-CDA97E2034FF}" type="presParOf" srcId="{33784876-DE0D-409C-ACCE-2673357C1FAF}" destId="{2A0D4334-3BA8-45F9-B007-B9E3DB7541D7}" srcOrd="0" destOrd="0" presId="urn:microsoft.com/office/officeart/2005/8/layout/hierarchy3"/>
    <dgm:cxn modelId="{B9D9A84D-8357-43DF-A50D-75E97647C0DA}" type="presParOf" srcId="{33784876-DE0D-409C-ACCE-2673357C1FAF}" destId="{9572B614-7F90-4EAF-8EC3-C45BBBF73192}" srcOrd="1" destOrd="0" presId="urn:microsoft.com/office/officeart/2005/8/layout/hierarchy3"/>
    <dgm:cxn modelId="{BE0552BA-8EBB-48B3-B8C6-297FAE77B071}" type="presParOf" srcId="{51B8604A-9602-4EBD-93F2-99DA32FEC1AB}" destId="{F39CB58D-D90F-42C3-A886-612F25009D97}" srcOrd="1" destOrd="0" presId="urn:microsoft.com/office/officeart/2005/8/layout/hierarchy3"/>
    <dgm:cxn modelId="{F72125AD-A23E-4A2E-8FD9-AC77194C17FE}" type="presParOf" srcId="{F39CB58D-D90F-42C3-A886-612F25009D97}" destId="{1B8AB3C9-2ED8-4C88-8B76-5E1B3D040A61}" srcOrd="0" destOrd="0" presId="urn:microsoft.com/office/officeart/2005/8/layout/hierarchy3"/>
    <dgm:cxn modelId="{AE8E9624-5FB4-4732-BBE9-564EDD18F0DC}" type="presParOf" srcId="{F39CB58D-D90F-42C3-A886-612F25009D97}" destId="{C6C544D4-08EC-4DC1-865C-04E589DADD5F}" srcOrd="1" destOrd="0" presId="urn:microsoft.com/office/officeart/2005/8/layout/hierarchy3"/>
    <dgm:cxn modelId="{A01560D9-70A6-44E3-979B-6D52F5A7E572}" type="presParOf" srcId="{F39CB58D-D90F-42C3-A886-612F25009D97}" destId="{1795A266-468D-411A-AD0D-182F7AA792AC}" srcOrd="2" destOrd="0" presId="urn:microsoft.com/office/officeart/2005/8/layout/hierarchy3"/>
    <dgm:cxn modelId="{D90C02EF-B8D0-4307-876B-D3D52A6243BF}" type="presParOf" srcId="{F39CB58D-D90F-42C3-A886-612F25009D97}" destId="{A90262E1-1624-4024-92F6-CB3D32C647C1}" srcOrd="3" destOrd="0" presId="urn:microsoft.com/office/officeart/2005/8/layout/hierarchy3"/>
    <dgm:cxn modelId="{CD2A6520-ADB6-4F27-AF54-7E64555FD75D}" type="presParOf" srcId="{F39CB58D-D90F-42C3-A886-612F25009D97}" destId="{057F5522-66A0-45FE-B74B-071193CF9209}" srcOrd="4" destOrd="0" presId="urn:microsoft.com/office/officeart/2005/8/layout/hierarchy3"/>
    <dgm:cxn modelId="{D7379AF8-410A-4682-8449-3C23A0C663AA}" type="presParOf" srcId="{F39CB58D-D90F-42C3-A886-612F25009D97}" destId="{13E969CD-A33A-4381-B5DA-057B3C12DDDA}" srcOrd="5" destOrd="0" presId="urn:microsoft.com/office/officeart/2005/8/layout/hierarchy3"/>
    <dgm:cxn modelId="{21C8F945-B9D4-4282-8D94-D78738ADDDFD}" type="presParOf" srcId="{4C1BBB09-36D1-4B56-BFEB-E114432A31C8}" destId="{2DF64130-9FC4-4C8A-A4A2-777996020D83}" srcOrd="1" destOrd="0" presId="urn:microsoft.com/office/officeart/2005/8/layout/hierarchy3"/>
    <dgm:cxn modelId="{A369380B-32AF-4C7A-A847-D42B363A52DF}" type="presParOf" srcId="{2DF64130-9FC4-4C8A-A4A2-777996020D83}" destId="{F6F0E7C7-8F8E-4B18-945B-2BE0D32D2267}" srcOrd="0" destOrd="0" presId="urn:microsoft.com/office/officeart/2005/8/layout/hierarchy3"/>
    <dgm:cxn modelId="{27585041-DCA1-4A2F-AB41-AC4BEB3A5A10}" type="presParOf" srcId="{F6F0E7C7-8F8E-4B18-945B-2BE0D32D2267}" destId="{FBDE5517-6BA8-4FD7-B01D-347B2551B66B}" srcOrd="0" destOrd="0" presId="urn:microsoft.com/office/officeart/2005/8/layout/hierarchy3"/>
    <dgm:cxn modelId="{2FAB1244-92E3-4C18-8375-27E78F23CBBE}" type="presParOf" srcId="{F6F0E7C7-8F8E-4B18-945B-2BE0D32D2267}" destId="{44B07B7D-F882-4B30-A8C9-A447E71BB007}" srcOrd="1" destOrd="0" presId="urn:microsoft.com/office/officeart/2005/8/layout/hierarchy3"/>
    <dgm:cxn modelId="{12DF4A69-083A-4691-A72F-5407BD5B8BA3}" type="presParOf" srcId="{2DF64130-9FC4-4C8A-A4A2-777996020D83}" destId="{908AEFAF-7F66-4905-8CCB-BF6EB2531FCD}" srcOrd="1" destOrd="0" presId="urn:microsoft.com/office/officeart/2005/8/layout/hierarchy3"/>
    <dgm:cxn modelId="{7282BA26-1F63-4503-8E2C-F70CF2CAC699}" type="presParOf" srcId="{908AEFAF-7F66-4905-8CCB-BF6EB2531FCD}" destId="{F18EED9D-F754-40B2-9E80-8E244BDA4227}" srcOrd="0" destOrd="0" presId="urn:microsoft.com/office/officeart/2005/8/layout/hierarchy3"/>
    <dgm:cxn modelId="{DFE5E4C8-287C-4F29-9E51-26D0B55357C0}" type="presParOf" srcId="{908AEFAF-7F66-4905-8CCB-BF6EB2531FCD}" destId="{9D8F8868-484B-42B9-AD23-65D28E3A7441}" srcOrd="1" destOrd="0" presId="urn:microsoft.com/office/officeart/2005/8/layout/hierarchy3"/>
    <dgm:cxn modelId="{C3A9F69D-22DC-4849-8FEE-653D15EC3E58}" type="presParOf" srcId="{908AEFAF-7F66-4905-8CCB-BF6EB2531FCD}" destId="{0449F7B8-A599-4E5D-89E5-9EF8E55C971A}" srcOrd="2" destOrd="0" presId="urn:microsoft.com/office/officeart/2005/8/layout/hierarchy3"/>
    <dgm:cxn modelId="{8979A028-189C-43EA-B6E4-5367B1ABF0D7}" type="presParOf" srcId="{908AEFAF-7F66-4905-8CCB-BF6EB2531FCD}" destId="{40DDBFBA-4ED4-44FA-BCE3-7EB895F64A2B}" srcOrd="3" destOrd="0" presId="urn:microsoft.com/office/officeart/2005/8/layout/hierarchy3"/>
    <dgm:cxn modelId="{42C7A63B-2798-4177-AAA0-86D7852BD691}" type="presParOf" srcId="{908AEFAF-7F66-4905-8CCB-BF6EB2531FCD}" destId="{AE4E8224-9D9E-4AC4-BDE7-2B3BBFD63189}" srcOrd="4" destOrd="0" presId="urn:microsoft.com/office/officeart/2005/8/layout/hierarchy3"/>
    <dgm:cxn modelId="{ED9AAC69-6719-441E-A45E-656DDF85A97B}" type="presParOf" srcId="{908AEFAF-7F66-4905-8CCB-BF6EB2531FCD}" destId="{E1E386CD-4251-40C5-8846-C67CC15AB02D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B4BD7F-B6B3-4053-9BB5-84245E37076C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it-IT"/>
        </a:p>
      </dgm:t>
    </dgm:pt>
    <dgm:pt modelId="{FB3BD56C-E91B-4E8A-B0F1-BC3B1CA61F9B}">
      <dgm:prSet phldrT="[Testo]" custT="1"/>
      <dgm:spPr/>
      <dgm:t>
        <a:bodyPr/>
        <a:lstStyle/>
        <a:p>
          <a:r>
            <a:rPr lang="it-IT" sz="3500" b="1" kern="1200" cap="small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rPr>
            <a:t>In-situ</a:t>
          </a:r>
          <a:endParaRPr lang="it-IT" sz="3500" b="1" kern="1200" cap="small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j-cs"/>
          </a:endParaRPr>
        </a:p>
      </dgm:t>
    </dgm:pt>
    <dgm:pt modelId="{D6DEEC3F-0468-4072-9597-40FF887485FC}" type="parTrans" cxnId="{0BDE223F-F16F-4853-866B-97B775CFA184}">
      <dgm:prSet/>
      <dgm:spPr/>
      <dgm:t>
        <a:bodyPr/>
        <a:lstStyle/>
        <a:p>
          <a:endParaRPr lang="it-IT"/>
        </a:p>
      </dgm:t>
    </dgm:pt>
    <dgm:pt modelId="{139CDED9-4B63-48F2-B6F2-615EA1057E6C}" type="sibTrans" cxnId="{0BDE223F-F16F-4853-866B-97B775CFA184}">
      <dgm:prSet/>
      <dgm:spPr/>
      <dgm:t>
        <a:bodyPr/>
        <a:lstStyle/>
        <a:p>
          <a:endParaRPr lang="it-IT"/>
        </a:p>
      </dgm:t>
    </dgm:pt>
    <dgm:pt modelId="{C838CC7C-8193-49F5-A657-432425EDF086}">
      <dgm:prSet phldrT="[Testo]" custT="1"/>
      <dgm:spPr/>
      <dgm:t>
        <a:bodyPr/>
        <a:lstStyle/>
        <a:p>
          <a:r>
            <a:rPr lang="it-IT" sz="2500" dirty="0" err="1" smtClean="0"/>
            <a:t>Inhomogeneity</a:t>
          </a:r>
          <a:r>
            <a:rPr lang="it-IT" sz="2500" dirty="0" smtClean="0"/>
            <a:t> over long </a:t>
          </a:r>
          <a:r>
            <a:rPr lang="it-IT" sz="2500" dirty="0" err="1" smtClean="0"/>
            <a:t>length</a:t>
          </a:r>
          <a:r>
            <a:rPr lang="it-IT" sz="2500" dirty="0" smtClean="0"/>
            <a:t> </a:t>
          </a:r>
          <a:endParaRPr lang="it-IT" sz="2500" dirty="0"/>
        </a:p>
      </dgm:t>
    </dgm:pt>
    <dgm:pt modelId="{46C5DB49-519F-471C-8D20-6F817DFA526C}" type="parTrans" cxnId="{DF98D99C-6B13-4535-9D84-49C062428D41}">
      <dgm:prSet/>
      <dgm:spPr/>
      <dgm:t>
        <a:bodyPr/>
        <a:lstStyle/>
        <a:p>
          <a:endParaRPr lang="it-IT"/>
        </a:p>
      </dgm:t>
    </dgm:pt>
    <dgm:pt modelId="{0A034BB3-CF56-4A0F-A968-2503501AA0DC}" type="sibTrans" cxnId="{DF98D99C-6B13-4535-9D84-49C062428D41}">
      <dgm:prSet/>
      <dgm:spPr/>
      <dgm:t>
        <a:bodyPr/>
        <a:lstStyle/>
        <a:p>
          <a:endParaRPr lang="it-IT"/>
        </a:p>
      </dgm:t>
    </dgm:pt>
    <dgm:pt modelId="{1F62021B-80F5-4E4B-971B-6A85F594CAEE}">
      <dgm:prSet phldrT="[Testo]" custT="1"/>
      <dgm:spPr/>
      <dgm:t>
        <a:bodyPr/>
        <a:lstStyle/>
        <a:p>
          <a:r>
            <a:rPr lang="it-IT" sz="2500" dirty="0" err="1" smtClean="0"/>
            <a:t>Need</a:t>
          </a:r>
          <a:r>
            <a:rPr lang="it-IT" sz="2500" dirty="0" smtClean="0"/>
            <a:t> of </a:t>
          </a:r>
          <a:r>
            <a:rPr lang="it-IT" sz="2500" dirty="0" err="1" smtClean="0"/>
            <a:t>inert</a:t>
          </a:r>
          <a:r>
            <a:rPr lang="it-IT" sz="2500" dirty="0" smtClean="0"/>
            <a:t> </a:t>
          </a:r>
          <a:r>
            <a:rPr lang="it-IT" sz="2500" dirty="0" err="1" smtClean="0"/>
            <a:t>sheaths</a:t>
          </a:r>
          <a:endParaRPr lang="it-IT" sz="2500" dirty="0"/>
        </a:p>
      </dgm:t>
    </dgm:pt>
    <dgm:pt modelId="{7AB5A55B-334D-44A8-85FE-9A6DD8087ABA}" type="parTrans" cxnId="{C2C9CEF9-C6B3-4D86-BFE1-E1FB8B713A25}">
      <dgm:prSet/>
      <dgm:spPr/>
      <dgm:t>
        <a:bodyPr/>
        <a:lstStyle/>
        <a:p>
          <a:endParaRPr lang="it-IT"/>
        </a:p>
      </dgm:t>
    </dgm:pt>
    <dgm:pt modelId="{02D68EC1-7036-43B9-8EEF-F7E85ECB654C}" type="sibTrans" cxnId="{C2C9CEF9-C6B3-4D86-BFE1-E1FB8B713A25}">
      <dgm:prSet/>
      <dgm:spPr/>
      <dgm:t>
        <a:bodyPr/>
        <a:lstStyle/>
        <a:p>
          <a:endParaRPr lang="it-IT"/>
        </a:p>
      </dgm:t>
    </dgm:pt>
    <dgm:pt modelId="{181354F0-007B-4A9B-A5B2-DA2F0FDEEEAE}">
      <dgm:prSet phldrT="[Testo]" custT="1"/>
      <dgm:spPr/>
      <dgm:t>
        <a:bodyPr/>
        <a:lstStyle/>
        <a:p>
          <a:r>
            <a:rPr lang="it-IT" sz="3500" b="1" kern="1200" cap="small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rPr>
            <a:t>Ex-situ</a:t>
          </a:r>
          <a:endParaRPr lang="it-IT" sz="3500" b="1" kern="1200" cap="small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j-cs"/>
          </a:endParaRPr>
        </a:p>
      </dgm:t>
    </dgm:pt>
    <dgm:pt modelId="{B1A160ED-E0AF-4470-B318-65BEA8757B3A}" type="parTrans" cxnId="{62A0C6AB-7645-4FDE-AED1-297AC5BBEF84}">
      <dgm:prSet/>
      <dgm:spPr/>
      <dgm:t>
        <a:bodyPr/>
        <a:lstStyle/>
        <a:p>
          <a:endParaRPr lang="it-IT"/>
        </a:p>
      </dgm:t>
    </dgm:pt>
    <dgm:pt modelId="{7373B37B-0B56-42BA-A428-3F50F0BDA17C}" type="sibTrans" cxnId="{62A0C6AB-7645-4FDE-AED1-297AC5BBEF84}">
      <dgm:prSet/>
      <dgm:spPr/>
      <dgm:t>
        <a:bodyPr/>
        <a:lstStyle/>
        <a:p>
          <a:endParaRPr lang="it-IT"/>
        </a:p>
      </dgm:t>
    </dgm:pt>
    <dgm:pt modelId="{4FC82E0B-921B-41C6-9AE4-2F1D78C9370F}">
      <dgm:prSet phldrT="[Testo]" custT="1"/>
      <dgm:spPr/>
      <dgm:t>
        <a:bodyPr/>
        <a:lstStyle/>
        <a:p>
          <a:r>
            <a:rPr lang="it-IT" sz="2500" dirty="0" err="1" smtClean="0"/>
            <a:t>Need</a:t>
          </a:r>
          <a:r>
            <a:rPr lang="it-IT" sz="2500" dirty="0" smtClean="0"/>
            <a:t> of hard </a:t>
          </a:r>
          <a:r>
            <a:rPr lang="it-IT" sz="2500" dirty="0" err="1" smtClean="0"/>
            <a:t>sheath</a:t>
          </a:r>
          <a:r>
            <a:rPr lang="it-IT" sz="2500" dirty="0" smtClean="0"/>
            <a:t> </a:t>
          </a:r>
          <a:r>
            <a:rPr lang="it-IT" sz="2500" dirty="0" err="1" smtClean="0"/>
            <a:t>materials</a:t>
          </a:r>
          <a:r>
            <a:rPr lang="it-IT" sz="2500" dirty="0" smtClean="0"/>
            <a:t> </a:t>
          </a:r>
          <a:endParaRPr lang="it-IT" sz="2500" dirty="0"/>
        </a:p>
      </dgm:t>
    </dgm:pt>
    <dgm:pt modelId="{D9DE7640-08F9-4445-99F6-54DD2F256B1E}" type="parTrans" cxnId="{6763449A-4CE2-45DF-B872-04CE225EBD36}">
      <dgm:prSet/>
      <dgm:spPr/>
      <dgm:t>
        <a:bodyPr/>
        <a:lstStyle/>
        <a:p>
          <a:endParaRPr lang="it-IT"/>
        </a:p>
      </dgm:t>
    </dgm:pt>
    <dgm:pt modelId="{6FC46239-7143-4DD4-8EA9-5AC2972C4889}" type="sibTrans" cxnId="{6763449A-4CE2-45DF-B872-04CE225EBD36}">
      <dgm:prSet/>
      <dgm:spPr/>
      <dgm:t>
        <a:bodyPr/>
        <a:lstStyle/>
        <a:p>
          <a:endParaRPr lang="it-IT"/>
        </a:p>
      </dgm:t>
    </dgm:pt>
    <dgm:pt modelId="{4C1BBB09-36D1-4B56-BFEB-E114432A31C8}" type="pres">
      <dgm:prSet presAssocID="{B6B4BD7F-B6B3-4053-9BB5-84245E37076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t-IT"/>
        </a:p>
      </dgm:t>
    </dgm:pt>
    <dgm:pt modelId="{51B8604A-9602-4EBD-93F2-99DA32FEC1AB}" type="pres">
      <dgm:prSet presAssocID="{FB3BD56C-E91B-4E8A-B0F1-BC3B1CA61F9B}" presName="root" presStyleCnt="0"/>
      <dgm:spPr/>
    </dgm:pt>
    <dgm:pt modelId="{33784876-DE0D-409C-ACCE-2673357C1FAF}" type="pres">
      <dgm:prSet presAssocID="{FB3BD56C-E91B-4E8A-B0F1-BC3B1CA61F9B}" presName="rootComposite" presStyleCnt="0"/>
      <dgm:spPr/>
    </dgm:pt>
    <dgm:pt modelId="{2A0D4334-3BA8-45F9-B007-B9E3DB7541D7}" type="pres">
      <dgm:prSet presAssocID="{FB3BD56C-E91B-4E8A-B0F1-BC3B1CA61F9B}" presName="rootText" presStyleLbl="node1" presStyleIdx="0" presStyleCnt="2" custScaleX="378297" custScaleY="160727" custLinFactY="-62286" custLinFactNeighborX="-258" custLinFactNeighborY="-100000"/>
      <dgm:spPr/>
      <dgm:t>
        <a:bodyPr/>
        <a:lstStyle/>
        <a:p>
          <a:endParaRPr lang="it-IT"/>
        </a:p>
      </dgm:t>
    </dgm:pt>
    <dgm:pt modelId="{9572B614-7F90-4EAF-8EC3-C45BBBF73192}" type="pres">
      <dgm:prSet presAssocID="{FB3BD56C-E91B-4E8A-B0F1-BC3B1CA61F9B}" presName="rootConnector" presStyleLbl="node1" presStyleIdx="0" presStyleCnt="2"/>
      <dgm:spPr/>
      <dgm:t>
        <a:bodyPr/>
        <a:lstStyle/>
        <a:p>
          <a:endParaRPr lang="it-IT"/>
        </a:p>
      </dgm:t>
    </dgm:pt>
    <dgm:pt modelId="{F39CB58D-D90F-42C3-A886-612F25009D97}" type="pres">
      <dgm:prSet presAssocID="{FB3BD56C-E91B-4E8A-B0F1-BC3B1CA61F9B}" presName="childShape" presStyleCnt="0"/>
      <dgm:spPr/>
    </dgm:pt>
    <dgm:pt modelId="{1B8AB3C9-2ED8-4C88-8B76-5E1B3D040A61}" type="pres">
      <dgm:prSet presAssocID="{46C5DB49-519F-471C-8D20-6F817DFA526C}" presName="Name13" presStyleLbl="parChTrans1D2" presStyleIdx="0" presStyleCnt="3"/>
      <dgm:spPr/>
      <dgm:t>
        <a:bodyPr/>
        <a:lstStyle/>
        <a:p>
          <a:endParaRPr lang="it-IT"/>
        </a:p>
      </dgm:t>
    </dgm:pt>
    <dgm:pt modelId="{C6C544D4-08EC-4DC1-865C-04E589DADD5F}" type="pres">
      <dgm:prSet presAssocID="{C838CC7C-8193-49F5-A657-432425EDF086}" presName="childText" presStyleLbl="bgAcc1" presStyleIdx="0" presStyleCnt="3" custScaleX="384749" custScaleY="179057" custLinFactNeighborX="4508" custLinFactNeighborY="-3377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1795A266-468D-411A-AD0D-182F7AA792AC}" type="pres">
      <dgm:prSet presAssocID="{7AB5A55B-334D-44A8-85FE-9A6DD8087ABA}" presName="Name13" presStyleLbl="parChTrans1D2" presStyleIdx="1" presStyleCnt="3"/>
      <dgm:spPr/>
      <dgm:t>
        <a:bodyPr/>
        <a:lstStyle/>
        <a:p>
          <a:endParaRPr lang="it-IT"/>
        </a:p>
      </dgm:t>
    </dgm:pt>
    <dgm:pt modelId="{A90262E1-1624-4024-92F6-CB3D32C647C1}" type="pres">
      <dgm:prSet presAssocID="{1F62021B-80F5-4E4B-971B-6A85F594CAEE}" presName="childText" presStyleLbl="bgAcc1" presStyleIdx="1" presStyleCnt="3" custScaleX="379194" custScaleY="177086" custLinFactNeighborX="8259" custLinFactNeighborY="3583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DF64130-9FC4-4C8A-A4A2-777996020D83}" type="pres">
      <dgm:prSet presAssocID="{181354F0-007B-4A9B-A5B2-DA2F0FDEEEAE}" presName="root" presStyleCnt="0"/>
      <dgm:spPr/>
    </dgm:pt>
    <dgm:pt modelId="{F6F0E7C7-8F8E-4B18-945B-2BE0D32D2267}" type="pres">
      <dgm:prSet presAssocID="{181354F0-007B-4A9B-A5B2-DA2F0FDEEEAE}" presName="rootComposite" presStyleCnt="0"/>
      <dgm:spPr/>
    </dgm:pt>
    <dgm:pt modelId="{FBDE5517-6BA8-4FD7-B01D-347B2551B66B}" type="pres">
      <dgm:prSet presAssocID="{181354F0-007B-4A9B-A5B2-DA2F0FDEEEAE}" presName="rootText" presStyleLbl="node1" presStyleIdx="1" presStyleCnt="2" custScaleX="385617" custScaleY="159739" custLinFactY="-69511" custLinFactNeighborX="10526" custLinFactNeighborY="-100000"/>
      <dgm:spPr/>
      <dgm:t>
        <a:bodyPr/>
        <a:lstStyle/>
        <a:p>
          <a:endParaRPr lang="it-IT"/>
        </a:p>
      </dgm:t>
    </dgm:pt>
    <dgm:pt modelId="{44B07B7D-F882-4B30-A8C9-A447E71BB007}" type="pres">
      <dgm:prSet presAssocID="{181354F0-007B-4A9B-A5B2-DA2F0FDEEEAE}" presName="rootConnector" presStyleLbl="node1" presStyleIdx="1" presStyleCnt="2"/>
      <dgm:spPr/>
      <dgm:t>
        <a:bodyPr/>
        <a:lstStyle/>
        <a:p>
          <a:endParaRPr lang="it-IT"/>
        </a:p>
      </dgm:t>
    </dgm:pt>
    <dgm:pt modelId="{908AEFAF-7F66-4905-8CCB-BF6EB2531FCD}" type="pres">
      <dgm:prSet presAssocID="{181354F0-007B-4A9B-A5B2-DA2F0FDEEEAE}" presName="childShape" presStyleCnt="0"/>
      <dgm:spPr/>
    </dgm:pt>
    <dgm:pt modelId="{F18EED9D-F754-40B2-9E80-8E244BDA4227}" type="pres">
      <dgm:prSet presAssocID="{D9DE7640-08F9-4445-99F6-54DD2F256B1E}" presName="Name13" presStyleLbl="parChTrans1D2" presStyleIdx="2" presStyleCnt="3"/>
      <dgm:spPr/>
      <dgm:t>
        <a:bodyPr/>
        <a:lstStyle/>
        <a:p>
          <a:endParaRPr lang="it-IT"/>
        </a:p>
      </dgm:t>
    </dgm:pt>
    <dgm:pt modelId="{9D8F8868-484B-42B9-AD23-65D28E3A7441}" type="pres">
      <dgm:prSet presAssocID="{4FC82E0B-921B-41C6-9AE4-2F1D78C9370F}" presName="childText" presStyleLbl="bgAcc1" presStyleIdx="2" presStyleCnt="3" custScaleX="401013" custScaleY="188874" custLinFactNeighborX="13640" custLinFactNeighborY="-43326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00E3A717-3B5D-49E3-8640-E6489DDD53DD}" type="presOf" srcId="{FB3BD56C-E91B-4E8A-B0F1-BC3B1CA61F9B}" destId="{9572B614-7F90-4EAF-8EC3-C45BBBF73192}" srcOrd="1" destOrd="0" presId="urn:microsoft.com/office/officeart/2005/8/layout/hierarchy3"/>
    <dgm:cxn modelId="{77280D30-B0B4-4C99-8D31-7E90078D1716}" type="presOf" srcId="{B6B4BD7F-B6B3-4053-9BB5-84245E37076C}" destId="{4C1BBB09-36D1-4B56-BFEB-E114432A31C8}" srcOrd="0" destOrd="0" presId="urn:microsoft.com/office/officeart/2005/8/layout/hierarchy3"/>
    <dgm:cxn modelId="{00B50DF7-A791-4F80-8955-2C6973FA43EB}" type="presOf" srcId="{C838CC7C-8193-49F5-A657-432425EDF086}" destId="{C6C544D4-08EC-4DC1-865C-04E589DADD5F}" srcOrd="0" destOrd="0" presId="urn:microsoft.com/office/officeart/2005/8/layout/hierarchy3"/>
    <dgm:cxn modelId="{DF98D99C-6B13-4535-9D84-49C062428D41}" srcId="{FB3BD56C-E91B-4E8A-B0F1-BC3B1CA61F9B}" destId="{C838CC7C-8193-49F5-A657-432425EDF086}" srcOrd="0" destOrd="0" parTransId="{46C5DB49-519F-471C-8D20-6F817DFA526C}" sibTransId="{0A034BB3-CF56-4A0F-A968-2503501AA0DC}"/>
    <dgm:cxn modelId="{62A0C6AB-7645-4FDE-AED1-297AC5BBEF84}" srcId="{B6B4BD7F-B6B3-4053-9BB5-84245E37076C}" destId="{181354F0-007B-4A9B-A5B2-DA2F0FDEEEAE}" srcOrd="1" destOrd="0" parTransId="{B1A160ED-E0AF-4470-B318-65BEA8757B3A}" sibTransId="{7373B37B-0B56-42BA-A428-3F50F0BDA17C}"/>
    <dgm:cxn modelId="{4E3EDA7A-B56C-421E-9BA6-65576E1B0B10}" type="presOf" srcId="{46C5DB49-519F-471C-8D20-6F817DFA526C}" destId="{1B8AB3C9-2ED8-4C88-8B76-5E1B3D040A61}" srcOrd="0" destOrd="0" presId="urn:microsoft.com/office/officeart/2005/8/layout/hierarchy3"/>
    <dgm:cxn modelId="{0BDE223F-F16F-4853-866B-97B775CFA184}" srcId="{B6B4BD7F-B6B3-4053-9BB5-84245E37076C}" destId="{FB3BD56C-E91B-4E8A-B0F1-BC3B1CA61F9B}" srcOrd="0" destOrd="0" parTransId="{D6DEEC3F-0468-4072-9597-40FF887485FC}" sibTransId="{139CDED9-4B63-48F2-B6F2-615EA1057E6C}"/>
    <dgm:cxn modelId="{4904B3CC-CFB4-47FB-9434-678B033DAB42}" type="presOf" srcId="{181354F0-007B-4A9B-A5B2-DA2F0FDEEEAE}" destId="{FBDE5517-6BA8-4FD7-B01D-347B2551B66B}" srcOrd="0" destOrd="0" presId="urn:microsoft.com/office/officeart/2005/8/layout/hierarchy3"/>
    <dgm:cxn modelId="{C2C9CEF9-C6B3-4D86-BFE1-E1FB8B713A25}" srcId="{FB3BD56C-E91B-4E8A-B0F1-BC3B1CA61F9B}" destId="{1F62021B-80F5-4E4B-971B-6A85F594CAEE}" srcOrd="1" destOrd="0" parTransId="{7AB5A55B-334D-44A8-85FE-9A6DD8087ABA}" sibTransId="{02D68EC1-7036-43B9-8EEF-F7E85ECB654C}"/>
    <dgm:cxn modelId="{B9CB39BF-0379-4936-AB8C-C699FFAF6752}" type="presOf" srcId="{FB3BD56C-E91B-4E8A-B0F1-BC3B1CA61F9B}" destId="{2A0D4334-3BA8-45F9-B007-B9E3DB7541D7}" srcOrd="0" destOrd="0" presId="urn:microsoft.com/office/officeart/2005/8/layout/hierarchy3"/>
    <dgm:cxn modelId="{1486020E-C8F1-4F3B-85D8-668F73E4F581}" type="presOf" srcId="{1F62021B-80F5-4E4B-971B-6A85F594CAEE}" destId="{A90262E1-1624-4024-92F6-CB3D32C647C1}" srcOrd="0" destOrd="0" presId="urn:microsoft.com/office/officeart/2005/8/layout/hierarchy3"/>
    <dgm:cxn modelId="{96C7D2B7-F5B6-492F-97D9-675B15FE119B}" type="presOf" srcId="{D9DE7640-08F9-4445-99F6-54DD2F256B1E}" destId="{F18EED9D-F754-40B2-9E80-8E244BDA4227}" srcOrd="0" destOrd="0" presId="urn:microsoft.com/office/officeart/2005/8/layout/hierarchy3"/>
    <dgm:cxn modelId="{2F4CE3C1-C0AF-4FA2-A698-168AA27C9799}" type="presOf" srcId="{4FC82E0B-921B-41C6-9AE4-2F1D78C9370F}" destId="{9D8F8868-484B-42B9-AD23-65D28E3A7441}" srcOrd="0" destOrd="0" presId="urn:microsoft.com/office/officeart/2005/8/layout/hierarchy3"/>
    <dgm:cxn modelId="{BB0B87A3-5456-44FF-AA25-40339992F75B}" type="presOf" srcId="{181354F0-007B-4A9B-A5B2-DA2F0FDEEEAE}" destId="{44B07B7D-F882-4B30-A8C9-A447E71BB007}" srcOrd="1" destOrd="0" presId="urn:microsoft.com/office/officeart/2005/8/layout/hierarchy3"/>
    <dgm:cxn modelId="{F84874C5-55BC-40AC-9745-94F7D502EF13}" type="presOf" srcId="{7AB5A55B-334D-44A8-85FE-9A6DD8087ABA}" destId="{1795A266-468D-411A-AD0D-182F7AA792AC}" srcOrd="0" destOrd="0" presId="urn:microsoft.com/office/officeart/2005/8/layout/hierarchy3"/>
    <dgm:cxn modelId="{6763449A-4CE2-45DF-B872-04CE225EBD36}" srcId="{181354F0-007B-4A9B-A5B2-DA2F0FDEEEAE}" destId="{4FC82E0B-921B-41C6-9AE4-2F1D78C9370F}" srcOrd="0" destOrd="0" parTransId="{D9DE7640-08F9-4445-99F6-54DD2F256B1E}" sibTransId="{6FC46239-7143-4DD4-8EA9-5AC2972C4889}"/>
    <dgm:cxn modelId="{DFB507B8-567D-45BC-8D2D-9D54AEE9CA26}" type="presParOf" srcId="{4C1BBB09-36D1-4B56-BFEB-E114432A31C8}" destId="{51B8604A-9602-4EBD-93F2-99DA32FEC1AB}" srcOrd="0" destOrd="0" presId="urn:microsoft.com/office/officeart/2005/8/layout/hierarchy3"/>
    <dgm:cxn modelId="{DAB333D5-C83B-4C6D-AAFB-802EAE2ED6C4}" type="presParOf" srcId="{51B8604A-9602-4EBD-93F2-99DA32FEC1AB}" destId="{33784876-DE0D-409C-ACCE-2673357C1FAF}" srcOrd="0" destOrd="0" presId="urn:microsoft.com/office/officeart/2005/8/layout/hierarchy3"/>
    <dgm:cxn modelId="{47941859-9590-4C90-92FF-964C94D62ABD}" type="presParOf" srcId="{33784876-DE0D-409C-ACCE-2673357C1FAF}" destId="{2A0D4334-3BA8-45F9-B007-B9E3DB7541D7}" srcOrd="0" destOrd="0" presId="urn:microsoft.com/office/officeart/2005/8/layout/hierarchy3"/>
    <dgm:cxn modelId="{29CC245A-D630-4520-BBE2-9A2C90984192}" type="presParOf" srcId="{33784876-DE0D-409C-ACCE-2673357C1FAF}" destId="{9572B614-7F90-4EAF-8EC3-C45BBBF73192}" srcOrd="1" destOrd="0" presId="urn:microsoft.com/office/officeart/2005/8/layout/hierarchy3"/>
    <dgm:cxn modelId="{48D9F3FF-CFD2-4527-857D-F9E69E4078CF}" type="presParOf" srcId="{51B8604A-9602-4EBD-93F2-99DA32FEC1AB}" destId="{F39CB58D-D90F-42C3-A886-612F25009D97}" srcOrd="1" destOrd="0" presId="urn:microsoft.com/office/officeart/2005/8/layout/hierarchy3"/>
    <dgm:cxn modelId="{A051F8CB-7AD1-45DC-A066-08B1DC824F50}" type="presParOf" srcId="{F39CB58D-D90F-42C3-A886-612F25009D97}" destId="{1B8AB3C9-2ED8-4C88-8B76-5E1B3D040A61}" srcOrd="0" destOrd="0" presId="urn:microsoft.com/office/officeart/2005/8/layout/hierarchy3"/>
    <dgm:cxn modelId="{836729C6-A37D-449C-91AE-27BCC23867B6}" type="presParOf" srcId="{F39CB58D-D90F-42C3-A886-612F25009D97}" destId="{C6C544D4-08EC-4DC1-865C-04E589DADD5F}" srcOrd="1" destOrd="0" presId="urn:microsoft.com/office/officeart/2005/8/layout/hierarchy3"/>
    <dgm:cxn modelId="{0A38D80C-9E48-490A-BD64-0B9B40F11210}" type="presParOf" srcId="{F39CB58D-D90F-42C3-A886-612F25009D97}" destId="{1795A266-468D-411A-AD0D-182F7AA792AC}" srcOrd="2" destOrd="0" presId="urn:microsoft.com/office/officeart/2005/8/layout/hierarchy3"/>
    <dgm:cxn modelId="{B71EB2E5-8138-467D-A135-49ACFD18C404}" type="presParOf" srcId="{F39CB58D-D90F-42C3-A886-612F25009D97}" destId="{A90262E1-1624-4024-92F6-CB3D32C647C1}" srcOrd="3" destOrd="0" presId="urn:microsoft.com/office/officeart/2005/8/layout/hierarchy3"/>
    <dgm:cxn modelId="{DB4374EA-08BF-4CC3-A3F0-1DF66EBFA3A5}" type="presParOf" srcId="{4C1BBB09-36D1-4B56-BFEB-E114432A31C8}" destId="{2DF64130-9FC4-4C8A-A4A2-777996020D83}" srcOrd="1" destOrd="0" presId="urn:microsoft.com/office/officeart/2005/8/layout/hierarchy3"/>
    <dgm:cxn modelId="{18C688FB-F53C-4D0B-A0E4-153F514C94EF}" type="presParOf" srcId="{2DF64130-9FC4-4C8A-A4A2-777996020D83}" destId="{F6F0E7C7-8F8E-4B18-945B-2BE0D32D2267}" srcOrd="0" destOrd="0" presId="urn:microsoft.com/office/officeart/2005/8/layout/hierarchy3"/>
    <dgm:cxn modelId="{E922C8F3-79EB-49E9-A759-9FB623E76E9B}" type="presParOf" srcId="{F6F0E7C7-8F8E-4B18-945B-2BE0D32D2267}" destId="{FBDE5517-6BA8-4FD7-B01D-347B2551B66B}" srcOrd="0" destOrd="0" presId="urn:microsoft.com/office/officeart/2005/8/layout/hierarchy3"/>
    <dgm:cxn modelId="{5FD06FD3-6D32-4C96-A019-2F842687EF9C}" type="presParOf" srcId="{F6F0E7C7-8F8E-4B18-945B-2BE0D32D2267}" destId="{44B07B7D-F882-4B30-A8C9-A447E71BB007}" srcOrd="1" destOrd="0" presId="urn:microsoft.com/office/officeart/2005/8/layout/hierarchy3"/>
    <dgm:cxn modelId="{72ED2628-0223-4CB5-B651-854242C16012}" type="presParOf" srcId="{2DF64130-9FC4-4C8A-A4A2-777996020D83}" destId="{908AEFAF-7F66-4905-8CCB-BF6EB2531FCD}" srcOrd="1" destOrd="0" presId="urn:microsoft.com/office/officeart/2005/8/layout/hierarchy3"/>
    <dgm:cxn modelId="{A7EF40EC-A374-42CC-8E55-306DD7D69ED3}" type="presParOf" srcId="{908AEFAF-7F66-4905-8CCB-BF6EB2531FCD}" destId="{F18EED9D-F754-40B2-9E80-8E244BDA4227}" srcOrd="0" destOrd="0" presId="urn:microsoft.com/office/officeart/2005/8/layout/hierarchy3"/>
    <dgm:cxn modelId="{EAA8ED1B-228B-4CBC-8B92-4EEC5F31E73A}" type="presParOf" srcId="{908AEFAF-7F66-4905-8CCB-BF6EB2531FCD}" destId="{9D8F8868-484B-42B9-AD23-65D28E3A744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D4334-3BA8-45F9-B007-B9E3DB7541D7}">
      <dsp:nvSpPr>
        <dsp:cNvPr id="0" name=""/>
        <dsp:cNvSpPr/>
      </dsp:nvSpPr>
      <dsp:spPr>
        <a:xfrm>
          <a:off x="981" y="0"/>
          <a:ext cx="4134682" cy="87835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500" b="1" kern="1200" cap="small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rPr>
            <a:t>In-situ</a:t>
          </a:r>
          <a:endParaRPr lang="it-IT" sz="3500" b="1" kern="1200" cap="small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j-cs"/>
          </a:endParaRPr>
        </a:p>
      </dsp:txBody>
      <dsp:txXfrm>
        <a:off x="26707" y="25726"/>
        <a:ext cx="4083230" cy="826899"/>
      </dsp:txXfrm>
    </dsp:sp>
    <dsp:sp modelId="{1B8AB3C9-2ED8-4C88-8B76-5E1B3D040A61}">
      <dsp:nvSpPr>
        <dsp:cNvPr id="0" name=""/>
        <dsp:cNvSpPr/>
      </dsp:nvSpPr>
      <dsp:spPr>
        <a:xfrm>
          <a:off x="414449" y="878351"/>
          <a:ext cx="455705" cy="9770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77012"/>
              </a:lnTo>
              <a:lnTo>
                <a:pt x="455705" y="977012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C544D4-08EC-4DC1-865C-04E589DADD5F}">
      <dsp:nvSpPr>
        <dsp:cNvPr id="0" name=""/>
        <dsp:cNvSpPr/>
      </dsp:nvSpPr>
      <dsp:spPr>
        <a:xfrm>
          <a:off x="870154" y="1366102"/>
          <a:ext cx="3364160" cy="9785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err="1" smtClean="0"/>
            <a:t>Low</a:t>
          </a:r>
          <a:r>
            <a:rPr lang="it-IT" sz="2500" kern="1200" dirty="0" smtClean="0"/>
            <a:t> </a:t>
          </a:r>
          <a:r>
            <a:rPr lang="it-IT" sz="2500" kern="1200" dirty="0" err="1" smtClean="0"/>
            <a:t>cost</a:t>
          </a:r>
          <a:endParaRPr lang="it-IT" sz="2500" kern="1200" dirty="0"/>
        </a:p>
      </dsp:txBody>
      <dsp:txXfrm>
        <a:off x="898814" y="1394762"/>
        <a:ext cx="3306840" cy="921201"/>
      </dsp:txXfrm>
    </dsp:sp>
    <dsp:sp modelId="{1795A266-468D-411A-AD0D-182F7AA792AC}">
      <dsp:nvSpPr>
        <dsp:cNvPr id="0" name=""/>
        <dsp:cNvSpPr/>
      </dsp:nvSpPr>
      <dsp:spPr>
        <a:xfrm>
          <a:off x="414449" y="878351"/>
          <a:ext cx="488503" cy="2467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67179"/>
              </a:lnTo>
              <a:lnTo>
                <a:pt x="488503" y="246717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0262E1-1624-4024-92F6-CB3D32C647C1}">
      <dsp:nvSpPr>
        <dsp:cNvPr id="0" name=""/>
        <dsp:cNvSpPr/>
      </dsp:nvSpPr>
      <dsp:spPr>
        <a:xfrm>
          <a:off x="902952" y="2861655"/>
          <a:ext cx="3315589" cy="9677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079139"/>
              <a:satOff val="-9594"/>
              <a:lumOff val="35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smtClean="0"/>
            <a:t>High </a:t>
          </a:r>
          <a:r>
            <a:rPr lang="it-IT" sz="2500" kern="1200" dirty="0" err="1" smtClean="0"/>
            <a:t>speed</a:t>
          </a:r>
          <a:r>
            <a:rPr lang="it-IT" sz="2500" kern="1200" dirty="0" smtClean="0"/>
            <a:t> </a:t>
          </a:r>
          <a:r>
            <a:rPr lang="it-IT" sz="2500" kern="1200" dirty="0" err="1" smtClean="0"/>
            <a:t>process</a:t>
          </a:r>
          <a:endParaRPr lang="it-IT" sz="2500" kern="1200" dirty="0"/>
        </a:p>
      </dsp:txBody>
      <dsp:txXfrm>
        <a:off x="931296" y="2889999"/>
        <a:ext cx="3258901" cy="911062"/>
      </dsp:txXfrm>
    </dsp:sp>
    <dsp:sp modelId="{057F5522-66A0-45FE-B74B-071193CF9209}">
      <dsp:nvSpPr>
        <dsp:cNvPr id="0" name=""/>
        <dsp:cNvSpPr/>
      </dsp:nvSpPr>
      <dsp:spPr>
        <a:xfrm>
          <a:off x="414449" y="878351"/>
          <a:ext cx="479960" cy="3947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47014"/>
              </a:lnTo>
              <a:lnTo>
                <a:pt x="479960" y="3947014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969CD-A33A-4381-B5DA-057B3C12DDDA}">
      <dsp:nvSpPr>
        <dsp:cNvPr id="0" name=""/>
        <dsp:cNvSpPr/>
      </dsp:nvSpPr>
      <dsp:spPr>
        <a:xfrm>
          <a:off x="894410" y="4319229"/>
          <a:ext cx="3356142" cy="10122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4158277"/>
              <a:satOff val="-19187"/>
              <a:lumOff val="70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err="1" smtClean="0"/>
            <a:t>Easier</a:t>
          </a:r>
          <a:r>
            <a:rPr lang="it-IT" sz="2500" kern="1200" dirty="0" smtClean="0"/>
            <a:t> </a:t>
          </a:r>
          <a:r>
            <a:rPr lang="it-IT" sz="2500" kern="1200" dirty="0" err="1" smtClean="0"/>
            <a:t>insertion</a:t>
          </a:r>
          <a:r>
            <a:rPr lang="it-IT" sz="2500" kern="1200" dirty="0" smtClean="0"/>
            <a:t> of doping</a:t>
          </a:r>
          <a:endParaRPr lang="it-IT" sz="2500" kern="1200" dirty="0"/>
        </a:p>
      </dsp:txBody>
      <dsp:txXfrm>
        <a:off x="924058" y="4348877"/>
        <a:ext cx="3296846" cy="952976"/>
      </dsp:txXfrm>
    </dsp:sp>
    <dsp:sp modelId="{FBDE5517-6BA8-4FD7-B01D-347B2551B66B}">
      <dsp:nvSpPr>
        <dsp:cNvPr id="0" name=""/>
        <dsp:cNvSpPr/>
      </dsp:nvSpPr>
      <dsp:spPr>
        <a:xfrm>
          <a:off x="4606623" y="0"/>
          <a:ext cx="4214688" cy="872951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675" tIns="44450" rIns="66675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500" b="1" kern="1200" cap="small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rPr>
            <a:t>Ex-situ</a:t>
          </a:r>
          <a:endParaRPr lang="it-IT" sz="3500" b="1" kern="1200" cap="small" dirty="0">
            <a:solidFill>
              <a:srgbClr val="002060"/>
            </a:solidFill>
            <a:latin typeface="Verdana" panose="020B0604030504040204" pitchFamily="34" charset="0"/>
            <a:ea typeface="Verdana" panose="020B0604030504040204" pitchFamily="34" charset="0"/>
            <a:cs typeface="+mj-cs"/>
          </a:endParaRPr>
        </a:p>
      </dsp:txBody>
      <dsp:txXfrm>
        <a:off x="4632191" y="25568"/>
        <a:ext cx="4163552" cy="821815"/>
      </dsp:txXfrm>
    </dsp:sp>
    <dsp:sp modelId="{F18EED9D-F754-40B2-9E80-8E244BDA4227}">
      <dsp:nvSpPr>
        <dsp:cNvPr id="0" name=""/>
        <dsp:cNvSpPr/>
      </dsp:nvSpPr>
      <dsp:spPr>
        <a:xfrm>
          <a:off x="5028092" y="872951"/>
          <a:ext cx="286849" cy="9516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51647"/>
              </a:lnTo>
              <a:lnTo>
                <a:pt x="286849" y="951647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8F8868-484B-42B9-AD23-65D28E3A7441}">
      <dsp:nvSpPr>
        <dsp:cNvPr id="0" name=""/>
        <dsp:cNvSpPr/>
      </dsp:nvSpPr>
      <dsp:spPr>
        <a:xfrm>
          <a:off x="5314942" y="1308513"/>
          <a:ext cx="3506369" cy="10321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6237415"/>
              <a:satOff val="-28781"/>
              <a:lumOff val="1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err="1" smtClean="0"/>
            <a:t>Easier</a:t>
          </a:r>
          <a:r>
            <a:rPr lang="it-IT" sz="2500" kern="1200" dirty="0" smtClean="0"/>
            <a:t> </a:t>
          </a:r>
          <a:r>
            <a:rPr lang="it-IT" sz="2500" kern="1200" dirty="0" err="1" smtClean="0"/>
            <a:t>process</a:t>
          </a:r>
          <a:endParaRPr lang="it-IT" sz="2500" kern="1200" dirty="0"/>
        </a:p>
      </dsp:txBody>
      <dsp:txXfrm>
        <a:off x="5345173" y="1338744"/>
        <a:ext cx="3445907" cy="971708"/>
      </dsp:txXfrm>
    </dsp:sp>
    <dsp:sp modelId="{0449F7B8-A599-4E5D-89E5-9EF8E55C971A}">
      <dsp:nvSpPr>
        <dsp:cNvPr id="0" name=""/>
        <dsp:cNvSpPr/>
      </dsp:nvSpPr>
      <dsp:spPr>
        <a:xfrm>
          <a:off x="5028092" y="872951"/>
          <a:ext cx="343762" cy="2477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7478"/>
              </a:lnTo>
              <a:lnTo>
                <a:pt x="343762" y="2477478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DDBFBA-4ED4-44FA-BCE3-7EB895F64A2B}">
      <dsp:nvSpPr>
        <dsp:cNvPr id="0" name=""/>
        <dsp:cNvSpPr/>
      </dsp:nvSpPr>
      <dsp:spPr>
        <a:xfrm>
          <a:off x="5371855" y="2863568"/>
          <a:ext cx="3449456" cy="9737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8316554"/>
              <a:satOff val="-38374"/>
              <a:lumOff val="141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err="1" smtClean="0"/>
            <a:t>Homogeneity</a:t>
          </a:r>
          <a:r>
            <a:rPr lang="it-IT" sz="2500" kern="1200" dirty="0" smtClean="0"/>
            <a:t> over long </a:t>
          </a:r>
          <a:r>
            <a:rPr lang="it-IT" sz="2500" kern="1200" dirty="0" err="1" smtClean="0"/>
            <a:t>length</a:t>
          </a:r>
          <a:r>
            <a:rPr lang="it-IT" sz="2500" kern="1200" dirty="0" smtClean="0"/>
            <a:t> </a:t>
          </a:r>
          <a:endParaRPr lang="it-IT" sz="2500" kern="1200" dirty="0"/>
        </a:p>
      </dsp:txBody>
      <dsp:txXfrm>
        <a:off x="5400374" y="2892087"/>
        <a:ext cx="3392418" cy="916685"/>
      </dsp:txXfrm>
    </dsp:sp>
    <dsp:sp modelId="{AE4E8224-9D9E-4AC4-BDE7-2B3BBFD63189}">
      <dsp:nvSpPr>
        <dsp:cNvPr id="0" name=""/>
        <dsp:cNvSpPr/>
      </dsp:nvSpPr>
      <dsp:spPr>
        <a:xfrm>
          <a:off x="5028092" y="872951"/>
          <a:ext cx="230373" cy="39599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59989"/>
              </a:lnTo>
              <a:lnTo>
                <a:pt x="230373" y="3959989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386CD-4251-40C5-8846-C67CC15AB02D}">
      <dsp:nvSpPr>
        <dsp:cNvPr id="0" name=""/>
        <dsp:cNvSpPr/>
      </dsp:nvSpPr>
      <dsp:spPr>
        <a:xfrm>
          <a:off x="5258466" y="4347256"/>
          <a:ext cx="3562845" cy="9713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smtClean="0"/>
            <a:t>Control of the </a:t>
          </a:r>
          <a:r>
            <a:rPr lang="it-IT" sz="2500" kern="1200" dirty="0" err="1" smtClean="0"/>
            <a:t>powder</a:t>
          </a:r>
          <a:r>
            <a:rPr lang="it-IT" sz="2500" kern="1200" dirty="0" smtClean="0"/>
            <a:t> </a:t>
          </a:r>
          <a:r>
            <a:rPr lang="it-IT" sz="2500" kern="1200" dirty="0" err="1" smtClean="0"/>
            <a:t>granulometry</a:t>
          </a:r>
          <a:r>
            <a:rPr lang="it-IT" sz="2500" kern="1200" dirty="0" smtClean="0"/>
            <a:t> and </a:t>
          </a:r>
          <a:r>
            <a:rPr lang="it-IT" sz="2500" kern="1200" dirty="0" err="1" smtClean="0"/>
            <a:t>purity</a:t>
          </a:r>
          <a:endParaRPr lang="it-IT" sz="2500" kern="1200" dirty="0"/>
        </a:p>
      </dsp:txBody>
      <dsp:txXfrm>
        <a:off x="5286916" y="4375706"/>
        <a:ext cx="3505945" cy="914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0.64529</cdr:x>
      <cdr:y>0.33776</cdr:y>
    </cdr:from>
    <cdr:to>
      <cdr:x>0.93584</cdr:x>
      <cdr:y>0.52084</cdr:y>
    </cdr:to>
    <cdr:sp macro="" textlink="">
      <cdr:nvSpPr>
        <cdr:cNvPr id="2" name="CasellaDiTesto 1"/>
        <cdr:cNvSpPr txBox="1"/>
      </cdr:nvSpPr>
      <cdr:spPr>
        <a:xfrm xmlns:a="http://schemas.openxmlformats.org/drawingml/2006/main">
          <a:off x="5276506" y="1373253"/>
          <a:ext cx="2375829" cy="7443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it-IT" sz="2500" dirty="0" err="1" smtClean="0"/>
            <a:t>Fit</a:t>
          </a:r>
          <a:r>
            <a:rPr lang="it-IT" sz="2500" dirty="0" smtClean="0"/>
            <a:t>: </a:t>
          </a:r>
          <a:r>
            <a:rPr lang="it-IT" sz="2500" b="1" dirty="0" smtClean="0"/>
            <a:t>I</a:t>
          </a:r>
          <a:r>
            <a:rPr lang="it-IT" sz="2500" b="1" baseline="-25000" dirty="0" smtClean="0"/>
            <a:t>C</a:t>
          </a:r>
          <a:r>
            <a:rPr lang="it-IT" sz="2500" b="1" dirty="0" smtClean="0"/>
            <a:t> = 562 A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DC9C7-82CA-44FF-8BE8-B2B178999DF3}" type="datetimeFigureOut">
              <a:rPr lang="it-IT" smtClean="0"/>
              <a:t>06/10/2020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552676-2EB1-45F9-8346-09B55B715C3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750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1263C-8F6B-4EA4-B11C-4D56DB9803D4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5486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1263C-8F6B-4EA4-B11C-4D56DB9803D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62994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F1263C-8F6B-4EA4-B11C-4D56DB9803D4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95419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2005</a:t>
            </a:r>
            <a:endParaRPr lang="en-US" dirty="0"/>
          </a:p>
          <a:p>
            <a:r>
              <a:rPr lang="en-US" dirty="0"/>
              <a:t>MRO - First MRI open space system , cryogen free , with MgB2conductor </a:t>
            </a:r>
          </a:p>
          <a:p>
            <a:r>
              <a:rPr lang="en-US" dirty="0"/>
              <a:t> </a:t>
            </a:r>
          </a:p>
          <a:p>
            <a:r>
              <a:rPr lang="en-US" b="1" dirty="0"/>
              <a:t>2010 to date</a:t>
            </a:r>
            <a:endParaRPr lang="en-US" dirty="0"/>
          </a:p>
          <a:p>
            <a:r>
              <a:rPr lang="en-US" b="1" dirty="0"/>
              <a:t>The development of the second leg</a:t>
            </a:r>
            <a:endParaRPr lang="en-US" dirty="0"/>
          </a:p>
          <a:p>
            <a:r>
              <a:rPr lang="en-US" dirty="0"/>
              <a:t>IBA - one of two commercial systems for proton therapy utilizing a high field cryogen free system </a:t>
            </a:r>
          </a:p>
          <a:p>
            <a:r>
              <a:rPr lang="en-US" dirty="0"/>
              <a:t>MRO Rotating - first prototypes for Image Guided Therapy,  SC magnets cryogen free  that can be moved during operation </a:t>
            </a:r>
          </a:p>
          <a:p>
            <a:r>
              <a:rPr lang="en-US" dirty="0"/>
              <a:t>UHF MRI</a:t>
            </a:r>
          </a:p>
          <a:p>
            <a:r>
              <a:rPr lang="en-US" dirty="0"/>
              <a:t>We are also trying</a:t>
            </a:r>
            <a:r>
              <a:rPr lang="en-US" baseline="0" dirty="0"/>
              <a:t> hard to introduce SC solutions in a very conservative industry :Energy transportation</a:t>
            </a:r>
          </a:p>
          <a:p>
            <a:r>
              <a:rPr lang="en-US" baseline="0" dirty="0"/>
              <a:t>SMES</a:t>
            </a:r>
            <a:endParaRPr lang="en-US" dirty="0"/>
          </a:p>
          <a:p>
            <a:r>
              <a:rPr lang="en-US" dirty="0"/>
              <a:t>FCL – we are close to install in UK the first induction system at 33 KV with MgB2 conductor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7A463-760E-4054-B4B2-EC97BABDAEA4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9565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47A463-760E-4054-B4B2-EC97BABDAEA4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7497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552676-2EB1-45F9-8346-09B55B715C31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043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446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157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893771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="" xmlns:a16="http://schemas.microsoft.com/office/drawing/2014/main" id="{3ACE9147-B42E-40C3-AC26-965B1A89F3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3186"/>
            <a:ext cx="1394957" cy="553143"/>
          </a:xfrm>
          <a:prstGeom prst="rect">
            <a:avLst/>
          </a:prstGeom>
        </p:spPr>
      </p:pic>
      <p:sp>
        <p:nvSpPr>
          <p:cNvPr id="7" name="Rettangolo 6"/>
          <p:cNvSpPr/>
          <p:nvPr userDrawn="1"/>
        </p:nvSpPr>
        <p:spPr>
          <a:xfrm>
            <a:off x="4655840" y="6446477"/>
            <a:ext cx="7536160" cy="4115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86">
              <a:solidFill>
                <a:schemeClr val="bg1"/>
              </a:solidFill>
            </a:endParaRPr>
          </a:p>
        </p:txBody>
      </p:sp>
      <p:sp>
        <p:nvSpPr>
          <p:cNvPr id="8" name="Rettangolo 7"/>
          <p:cNvSpPr/>
          <p:nvPr userDrawn="1"/>
        </p:nvSpPr>
        <p:spPr>
          <a:xfrm>
            <a:off x="1417274" y="6446477"/>
            <a:ext cx="3238565" cy="4115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86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>
          <a:xfrm>
            <a:off x="1417273" y="6469675"/>
            <a:ext cx="2268345" cy="365125"/>
          </a:xfrm>
        </p:spPr>
        <p:txBody>
          <a:bodyPr/>
          <a:lstStyle>
            <a:lvl1pPr>
              <a:defRPr sz="1143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smtClean="0"/>
              <a:t>Genoa,09/10/2020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655840" y="6473723"/>
            <a:ext cx="3860800" cy="365125"/>
          </a:xfrm>
        </p:spPr>
        <p:txBody>
          <a:bodyPr/>
          <a:lstStyle>
            <a:lvl1pPr>
              <a:defRPr sz="1143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smtClean="0"/>
              <a:t>Paola Mauceri - Student Workshop on Superconductivity and Applications</a:t>
            </a:r>
            <a:endParaRPr lang="it-IT" dirty="0"/>
          </a:p>
        </p:txBody>
      </p:sp>
      <p:sp>
        <p:nvSpPr>
          <p:cNvPr id="12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9347200" y="6473723"/>
            <a:ext cx="2844801" cy="365125"/>
          </a:xfrm>
        </p:spPr>
        <p:txBody>
          <a:bodyPr/>
          <a:lstStyle>
            <a:lvl1pPr>
              <a:defRPr sz="1143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2CD56E51-AB65-483E-8D59-4DAD7AB5B456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4655840" y="1"/>
            <a:ext cx="7536160" cy="614533"/>
          </a:xfrm>
          <a:prstGeom prst="rect">
            <a:avLst/>
          </a:prstGeom>
          <a:solidFill>
            <a:srgbClr val="A5DB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86" dirty="0"/>
          </a:p>
        </p:txBody>
      </p:sp>
      <p:sp>
        <p:nvSpPr>
          <p:cNvPr id="15" name="Titolo 2">
            <a:extLst>
              <a:ext uri="{FF2B5EF4-FFF2-40B4-BE49-F238E27FC236}">
                <a16:creationId xmlns="" xmlns:a16="http://schemas.microsoft.com/office/drawing/2014/main" id="{A587D523-90A1-45F8-BD66-51EF74B0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862" y="75053"/>
            <a:ext cx="7104789" cy="427907"/>
          </a:xfrm>
        </p:spPr>
        <p:txBody>
          <a:bodyPr>
            <a:noAutofit/>
          </a:bodyPr>
          <a:lstStyle>
            <a:lvl1pPr algn="l">
              <a:defRPr sz="2286" cap="small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pic>
        <p:nvPicPr>
          <p:cNvPr id="11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15919"/>
            <a:ext cx="1417275" cy="92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730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4655840" y="6446477"/>
            <a:ext cx="7536160" cy="4115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86"/>
          </a:p>
        </p:txBody>
      </p:sp>
      <p:sp>
        <p:nvSpPr>
          <p:cNvPr id="8" name="Rettangolo 7"/>
          <p:cNvSpPr/>
          <p:nvPr userDrawn="1"/>
        </p:nvSpPr>
        <p:spPr>
          <a:xfrm>
            <a:off x="0" y="6446477"/>
            <a:ext cx="4655840" cy="4115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86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10"/>
          </p:nvPr>
        </p:nvSpPr>
        <p:spPr>
          <a:xfrm>
            <a:off x="1" y="6473723"/>
            <a:ext cx="2844801" cy="365125"/>
          </a:xfrm>
        </p:spPr>
        <p:txBody>
          <a:bodyPr/>
          <a:lstStyle>
            <a:lvl1pPr>
              <a:defRPr sz="1143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smtClean="0"/>
              <a:t>Genoa,09/10/2020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655840" y="6473723"/>
            <a:ext cx="3860800" cy="365125"/>
          </a:xfrm>
        </p:spPr>
        <p:txBody>
          <a:bodyPr/>
          <a:lstStyle>
            <a:lvl1pPr>
              <a:defRPr sz="1143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smtClean="0"/>
              <a:t>Paola Mauceri - Student Workshop on Superconductivity and Applications</a:t>
            </a:r>
            <a:endParaRPr lang="it-IT" dirty="0"/>
          </a:p>
        </p:txBody>
      </p:sp>
      <p:sp>
        <p:nvSpPr>
          <p:cNvPr id="12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9347200" y="6473723"/>
            <a:ext cx="2844801" cy="365125"/>
          </a:xfrm>
        </p:spPr>
        <p:txBody>
          <a:bodyPr/>
          <a:lstStyle>
            <a:lvl1pPr>
              <a:defRPr sz="1143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fld id="{2CD56E51-AB65-483E-8D59-4DAD7AB5B456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3" name="Rettangolo 12"/>
          <p:cNvSpPr/>
          <p:nvPr userDrawn="1"/>
        </p:nvSpPr>
        <p:spPr>
          <a:xfrm>
            <a:off x="4655840" y="1"/>
            <a:ext cx="7536160" cy="614533"/>
          </a:xfrm>
          <a:prstGeom prst="rect">
            <a:avLst/>
          </a:prstGeom>
          <a:solidFill>
            <a:srgbClr val="A5DB6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86" dirty="0"/>
          </a:p>
        </p:txBody>
      </p:sp>
      <p:sp>
        <p:nvSpPr>
          <p:cNvPr id="15" name="Titolo 2">
            <a:extLst>
              <a:ext uri="{FF2B5EF4-FFF2-40B4-BE49-F238E27FC236}">
                <a16:creationId xmlns:a16="http://schemas.microsoft.com/office/drawing/2014/main" xmlns="" id="{A587D523-90A1-45F8-BD66-51EF74B0A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7862" y="75053"/>
            <a:ext cx="7104789" cy="427907"/>
          </a:xfrm>
        </p:spPr>
        <p:txBody>
          <a:bodyPr>
            <a:noAutofit/>
          </a:bodyPr>
          <a:lstStyle>
            <a:lvl1pPr algn="l">
              <a:defRPr sz="2286" cap="small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3174025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/>
          <p:nvPr userDrawn="1"/>
        </p:nvSpPr>
        <p:spPr>
          <a:xfrm>
            <a:off x="0" y="4354495"/>
            <a:ext cx="12192000" cy="2503505"/>
          </a:xfrm>
          <a:prstGeom prst="rect">
            <a:avLst/>
          </a:prstGeom>
          <a:solidFill>
            <a:srgbClr val="0051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2286"/>
          </a:p>
        </p:txBody>
      </p:sp>
      <p:sp>
        <p:nvSpPr>
          <p:cNvPr id="18" name="CasellaDiTesto 17"/>
          <p:cNvSpPr txBox="1"/>
          <p:nvPr userDrawn="1"/>
        </p:nvSpPr>
        <p:spPr>
          <a:xfrm>
            <a:off x="335360" y="4434825"/>
            <a:ext cx="11521280" cy="1030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63" b="0" cap="smal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Lato Regular" panose="020B0604020202020204" charset="0"/>
              </a:rPr>
              <a:t>ASG Superconductors</a:t>
            </a:r>
          </a:p>
          <a:p>
            <a:pPr algn="ctr"/>
            <a:r>
              <a:rPr lang="en-US" sz="2032" b="0" cap="smal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Lato Regular" panose="020B0604020202020204" charset="0"/>
              </a:rPr>
              <a:t>Company Profile</a:t>
            </a:r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10"/>
          </p:nvPr>
        </p:nvSpPr>
        <p:spPr>
          <a:xfrm>
            <a:off x="4673601" y="5989284"/>
            <a:ext cx="2844801" cy="365125"/>
          </a:xfrm>
        </p:spPr>
        <p:txBody>
          <a:bodyPr/>
          <a:lstStyle>
            <a:lvl1pPr algn="ctr">
              <a:defRPr sz="1397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it-IT" smtClean="0"/>
              <a:t>Genoa,09/10/2020</a:t>
            </a:r>
            <a:endParaRPr lang="it-IT" dirty="0"/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165600" y="6447107"/>
            <a:ext cx="3860800" cy="365125"/>
          </a:xfrm>
        </p:spPr>
        <p:txBody>
          <a:bodyPr/>
          <a:lstStyle>
            <a:lvl1pPr algn="ctr">
              <a:defRPr sz="1397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n-US" smtClean="0"/>
              <a:t>Paola Mauceri - Student Workshop on Superconductivity and Applications</a:t>
            </a:r>
            <a:endParaRPr lang="it-IT" dirty="0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xmlns="" id="{E65CED27-CCC2-409A-A35E-636B60BD801B}"/>
              </a:ext>
            </a:extLst>
          </p:cNvPr>
          <p:cNvGrpSpPr/>
          <p:nvPr userDrawn="1"/>
        </p:nvGrpSpPr>
        <p:grpSpPr>
          <a:xfrm>
            <a:off x="1069" y="1291250"/>
            <a:ext cx="12190932" cy="3063247"/>
            <a:chOff x="801" y="1016859"/>
            <a:chExt cx="9143199" cy="2412307"/>
          </a:xfrm>
        </p:grpSpPr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xmlns="" id="{FA7E1D51-FCA0-4845-8A6C-01B79CB0A80C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376" b="27068"/>
            <a:stretch/>
          </p:blipFill>
          <p:spPr>
            <a:xfrm>
              <a:off x="3057331" y="1016859"/>
              <a:ext cx="3060000" cy="2412306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xmlns="" id="{0496F63B-9962-4888-AAAF-1DAB35FCD91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0" t="25049" r="170" b="15826"/>
            <a:stretch/>
          </p:blipFill>
          <p:spPr>
            <a:xfrm>
              <a:off x="6084000" y="1016859"/>
              <a:ext cx="3060000" cy="2412306"/>
            </a:xfrm>
            <a:prstGeom prst="rect">
              <a:avLst/>
            </a:prstGeom>
          </p:spPr>
        </p:pic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xmlns="" id="{8E1B801B-CDD6-4F5C-AB25-5B93354AB58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8" b="22106"/>
            <a:stretch/>
          </p:blipFill>
          <p:spPr>
            <a:xfrm>
              <a:off x="801" y="1016859"/>
              <a:ext cx="3060000" cy="2412307"/>
            </a:xfrm>
            <a:prstGeom prst="rect">
              <a:avLst/>
            </a:prstGeom>
          </p:spPr>
        </p:pic>
      </p:grpSp>
      <p:pic>
        <p:nvPicPr>
          <p:cNvPr id="21" name="Immagine 20">
            <a:extLst>
              <a:ext uri="{FF2B5EF4-FFF2-40B4-BE49-F238E27FC236}">
                <a16:creationId xmlns:a16="http://schemas.microsoft.com/office/drawing/2014/main" xmlns="" id="{A53C80B8-A3A2-43DB-B644-D5991E6425E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3430" y="153162"/>
            <a:ext cx="3525141" cy="996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294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4453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8497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1847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577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8711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6843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317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587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Genoa,09/10/2020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Paola Mauceri - Student Workshop on Superconductivity and Applications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62D79-C9B8-4C54-BD9A-E3F039B34ED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709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jpeg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8.png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emf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9.jpeg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b="1" smtClean="0">
                <a:solidFill>
                  <a:srgbClr val="002060"/>
                </a:solidFill>
              </a:rPr>
              <a:t>Genoa,09/10/2020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5840" y="6473723"/>
            <a:ext cx="6837660" cy="365125"/>
          </a:xfrm>
        </p:spPr>
        <p:txBody>
          <a:bodyPr/>
          <a:lstStyle/>
          <a:p>
            <a:r>
              <a:rPr lang="en-US" sz="1150" b="1" dirty="0">
                <a:solidFill>
                  <a:srgbClr val="002060"/>
                </a:solidFill>
              </a:rPr>
              <a:t>m</a:t>
            </a:r>
            <a:r>
              <a:rPr lang="en-US" sz="1150" b="1" dirty="0" smtClean="0">
                <a:solidFill>
                  <a:srgbClr val="002060"/>
                </a:solidFill>
              </a:rPr>
              <a:t>auceri.paola@as-g.it</a:t>
            </a:r>
            <a:endParaRPr lang="it-IT" sz="1150" b="1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10" y="2063081"/>
            <a:ext cx="2402268" cy="1564356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558" y="3970073"/>
            <a:ext cx="1953972" cy="1558343"/>
          </a:xfrm>
          <a:prstGeom prst="rect">
            <a:avLst/>
          </a:prstGeom>
        </p:spPr>
      </p:pic>
      <p:pic>
        <p:nvPicPr>
          <p:cNvPr id="8" name="Picture 3">
            <a:extLst>
              <a:ext uri="{FF2B5EF4-FFF2-40B4-BE49-F238E27FC236}">
                <a16:creationId xmlns="" xmlns:a16="http://schemas.microsoft.com/office/drawing/2014/main" xmlns:lc="http://schemas.openxmlformats.org/drawingml/2006/lockedCanvas" id="{489910BB-B77D-4DF3-821F-7896DBE330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68" y="5930795"/>
            <a:ext cx="582758" cy="359627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="" xmlns:a16="http://schemas.microsoft.com/office/drawing/2014/main" xmlns:lc="http://schemas.openxmlformats.org/drawingml/2006/lockedCanvas" id="{82957B3D-4C2E-4443-A44C-8C45C9B9296A}"/>
              </a:ext>
            </a:extLst>
          </p:cNvPr>
          <p:cNvSpPr txBox="1"/>
          <p:nvPr/>
        </p:nvSpPr>
        <p:spPr>
          <a:xfrm>
            <a:off x="1048299" y="5902731"/>
            <a:ext cx="11066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EASITrain – European Advanced Superconductivity Innovation and Training. This Marie </a:t>
            </a:r>
            <a:r>
              <a:rPr lang="en-US" sz="1200" dirty="0" err="1">
                <a:latin typeface="Verdana" panose="020B0604030504040204" pitchFamily="34" charset="0"/>
                <a:ea typeface="Verdana" panose="020B0604030504040204" pitchFamily="34" charset="0"/>
              </a:rPr>
              <a:t>Sklodowska</a:t>
            </a:r>
            <a:r>
              <a:rPr lang="en-US" sz="1200" dirty="0">
                <a:latin typeface="Verdana" panose="020B0604030504040204" pitchFamily="34" charset="0"/>
                <a:ea typeface="Verdana" panose="020B0604030504040204" pitchFamily="34" charset="0"/>
              </a:rPr>
              <a:t>-Curie Action (MSCA) Innovative Training Networks (ITN) has received funding from the European Union’s H2020 Framework Programme under Grant Agreement no. 764879 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4541033" y="4398610"/>
            <a:ext cx="5665712" cy="19236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3500" b="1" dirty="0" smtClean="0">
                <a:ln w="0"/>
                <a:solidFill>
                  <a:srgbClr val="9CCC3B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Paola Mauceri </a:t>
            </a:r>
          </a:p>
          <a:p>
            <a:r>
              <a:rPr lang="it-IT" sz="3000" b="1" dirty="0" smtClean="0">
                <a:ln w="0"/>
                <a:solidFill>
                  <a:srgbClr val="004E9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ASG </a:t>
            </a:r>
            <a:r>
              <a:rPr lang="it-IT" sz="3000" b="1" dirty="0" err="1" smtClean="0">
                <a:ln w="0"/>
                <a:solidFill>
                  <a:srgbClr val="004E9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Superconductors</a:t>
            </a:r>
            <a:r>
              <a:rPr lang="it-IT" sz="3000" b="1" dirty="0" smtClean="0">
                <a:ln w="0"/>
                <a:solidFill>
                  <a:srgbClr val="004E9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r>
              <a:rPr lang="it-IT" sz="5400" dirty="0" smtClean="0">
                <a:ln w="0"/>
                <a:solidFill>
                  <a:srgbClr val="92D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it-IT" sz="5400" b="0" cap="none" spc="0" dirty="0">
              <a:ln w="0"/>
              <a:solidFill>
                <a:srgbClr val="92D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4541033" y="921434"/>
            <a:ext cx="6358563" cy="33239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it-IT" sz="7000" b="0" cap="none" spc="0" dirty="0" smtClean="0">
                <a:ln w="0"/>
                <a:solidFill>
                  <a:srgbClr val="00478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Development of Superconducting MgB</a:t>
            </a:r>
            <a:r>
              <a:rPr lang="it-IT" sz="4800" b="0" cap="none" spc="0" dirty="0" smtClean="0">
                <a:ln w="0"/>
                <a:solidFill>
                  <a:srgbClr val="00478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it-IT" sz="7000" b="0" cap="none" spc="0" dirty="0" smtClean="0">
                <a:ln w="0"/>
                <a:solidFill>
                  <a:srgbClr val="00478A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Wires </a:t>
            </a:r>
            <a:endParaRPr lang="it-IT" sz="7000" b="0" cap="none" spc="0" dirty="0">
              <a:ln w="0"/>
              <a:solidFill>
                <a:srgbClr val="00478A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4655839" y="63531"/>
            <a:ext cx="7662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Student Workshop on Superconductivity and Applications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3ACE9147-B42E-40C3-AC26-965B1A89F3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534" y="520537"/>
            <a:ext cx="3026021" cy="119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89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/>
              <a:t>MgB</a:t>
            </a:r>
            <a:r>
              <a:rPr lang="it-IT" sz="2000" b="1" dirty="0"/>
              <a:t>2</a:t>
            </a:r>
            <a:r>
              <a:rPr lang="it-IT" sz="3000" b="1" dirty="0"/>
              <a:t> </a:t>
            </a:r>
            <a:r>
              <a:rPr lang="it-IT" sz="3000" b="1" dirty="0" smtClean="0"/>
              <a:t>Production Processes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555346" y="5344732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2317165648"/>
              </p:ext>
            </p:extLst>
          </p:nvPr>
        </p:nvGraphicFramePr>
        <p:xfrm>
          <a:off x="3131339" y="832166"/>
          <a:ext cx="8821312" cy="5331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97307" y="3008313"/>
            <a:ext cx="3032260" cy="630942"/>
          </a:xfrm>
          <a:prstGeom prst="rect">
            <a:avLst/>
          </a:prstGeom>
          <a:noFill/>
          <a:ln w="38100">
            <a:solidFill>
              <a:srgbClr val="A5DB6D"/>
            </a:solidFill>
          </a:ln>
        </p:spPr>
        <p:txBody>
          <a:bodyPr wrap="square" rtlCol="0">
            <a:spAutoFit/>
          </a:bodyPr>
          <a:lstStyle/>
          <a:p>
            <a:r>
              <a:rPr lang="it-IT" sz="3500" b="1" cap="small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Advantages</a:t>
            </a:r>
          </a:p>
        </p:txBody>
      </p:sp>
    </p:spTree>
    <p:extLst>
      <p:ext uri="{BB962C8B-B14F-4D97-AF65-F5344CB8AC3E}">
        <p14:creationId xmlns:p14="http://schemas.microsoft.com/office/powerpoint/2010/main" val="197314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/>
              <a:t>MgB</a:t>
            </a:r>
            <a:r>
              <a:rPr lang="it-IT" sz="2000" b="1" dirty="0"/>
              <a:t>2</a:t>
            </a:r>
            <a:r>
              <a:rPr lang="it-IT" sz="3000" b="1" dirty="0"/>
              <a:t> </a:t>
            </a:r>
            <a:r>
              <a:rPr lang="it-IT" sz="3000" b="1" dirty="0" smtClean="0"/>
              <a:t>Production Processes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555346" y="5344732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7" name="Diagramma 6"/>
          <p:cNvGraphicFramePr/>
          <p:nvPr>
            <p:extLst>
              <p:ext uri="{D42A27DB-BD31-4B8C-83A1-F6EECF244321}">
                <p14:modId xmlns:p14="http://schemas.microsoft.com/office/powerpoint/2010/main" val="4023502558"/>
              </p:ext>
            </p:extLst>
          </p:nvPr>
        </p:nvGraphicFramePr>
        <p:xfrm>
          <a:off x="3131339" y="1028041"/>
          <a:ext cx="8821312" cy="53315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97306" y="3008313"/>
            <a:ext cx="3276959" cy="5539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Disadvantages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2" name="Freccia in giù 1"/>
          <p:cNvSpPr/>
          <p:nvPr/>
        </p:nvSpPr>
        <p:spPr>
          <a:xfrm>
            <a:off x="10174310" y="4055200"/>
            <a:ext cx="476518" cy="824248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8793129" y="4990789"/>
            <a:ext cx="3086450" cy="707886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More </a:t>
            </a:r>
            <a:r>
              <a:rPr lang="it-IT" sz="2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flexible</a:t>
            </a:r>
            <a:r>
              <a:rPr lang="it-IT" sz="2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and </a:t>
            </a:r>
            <a:r>
              <a:rPr lang="it-IT" sz="2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reliable</a:t>
            </a:r>
            <a:r>
              <a:rPr lang="it-IT" sz="2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it-IT" sz="2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method</a:t>
            </a:r>
            <a:r>
              <a:rPr lang="it-IT" sz="2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!!!</a:t>
            </a:r>
            <a:endParaRPr lang="it-IT" sz="2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0602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/>
              <a:t>MgB</a:t>
            </a:r>
            <a:r>
              <a:rPr lang="it-IT" sz="2000" b="1" dirty="0"/>
              <a:t>2</a:t>
            </a:r>
            <a:r>
              <a:rPr lang="it-IT" sz="3000" b="1" dirty="0"/>
              <a:t> </a:t>
            </a:r>
            <a:r>
              <a:rPr lang="it-IT" sz="3000" b="1" dirty="0" smtClean="0"/>
              <a:t>Wires Production </a:t>
            </a:r>
            <a:r>
              <a:rPr lang="it-IT" sz="3000" b="1" dirty="0" err="1" smtClean="0"/>
              <a:t>Process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555346" y="5344732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" y="1004887"/>
            <a:ext cx="12011025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/>
              <a:t>MgB</a:t>
            </a:r>
            <a:r>
              <a:rPr lang="it-IT" sz="2000" b="1" dirty="0"/>
              <a:t>2</a:t>
            </a:r>
            <a:r>
              <a:rPr lang="it-IT" sz="3000" b="1" dirty="0"/>
              <a:t> </a:t>
            </a:r>
            <a:r>
              <a:rPr lang="it-IT" sz="3000" b="1" dirty="0" smtClean="0"/>
              <a:t>Wires Production </a:t>
            </a:r>
            <a:r>
              <a:rPr lang="it-IT" sz="3000" b="1" dirty="0" err="1" smtClean="0"/>
              <a:t>Process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555346" y="5344732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 descr="Ritaglio schermat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9" y="906154"/>
            <a:ext cx="3005630" cy="2135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Immagine 9" descr="Ritaglio schermat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3550" y="809321"/>
            <a:ext cx="1722056" cy="2329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Immagine 12" descr="Ritaglio schermat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115" y="3755879"/>
            <a:ext cx="3144798" cy="2265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Immagine 13" descr="Ritaglio schermata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9" y="3741149"/>
            <a:ext cx="2919123" cy="2121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Immagine 14" descr="Ritaglio schermata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0607" y="3810529"/>
            <a:ext cx="2007941" cy="2156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Immagine 16" descr="Ritaglio schermata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419" y="997009"/>
            <a:ext cx="4255210" cy="1990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CasellaDiTesto 17"/>
          <p:cNvSpPr txBox="1"/>
          <p:nvPr/>
        </p:nvSpPr>
        <p:spPr>
          <a:xfrm>
            <a:off x="8357705" y="6033792"/>
            <a:ext cx="42044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2060"/>
                </a:solidFill>
              </a:rPr>
              <a:t>4 </a:t>
            </a:r>
            <a:r>
              <a:rPr lang="it-IT" sz="1600" b="1" dirty="0" err="1" smtClean="0">
                <a:solidFill>
                  <a:srgbClr val="002060"/>
                </a:solidFill>
              </a:rPr>
              <a:t>meter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r>
              <a:rPr lang="it-IT" sz="1600" b="1" dirty="0" err="1" smtClean="0">
                <a:solidFill>
                  <a:srgbClr val="002060"/>
                </a:solidFill>
              </a:rPr>
              <a:t>furnace</a:t>
            </a:r>
            <a:r>
              <a:rPr lang="it-IT" sz="1600" b="1" dirty="0" smtClean="0">
                <a:solidFill>
                  <a:srgbClr val="002060"/>
                </a:solidFill>
              </a:rPr>
              <a:t> for </a:t>
            </a:r>
            <a:r>
              <a:rPr lang="it-IT" sz="1600" b="1" dirty="0" err="1" smtClean="0">
                <a:solidFill>
                  <a:srgbClr val="002060"/>
                </a:solidFill>
              </a:rPr>
              <a:t>annealing</a:t>
            </a:r>
            <a:r>
              <a:rPr lang="it-IT" sz="1600" b="1" dirty="0" smtClean="0">
                <a:solidFill>
                  <a:srgbClr val="002060"/>
                </a:solidFill>
              </a:rPr>
              <a:t> HT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560876" y="5944640"/>
            <a:ext cx="3213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 smtClean="0">
                <a:solidFill>
                  <a:srgbClr val="002060"/>
                </a:solidFill>
              </a:rPr>
              <a:t>20 m long in-line </a:t>
            </a:r>
            <a:r>
              <a:rPr lang="it-IT" sz="1600" b="1" dirty="0" err="1" smtClean="0">
                <a:solidFill>
                  <a:srgbClr val="002060"/>
                </a:solidFill>
              </a:rPr>
              <a:t>furnace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941354" y="3206903"/>
            <a:ext cx="22430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dirty="0" err="1" smtClean="0">
                <a:solidFill>
                  <a:srgbClr val="002060"/>
                </a:solidFill>
              </a:rPr>
              <a:t>Powders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r>
              <a:rPr lang="it-IT" sz="1600" b="1" dirty="0" err="1" smtClean="0">
                <a:solidFill>
                  <a:srgbClr val="002060"/>
                </a:solidFill>
              </a:rPr>
              <a:t>clean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r>
              <a:rPr lang="it-IT" sz="1600" b="1" dirty="0" err="1" smtClean="0">
                <a:solidFill>
                  <a:srgbClr val="002060"/>
                </a:solidFill>
              </a:rPr>
              <a:t>synthesis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208812" y="6019443"/>
            <a:ext cx="25157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dirty="0" err="1" smtClean="0">
                <a:solidFill>
                  <a:srgbClr val="002060"/>
                </a:solidFill>
              </a:rPr>
              <a:t>Multistep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r>
              <a:rPr lang="it-IT" sz="1600" b="1" dirty="0" err="1" smtClean="0">
                <a:solidFill>
                  <a:srgbClr val="002060"/>
                </a:solidFill>
              </a:rPr>
              <a:t>drawing</a:t>
            </a:r>
            <a:r>
              <a:rPr lang="it-IT" sz="1600" b="1" dirty="0" smtClean="0">
                <a:solidFill>
                  <a:srgbClr val="002060"/>
                </a:solidFill>
              </a:rPr>
              <a:t> machine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8708677" y="3232983"/>
            <a:ext cx="3751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2060"/>
                </a:solidFill>
              </a:rPr>
              <a:t>High </a:t>
            </a:r>
            <a:r>
              <a:rPr lang="it-IT" sz="1600" b="1" dirty="0" err="1" smtClean="0">
                <a:solidFill>
                  <a:srgbClr val="002060"/>
                </a:solidFill>
              </a:rPr>
              <a:t>power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r>
              <a:rPr lang="it-IT" sz="1600" b="1" dirty="0" err="1" smtClean="0">
                <a:solidFill>
                  <a:srgbClr val="002060"/>
                </a:solidFill>
              </a:rPr>
              <a:t>straigth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r>
              <a:rPr lang="it-IT" sz="1600" b="1" dirty="0" err="1" smtClean="0">
                <a:solidFill>
                  <a:srgbClr val="002060"/>
                </a:solidFill>
              </a:rPr>
              <a:t>drawing</a:t>
            </a:r>
            <a:r>
              <a:rPr lang="it-IT" sz="1600" b="1" dirty="0" smtClean="0">
                <a:solidFill>
                  <a:srgbClr val="002060"/>
                </a:solidFill>
              </a:rPr>
              <a:t> machine</a:t>
            </a:r>
            <a:endParaRPr lang="it-IT" sz="1600" b="1" dirty="0">
              <a:solidFill>
                <a:srgbClr val="00206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5208812" y="3187784"/>
            <a:ext cx="23654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600" b="1" dirty="0" err="1" smtClean="0">
                <a:solidFill>
                  <a:srgbClr val="002060"/>
                </a:solidFill>
              </a:rPr>
              <a:t>Multistep</a:t>
            </a:r>
            <a:r>
              <a:rPr lang="it-IT" sz="1600" b="1" dirty="0" smtClean="0">
                <a:solidFill>
                  <a:srgbClr val="002060"/>
                </a:solidFill>
              </a:rPr>
              <a:t> </a:t>
            </a:r>
            <a:r>
              <a:rPr lang="it-IT" sz="1600" b="1" dirty="0" err="1" smtClean="0">
                <a:solidFill>
                  <a:srgbClr val="002060"/>
                </a:solidFill>
              </a:rPr>
              <a:t>rolling</a:t>
            </a:r>
            <a:r>
              <a:rPr lang="it-IT" sz="1600" b="1" dirty="0" smtClean="0">
                <a:solidFill>
                  <a:srgbClr val="002060"/>
                </a:solidFill>
              </a:rPr>
              <a:t> machine</a:t>
            </a:r>
            <a:endParaRPr lang="it-IT" sz="1600" b="1" dirty="0">
              <a:solidFill>
                <a:srgbClr val="002060"/>
              </a:solidFill>
            </a:endParaRPr>
          </a:p>
        </p:txBody>
      </p:sp>
      <p:cxnSp>
        <p:nvCxnSpPr>
          <p:cNvPr id="3" name="Connettore 2 2"/>
          <p:cNvCxnSpPr/>
          <p:nvPr/>
        </p:nvCxnSpPr>
        <p:spPr>
          <a:xfrm>
            <a:off x="3774473" y="2044700"/>
            <a:ext cx="3149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V="1">
            <a:off x="8708677" y="1855271"/>
            <a:ext cx="8719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2 24"/>
          <p:cNvCxnSpPr/>
          <p:nvPr/>
        </p:nvCxnSpPr>
        <p:spPr>
          <a:xfrm flipH="1">
            <a:off x="10582003" y="3545457"/>
            <a:ext cx="2573" cy="265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/>
          <p:nvPr/>
        </p:nvCxnSpPr>
        <p:spPr>
          <a:xfrm flipH="1">
            <a:off x="8216900" y="4802118"/>
            <a:ext cx="11303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H="1">
            <a:off x="3774474" y="4802118"/>
            <a:ext cx="949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612" y="261844"/>
            <a:ext cx="9608367" cy="427907"/>
          </a:xfrm>
        </p:spPr>
        <p:txBody>
          <a:bodyPr/>
          <a:lstStyle/>
          <a:p>
            <a:r>
              <a:rPr lang="it-IT" sz="2200" b="1" dirty="0"/>
              <a:t>MgB</a:t>
            </a:r>
            <a:r>
              <a:rPr lang="it-IT" sz="1800" b="1" dirty="0"/>
              <a:t>2</a:t>
            </a:r>
            <a:r>
              <a:rPr lang="it-IT" sz="2200" b="1" dirty="0"/>
              <a:t> </a:t>
            </a:r>
            <a:r>
              <a:rPr lang="it-IT" sz="2200" b="1" dirty="0" smtClean="0"/>
              <a:t>Wires </a:t>
            </a:r>
            <a:r>
              <a:rPr lang="it-IT" sz="2200" b="1" dirty="0" err="1" smtClean="0"/>
              <a:t>Quality</a:t>
            </a:r>
            <a:r>
              <a:rPr lang="it-IT" sz="2200" b="1" dirty="0" smtClean="0"/>
              <a:t> Control (</a:t>
            </a:r>
            <a:r>
              <a:rPr lang="en-US" sz="2200" b="1" dirty="0"/>
              <a:t>ISO </a:t>
            </a:r>
            <a:r>
              <a:rPr lang="en-US" sz="2200" b="1" dirty="0" smtClean="0"/>
              <a:t>9001:2008) </a:t>
            </a:r>
            <a:r>
              <a:rPr lang="en-US" sz="2200" b="1" dirty="0"/>
              <a:t/>
            </a:r>
            <a:br>
              <a:rPr lang="en-US" sz="2200" b="1" dirty="0"/>
            </a:br>
            <a:endParaRPr lang="it-IT" sz="22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99091" y="899188"/>
            <a:ext cx="11099423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Structure</a:t>
            </a:r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it-IT" sz="3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characterization</a:t>
            </a:r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pic>
        <p:nvPicPr>
          <p:cNvPr id="22" name="Picture 2" descr="Movie presentation of TM-3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977" y="3397337"/>
            <a:ext cx="3940638" cy="2518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829" y="3753607"/>
            <a:ext cx="3227152" cy="262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49701" y="956359"/>
            <a:ext cx="2239798" cy="2253236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5832"/>
            <a:ext cx="4078514" cy="3063377"/>
          </a:xfrm>
          <a:prstGeom prst="rect">
            <a:avLst/>
          </a:prstGeom>
        </p:spPr>
      </p:pic>
      <p:sp>
        <p:nvSpPr>
          <p:cNvPr id="25" name="CasellaDiTesto 24"/>
          <p:cNvSpPr txBox="1"/>
          <p:nvPr/>
        </p:nvSpPr>
        <p:spPr>
          <a:xfrm>
            <a:off x="1130996" y="5039717"/>
            <a:ext cx="1191290" cy="5539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XRD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6148802" y="2030142"/>
            <a:ext cx="3142343" cy="5539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SEM and EDS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4468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4743" y="5360192"/>
            <a:ext cx="2844801" cy="365125"/>
          </a:xfrm>
        </p:spPr>
        <p:txBody>
          <a:bodyPr/>
          <a:lstStyle/>
          <a:p>
            <a:fld id="{2CD56E51-AB65-483E-8D59-4DAD7AB5B456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37358" y="6490563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482889" y="4231201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9" name="Grafico 8">
            <a:extLst>
              <a:ext uri="{FF2B5EF4-FFF2-40B4-BE49-F238E27FC236}">
                <a16:creationId xmlns:xdr="http://schemas.openxmlformats.org/drawingml/2006/spreadsheetDrawing" xmlns:a16="http://schemas.microsoft.com/office/drawing/2014/main" xmlns="" xmlns:lc="http://schemas.openxmlformats.org/drawingml/2006/lockedCanvas" id="{A2503B16-EE44-4A16-9789-C238C851A81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832522"/>
              </p:ext>
            </p:extLst>
          </p:nvPr>
        </p:nvGraphicFramePr>
        <p:xfrm>
          <a:off x="3375953" y="1338709"/>
          <a:ext cx="8743591" cy="4599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Rettangolo 12"/>
          <p:cNvSpPr/>
          <p:nvPr/>
        </p:nvSpPr>
        <p:spPr>
          <a:xfrm>
            <a:off x="109653" y="2677842"/>
            <a:ext cx="4360812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Tests parameters range</a:t>
            </a:r>
            <a:endParaRPr lang="it-IT" sz="2800" dirty="0" smtClean="0">
              <a:solidFill>
                <a:srgbClr val="002060"/>
              </a:solidFill>
            </a:endParaRPr>
          </a:p>
          <a:p>
            <a:r>
              <a:rPr lang="it-IT" sz="2200" dirty="0" smtClean="0"/>
              <a:t>Field</a:t>
            </a:r>
            <a:r>
              <a:rPr lang="it-IT" sz="2200" dirty="0"/>
              <a:t>: </a:t>
            </a:r>
            <a:r>
              <a:rPr lang="it-IT" sz="2200" b="1" dirty="0"/>
              <a:t>0 </a:t>
            </a:r>
            <a:r>
              <a:rPr lang="en-US" sz="2200" b="1" dirty="0"/>
              <a:t>–</a:t>
            </a:r>
            <a:r>
              <a:rPr lang="it-IT" sz="2200" b="1" dirty="0"/>
              <a:t> 1.8 T</a:t>
            </a:r>
          </a:p>
          <a:p>
            <a:r>
              <a:rPr lang="it-IT" sz="2200" dirty="0"/>
              <a:t>Temperature: </a:t>
            </a:r>
            <a:r>
              <a:rPr lang="it-IT" sz="2200" b="1" dirty="0"/>
              <a:t>20 </a:t>
            </a:r>
            <a:r>
              <a:rPr lang="en-US" sz="2200" b="1" dirty="0"/>
              <a:t>–</a:t>
            </a:r>
            <a:r>
              <a:rPr lang="it-IT" sz="2200" b="1" dirty="0"/>
              <a:t> 30 K</a:t>
            </a:r>
          </a:p>
          <a:p>
            <a:r>
              <a:rPr lang="en-US" sz="2200" dirty="0"/>
              <a:t>Current: </a:t>
            </a:r>
            <a:r>
              <a:rPr lang="en-US" sz="2200" b="1" dirty="0"/>
              <a:t>0 – 1000 A</a:t>
            </a:r>
            <a:endParaRPr lang="it-IT" sz="2200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482977" y="699373"/>
            <a:ext cx="11099423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Current</a:t>
            </a:r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it-IT" sz="3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transport</a:t>
            </a:r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</a:t>
            </a:r>
            <a:r>
              <a:rPr lang="it-IT" sz="3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measurement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18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612" y="261844"/>
            <a:ext cx="9608367" cy="427907"/>
          </a:xfrm>
        </p:spPr>
        <p:txBody>
          <a:bodyPr/>
          <a:lstStyle/>
          <a:p>
            <a:r>
              <a:rPr lang="it-IT" sz="2200" b="1" dirty="0"/>
              <a:t>MgB2 </a:t>
            </a:r>
            <a:r>
              <a:rPr lang="it-IT" sz="2200" b="1" dirty="0" smtClean="0"/>
              <a:t>Wires </a:t>
            </a:r>
            <a:r>
              <a:rPr lang="it-IT" sz="2200" b="1" dirty="0" err="1" smtClean="0"/>
              <a:t>Quality</a:t>
            </a:r>
            <a:r>
              <a:rPr lang="it-IT" sz="2200" b="1" dirty="0" smtClean="0"/>
              <a:t> Control (</a:t>
            </a:r>
            <a:r>
              <a:rPr lang="en-US" sz="2200" b="1" dirty="0"/>
              <a:t>ISO </a:t>
            </a:r>
            <a:r>
              <a:rPr lang="en-US" sz="2200" b="1" dirty="0" smtClean="0"/>
              <a:t>9001:2008) </a:t>
            </a:r>
            <a:r>
              <a:rPr lang="en-US" sz="2200" b="1" dirty="0"/>
              <a:t/>
            </a:r>
            <a:br>
              <a:rPr lang="en-US" sz="2200" b="1" dirty="0"/>
            </a:br>
            <a:endParaRPr lang="it-IT" sz="2200" b="1" dirty="0"/>
          </a:p>
        </p:txBody>
      </p:sp>
    </p:spTree>
    <p:extLst>
      <p:ext uri="{BB962C8B-B14F-4D97-AF65-F5344CB8AC3E}">
        <p14:creationId xmlns:p14="http://schemas.microsoft.com/office/powerpoint/2010/main" val="3175929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940790" y="1839586"/>
            <a:ext cx="1687474" cy="4230156"/>
            <a:chOff x="984985" y="2283596"/>
            <a:chExt cx="1153347" cy="2354967"/>
          </a:xfrm>
        </p:grpSpPr>
        <p:sp>
          <p:nvSpPr>
            <p:cNvPr id="8" name="Rettangolo 7"/>
            <p:cNvSpPr/>
            <p:nvPr/>
          </p:nvSpPr>
          <p:spPr>
            <a:xfrm>
              <a:off x="984985" y="2925718"/>
              <a:ext cx="1153347" cy="1554199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/>
                </a:gs>
                <a:gs pos="100000">
                  <a:schemeClr val="bg2">
                    <a:lumMod val="25000"/>
                  </a:schemeClr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500" dirty="0"/>
            </a:p>
          </p:txBody>
        </p:sp>
        <p:sp>
          <p:nvSpPr>
            <p:cNvPr id="9" name="Rettangolo 8"/>
            <p:cNvSpPr/>
            <p:nvPr/>
          </p:nvSpPr>
          <p:spPr>
            <a:xfrm>
              <a:off x="1315715" y="2541006"/>
              <a:ext cx="301216" cy="192356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/>
                </a:gs>
                <a:gs pos="100000">
                  <a:schemeClr val="bg2">
                    <a:lumMod val="25000"/>
                  </a:schemeClr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500"/>
            </a:p>
          </p:txBody>
        </p:sp>
        <p:sp>
          <p:nvSpPr>
            <p:cNvPr id="10" name="Ovale 9"/>
            <p:cNvSpPr/>
            <p:nvPr/>
          </p:nvSpPr>
          <p:spPr>
            <a:xfrm>
              <a:off x="989753" y="4489474"/>
              <a:ext cx="128150" cy="1490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500"/>
            </a:p>
          </p:txBody>
        </p:sp>
        <p:sp>
          <p:nvSpPr>
            <p:cNvPr id="13" name="Ovale 12"/>
            <p:cNvSpPr/>
            <p:nvPr/>
          </p:nvSpPr>
          <p:spPr>
            <a:xfrm>
              <a:off x="1871303" y="4489474"/>
              <a:ext cx="128150" cy="14908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500"/>
            </a:p>
          </p:txBody>
        </p:sp>
        <p:sp>
          <p:nvSpPr>
            <p:cNvPr id="14" name="Rettangolo 13"/>
            <p:cNvSpPr/>
            <p:nvPr/>
          </p:nvSpPr>
          <p:spPr>
            <a:xfrm>
              <a:off x="1375003" y="2733362"/>
              <a:ext cx="175086" cy="192356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/>
                </a:gs>
                <a:gs pos="100000">
                  <a:schemeClr val="bg2">
                    <a:lumMod val="25000"/>
                  </a:schemeClr>
                </a:gs>
              </a:gsLst>
              <a:lin ang="0" scaled="0"/>
            </a:gra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500"/>
            </a:p>
          </p:txBody>
        </p:sp>
        <p:sp>
          <p:nvSpPr>
            <p:cNvPr id="15" name="Rettangolo 14"/>
            <p:cNvSpPr/>
            <p:nvPr/>
          </p:nvSpPr>
          <p:spPr>
            <a:xfrm flipH="1">
              <a:off x="1443865" y="2283596"/>
              <a:ext cx="37957" cy="211399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500"/>
            </a:p>
          </p:txBody>
        </p:sp>
        <p:sp>
          <p:nvSpPr>
            <p:cNvPr id="17" name="CasellaDiTesto 16"/>
            <p:cNvSpPr txBox="1"/>
            <p:nvPr/>
          </p:nvSpPr>
          <p:spPr>
            <a:xfrm rot="16200000">
              <a:off x="853111" y="3761663"/>
              <a:ext cx="1011086" cy="1998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300" dirty="0" smtClean="0"/>
                <a:t>Sample</a:t>
              </a:r>
              <a:endParaRPr lang="it-IT" sz="1300" dirty="0"/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435894" y="4023666"/>
              <a:ext cx="45928" cy="29262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500"/>
            </a:p>
          </p:txBody>
        </p:sp>
      </p:grpSp>
      <p:grpSp>
        <p:nvGrpSpPr>
          <p:cNvPr id="7" name="Gruppo 6"/>
          <p:cNvGrpSpPr/>
          <p:nvPr/>
        </p:nvGrpSpPr>
        <p:grpSpPr>
          <a:xfrm>
            <a:off x="3782355" y="1808393"/>
            <a:ext cx="7916159" cy="4261349"/>
            <a:chOff x="3782355" y="1654570"/>
            <a:chExt cx="7916159" cy="4261349"/>
          </a:xfrm>
        </p:grpSpPr>
        <p:sp>
          <p:nvSpPr>
            <p:cNvPr id="16" name="Rettangolo 15"/>
            <p:cNvSpPr/>
            <p:nvPr/>
          </p:nvSpPr>
          <p:spPr>
            <a:xfrm>
              <a:off x="6555346" y="5344732"/>
              <a:ext cx="746975" cy="2060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aphicFrame>
          <p:nvGraphicFramePr>
            <p:cNvPr id="19" name="Grafico 1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11779880"/>
                </p:ext>
              </p:extLst>
            </p:nvPr>
          </p:nvGraphicFramePr>
          <p:xfrm>
            <a:off x="3782355" y="1654570"/>
            <a:ext cx="7916159" cy="426134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20" name="Grafico 1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9659265"/>
                </p:ext>
              </p:extLst>
            </p:nvPr>
          </p:nvGraphicFramePr>
          <p:xfrm>
            <a:off x="5855335" y="2765559"/>
            <a:ext cx="2146996" cy="97268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21" name="CasellaDiTesto 20"/>
          <p:cNvSpPr txBox="1"/>
          <p:nvPr/>
        </p:nvSpPr>
        <p:spPr>
          <a:xfrm>
            <a:off x="599091" y="899188"/>
            <a:ext cx="11099423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Residual-resistance ratio (RRR) and </a:t>
            </a:r>
            <a:r>
              <a:rPr lang="it-IT" sz="3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Tc</a:t>
            </a:r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 Test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23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6613" y="261844"/>
            <a:ext cx="7482186" cy="427907"/>
          </a:xfrm>
        </p:spPr>
        <p:txBody>
          <a:bodyPr/>
          <a:lstStyle/>
          <a:p>
            <a:r>
              <a:rPr lang="it-IT" sz="2200" b="1" dirty="0"/>
              <a:t>MgB2 </a:t>
            </a:r>
            <a:r>
              <a:rPr lang="it-IT" sz="2200" b="1" dirty="0" smtClean="0"/>
              <a:t>Wires </a:t>
            </a:r>
            <a:r>
              <a:rPr lang="it-IT" sz="2200" b="1" dirty="0" err="1" smtClean="0"/>
              <a:t>Quality</a:t>
            </a:r>
            <a:r>
              <a:rPr lang="it-IT" sz="2200" b="1" dirty="0" smtClean="0"/>
              <a:t> Control (</a:t>
            </a:r>
            <a:r>
              <a:rPr lang="en-US" sz="2200" b="1" dirty="0"/>
              <a:t>ISO </a:t>
            </a:r>
            <a:r>
              <a:rPr lang="en-US" sz="2200" b="1" dirty="0" smtClean="0"/>
              <a:t>9001:2008) </a:t>
            </a:r>
            <a:r>
              <a:rPr lang="en-US" sz="2200" b="1" dirty="0"/>
              <a:t/>
            </a:r>
            <a:br>
              <a:rPr lang="en-US" sz="2200" b="1" dirty="0"/>
            </a:br>
            <a:endParaRPr lang="it-IT" sz="2200" b="1" dirty="0"/>
          </a:p>
        </p:txBody>
      </p:sp>
    </p:spTree>
    <p:extLst>
      <p:ext uri="{BB962C8B-B14F-4D97-AF65-F5344CB8AC3E}">
        <p14:creationId xmlns:p14="http://schemas.microsoft.com/office/powerpoint/2010/main" val="52525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/>
              <a:t>MgB</a:t>
            </a:r>
            <a:r>
              <a:rPr lang="it-IT" sz="2400" b="1" dirty="0"/>
              <a:t>2</a:t>
            </a:r>
            <a:r>
              <a:rPr lang="it-IT" sz="3000" b="1" dirty="0"/>
              <a:t> </a:t>
            </a:r>
            <a:r>
              <a:rPr lang="it-IT" sz="3000" b="1" dirty="0" err="1" smtClean="0"/>
              <a:t>Wire</a:t>
            </a:r>
            <a:r>
              <a:rPr lang="it-IT" sz="3000" b="1" dirty="0" smtClean="0"/>
              <a:t> </a:t>
            </a:r>
            <a:r>
              <a:rPr lang="it-IT" sz="3000" b="1" dirty="0" err="1" smtClean="0"/>
              <a:t>Configurations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6341955" y="4221104"/>
            <a:ext cx="3523722" cy="1323439"/>
          </a:xfrm>
          <a:prstGeom prst="rect">
            <a:avLst/>
          </a:prstGeom>
          <a:noFill/>
          <a:ln w="38100">
            <a:solidFill>
              <a:srgbClr val="9CCC3B"/>
            </a:solidFill>
          </a:ln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rgbClr val="002060"/>
                </a:solidFill>
              </a:rPr>
              <a:t>Dimension</a:t>
            </a:r>
            <a:r>
              <a:rPr lang="it-IT" sz="2000" b="1" dirty="0">
                <a:solidFill>
                  <a:srgbClr val="002060"/>
                </a:solidFill>
              </a:rPr>
              <a:t>: </a:t>
            </a:r>
            <a:r>
              <a:rPr lang="it-IT" sz="2000" dirty="0" smtClean="0">
                <a:solidFill>
                  <a:srgbClr val="002060"/>
                </a:solidFill>
              </a:rPr>
              <a:t>3,67 mm </a:t>
            </a:r>
            <a:r>
              <a:rPr lang="it-IT" sz="2000" dirty="0">
                <a:solidFill>
                  <a:srgbClr val="002060"/>
                </a:solidFill>
              </a:rPr>
              <a:t>x </a:t>
            </a:r>
            <a:r>
              <a:rPr lang="it-IT" sz="2000" dirty="0" smtClean="0">
                <a:solidFill>
                  <a:srgbClr val="002060"/>
                </a:solidFill>
              </a:rPr>
              <a:t>0,65 mm</a:t>
            </a:r>
            <a:endParaRPr lang="it-IT" sz="2000" dirty="0">
              <a:solidFill>
                <a:srgbClr val="002060"/>
              </a:solidFill>
            </a:endParaRPr>
          </a:p>
          <a:p>
            <a:r>
              <a:rPr lang="it-IT" sz="2000" dirty="0" smtClean="0">
                <a:solidFill>
                  <a:srgbClr val="002060"/>
                </a:solidFill>
              </a:rPr>
              <a:t>12 </a:t>
            </a:r>
            <a:r>
              <a:rPr lang="it-IT" sz="2000" dirty="0" err="1">
                <a:solidFill>
                  <a:srgbClr val="002060"/>
                </a:solidFill>
              </a:rPr>
              <a:t>filaments</a:t>
            </a:r>
            <a:endParaRPr lang="it-IT" sz="2000" dirty="0">
              <a:solidFill>
                <a:srgbClr val="002060"/>
              </a:solidFill>
            </a:endParaRPr>
          </a:p>
          <a:p>
            <a:r>
              <a:rPr lang="it-IT" sz="2000" b="1" dirty="0" err="1">
                <a:solidFill>
                  <a:srgbClr val="002060"/>
                </a:solidFill>
              </a:rPr>
              <a:t>Materials</a:t>
            </a:r>
            <a:r>
              <a:rPr lang="it-IT" sz="2000" b="1" dirty="0">
                <a:solidFill>
                  <a:srgbClr val="002060"/>
                </a:solidFill>
              </a:rPr>
              <a:t>: </a:t>
            </a:r>
            <a:r>
              <a:rPr lang="it-IT" sz="2000" dirty="0" smtClean="0">
                <a:solidFill>
                  <a:srgbClr val="002060"/>
                </a:solidFill>
              </a:rPr>
              <a:t>Ni, </a:t>
            </a:r>
            <a:r>
              <a:rPr lang="it-IT" sz="2000" dirty="0" err="1" smtClean="0">
                <a:solidFill>
                  <a:srgbClr val="002060"/>
                </a:solidFill>
              </a:rPr>
              <a:t>Iron</a:t>
            </a:r>
            <a:r>
              <a:rPr lang="it-IT" sz="2000" dirty="0" smtClean="0">
                <a:solidFill>
                  <a:srgbClr val="002060"/>
                </a:solidFill>
              </a:rPr>
              <a:t>, </a:t>
            </a:r>
            <a:r>
              <a:rPr lang="it-IT" sz="2000" dirty="0" err="1" smtClean="0">
                <a:solidFill>
                  <a:srgbClr val="002060"/>
                </a:solidFill>
              </a:rPr>
              <a:t>Copper</a:t>
            </a:r>
            <a:endParaRPr lang="it-IT" sz="2000" dirty="0">
              <a:solidFill>
                <a:srgbClr val="002060"/>
              </a:solidFill>
            </a:endParaRPr>
          </a:p>
          <a:p>
            <a:r>
              <a:rPr lang="it-IT" sz="2000" b="1" dirty="0">
                <a:solidFill>
                  <a:srgbClr val="002060"/>
                </a:solidFill>
              </a:rPr>
              <a:t>FF: </a:t>
            </a:r>
            <a:r>
              <a:rPr lang="it-IT" sz="2000" dirty="0" smtClean="0">
                <a:solidFill>
                  <a:srgbClr val="002060"/>
                </a:solidFill>
              </a:rPr>
              <a:t>11%</a:t>
            </a:r>
            <a:endParaRPr lang="it-IT" sz="2000" dirty="0">
              <a:solidFill>
                <a:srgbClr val="002060"/>
              </a:solidFill>
            </a:endParaRPr>
          </a:p>
        </p:txBody>
      </p:sp>
      <p:pic>
        <p:nvPicPr>
          <p:cNvPr id="23" name="Immagin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267" y="4240412"/>
            <a:ext cx="2664312" cy="1611908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5677" y="4483955"/>
            <a:ext cx="2366482" cy="773019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7389" y="1604137"/>
            <a:ext cx="1632068" cy="1619011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8902" y="1366546"/>
            <a:ext cx="1674059" cy="1684102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71955" y="1779051"/>
            <a:ext cx="3050862" cy="1323439"/>
          </a:xfrm>
          <a:prstGeom prst="rect">
            <a:avLst/>
          </a:prstGeom>
          <a:noFill/>
          <a:ln w="38100">
            <a:solidFill>
              <a:srgbClr val="5AABCA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002060"/>
                </a:solidFill>
              </a:rPr>
              <a:t>Diameter</a:t>
            </a:r>
            <a:r>
              <a:rPr lang="it-IT" sz="2000" b="1" dirty="0">
                <a:solidFill>
                  <a:srgbClr val="002060"/>
                </a:solidFill>
              </a:rPr>
              <a:t>: d = 1.33mm</a:t>
            </a:r>
          </a:p>
          <a:p>
            <a:r>
              <a:rPr lang="it-IT" sz="2000" dirty="0">
                <a:solidFill>
                  <a:srgbClr val="002060"/>
                </a:solidFill>
              </a:rPr>
              <a:t>36 </a:t>
            </a:r>
            <a:r>
              <a:rPr lang="it-IT" sz="2000" dirty="0" err="1">
                <a:solidFill>
                  <a:srgbClr val="002060"/>
                </a:solidFill>
              </a:rPr>
              <a:t>filaments</a:t>
            </a:r>
            <a:endParaRPr lang="it-IT" sz="2000" dirty="0">
              <a:solidFill>
                <a:srgbClr val="002060"/>
              </a:solidFill>
            </a:endParaRPr>
          </a:p>
          <a:p>
            <a:r>
              <a:rPr lang="it-IT" sz="2000" b="1" dirty="0" err="1">
                <a:solidFill>
                  <a:srgbClr val="002060"/>
                </a:solidFill>
              </a:rPr>
              <a:t>Materials</a:t>
            </a:r>
            <a:r>
              <a:rPr lang="it-IT" sz="2000" b="1" dirty="0">
                <a:solidFill>
                  <a:srgbClr val="002060"/>
                </a:solidFill>
              </a:rPr>
              <a:t>:</a:t>
            </a:r>
            <a:r>
              <a:rPr lang="it-IT" sz="2000" dirty="0">
                <a:solidFill>
                  <a:srgbClr val="002060"/>
                </a:solidFill>
              </a:rPr>
              <a:t> Monel, Ni</a:t>
            </a:r>
          </a:p>
          <a:p>
            <a:r>
              <a:rPr lang="it-IT" sz="2000" dirty="0">
                <a:solidFill>
                  <a:srgbClr val="002060"/>
                </a:solidFill>
              </a:rPr>
              <a:t>FF: 17%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6341955" y="1670947"/>
            <a:ext cx="2596602" cy="132343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002060"/>
                </a:solidFill>
              </a:rPr>
              <a:t>Diameter</a:t>
            </a:r>
            <a:r>
              <a:rPr lang="it-IT" sz="2000" b="1" dirty="0">
                <a:solidFill>
                  <a:srgbClr val="002060"/>
                </a:solidFill>
              </a:rPr>
              <a:t>: d = 1mm</a:t>
            </a:r>
          </a:p>
          <a:p>
            <a:r>
              <a:rPr lang="it-IT" sz="2000" dirty="0">
                <a:solidFill>
                  <a:srgbClr val="002060"/>
                </a:solidFill>
              </a:rPr>
              <a:t>37 </a:t>
            </a:r>
            <a:r>
              <a:rPr lang="it-IT" sz="2000" dirty="0" err="1">
                <a:solidFill>
                  <a:srgbClr val="002060"/>
                </a:solidFill>
              </a:rPr>
              <a:t>filaments</a:t>
            </a:r>
            <a:endParaRPr lang="it-IT" sz="2000" dirty="0">
              <a:solidFill>
                <a:srgbClr val="002060"/>
              </a:solidFill>
            </a:endParaRPr>
          </a:p>
          <a:p>
            <a:r>
              <a:rPr lang="it-IT" sz="2000" b="1" dirty="0" err="1">
                <a:solidFill>
                  <a:srgbClr val="002060"/>
                </a:solidFill>
              </a:rPr>
              <a:t>Materials</a:t>
            </a:r>
            <a:r>
              <a:rPr lang="it-IT" sz="2000" b="1" dirty="0">
                <a:solidFill>
                  <a:srgbClr val="002060"/>
                </a:solidFill>
              </a:rPr>
              <a:t>:</a:t>
            </a:r>
            <a:r>
              <a:rPr lang="it-IT" sz="2000" dirty="0">
                <a:solidFill>
                  <a:srgbClr val="002060"/>
                </a:solidFill>
              </a:rPr>
              <a:t> Monel, Ni</a:t>
            </a:r>
          </a:p>
          <a:p>
            <a:r>
              <a:rPr lang="it-IT" sz="2000" dirty="0">
                <a:solidFill>
                  <a:srgbClr val="002060"/>
                </a:solidFill>
              </a:rPr>
              <a:t>FF: 14%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471955" y="4221104"/>
            <a:ext cx="2475917" cy="1631216"/>
          </a:xfrm>
          <a:prstGeom prst="rect">
            <a:avLst/>
          </a:prstGeom>
          <a:noFill/>
          <a:ln w="38100">
            <a:solidFill>
              <a:srgbClr val="F3C833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 err="1">
                <a:solidFill>
                  <a:srgbClr val="002060"/>
                </a:solidFill>
              </a:rPr>
              <a:t>Dimension</a:t>
            </a:r>
            <a:r>
              <a:rPr lang="it-IT" sz="2000" b="1" dirty="0">
                <a:solidFill>
                  <a:srgbClr val="002060"/>
                </a:solidFill>
              </a:rPr>
              <a:t>: </a:t>
            </a:r>
            <a:r>
              <a:rPr lang="it-IT" sz="2000" dirty="0">
                <a:solidFill>
                  <a:srgbClr val="002060"/>
                </a:solidFill>
              </a:rPr>
              <a:t>2mm x 1mm</a:t>
            </a:r>
          </a:p>
          <a:p>
            <a:r>
              <a:rPr lang="it-IT" sz="2000" dirty="0">
                <a:solidFill>
                  <a:srgbClr val="002060"/>
                </a:solidFill>
              </a:rPr>
              <a:t>6 </a:t>
            </a:r>
            <a:r>
              <a:rPr lang="it-IT" sz="2000" dirty="0" err="1">
                <a:solidFill>
                  <a:srgbClr val="002060"/>
                </a:solidFill>
              </a:rPr>
              <a:t>filaments</a:t>
            </a:r>
            <a:endParaRPr lang="it-IT" sz="2000" dirty="0">
              <a:solidFill>
                <a:srgbClr val="002060"/>
              </a:solidFill>
            </a:endParaRPr>
          </a:p>
          <a:p>
            <a:r>
              <a:rPr lang="it-IT" sz="2000" b="1" dirty="0" err="1">
                <a:solidFill>
                  <a:srgbClr val="002060"/>
                </a:solidFill>
              </a:rPr>
              <a:t>Materials</a:t>
            </a:r>
            <a:r>
              <a:rPr lang="it-IT" sz="2000" b="1" dirty="0">
                <a:solidFill>
                  <a:srgbClr val="002060"/>
                </a:solidFill>
              </a:rPr>
              <a:t>: </a:t>
            </a:r>
            <a:r>
              <a:rPr lang="it-IT" sz="2000" dirty="0">
                <a:solidFill>
                  <a:srgbClr val="002060"/>
                </a:solidFill>
              </a:rPr>
              <a:t>Monel, Ni</a:t>
            </a:r>
          </a:p>
          <a:p>
            <a:r>
              <a:rPr lang="it-IT" sz="2000" b="1" dirty="0">
                <a:solidFill>
                  <a:srgbClr val="002060"/>
                </a:solidFill>
              </a:rPr>
              <a:t>FF: </a:t>
            </a:r>
            <a:r>
              <a:rPr lang="it-IT" sz="2000" dirty="0">
                <a:solidFill>
                  <a:srgbClr val="002060"/>
                </a:solidFill>
              </a:rPr>
              <a:t>29%</a:t>
            </a:r>
          </a:p>
        </p:txBody>
      </p:sp>
      <p:sp>
        <p:nvSpPr>
          <p:cNvPr id="29" name="CasellaDiTesto 28"/>
          <p:cNvSpPr txBox="1"/>
          <p:nvPr/>
        </p:nvSpPr>
        <p:spPr>
          <a:xfrm>
            <a:off x="4282705" y="780220"/>
            <a:ext cx="3045748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Round Wires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145427" y="3489247"/>
            <a:ext cx="3045748" cy="553998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it-IT" sz="3000" b="1" cap="small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rPr>
              <a:t>Tapes</a:t>
            </a:r>
            <a:endParaRPr lang="it-IT" sz="3000" b="1" cap="small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6608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/>
              <a:t>MgB</a:t>
            </a:r>
            <a:r>
              <a:rPr lang="it-IT" sz="2000" b="1" dirty="0"/>
              <a:t>2</a:t>
            </a:r>
            <a:r>
              <a:rPr lang="it-IT" sz="3000" b="1" dirty="0"/>
              <a:t> </a:t>
            </a:r>
            <a:r>
              <a:rPr lang="it-IT" sz="3000" b="1" dirty="0" smtClean="0"/>
              <a:t>Round Wires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pic>
        <p:nvPicPr>
          <p:cNvPr id="26" name="Picture 3" descr="D:\Columbus SC_150319\Best Paths\First deliverable\SEM_6263(x120)_CER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165"/>
          <a:stretch/>
        </p:blipFill>
        <p:spPr bwMode="auto">
          <a:xfrm>
            <a:off x="4538506" y="4449467"/>
            <a:ext cx="1847531" cy="149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Rettangolo 26"/>
          <p:cNvSpPr/>
          <p:nvPr/>
        </p:nvSpPr>
        <p:spPr>
          <a:xfrm>
            <a:off x="1173606" y="4194273"/>
            <a:ext cx="3115060" cy="2000548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it-IT" b="1" dirty="0" err="1">
                <a:solidFill>
                  <a:srgbClr val="002060"/>
                </a:solidFill>
              </a:rPr>
              <a:t>Final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configuration</a:t>
            </a:r>
            <a:endParaRPr lang="it-IT" b="1" dirty="0" smtClean="0">
              <a:solidFill>
                <a:srgbClr val="002060"/>
              </a:solidFill>
            </a:endParaRPr>
          </a:p>
          <a:p>
            <a:pPr lvl="0"/>
            <a:endParaRPr lang="it-IT" sz="1600" b="1" dirty="0">
              <a:solidFill>
                <a:srgbClr val="002060"/>
              </a:solidFill>
            </a:endParaRPr>
          </a:p>
          <a:p>
            <a:pPr lvl="0"/>
            <a:r>
              <a:rPr lang="it-IT" b="1" dirty="0" err="1">
                <a:solidFill>
                  <a:srgbClr val="333333"/>
                </a:solidFill>
              </a:rPr>
              <a:t>D</a:t>
            </a:r>
            <a:r>
              <a:rPr lang="it-IT" b="1" dirty="0" err="1" smtClean="0">
                <a:solidFill>
                  <a:srgbClr val="333333"/>
                </a:solidFill>
              </a:rPr>
              <a:t>iameter</a:t>
            </a:r>
            <a:r>
              <a:rPr lang="it-IT" b="1" dirty="0">
                <a:solidFill>
                  <a:srgbClr val="333333"/>
                </a:solidFill>
              </a:rPr>
              <a:t>:</a:t>
            </a:r>
            <a:r>
              <a:rPr lang="it-IT" dirty="0">
                <a:solidFill>
                  <a:srgbClr val="333333"/>
                </a:solidFill>
              </a:rPr>
              <a:t> 0.93mm</a:t>
            </a:r>
          </a:p>
          <a:p>
            <a:pPr lvl="0"/>
            <a:r>
              <a:rPr lang="it-IT" dirty="0">
                <a:solidFill>
                  <a:srgbClr val="333333"/>
                </a:solidFill>
              </a:rPr>
              <a:t>37 </a:t>
            </a:r>
            <a:r>
              <a:rPr lang="it-IT" dirty="0" err="1">
                <a:solidFill>
                  <a:srgbClr val="333333"/>
                </a:solidFill>
              </a:rPr>
              <a:t>filaments</a:t>
            </a:r>
            <a:endParaRPr lang="it-IT" dirty="0">
              <a:solidFill>
                <a:srgbClr val="333333"/>
              </a:solidFill>
            </a:endParaRPr>
          </a:p>
          <a:p>
            <a:pPr lvl="0"/>
            <a:r>
              <a:rPr lang="it-IT" b="1" dirty="0">
                <a:solidFill>
                  <a:srgbClr val="333333"/>
                </a:solidFill>
              </a:rPr>
              <a:t>Materials:</a:t>
            </a:r>
            <a:r>
              <a:rPr lang="it-IT" dirty="0">
                <a:solidFill>
                  <a:srgbClr val="333333"/>
                </a:solidFill>
              </a:rPr>
              <a:t> Monel, Ni, Nb</a:t>
            </a:r>
          </a:p>
          <a:p>
            <a:pPr lvl="0"/>
            <a:r>
              <a:rPr lang="it-IT" dirty="0">
                <a:solidFill>
                  <a:srgbClr val="333333"/>
                </a:solidFill>
              </a:rPr>
              <a:t>FF: 11.5%</a:t>
            </a:r>
          </a:p>
          <a:p>
            <a:pPr lvl="0"/>
            <a:r>
              <a:rPr lang="it-IT" dirty="0" err="1">
                <a:solidFill>
                  <a:srgbClr val="333333"/>
                </a:solidFill>
              </a:rPr>
              <a:t>Copper-Tin</a:t>
            </a:r>
            <a:r>
              <a:rPr lang="it-IT" dirty="0">
                <a:solidFill>
                  <a:srgbClr val="333333"/>
                </a:solidFill>
              </a:rPr>
              <a:t> </a:t>
            </a:r>
            <a:r>
              <a:rPr lang="it-IT" dirty="0" err="1">
                <a:solidFill>
                  <a:srgbClr val="333333"/>
                </a:solidFill>
              </a:rPr>
              <a:t>electrodeposition</a:t>
            </a:r>
            <a:endParaRPr lang="it-IT" dirty="0">
              <a:solidFill>
                <a:srgbClr val="333333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387" y="897185"/>
            <a:ext cx="6829425" cy="1590675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27201"/>
            <a:ext cx="7039198" cy="1709277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9134" y="1857591"/>
            <a:ext cx="5063517" cy="3448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60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19</a:t>
            </a:fld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15919"/>
            <a:ext cx="1417275" cy="922929"/>
          </a:xfrm>
          <a:prstGeom prst="rect">
            <a:avLst/>
          </a:prstGeom>
        </p:spPr>
      </p:pic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67471" y="6445372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4" y="6451498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23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9796" y="110672"/>
            <a:ext cx="9608367" cy="427907"/>
          </a:xfrm>
        </p:spPr>
        <p:txBody>
          <a:bodyPr/>
          <a:lstStyle/>
          <a:p>
            <a:r>
              <a:rPr lang="it-IT" sz="3000" b="1" dirty="0"/>
              <a:t>MgB</a:t>
            </a:r>
            <a:r>
              <a:rPr lang="it-IT" sz="2000" b="1" dirty="0"/>
              <a:t>2</a:t>
            </a:r>
            <a:r>
              <a:rPr lang="it-IT" sz="3000" b="1" dirty="0"/>
              <a:t> </a:t>
            </a:r>
            <a:r>
              <a:rPr lang="it-IT" sz="3000" b="1" dirty="0" err="1" smtClean="0"/>
              <a:t>Tapes</a:t>
            </a:r>
            <a:r>
              <a:rPr lang="it-IT" sz="3000" b="1" dirty="0" smtClean="0"/>
              <a:t> for MRI</a:t>
            </a:r>
            <a:endParaRPr lang="it-IT" sz="3000" b="1" dirty="0"/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5557" y="3147538"/>
            <a:ext cx="5098692" cy="3261318"/>
          </a:xfrm>
          <a:prstGeom prst="rect">
            <a:avLst/>
          </a:prstGeom>
        </p:spPr>
      </p:pic>
      <p:grpSp>
        <p:nvGrpSpPr>
          <p:cNvPr id="3" name="Gruppo 2"/>
          <p:cNvGrpSpPr/>
          <p:nvPr/>
        </p:nvGrpSpPr>
        <p:grpSpPr>
          <a:xfrm>
            <a:off x="5334606" y="749546"/>
            <a:ext cx="6582862" cy="2282997"/>
            <a:chOff x="1836316" y="2419089"/>
            <a:chExt cx="5988971" cy="1896116"/>
          </a:xfrm>
        </p:grpSpPr>
        <p:pic>
          <p:nvPicPr>
            <p:cNvPr id="24" name="Picture 2" descr="D:\Work (Fisica2011)\Nastri\2006\1004\1004SEM_2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5100" y="2419089"/>
              <a:ext cx="2768099" cy="5894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CasellaDiTesto 24"/>
            <p:cNvSpPr txBox="1"/>
            <p:nvPr/>
          </p:nvSpPr>
          <p:spPr>
            <a:xfrm>
              <a:off x="1836316" y="3216039"/>
              <a:ext cx="3067342" cy="1099166"/>
            </a:xfrm>
            <a:prstGeom prst="rect">
              <a:avLst/>
            </a:prstGeom>
            <a:noFill/>
            <a:ln w="38100">
              <a:solidFill>
                <a:srgbClr val="DB843D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2060"/>
                  </a:solidFill>
                </a:rPr>
                <a:t>Updated wire layout: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12 filaments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I</a:t>
              </a:r>
              <a:r>
                <a:rPr lang="en-US" sz="1600" dirty="0" smtClean="0"/>
                <a:t>mproved  fabrication process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dirty="0" smtClean="0"/>
                <a:t>Unit </a:t>
              </a:r>
              <a:r>
                <a:rPr lang="it-IT" sz="1600" dirty="0" err="1" smtClean="0"/>
                <a:t>piece</a:t>
              </a:r>
              <a:r>
                <a:rPr lang="it-IT" sz="1600" dirty="0" smtClean="0"/>
                <a:t> </a:t>
              </a:r>
              <a:r>
                <a:rPr lang="it-IT" sz="1600" dirty="0" err="1" smtClean="0"/>
                <a:t>length</a:t>
              </a:r>
              <a:r>
                <a:rPr lang="it-IT" sz="1600" dirty="0" smtClean="0"/>
                <a:t> 4.0 Km</a:t>
              </a:r>
              <a:endParaRPr lang="en-US" sz="16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/>
                <a:t>S</a:t>
              </a:r>
              <a:r>
                <a:rPr lang="en-US" sz="1600" dirty="0" smtClean="0"/>
                <a:t>ynthesis in controlled atmosphere</a:t>
              </a:r>
            </a:p>
          </p:txBody>
        </p:sp>
        <p:pic>
          <p:nvPicPr>
            <p:cNvPr id="26" name="Picture 19" descr="e6 1200Corretta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035100" y="3410635"/>
              <a:ext cx="2790187" cy="556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CasellaDiTesto 26"/>
            <p:cNvSpPr txBox="1"/>
            <p:nvPr/>
          </p:nvSpPr>
          <p:spPr>
            <a:xfrm>
              <a:off x="1836316" y="2430358"/>
              <a:ext cx="2285695" cy="690174"/>
            </a:xfrm>
            <a:prstGeom prst="rect">
              <a:avLst/>
            </a:prstGeom>
            <a:noFill/>
            <a:ln w="38100">
              <a:solidFill>
                <a:srgbClr val="D5DFA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2060"/>
                  </a:solidFill>
                </a:rPr>
                <a:t>Wire layout in 2006: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14 filaments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 smtClean="0"/>
                <a:t>Unit piece length 1.6 Km</a:t>
              </a:r>
            </a:p>
          </p:txBody>
        </p:sp>
      </p:grp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6"/>
          <a:srcRect r="20916"/>
          <a:stretch/>
        </p:blipFill>
        <p:spPr>
          <a:xfrm>
            <a:off x="373284" y="1129458"/>
            <a:ext cx="4714597" cy="4266789"/>
          </a:xfrm>
          <a:prstGeom prst="rect">
            <a:avLst/>
          </a:prstGeom>
        </p:spPr>
      </p:pic>
      <p:sp>
        <p:nvSpPr>
          <p:cNvPr id="31" name="CasellaDiTesto 30"/>
          <p:cNvSpPr txBox="1"/>
          <p:nvPr/>
        </p:nvSpPr>
        <p:spPr>
          <a:xfrm>
            <a:off x="2061635" y="5510072"/>
            <a:ext cx="160926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="1" dirty="0" err="1" smtClean="0">
                <a:solidFill>
                  <a:srgbClr val="002060"/>
                </a:solidFill>
              </a:rPr>
              <a:t>MROpen</a:t>
            </a:r>
            <a:endParaRPr lang="it-IT" sz="25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4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 smtClean="0"/>
              <a:t>Outline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15919"/>
            <a:ext cx="1417275" cy="922929"/>
          </a:xfrm>
          <a:prstGeom prst="rect">
            <a:avLst/>
          </a:prstGeom>
        </p:spPr>
      </p:pic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9985" y="1399414"/>
            <a:ext cx="5240910" cy="4263645"/>
          </a:xfrm>
          <a:prstGeom prst="rect">
            <a:avLst/>
          </a:prstGeom>
        </p:spPr>
      </p:pic>
      <p:sp>
        <p:nvSpPr>
          <p:cNvPr id="16" name="Rettangolo 15"/>
          <p:cNvSpPr/>
          <p:nvPr/>
        </p:nvSpPr>
        <p:spPr>
          <a:xfrm>
            <a:off x="6199985" y="5344732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1294408" y="685257"/>
            <a:ext cx="5384800" cy="787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err="1" smtClean="0">
                <a:solidFill>
                  <a:srgbClr val="002060"/>
                </a:solidFill>
              </a:rPr>
              <a:t>Why</a:t>
            </a:r>
            <a:r>
              <a:rPr lang="it-IT" sz="2100" b="1" dirty="0" smtClean="0">
                <a:solidFill>
                  <a:srgbClr val="002060"/>
                </a:solidFill>
              </a:rPr>
              <a:t> MgB</a:t>
            </a:r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sz="2100" b="1" dirty="0" smtClean="0">
                <a:solidFill>
                  <a:srgbClr val="002060"/>
                </a:solidFill>
              </a:rPr>
              <a:t>?</a:t>
            </a:r>
          </a:p>
          <a:p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smtClean="0">
                <a:solidFill>
                  <a:srgbClr val="002060"/>
                </a:solidFill>
              </a:rPr>
              <a:t>MgB</a:t>
            </a:r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sz="2100" b="1" dirty="0" smtClean="0">
                <a:solidFill>
                  <a:srgbClr val="002060"/>
                </a:solidFill>
              </a:rPr>
              <a:t> </a:t>
            </a:r>
            <a:r>
              <a:rPr lang="it-IT" sz="2100" b="1" dirty="0" err="1" smtClean="0">
                <a:solidFill>
                  <a:srgbClr val="002060"/>
                </a:solidFill>
              </a:rPr>
              <a:t>application</a:t>
            </a:r>
            <a:r>
              <a:rPr lang="it-IT" sz="2100" b="1" dirty="0" smtClean="0">
                <a:solidFill>
                  <a:srgbClr val="002060"/>
                </a:solidFill>
              </a:rPr>
              <a:t> </a:t>
            </a:r>
            <a:r>
              <a:rPr lang="it-IT" sz="2100" b="1" dirty="0" err="1" smtClean="0">
                <a:solidFill>
                  <a:srgbClr val="002060"/>
                </a:solidFill>
              </a:rPr>
              <a:t>matrix</a:t>
            </a:r>
            <a:endParaRPr lang="it-IT" sz="2100" b="1" dirty="0" smtClean="0">
              <a:solidFill>
                <a:srgbClr val="002060"/>
              </a:solidFill>
            </a:endParaRPr>
          </a:p>
          <a:p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smtClean="0">
                <a:solidFill>
                  <a:srgbClr val="002060"/>
                </a:solidFill>
              </a:rPr>
              <a:t>ASG </a:t>
            </a:r>
            <a:r>
              <a:rPr lang="it-IT" sz="2100" b="1" dirty="0" err="1" smtClean="0">
                <a:solidFill>
                  <a:srgbClr val="002060"/>
                </a:solidFill>
              </a:rPr>
              <a:t>Superconductors</a:t>
            </a:r>
            <a:r>
              <a:rPr lang="it-IT" sz="2100" b="1" dirty="0" smtClean="0">
                <a:solidFill>
                  <a:srgbClr val="002060"/>
                </a:solidFill>
              </a:rPr>
              <a:t> company</a:t>
            </a:r>
          </a:p>
          <a:p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smtClean="0">
                <a:solidFill>
                  <a:srgbClr val="002060"/>
                </a:solidFill>
              </a:rPr>
              <a:t>Columbus MgB</a:t>
            </a:r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sz="2100" b="1" dirty="0" smtClean="0">
                <a:solidFill>
                  <a:srgbClr val="002060"/>
                </a:solidFill>
              </a:rPr>
              <a:t> Unit</a:t>
            </a:r>
          </a:p>
          <a:p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smtClean="0">
                <a:solidFill>
                  <a:srgbClr val="002060"/>
                </a:solidFill>
              </a:rPr>
              <a:t>MgB</a:t>
            </a:r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sz="2100" b="1" dirty="0" smtClean="0">
                <a:solidFill>
                  <a:srgbClr val="002060"/>
                </a:solidFill>
              </a:rPr>
              <a:t> production </a:t>
            </a:r>
            <a:r>
              <a:rPr lang="it-IT" sz="2100" b="1" dirty="0" err="1" smtClean="0">
                <a:solidFill>
                  <a:srgbClr val="002060"/>
                </a:solidFill>
              </a:rPr>
              <a:t>process</a:t>
            </a:r>
            <a:endParaRPr lang="it-IT" sz="2100" b="1" dirty="0" smtClean="0">
              <a:solidFill>
                <a:srgbClr val="002060"/>
              </a:solidFill>
            </a:endParaRPr>
          </a:p>
          <a:p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smtClean="0">
                <a:solidFill>
                  <a:srgbClr val="002060"/>
                </a:solidFill>
              </a:rPr>
              <a:t>MgB</a:t>
            </a:r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sz="2100" b="1" dirty="0" smtClean="0">
                <a:solidFill>
                  <a:srgbClr val="002060"/>
                </a:solidFill>
              </a:rPr>
              <a:t> </a:t>
            </a:r>
            <a:r>
              <a:rPr lang="it-IT" sz="2100" b="1" dirty="0" err="1" smtClean="0">
                <a:solidFill>
                  <a:srgbClr val="002060"/>
                </a:solidFill>
              </a:rPr>
              <a:t>wires</a:t>
            </a:r>
            <a:r>
              <a:rPr lang="it-IT" sz="2100" b="1" dirty="0" smtClean="0">
                <a:solidFill>
                  <a:srgbClr val="002060"/>
                </a:solidFill>
              </a:rPr>
              <a:t> production </a:t>
            </a:r>
            <a:r>
              <a:rPr lang="it-IT" sz="2100" b="1" dirty="0" err="1" smtClean="0">
                <a:solidFill>
                  <a:srgbClr val="002060"/>
                </a:solidFill>
              </a:rPr>
              <a:t>process</a:t>
            </a:r>
            <a:endParaRPr lang="it-IT" sz="2100" b="1" dirty="0" smtClean="0">
              <a:solidFill>
                <a:srgbClr val="002060"/>
              </a:solidFill>
            </a:endParaRPr>
          </a:p>
          <a:p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smtClean="0">
                <a:solidFill>
                  <a:srgbClr val="002060"/>
                </a:solidFill>
              </a:rPr>
              <a:t>MgB</a:t>
            </a:r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sz="2100" b="1" dirty="0" smtClean="0">
                <a:solidFill>
                  <a:srgbClr val="002060"/>
                </a:solidFill>
              </a:rPr>
              <a:t> </a:t>
            </a:r>
            <a:r>
              <a:rPr lang="it-IT" sz="2100" b="1" dirty="0" err="1" smtClean="0">
                <a:solidFill>
                  <a:srgbClr val="002060"/>
                </a:solidFill>
              </a:rPr>
              <a:t>wires</a:t>
            </a:r>
            <a:r>
              <a:rPr lang="it-IT" sz="2100" b="1" dirty="0" smtClean="0">
                <a:solidFill>
                  <a:srgbClr val="002060"/>
                </a:solidFill>
              </a:rPr>
              <a:t> </a:t>
            </a:r>
            <a:r>
              <a:rPr lang="it-IT" sz="2100" b="1" dirty="0" err="1" smtClean="0">
                <a:solidFill>
                  <a:srgbClr val="002060"/>
                </a:solidFill>
              </a:rPr>
              <a:t>quality</a:t>
            </a:r>
            <a:r>
              <a:rPr lang="it-IT" sz="2100" b="1" dirty="0" smtClean="0">
                <a:solidFill>
                  <a:srgbClr val="002060"/>
                </a:solidFill>
              </a:rPr>
              <a:t> control</a:t>
            </a:r>
          </a:p>
          <a:p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smtClean="0">
                <a:solidFill>
                  <a:srgbClr val="002060"/>
                </a:solidFill>
              </a:rPr>
              <a:t>MgB</a:t>
            </a:r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sz="2100" b="1" dirty="0" smtClean="0">
                <a:solidFill>
                  <a:srgbClr val="002060"/>
                </a:solidFill>
              </a:rPr>
              <a:t> </a:t>
            </a:r>
            <a:r>
              <a:rPr lang="it-IT" sz="2100" b="1" dirty="0" err="1" smtClean="0">
                <a:solidFill>
                  <a:srgbClr val="002060"/>
                </a:solidFill>
              </a:rPr>
              <a:t>wire</a:t>
            </a:r>
            <a:r>
              <a:rPr lang="it-IT" sz="2100" b="1" dirty="0" smtClean="0">
                <a:solidFill>
                  <a:srgbClr val="002060"/>
                </a:solidFill>
              </a:rPr>
              <a:t> </a:t>
            </a:r>
            <a:r>
              <a:rPr lang="it-IT" sz="2100" b="1" dirty="0" err="1" smtClean="0">
                <a:solidFill>
                  <a:srgbClr val="002060"/>
                </a:solidFill>
              </a:rPr>
              <a:t>configurations</a:t>
            </a:r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sz="2100" b="1" dirty="0" err="1" smtClean="0">
                <a:solidFill>
                  <a:srgbClr val="002060"/>
                </a:solidFill>
              </a:rPr>
              <a:t>Conclusion</a:t>
            </a:r>
            <a:endParaRPr lang="it-IT" sz="2100" b="1" dirty="0" smtClean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21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2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2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2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2200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382115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 err="1" smtClean="0"/>
              <a:t>Conclusion</a:t>
            </a:r>
            <a:endParaRPr lang="it-IT" sz="3000" b="1" dirty="0"/>
          </a:p>
        </p:txBody>
      </p:sp>
      <p:sp>
        <p:nvSpPr>
          <p:cNvPr id="13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09814" y="6467597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4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86207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24247" y="1519707"/>
            <a:ext cx="1034173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2200" dirty="0" smtClean="0">
                <a:solidFill>
                  <a:srgbClr val="002060"/>
                </a:solidFill>
              </a:rPr>
              <a:t>MgB</a:t>
            </a:r>
            <a:r>
              <a:rPr lang="it-IT" dirty="0" smtClean="0">
                <a:solidFill>
                  <a:srgbClr val="002060"/>
                </a:solidFill>
              </a:rPr>
              <a:t>2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as</a:t>
            </a:r>
            <a:r>
              <a:rPr lang="it-IT" sz="2200" dirty="0" smtClean="0">
                <a:solidFill>
                  <a:srgbClr val="002060"/>
                </a:solidFill>
              </a:rPr>
              <a:t> a SC </a:t>
            </a:r>
            <a:r>
              <a:rPr lang="it-IT" sz="2200" dirty="0" err="1" smtClean="0">
                <a:solidFill>
                  <a:srgbClr val="002060"/>
                </a:solidFill>
              </a:rPr>
              <a:t>material</a:t>
            </a:r>
            <a:r>
              <a:rPr lang="it-IT" sz="2200" dirty="0" smtClean="0">
                <a:solidFill>
                  <a:srgbClr val="002060"/>
                </a:solidFill>
              </a:rPr>
              <a:t>, </a:t>
            </a:r>
            <a:r>
              <a:rPr lang="it-IT" sz="2200" dirty="0" err="1" smtClean="0">
                <a:solidFill>
                  <a:srgbClr val="002060"/>
                </a:solidFill>
              </a:rPr>
              <a:t>allow</a:t>
            </a:r>
            <a:r>
              <a:rPr lang="it-IT" sz="2200" dirty="0" smtClean="0">
                <a:solidFill>
                  <a:srgbClr val="002060"/>
                </a:solidFill>
              </a:rPr>
              <a:t> to produce high </a:t>
            </a:r>
            <a:r>
              <a:rPr lang="it-IT" sz="2200" dirty="0" err="1" smtClean="0">
                <a:solidFill>
                  <a:srgbClr val="002060"/>
                </a:solidFill>
              </a:rPr>
              <a:t>quality</a:t>
            </a:r>
            <a:r>
              <a:rPr lang="it-IT" sz="2200" dirty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superconducting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wires</a:t>
            </a:r>
            <a:r>
              <a:rPr lang="it-IT" sz="2200" dirty="0" smtClean="0">
                <a:solidFill>
                  <a:srgbClr val="002060"/>
                </a:solidFill>
              </a:rPr>
              <a:t> for the LHC.</a:t>
            </a:r>
          </a:p>
          <a:p>
            <a:pPr algn="just"/>
            <a:endParaRPr lang="it-IT" sz="2200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200" dirty="0">
                <a:solidFill>
                  <a:srgbClr val="002060"/>
                </a:solidFill>
              </a:rPr>
              <a:t>Ex-situ PIT technique has been industrially implement in the new Columbus plant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it-IT" sz="2200" dirty="0" smtClean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en-US" sz="2200" dirty="0">
                <a:solidFill>
                  <a:srgbClr val="002060"/>
                </a:solidFill>
              </a:rPr>
              <a:t>Several </a:t>
            </a:r>
            <a:r>
              <a:rPr lang="en-US" sz="2200" dirty="0" smtClean="0">
                <a:solidFill>
                  <a:srgbClr val="002060"/>
                </a:solidFill>
              </a:rPr>
              <a:t>wire configurations have </a:t>
            </a:r>
            <a:r>
              <a:rPr lang="en-US" sz="2200" dirty="0">
                <a:solidFill>
                  <a:srgbClr val="002060"/>
                </a:solidFill>
              </a:rPr>
              <a:t>been developed in the last </a:t>
            </a:r>
            <a:r>
              <a:rPr lang="en-US" sz="2200" dirty="0" smtClean="0">
                <a:solidFill>
                  <a:srgbClr val="002060"/>
                </a:solidFill>
              </a:rPr>
              <a:t>years</a:t>
            </a:r>
          </a:p>
          <a:p>
            <a:pPr algn="just"/>
            <a:endParaRPr lang="en-US" sz="2200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it-IT" sz="2200" dirty="0" smtClean="0">
                <a:solidFill>
                  <a:srgbClr val="002060"/>
                </a:solidFill>
              </a:rPr>
              <a:t>MgB2 </a:t>
            </a:r>
            <a:r>
              <a:rPr lang="it-IT" sz="2200" dirty="0" err="1" smtClean="0">
                <a:solidFill>
                  <a:srgbClr val="002060"/>
                </a:solidFill>
              </a:rPr>
              <a:t>tapes</a:t>
            </a:r>
            <a:r>
              <a:rPr lang="it-IT" sz="2200" dirty="0" smtClean="0">
                <a:solidFill>
                  <a:srgbClr val="002060"/>
                </a:solidFill>
              </a:rPr>
              <a:t> are an </a:t>
            </a:r>
            <a:r>
              <a:rPr lang="it-IT" sz="2200" dirty="0" err="1" smtClean="0">
                <a:solidFill>
                  <a:srgbClr val="002060"/>
                </a:solidFill>
              </a:rPr>
              <a:t>optimal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solution</a:t>
            </a:r>
            <a:r>
              <a:rPr lang="it-IT" sz="2200" dirty="0" smtClean="0">
                <a:solidFill>
                  <a:srgbClr val="002060"/>
                </a:solidFill>
              </a:rPr>
              <a:t> for the </a:t>
            </a:r>
            <a:r>
              <a:rPr lang="it-IT" sz="2200" dirty="0" err="1" smtClean="0">
                <a:solidFill>
                  <a:srgbClr val="002060"/>
                </a:solidFill>
              </a:rPr>
              <a:t>magnets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development</a:t>
            </a:r>
            <a:r>
              <a:rPr lang="it-IT" sz="2200" dirty="0" smtClean="0">
                <a:solidFill>
                  <a:srgbClr val="002060"/>
                </a:solidFill>
              </a:rPr>
              <a:t> of MRI </a:t>
            </a:r>
            <a:r>
              <a:rPr lang="it-IT" sz="2200" dirty="0" err="1" smtClean="0">
                <a:solidFill>
                  <a:srgbClr val="002060"/>
                </a:solidFill>
              </a:rPr>
              <a:t>machines</a:t>
            </a:r>
            <a:r>
              <a:rPr lang="it-IT" sz="2200" dirty="0" smtClean="0">
                <a:solidFill>
                  <a:srgbClr val="002060"/>
                </a:solidFill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it-IT" sz="2200" dirty="0">
              <a:solidFill>
                <a:srgbClr val="002060"/>
              </a:solidFill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US" sz="2200" dirty="0" smtClean="0">
                <a:solidFill>
                  <a:srgbClr val="002060"/>
                </a:solidFill>
              </a:rPr>
              <a:t>ASG Superconductors is working in innovative </a:t>
            </a:r>
            <a:r>
              <a:rPr lang="en-US" sz="2200" dirty="0">
                <a:solidFill>
                  <a:srgbClr val="002060"/>
                </a:solidFill>
              </a:rPr>
              <a:t>projects </a:t>
            </a:r>
            <a:r>
              <a:rPr lang="en-US" sz="2200" dirty="0" smtClean="0">
                <a:solidFill>
                  <a:srgbClr val="002060"/>
                </a:solidFill>
              </a:rPr>
              <a:t>that are </a:t>
            </a:r>
            <a:r>
              <a:rPr lang="en-US" sz="2200" dirty="0">
                <a:solidFill>
                  <a:srgbClr val="002060"/>
                </a:solidFill>
              </a:rPr>
              <a:t>exploring the opportunity to implement MgB</a:t>
            </a:r>
            <a:r>
              <a:rPr lang="en-US" sz="2200" baseline="-25000" dirty="0">
                <a:solidFill>
                  <a:srgbClr val="002060"/>
                </a:solidFill>
              </a:rPr>
              <a:t>2</a:t>
            </a:r>
            <a:r>
              <a:rPr lang="en-US" sz="2200" dirty="0">
                <a:solidFill>
                  <a:srgbClr val="002060"/>
                </a:solidFill>
              </a:rPr>
              <a:t> SC technology in many </a:t>
            </a:r>
            <a:r>
              <a:rPr lang="en-US" sz="2200" dirty="0" smtClean="0">
                <a:solidFill>
                  <a:srgbClr val="002060"/>
                </a:solidFill>
              </a:rPr>
              <a:t>applications </a:t>
            </a:r>
            <a:r>
              <a:rPr lang="en-US" sz="2200" dirty="0">
                <a:solidFill>
                  <a:srgbClr val="002060"/>
                </a:solidFill>
              </a:rPr>
              <a:t>such as energy </a:t>
            </a:r>
            <a:r>
              <a:rPr lang="en-US" sz="2200" dirty="0" smtClean="0">
                <a:solidFill>
                  <a:srgbClr val="002060"/>
                </a:solidFill>
              </a:rPr>
              <a:t>transmission</a:t>
            </a:r>
            <a:r>
              <a:rPr lang="en-US" sz="2200" dirty="0">
                <a:solidFill>
                  <a:srgbClr val="002060"/>
                </a:solidFill>
              </a:rPr>
              <a:t>, generation and storage</a:t>
            </a:r>
          </a:p>
          <a:p>
            <a:endParaRPr lang="it-IT" dirty="0" smtClean="0"/>
          </a:p>
          <a:p>
            <a:r>
              <a:rPr lang="it-IT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18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14693-E149-47B5-ACC2-0C8D7EDC50BC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13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09814" y="6467597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" b="11556"/>
          <a:stretch/>
        </p:blipFill>
        <p:spPr>
          <a:xfrm>
            <a:off x="1777284" y="-6126"/>
            <a:ext cx="9852339" cy="6220496"/>
          </a:xfrm>
          <a:prstGeom prst="rect">
            <a:avLst/>
          </a:prstGeom>
        </p:spPr>
      </p:pic>
      <p:sp>
        <p:nvSpPr>
          <p:cNvPr id="14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86207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11500834" y="-6126"/>
            <a:ext cx="691166" cy="7598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260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 err="1" smtClean="0"/>
              <a:t>Why</a:t>
            </a:r>
            <a:r>
              <a:rPr lang="it-IT" sz="3000" b="1" dirty="0" smtClean="0"/>
              <a:t> MgB2? </a:t>
            </a:r>
            <a:endParaRPr lang="it-IT" sz="3000" b="1" dirty="0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0257" y="987351"/>
            <a:ext cx="4084025" cy="3514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MgBCover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404" y="1043939"/>
            <a:ext cx="3030778" cy="337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14"/>
          <p:cNvSpPr txBox="1">
            <a:spLocks noChangeArrowheads="1"/>
          </p:cNvSpPr>
          <p:nvPr/>
        </p:nvSpPr>
        <p:spPr bwMode="auto">
          <a:xfrm>
            <a:off x="4480161" y="5308143"/>
            <a:ext cx="784675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1400" dirty="0" err="1" smtClean="0">
                <a:solidFill>
                  <a:srgbClr val="000066"/>
                </a:solidFill>
              </a:rPr>
              <a:t>Nagamatsu</a:t>
            </a:r>
            <a:r>
              <a:rPr lang="it-IT" sz="1400" dirty="0" smtClean="0">
                <a:solidFill>
                  <a:srgbClr val="000066"/>
                </a:solidFill>
              </a:rPr>
              <a:t>  et al. 2001</a:t>
            </a:r>
          </a:p>
          <a:p>
            <a:pPr algn="just"/>
            <a:r>
              <a:rPr lang="it-IT" sz="1400" b="1" dirty="0" smtClean="0">
                <a:solidFill>
                  <a:srgbClr val="000066"/>
                </a:solidFill>
              </a:rPr>
              <a:t>Superconductivity </a:t>
            </a:r>
            <a:r>
              <a:rPr lang="it-IT" sz="1400" b="1" dirty="0" err="1" smtClean="0">
                <a:solidFill>
                  <a:srgbClr val="000066"/>
                </a:solidFill>
              </a:rPr>
              <a:t>at</a:t>
            </a:r>
            <a:r>
              <a:rPr lang="it-IT" sz="1400" b="1" dirty="0" smtClean="0">
                <a:solidFill>
                  <a:srgbClr val="000066"/>
                </a:solidFill>
              </a:rPr>
              <a:t> 39K in </a:t>
            </a:r>
            <a:r>
              <a:rPr lang="it-IT" sz="1400" b="1" dirty="0" err="1" smtClean="0">
                <a:solidFill>
                  <a:srgbClr val="000066"/>
                </a:solidFill>
              </a:rPr>
              <a:t>magnesium</a:t>
            </a:r>
            <a:r>
              <a:rPr lang="it-IT" sz="1400" b="1" dirty="0" smtClean="0">
                <a:solidFill>
                  <a:srgbClr val="000066"/>
                </a:solidFill>
              </a:rPr>
              <a:t> </a:t>
            </a:r>
            <a:r>
              <a:rPr lang="it-IT" sz="1400" b="1" dirty="0" err="1" smtClean="0">
                <a:solidFill>
                  <a:srgbClr val="000066"/>
                </a:solidFill>
              </a:rPr>
              <a:t>diboride</a:t>
            </a:r>
            <a:endParaRPr lang="it-IT" sz="1400" b="1" dirty="0" smtClean="0">
              <a:solidFill>
                <a:srgbClr val="000066"/>
              </a:solidFill>
            </a:endParaRPr>
          </a:p>
          <a:p>
            <a:pPr algn="just"/>
            <a:r>
              <a:rPr lang="it-IT" sz="1400" dirty="0" smtClean="0">
                <a:solidFill>
                  <a:srgbClr val="000066"/>
                </a:solidFill>
              </a:rPr>
              <a:t>Nature 410 63-4</a:t>
            </a:r>
            <a:endParaRPr lang="it-IT" sz="1400" dirty="0">
              <a:solidFill>
                <a:srgbClr val="000066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05999" y="4643860"/>
            <a:ext cx="4065951" cy="1231106"/>
          </a:xfrm>
          <a:prstGeom prst="rect">
            <a:avLst/>
          </a:prstGeom>
          <a:noFill/>
          <a:ln w="38100">
            <a:solidFill>
              <a:srgbClr val="A5DB6D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Simple </a:t>
            </a:r>
            <a:r>
              <a:rPr lang="it-IT" sz="2000" b="1" dirty="0" err="1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composition</a:t>
            </a:r>
            <a:r>
              <a:rPr lang="it-IT" sz="20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it-IT" sz="2000" b="1" dirty="0" err="1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structure</a:t>
            </a:r>
            <a:r>
              <a:rPr lang="it-IT" sz="20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smtClean="0"/>
              <a:t>2 </a:t>
            </a:r>
            <a:r>
              <a:rPr lang="it-IT" dirty="0" err="1" smtClean="0"/>
              <a:t>elements</a:t>
            </a:r>
            <a:endParaRPr lang="it-IT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Hexagonal</a:t>
            </a:r>
            <a:r>
              <a:rPr lang="it-IT" dirty="0"/>
              <a:t> </a:t>
            </a:r>
            <a:r>
              <a:rPr lang="it-IT" dirty="0" err="1" smtClean="0"/>
              <a:t>crystal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r>
              <a:rPr lang="it-IT" dirty="0" smtClean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it-IT" dirty="0" err="1" smtClean="0"/>
              <a:t>Graphite</a:t>
            </a:r>
            <a:r>
              <a:rPr lang="it-IT" dirty="0" smtClean="0"/>
              <a:t> </a:t>
            </a:r>
            <a:r>
              <a:rPr lang="it-IT" dirty="0" err="1" smtClean="0"/>
              <a:t>type</a:t>
            </a:r>
            <a:r>
              <a:rPr lang="it-IT" dirty="0" smtClean="0"/>
              <a:t> </a:t>
            </a:r>
            <a:r>
              <a:rPr lang="it-IT" dirty="0" err="1" smtClean="0"/>
              <a:t>structure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319599" y="4640334"/>
            <a:ext cx="2143501" cy="400110"/>
          </a:xfrm>
          <a:prstGeom prst="rect">
            <a:avLst/>
          </a:prstGeom>
          <a:noFill/>
          <a:ln w="38100">
            <a:solidFill>
              <a:srgbClr val="A5DB6D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Relatively high Tc</a:t>
            </a:r>
            <a:endParaRPr lang="it-IT" sz="20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18582" y="949028"/>
            <a:ext cx="4019443" cy="346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/>
        </p:nvSpPr>
        <p:spPr>
          <a:xfrm>
            <a:off x="9350482" y="4640334"/>
            <a:ext cx="2062891" cy="400110"/>
          </a:xfrm>
          <a:prstGeom prst="rect">
            <a:avLst/>
          </a:prstGeom>
          <a:noFill/>
          <a:ln w="38100">
            <a:solidFill>
              <a:srgbClr val="A5DB6D"/>
            </a:solidFill>
          </a:ln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High </a:t>
            </a:r>
            <a:r>
              <a:rPr lang="it-IT" sz="2000" b="1" dirty="0" err="1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critical</a:t>
            </a:r>
            <a:r>
              <a:rPr lang="it-IT" sz="20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000" b="1" dirty="0" err="1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field</a:t>
            </a:r>
            <a:r>
              <a:rPr lang="it-IT" sz="20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it-IT" sz="20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CasellaDiTesto 13"/>
          <p:cNvSpPr txBox="1">
            <a:spLocks noChangeArrowheads="1"/>
          </p:cNvSpPr>
          <p:nvPr/>
        </p:nvSpPr>
        <p:spPr bwMode="auto">
          <a:xfrm>
            <a:off x="9006414" y="5169643"/>
            <a:ext cx="318558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1200" dirty="0" err="1">
                <a:solidFill>
                  <a:srgbClr val="000066"/>
                </a:solidFill>
              </a:rPr>
              <a:t>Iwasa</a:t>
            </a:r>
            <a:r>
              <a:rPr lang="it-IT" sz="1200" dirty="0">
                <a:solidFill>
                  <a:srgbClr val="000066"/>
                </a:solidFill>
              </a:rPr>
              <a:t> Y </a:t>
            </a:r>
            <a:r>
              <a:rPr lang="it-IT" sz="1200" dirty="0" err="1">
                <a:solidFill>
                  <a:srgbClr val="000066"/>
                </a:solidFill>
              </a:rPr>
              <a:t>et</a:t>
            </a:r>
            <a:r>
              <a:rPr lang="it-IT" sz="1200" dirty="0">
                <a:solidFill>
                  <a:srgbClr val="000066"/>
                </a:solidFill>
              </a:rPr>
              <a:t> al. 2006</a:t>
            </a:r>
          </a:p>
          <a:p>
            <a:pPr algn="just"/>
            <a:r>
              <a:rPr lang="it-IT" sz="1200" b="1" dirty="0">
                <a:solidFill>
                  <a:srgbClr val="000066"/>
                </a:solidFill>
              </a:rPr>
              <a:t>A round </a:t>
            </a:r>
            <a:r>
              <a:rPr lang="it-IT" sz="1200" b="1" dirty="0" err="1">
                <a:solidFill>
                  <a:srgbClr val="000066"/>
                </a:solidFill>
              </a:rPr>
              <a:t>table</a:t>
            </a:r>
            <a:r>
              <a:rPr lang="it-IT" sz="1200" b="1" dirty="0">
                <a:solidFill>
                  <a:srgbClr val="000066"/>
                </a:solidFill>
              </a:rPr>
              <a:t> </a:t>
            </a:r>
            <a:r>
              <a:rPr lang="it-IT" sz="1200" b="1" dirty="0" err="1">
                <a:solidFill>
                  <a:srgbClr val="000066"/>
                </a:solidFill>
              </a:rPr>
              <a:t>discussion</a:t>
            </a:r>
            <a:r>
              <a:rPr lang="it-IT" sz="1200" b="1" dirty="0">
                <a:solidFill>
                  <a:srgbClr val="000066"/>
                </a:solidFill>
              </a:rPr>
              <a:t> on MgB</a:t>
            </a:r>
            <a:r>
              <a:rPr lang="it-IT" sz="1200" b="1" baseline="-25000" dirty="0">
                <a:solidFill>
                  <a:srgbClr val="000066"/>
                </a:solidFill>
              </a:rPr>
              <a:t>2</a:t>
            </a:r>
            <a:r>
              <a:rPr lang="it-IT" sz="1200" b="1" dirty="0">
                <a:solidFill>
                  <a:srgbClr val="000066"/>
                </a:solidFill>
              </a:rPr>
              <a:t>:</a:t>
            </a:r>
          </a:p>
          <a:p>
            <a:pPr algn="just"/>
            <a:r>
              <a:rPr lang="it-IT" sz="1200" b="1" dirty="0" err="1">
                <a:solidFill>
                  <a:srgbClr val="000066"/>
                </a:solidFill>
              </a:rPr>
              <a:t>towards</a:t>
            </a:r>
            <a:r>
              <a:rPr lang="it-IT" sz="1200" b="1" dirty="0">
                <a:solidFill>
                  <a:srgbClr val="000066"/>
                </a:solidFill>
              </a:rPr>
              <a:t> a wide market  or a </a:t>
            </a:r>
            <a:r>
              <a:rPr lang="it-IT" sz="1200" b="1" dirty="0" err="1">
                <a:solidFill>
                  <a:srgbClr val="000066"/>
                </a:solidFill>
              </a:rPr>
              <a:t>niche</a:t>
            </a:r>
            <a:r>
              <a:rPr lang="it-IT" sz="1200" b="1" dirty="0">
                <a:solidFill>
                  <a:srgbClr val="000066"/>
                </a:solidFill>
              </a:rPr>
              <a:t> production?</a:t>
            </a:r>
          </a:p>
          <a:p>
            <a:pPr algn="just"/>
            <a:r>
              <a:rPr lang="it-IT" sz="1200" dirty="0">
                <a:solidFill>
                  <a:srgbClr val="000066"/>
                </a:solidFill>
              </a:rPr>
              <a:t>IEEE Trans. </a:t>
            </a:r>
            <a:r>
              <a:rPr lang="it-IT" sz="1200" dirty="0" err="1">
                <a:solidFill>
                  <a:srgbClr val="000066"/>
                </a:solidFill>
              </a:rPr>
              <a:t>Appl</a:t>
            </a:r>
            <a:r>
              <a:rPr lang="it-IT" sz="1200" dirty="0">
                <a:solidFill>
                  <a:srgbClr val="000066"/>
                </a:solidFill>
              </a:rPr>
              <a:t>. </a:t>
            </a:r>
            <a:r>
              <a:rPr lang="it-IT" sz="1200" dirty="0" err="1">
                <a:solidFill>
                  <a:srgbClr val="000066"/>
                </a:solidFill>
              </a:rPr>
              <a:t>Supercond</a:t>
            </a:r>
            <a:r>
              <a:rPr lang="it-IT" sz="1200" dirty="0">
                <a:solidFill>
                  <a:srgbClr val="000066"/>
                </a:solidFill>
              </a:rPr>
              <a:t> 16 1457-64</a:t>
            </a:r>
          </a:p>
          <a:p>
            <a:pPr algn="just"/>
            <a:endParaRPr lang="it-IT" sz="1200" dirty="0">
              <a:solidFill>
                <a:srgbClr val="000066"/>
              </a:solidFill>
            </a:endParaRPr>
          </a:p>
        </p:txBody>
      </p:sp>
      <p:sp>
        <p:nvSpPr>
          <p:cNvPr id="15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6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 err="1" smtClean="0"/>
              <a:t>Why</a:t>
            </a:r>
            <a:r>
              <a:rPr lang="it-IT" sz="3000" b="1" dirty="0" smtClean="0"/>
              <a:t> MgB2? </a:t>
            </a:r>
            <a:endParaRPr lang="it-IT" sz="3000" b="1" dirty="0"/>
          </a:p>
        </p:txBody>
      </p:sp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54" y="1094202"/>
            <a:ext cx="4023526" cy="373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1"/>
          <p:cNvSpPr txBox="1">
            <a:spLocks noChangeArrowheads="1"/>
          </p:cNvSpPr>
          <p:nvPr/>
        </p:nvSpPr>
        <p:spPr bwMode="auto">
          <a:xfrm>
            <a:off x="855166" y="5419461"/>
            <a:ext cx="266462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it-IT" sz="1200" dirty="0" err="1">
                <a:solidFill>
                  <a:srgbClr val="000066"/>
                </a:solidFill>
              </a:rPr>
              <a:t>Zeng</a:t>
            </a:r>
            <a:r>
              <a:rPr lang="it-IT" sz="1200" dirty="0">
                <a:solidFill>
                  <a:srgbClr val="000066"/>
                </a:solidFill>
              </a:rPr>
              <a:t> </a:t>
            </a:r>
            <a:r>
              <a:rPr lang="it-IT" sz="1200" dirty="0" err="1">
                <a:solidFill>
                  <a:srgbClr val="000066"/>
                </a:solidFill>
              </a:rPr>
              <a:t>et</a:t>
            </a:r>
            <a:r>
              <a:rPr lang="it-IT" sz="1200" dirty="0">
                <a:solidFill>
                  <a:srgbClr val="000066"/>
                </a:solidFill>
              </a:rPr>
              <a:t> al. 2003</a:t>
            </a:r>
          </a:p>
          <a:p>
            <a:pPr algn="just"/>
            <a:r>
              <a:rPr lang="it-IT" sz="1200" b="1" dirty="0">
                <a:solidFill>
                  <a:srgbClr val="000066"/>
                </a:solidFill>
              </a:rPr>
              <a:t>Superconducting MgB</a:t>
            </a:r>
            <a:r>
              <a:rPr lang="it-IT" sz="1200" b="1" baseline="-25000" dirty="0">
                <a:solidFill>
                  <a:srgbClr val="000066"/>
                </a:solidFill>
              </a:rPr>
              <a:t>2</a:t>
            </a:r>
            <a:r>
              <a:rPr lang="it-IT" sz="1200" b="1" dirty="0">
                <a:solidFill>
                  <a:srgbClr val="000066"/>
                </a:solidFill>
              </a:rPr>
              <a:t> </a:t>
            </a:r>
            <a:r>
              <a:rPr lang="it-IT" sz="1200" b="1" dirty="0" err="1">
                <a:solidFill>
                  <a:srgbClr val="000066"/>
                </a:solidFill>
              </a:rPr>
              <a:t>thin</a:t>
            </a:r>
            <a:r>
              <a:rPr lang="it-IT" sz="1200" b="1" dirty="0">
                <a:solidFill>
                  <a:srgbClr val="000066"/>
                </a:solidFill>
              </a:rPr>
              <a:t> film </a:t>
            </a:r>
            <a:r>
              <a:rPr lang="it-IT" sz="1200" b="1" dirty="0" smtClean="0">
                <a:solidFill>
                  <a:srgbClr val="000066"/>
                </a:solidFill>
              </a:rPr>
              <a:t>on </a:t>
            </a:r>
            <a:r>
              <a:rPr lang="it-IT" sz="1200" b="1" dirty="0" err="1">
                <a:solidFill>
                  <a:srgbClr val="000066"/>
                </a:solidFill>
              </a:rPr>
              <a:t>silicon</a:t>
            </a:r>
            <a:r>
              <a:rPr lang="it-IT" sz="1200" b="1" dirty="0">
                <a:solidFill>
                  <a:srgbClr val="000066"/>
                </a:solidFill>
              </a:rPr>
              <a:t> </a:t>
            </a:r>
            <a:r>
              <a:rPr lang="it-IT" sz="1200" b="1" dirty="0" err="1">
                <a:solidFill>
                  <a:srgbClr val="000066"/>
                </a:solidFill>
              </a:rPr>
              <a:t>carbide</a:t>
            </a:r>
            <a:r>
              <a:rPr lang="it-IT" sz="1200" b="1" dirty="0">
                <a:solidFill>
                  <a:srgbClr val="000066"/>
                </a:solidFill>
              </a:rPr>
              <a:t> </a:t>
            </a:r>
            <a:r>
              <a:rPr lang="it-IT" sz="1200" b="1" dirty="0" err="1">
                <a:solidFill>
                  <a:srgbClr val="000066"/>
                </a:solidFill>
              </a:rPr>
              <a:t>substrate</a:t>
            </a:r>
            <a:r>
              <a:rPr lang="it-IT" sz="1200" b="1" dirty="0">
                <a:solidFill>
                  <a:srgbClr val="000066"/>
                </a:solidFill>
              </a:rPr>
              <a:t> by HPCVD</a:t>
            </a:r>
          </a:p>
          <a:p>
            <a:pPr algn="just"/>
            <a:r>
              <a:rPr lang="it-IT" sz="1200" dirty="0">
                <a:solidFill>
                  <a:srgbClr val="000066"/>
                </a:solidFill>
              </a:rPr>
              <a:t>APL 82 2097-9 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571830" y="4967190"/>
            <a:ext cx="3437173" cy="338554"/>
          </a:xfrm>
          <a:prstGeom prst="rect">
            <a:avLst/>
          </a:prstGeom>
          <a:noFill/>
          <a:ln w="38100">
            <a:solidFill>
              <a:srgbClr val="A5DB6D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Large critical current density</a:t>
            </a:r>
            <a:endParaRPr lang="en-US" sz="20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/>
          </p:nvPr>
        </p:nvGraphicFramePr>
        <p:xfrm>
          <a:off x="4847862" y="1200248"/>
          <a:ext cx="2826991" cy="307965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86999"/>
                <a:gridCol w="1339992"/>
              </a:tblGrid>
              <a:tr h="43995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Compound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smtClean="0"/>
                        <a:t>Mass </a:t>
                      </a:r>
                      <a:r>
                        <a:rPr lang="it-IT" sz="1200" dirty="0" err="1" smtClean="0"/>
                        <a:t>density</a:t>
                      </a:r>
                      <a:endParaRPr lang="it-IT" sz="1200" dirty="0" smtClean="0"/>
                    </a:p>
                  </a:txBody>
                  <a:tcPr marL="91415" marR="91415" marT="45727" marB="45727"/>
                </a:tc>
              </a:tr>
              <a:tr h="439950">
                <a:tc>
                  <a:txBody>
                    <a:bodyPr/>
                    <a:lstStyle/>
                    <a:p>
                      <a:r>
                        <a:rPr lang="it-IT" sz="1200" dirty="0" err="1" smtClean="0"/>
                        <a:t>Copper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8,96 g/cm</a:t>
                      </a:r>
                      <a:r>
                        <a:rPr lang="it-IT" sz="1200" baseline="30000" dirty="0" smtClean="0"/>
                        <a:t>3</a:t>
                      </a:r>
                      <a:endParaRPr lang="it-IT" sz="1200" baseline="30000" dirty="0"/>
                    </a:p>
                  </a:txBody>
                  <a:tcPr marL="91415" marR="91415" marT="45727" marB="45727"/>
                </a:tc>
              </a:tr>
              <a:tr h="439950">
                <a:tc>
                  <a:txBody>
                    <a:bodyPr/>
                    <a:lstStyle/>
                    <a:p>
                      <a:r>
                        <a:rPr lang="it-IT" sz="1200" dirty="0" err="1" smtClean="0"/>
                        <a:t>NbTi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6 g/cm</a:t>
                      </a:r>
                      <a:r>
                        <a:rPr lang="it-IT" sz="1200" baseline="30000" dirty="0" smtClean="0"/>
                        <a:t>3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</a:tr>
              <a:tr h="43995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Nb3Sn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5,4 g/cm</a:t>
                      </a:r>
                      <a:r>
                        <a:rPr lang="it-IT" sz="1200" baseline="30000" dirty="0" smtClean="0"/>
                        <a:t>3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</a:tr>
              <a:tr h="43995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YBCO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6,35 g/cm</a:t>
                      </a:r>
                      <a:r>
                        <a:rPr lang="it-IT" sz="1200" baseline="30000" dirty="0" smtClean="0"/>
                        <a:t>3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</a:tr>
              <a:tr h="43995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BSCCO-2223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6,5 g/cm</a:t>
                      </a:r>
                      <a:r>
                        <a:rPr lang="it-IT" sz="1200" baseline="30000" dirty="0" smtClean="0"/>
                        <a:t>3</a:t>
                      </a:r>
                      <a:endParaRPr lang="it-IT" sz="1200" dirty="0"/>
                    </a:p>
                  </a:txBody>
                  <a:tcPr marL="91415" marR="91415" marT="45727" marB="45727"/>
                </a:tc>
              </a:tr>
              <a:tr h="43995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MgB</a:t>
                      </a:r>
                      <a:r>
                        <a:rPr lang="it-IT" sz="1200" baseline="-25000" dirty="0" smtClean="0"/>
                        <a:t>2</a:t>
                      </a:r>
                      <a:endParaRPr lang="it-IT" sz="1200" baseline="-25000" dirty="0">
                        <a:solidFill>
                          <a:srgbClr val="FF0000"/>
                        </a:solidFill>
                      </a:endParaRPr>
                    </a:p>
                  </a:txBody>
                  <a:tcPr marL="91415" marR="91415" marT="45727" marB="45727"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2,6 g/cm</a:t>
                      </a:r>
                      <a:r>
                        <a:rPr lang="it-IT" sz="1200" baseline="30000" dirty="0" smtClean="0"/>
                        <a:t>3</a:t>
                      </a:r>
                      <a:endParaRPr lang="it-IT" sz="1200" dirty="0">
                        <a:solidFill>
                          <a:srgbClr val="FF0000"/>
                        </a:solidFill>
                      </a:endParaRPr>
                    </a:p>
                  </a:txBody>
                  <a:tcPr marL="91415" marR="91415" marT="45727" marB="45727"/>
                </a:tc>
              </a:tr>
            </a:tbl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5198377" y="4961034"/>
            <a:ext cx="2125960" cy="344710"/>
          </a:xfrm>
          <a:prstGeom prst="rect">
            <a:avLst/>
          </a:prstGeom>
          <a:noFill/>
          <a:ln w="38100">
            <a:solidFill>
              <a:srgbClr val="A5DB6D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Low density</a:t>
            </a:r>
            <a:endParaRPr lang="en-US" sz="20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8019286" y="1094202"/>
            <a:ext cx="3933365" cy="3477875"/>
          </a:xfrm>
          <a:prstGeom prst="rect">
            <a:avLst/>
          </a:prstGeom>
          <a:noFill/>
          <a:ln w="38100">
            <a:solidFill>
              <a:srgbClr val="A5DB6D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5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Low material cost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en-US" sz="25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5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PIT process for wire fabrication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en-US" sz="25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en-US" sz="25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MgB2-based systems </a:t>
            </a:r>
            <a:r>
              <a:rPr lang="en-US" sz="25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could be </a:t>
            </a:r>
            <a:r>
              <a:rPr lang="en-US" sz="25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cooled by modern </a:t>
            </a:r>
            <a:r>
              <a:rPr lang="en-US" sz="2500" b="1" dirty="0" err="1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cryocooling</a:t>
            </a:r>
            <a:r>
              <a:rPr lang="en-US" sz="2500" b="1" dirty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devices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 sz="2000" b="1" dirty="0" smtClean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3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55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 smtClean="0"/>
              <a:t>MgB2 </a:t>
            </a:r>
            <a:r>
              <a:rPr lang="it-IT" sz="3000" b="1" dirty="0" err="1" smtClean="0"/>
              <a:t>Powder</a:t>
            </a:r>
            <a:r>
              <a:rPr lang="it-IT" sz="3000" b="1" dirty="0" smtClean="0"/>
              <a:t> SEM Image</a:t>
            </a:r>
            <a:endParaRPr lang="it-IT" sz="3000" b="1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274" y="1058439"/>
            <a:ext cx="4493526" cy="4028715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498" y="1058440"/>
            <a:ext cx="4965205" cy="4028715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cxnSp>
        <p:nvCxnSpPr>
          <p:cNvPr id="9" name="Connettore 2 8"/>
          <p:cNvCxnSpPr/>
          <p:nvPr/>
        </p:nvCxnSpPr>
        <p:spPr>
          <a:xfrm>
            <a:off x="8726037" y="4558446"/>
            <a:ext cx="0" cy="1185531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7472839" y="5743977"/>
            <a:ext cx="2821441" cy="338554"/>
          </a:xfrm>
          <a:prstGeom prst="rect">
            <a:avLst/>
          </a:prstGeom>
          <a:noFill/>
          <a:ln w="38100">
            <a:solidFill>
              <a:srgbClr val="9CCC3B"/>
            </a:solidFill>
          </a:ln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</a:pPr>
            <a:r>
              <a:rPr lang="en-US" sz="2000" b="1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Hexagonal structure </a:t>
            </a:r>
            <a:endParaRPr lang="en-US" sz="2000" b="1" dirty="0">
              <a:solidFill>
                <a:srgbClr val="000066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3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38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94" y="697933"/>
            <a:ext cx="11338403" cy="564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t>6</a:t>
            </a:fld>
            <a:endParaRPr lang="it-IT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xmlns="" id="{8473CE01-EF17-40C8-B30F-97F22EB63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 smtClean="0"/>
              <a:t>MgB</a:t>
            </a:r>
            <a:r>
              <a:rPr lang="it-IT" sz="2000" b="1" dirty="0" smtClean="0"/>
              <a:t>2</a:t>
            </a:r>
            <a:r>
              <a:rPr lang="it-IT" sz="3000" b="1" dirty="0" smtClean="0"/>
              <a:t> </a:t>
            </a:r>
            <a:r>
              <a:rPr lang="it-IT" sz="3000" b="1" dirty="0"/>
              <a:t>application </a:t>
            </a:r>
            <a:r>
              <a:rPr lang="it-IT" sz="3000" b="1" dirty="0" err="1"/>
              <a:t>matrix</a:t>
            </a:r>
            <a:endParaRPr lang="it-IT" sz="3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230"/>
          <a:stretch/>
        </p:blipFill>
        <p:spPr bwMode="auto">
          <a:xfrm>
            <a:off x="464093" y="1825533"/>
            <a:ext cx="2340113" cy="3523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8" t="18147" r="45319" b="56054"/>
          <a:stretch/>
        </p:blipFill>
        <p:spPr bwMode="auto">
          <a:xfrm>
            <a:off x="3601522" y="2423175"/>
            <a:ext cx="674770" cy="6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96" t="45034" r="40583" b="29648"/>
          <a:stretch/>
        </p:blipFill>
        <p:spPr bwMode="auto">
          <a:xfrm>
            <a:off x="3611581" y="3154684"/>
            <a:ext cx="658502" cy="6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8" t="73235" r="45834" b="2032"/>
          <a:stretch/>
        </p:blipFill>
        <p:spPr bwMode="auto">
          <a:xfrm>
            <a:off x="3619888" y="3977632"/>
            <a:ext cx="645070" cy="63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10" t="2482" r="15299" b="71224"/>
          <a:stretch/>
        </p:blipFill>
        <p:spPr bwMode="auto">
          <a:xfrm>
            <a:off x="3616211" y="1600226"/>
            <a:ext cx="651015" cy="67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17" t="59314" r="16095" b="15593"/>
          <a:stretch/>
        </p:blipFill>
        <p:spPr bwMode="auto">
          <a:xfrm>
            <a:off x="3619886" y="5440653"/>
            <a:ext cx="645072" cy="648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51" t="32315" r="21461" b="42783"/>
          <a:stretch/>
        </p:blipFill>
        <p:spPr bwMode="auto">
          <a:xfrm>
            <a:off x="3619886" y="4709142"/>
            <a:ext cx="645072" cy="643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Connettore 1 21"/>
          <p:cNvCxnSpPr>
            <a:stCxn id="2050" idx="3"/>
            <a:endCxn id="13" idx="1"/>
          </p:cNvCxnSpPr>
          <p:nvPr/>
        </p:nvCxnSpPr>
        <p:spPr>
          <a:xfrm flipV="1">
            <a:off x="2804206" y="1940041"/>
            <a:ext cx="812005" cy="1647333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1 23"/>
          <p:cNvCxnSpPr>
            <a:stCxn id="2050" idx="3"/>
            <a:endCxn id="10" idx="1"/>
          </p:cNvCxnSpPr>
          <p:nvPr/>
        </p:nvCxnSpPr>
        <p:spPr>
          <a:xfrm flipV="1">
            <a:off x="2804205" y="2756594"/>
            <a:ext cx="797316" cy="83078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>
            <a:stCxn id="2050" idx="3"/>
            <a:endCxn id="11" idx="1"/>
          </p:cNvCxnSpPr>
          <p:nvPr/>
        </p:nvCxnSpPr>
        <p:spPr>
          <a:xfrm flipV="1">
            <a:off x="2804206" y="3481875"/>
            <a:ext cx="807375" cy="10549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1 28"/>
          <p:cNvCxnSpPr>
            <a:stCxn id="2050" idx="3"/>
            <a:endCxn id="12" idx="1"/>
          </p:cNvCxnSpPr>
          <p:nvPr/>
        </p:nvCxnSpPr>
        <p:spPr>
          <a:xfrm>
            <a:off x="2804206" y="3587373"/>
            <a:ext cx="815681" cy="70991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>
            <a:stCxn id="2050" idx="3"/>
            <a:endCxn id="15" idx="1"/>
          </p:cNvCxnSpPr>
          <p:nvPr/>
        </p:nvCxnSpPr>
        <p:spPr>
          <a:xfrm>
            <a:off x="2804206" y="3587374"/>
            <a:ext cx="815680" cy="144359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>
            <a:stCxn id="2050" idx="3"/>
            <a:endCxn id="14" idx="1"/>
          </p:cNvCxnSpPr>
          <p:nvPr/>
        </p:nvCxnSpPr>
        <p:spPr>
          <a:xfrm>
            <a:off x="2804206" y="3587374"/>
            <a:ext cx="815680" cy="217757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Tabella 37"/>
          <p:cNvGraphicFramePr>
            <a:graphicFrameLocks noGrp="1"/>
          </p:cNvGraphicFramePr>
          <p:nvPr>
            <p:extLst/>
          </p:nvPr>
        </p:nvGraphicFramePr>
        <p:xfrm>
          <a:off x="4358665" y="789372"/>
          <a:ext cx="7406537" cy="5329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4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986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44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394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394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761420">
                <a:tc>
                  <a:txBody>
                    <a:bodyPr/>
                    <a:lstStyle/>
                    <a:p>
                      <a:pPr algn="l"/>
                      <a:endParaRPr lang="en-US" sz="1300" b="1" cap="small" baseline="0" noProof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cables</a:t>
                      </a: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Rotating machines (motors/ generators)</a:t>
                      </a: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magnets</a:t>
                      </a: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Fault current limiters</a:t>
                      </a: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Energy storage devices</a:t>
                      </a: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1420">
                <a:tc>
                  <a:txBody>
                    <a:bodyPr/>
                    <a:lstStyle/>
                    <a:p>
                      <a:pPr algn="l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Medical</a:t>
                      </a:r>
                    </a:p>
                  </a:txBody>
                  <a:tcPr marL="116114" marR="116114" marT="58057" marB="5805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1420">
                <a:tc>
                  <a:txBody>
                    <a:bodyPr/>
                    <a:lstStyle/>
                    <a:p>
                      <a:pPr algn="l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Electricity/ grid</a:t>
                      </a:r>
                    </a:p>
                  </a:txBody>
                  <a:tcPr marL="116114" marR="116114" marT="58057" marB="5805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61420">
                <a:tc>
                  <a:txBody>
                    <a:bodyPr/>
                    <a:lstStyle/>
                    <a:p>
                      <a:pPr algn="l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Industrial</a:t>
                      </a:r>
                    </a:p>
                  </a:txBody>
                  <a:tcPr marL="116114" marR="116114" marT="58057" marB="5805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61420">
                <a:tc>
                  <a:txBody>
                    <a:bodyPr/>
                    <a:lstStyle/>
                    <a:p>
                      <a:pPr algn="l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Aircraft/ aerospace</a:t>
                      </a:r>
                    </a:p>
                  </a:txBody>
                  <a:tcPr marL="116114" marR="116114" marT="58057" marB="5805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61420">
                <a:tc>
                  <a:txBody>
                    <a:bodyPr/>
                    <a:lstStyle/>
                    <a:p>
                      <a:pPr algn="l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Energy generation</a:t>
                      </a:r>
                    </a:p>
                  </a:txBody>
                  <a:tcPr marL="116114" marR="116114" marT="58057" marB="5805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61420">
                <a:tc>
                  <a:txBody>
                    <a:bodyPr/>
                    <a:lstStyle/>
                    <a:p>
                      <a:pPr algn="l"/>
                      <a:r>
                        <a:rPr lang="en-US" sz="1300" b="1" cap="small" baseline="0" noProof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Lato Regular"/>
                        </a:rPr>
                        <a:t>Naval</a:t>
                      </a:r>
                    </a:p>
                  </a:txBody>
                  <a:tcPr marL="116114" marR="116114" marT="58057" marB="58057"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300" noProof="0" dirty="0">
                        <a:latin typeface="Lato Regular"/>
                      </a:endParaRPr>
                    </a:p>
                  </a:txBody>
                  <a:tcPr marL="116114" marR="116114" marT="58057" marB="5805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2053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087" y="2515478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087" y="3278696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087" y="3998184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247" y="4063703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247" y="4827785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247" y="5547273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004" y="1736862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004" y="3274486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391" y="2515478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4953" y="5682880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824" y="2515478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5" descr="C:\Users\frigato.silvia\AppData\Local\Microsoft\Windows\Temporary Internet Files\Content.IE5\WWQMGZS9\tick-160426_960_720[1]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824" y="3331446"/>
            <a:ext cx="405790" cy="40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49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xmlns="" id="{FD7A9D84-71D9-472A-8917-ABD7C7973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Genoa,09/10/2020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xmlns="" id="{E89AD48F-6B81-4C99-B1C6-CD4DFED1A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48923" y="6354409"/>
            <a:ext cx="7026141" cy="365125"/>
          </a:xfrm>
        </p:spPr>
        <p:txBody>
          <a:bodyPr/>
          <a:lstStyle/>
          <a:p>
            <a:r>
              <a:rPr lang="en-US" dirty="0" smtClean="0"/>
              <a:t>Paola Mauceri - Student Workshop on Superconductivity and Applications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3219718" y="4522488"/>
            <a:ext cx="5859888" cy="925275"/>
          </a:xfrm>
          <a:prstGeom prst="rect">
            <a:avLst/>
          </a:prstGeom>
          <a:solidFill>
            <a:srgbClr val="005195"/>
          </a:solidFill>
          <a:ln>
            <a:solidFill>
              <a:srgbClr val="0051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D75013B7-AC82-4CE7-AA3C-CE8F33EFB9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836" y="4522488"/>
            <a:ext cx="2760094" cy="114579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FC1E0C7B-0231-466F-B6F3-F7A73014676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41" y="4522488"/>
            <a:ext cx="2745870" cy="114579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BAC7185D-5756-4ADE-9BE6-CD8737AB73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685" y="4527612"/>
            <a:ext cx="2751953" cy="114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85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 smtClean="0"/>
              <a:t>Columbus MgB</a:t>
            </a:r>
            <a:r>
              <a:rPr lang="it-IT" sz="2000" b="1" dirty="0" smtClean="0"/>
              <a:t>2</a:t>
            </a:r>
            <a:r>
              <a:rPr lang="it-IT" sz="3000" b="1" dirty="0" smtClean="0"/>
              <a:t> Unit 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555346" y="5344732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2" t="24367" r="9815" b="12125"/>
          <a:stretch/>
        </p:blipFill>
        <p:spPr>
          <a:xfrm>
            <a:off x="2050128" y="869236"/>
            <a:ext cx="4536133" cy="2857615"/>
          </a:xfrm>
          <a:prstGeom prst="rect">
            <a:avLst/>
          </a:prstGeom>
        </p:spPr>
      </p:pic>
      <p:sp>
        <p:nvSpPr>
          <p:cNvPr id="18" name="Rettangolo 17"/>
          <p:cNvSpPr/>
          <p:nvPr/>
        </p:nvSpPr>
        <p:spPr>
          <a:xfrm>
            <a:off x="5000794" y="4279524"/>
            <a:ext cx="1932351" cy="420564"/>
          </a:xfrm>
          <a:prstGeom prst="rect">
            <a:avLst/>
          </a:prstGeom>
          <a:solidFill>
            <a:srgbClr val="005EA9"/>
          </a:solidFill>
        </p:spPr>
        <p:txBody>
          <a:bodyPr wrap="square">
            <a:spAutoFit/>
          </a:bodyPr>
          <a:lstStyle/>
          <a:p>
            <a:pPr algn="ctr"/>
            <a:r>
              <a:rPr lang="en-US" sz="2133" cap="small" dirty="0">
                <a:solidFill>
                  <a:schemeClr val="bg1"/>
                </a:solidFill>
                <a:latin typeface="Lato Regular"/>
              </a:rPr>
              <a:t>Round wires 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7061563" y="4279523"/>
            <a:ext cx="1728192" cy="420564"/>
          </a:xfrm>
          <a:prstGeom prst="rect">
            <a:avLst/>
          </a:prstGeom>
          <a:solidFill>
            <a:srgbClr val="005EA9">
              <a:alpha val="8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133" cap="small" dirty="0">
                <a:solidFill>
                  <a:schemeClr val="bg1"/>
                </a:solidFill>
                <a:latin typeface="Lato Regular"/>
              </a:rPr>
              <a:t>MRO</a:t>
            </a:r>
          </a:p>
        </p:txBody>
      </p:sp>
      <p:sp>
        <p:nvSpPr>
          <p:cNvPr id="20" name="Rettangolo 19"/>
          <p:cNvSpPr/>
          <p:nvPr/>
        </p:nvSpPr>
        <p:spPr>
          <a:xfrm>
            <a:off x="8941065" y="4268464"/>
            <a:ext cx="1728192" cy="420564"/>
          </a:xfrm>
          <a:prstGeom prst="rect">
            <a:avLst/>
          </a:prstGeom>
          <a:solidFill>
            <a:srgbClr val="005EA9">
              <a:alpha val="6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133" cap="small" dirty="0">
                <a:solidFill>
                  <a:schemeClr val="bg1"/>
                </a:solidFill>
                <a:latin typeface="Lato Regular"/>
              </a:rPr>
              <a:t>MRI</a:t>
            </a:r>
          </a:p>
        </p:txBody>
      </p: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6938375" y="5078539"/>
            <a:ext cx="1920213" cy="872723"/>
            <a:chOff x="2018" y="2161"/>
            <a:chExt cx="1361" cy="648"/>
          </a:xfrm>
        </p:grpSpPr>
        <p:pic>
          <p:nvPicPr>
            <p:cNvPr id="22" name="Picture 16" descr="1004SEM_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2161"/>
              <a:ext cx="1361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19" descr="e6 1200Corrett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053"/>
            <a:stretch>
              <a:fillRect/>
            </a:stretch>
          </p:blipFill>
          <p:spPr bwMode="auto">
            <a:xfrm>
              <a:off x="2018" y="2500"/>
              <a:ext cx="1361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Picture 3" descr="D:\Columbus SC_150319\Best Paths\First deliverable\SEM_6263(x120)_CERN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337" t="4754" r="12204" b="14605"/>
          <a:stretch/>
        </p:blipFill>
        <p:spPr bwMode="auto">
          <a:xfrm>
            <a:off x="5542701" y="5018961"/>
            <a:ext cx="960107" cy="931304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magine 2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4" t="15294" r="7498" b="27036"/>
          <a:stretch/>
        </p:blipFill>
        <p:spPr>
          <a:xfrm rot="10800000">
            <a:off x="9117424" y="5083230"/>
            <a:ext cx="1502861" cy="867035"/>
          </a:xfrm>
          <a:prstGeom prst="rect">
            <a:avLst/>
          </a:prstGeom>
        </p:spPr>
      </p:pic>
      <p:pic>
        <p:nvPicPr>
          <p:cNvPr id="26" name="Immagin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8" y="3589640"/>
            <a:ext cx="3456312" cy="2304208"/>
          </a:xfrm>
          <a:prstGeom prst="rect">
            <a:avLst/>
          </a:prstGeom>
          <a:ln w="6350">
            <a:solidFill>
              <a:schemeClr val="bg1"/>
            </a:solidFill>
          </a:ln>
        </p:spPr>
      </p:pic>
      <p:pic>
        <p:nvPicPr>
          <p:cNvPr id="27" name="Immagin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87295" y="1055633"/>
            <a:ext cx="5319810" cy="226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5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>
            <a:extLst>
              <a:ext uri="{FF2B5EF4-FFF2-40B4-BE49-F238E27FC236}">
                <a16:creationId xmlns="" xmlns:a16="http://schemas.microsoft.com/office/drawing/2014/main" id="{61008123-3F2B-413B-8B19-03FEA776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56E51-AB65-483E-8D59-4DAD7AB5B456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="" xmlns:a16="http://schemas.microsoft.com/office/drawing/2014/main" id="{0CFE887A-A048-422C-B9C5-4ADDD27C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b="1" dirty="0" smtClean="0"/>
              <a:t>MgB</a:t>
            </a:r>
            <a:r>
              <a:rPr lang="it-IT" sz="2000" b="1" dirty="0" smtClean="0"/>
              <a:t>2</a:t>
            </a:r>
            <a:r>
              <a:rPr lang="it-IT" sz="3000" b="1" dirty="0" smtClean="0"/>
              <a:t> </a:t>
            </a:r>
            <a:r>
              <a:rPr lang="it-IT" sz="3000" b="1" dirty="0"/>
              <a:t>Production Processes</a:t>
            </a:r>
            <a:r>
              <a:rPr lang="it-IT" sz="3000" b="1" dirty="0" smtClean="0"/>
              <a:t> </a:t>
            </a:r>
            <a:endParaRPr lang="it-IT" sz="3000" b="1" dirty="0"/>
          </a:p>
        </p:txBody>
      </p:sp>
      <p:sp>
        <p:nvSpPr>
          <p:cNvPr id="11" name="Segnaposto piè di pagina 2">
            <a:extLst>
              <a:ext uri="{FF2B5EF4-FFF2-40B4-BE49-F238E27FC236}">
                <a16:creationId xmlns="" xmlns:a16="http://schemas.microsoft.com/office/drawing/2014/main" id="{41B4C84B-8B6B-497B-B3BD-368B1F05A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16612" y="6492875"/>
            <a:ext cx="7482186" cy="365125"/>
          </a:xfrm>
        </p:spPr>
        <p:txBody>
          <a:bodyPr/>
          <a:lstStyle/>
          <a:p>
            <a:r>
              <a:rPr lang="en-US" sz="1200" b="1" dirty="0" smtClean="0">
                <a:solidFill>
                  <a:srgbClr val="002060"/>
                </a:solidFill>
              </a:rPr>
              <a:t>Paola Mauceri - Student Workshop on Superconductivity and Applications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2" name="Segnaposto data 1">
            <a:extLst>
              <a:ext uri="{FF2B5EF4-FFF2-40B4-BE49-F238E27FC236}">
                <a16:creationId xmlns="" xmlns:a16="http://schemas.microsoft.com/office/drawing/2014/main" id="{6F6AA110-9751-4ED4-B6EE-1CDA591D32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43865" y="6473723"/>
            <a:ext cx="2844801" cy="365125"/>
          </a:xfrm>
        </p:spPr>
        <p:txBody>
          <a:bodyPr/>
          <a:lstStyle/>
          <a:p>
            <a:r>
              <a:rPr lang="it-IT" sz="1200" b="1" smtClean="0">
                <a:solidFill>
                  <a:srgbClr val="002060"/>
                </a:solidFill>
              </a:rPr>
              <a:t>Genoa,09/10/2020</a:t>
            </a:r>
            <a:endParaRPr lang="it-IT" sz="1200" b="1" dirty="0">
              <a:solidFill>
                <a:srgbClr val="002060"/>
              </a:solidFill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6555346" y="5344732"/>
            <a:ext cx="746975" cy="206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818" y="3905806"/>
            <a:ext cx="2300760" cy="1644988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66" y="1405730"/>
            <a:ext cx="2136462" cy="2136462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93" y="1619466"/>
            <a:ext cx="2124267" cy="1566416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639" y="1353640"/>
            <a:ext cx="2009775" cy="4197154"/>
          </a:xfrm>
          <a:prstGeom prst="rect">
            <a:avLst/>
          </a:prstGeom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66" y="3820340"/>
            <a:ext cx="2136462" cy="2136462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993" y="4218995"/>
            <a:ext cx="2124267" cy="1566416"/>
          </a:xfrm>
          <a:prstGeom prst="rect">
            <a:avLst/>
          </a:prstGeom>
        </p:spPr>
      </p:pic>
      <p:sp>
        <p:nvSpPr>
          <p:cNvPr id="14" name="Freccia a destra 13"/>
          <p:cNvSpPr/>
          <p:nvPr/>
        </p:nvSpPr>
        <p:spPr>
          <a:xfrm>
            <a:off x="6266834" y="2098589"/>
            <a:ext cx="3340805" cy="547863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2060"/>
              </a:solidFill>
            </a:endParaRPr>
          </a:p>
        </p:txBody>
      </p:sp>
      <p:sp>
        <p:nvSpPr>
          <p:cNvPr id="18" name="Freccia a destra 17"/>
          <p:cNvSpPr/>
          <p:nvPr/>
        </p:nvSpPr>
        <p:spPr>
          <a:xfrm>
            <a:off x="8854415" y="4587637"/>
            <a:ext cx="753224" cy="413044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2060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224923" y="1115113"/>
            <a:ext cx="10818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500" b="1" dirty="0" smtClean="0"/>
              <a:t>B</a:t>
            </a:r>
            <a:endParaRPr lang="it-IT" sz="2500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4358464" y="1117836"/>
            <a:ext cx="10818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500" b="1"/>
            </a:lvl1pPr>
          </a:lstStyle>
          <a:p>
            <a:r>
              <a:rPr lang="it-IT" dirty="0"/>
              <a:t>Mg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224922" y="3428752"/>
            <a:ext cx="10818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500" b="1"/>
            </a:lvl1pPr>
          </a:lstStyle>
          <a:p>
            <a:r>
              <a:rPr lang="it-IT" dirty="0"/>
              <a:t>B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4358464" y="3428752"/>
            <a:ext cx="10818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500" b="1"/>
            </a:lvl1pPr>
          </a:lstStyle>
          <a:p>
            <a:r>
              <a:rPr lang="it-IT" dirty="0"/>
              <a:t>Mg</a:t>
            </a:r>
          </a:p>
        </p:txBody>
      </p:sp>
      <p:sp>
        <p:nvSpPr>
          <p:cNvPr id="23" name="Più 22"/>
          <p:cNvSpPr/>
          <p:nvPr/>
        </p:nvSpPr>
        <p:spPr>
          <a:xfrm>
            <a:off x="2590282" y="2098949"/>
            <a:ext cx="497325" cy="656464"/>
          </a:xfrm>
          <a:prstGeom prst="mathPlu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2060"/>
              </a:solidFill>
            </a:endParaRPr>
          </a:p>
        </p:txBody>
      </p:sp>
      <p:sp>
        <p:nvSpPr>
          <p:cNvPr id="24" name="Più 23"/>
          <p:cNvSpPr/>
          <p:nvPr/>
        </p:nvSpPr>
        <p:spPr>
          <a:xfrm>
            <a:off x="2578244" y="4466959"/>
            <a:ext cx="509363" cy="649632"/>
          </a:xfrm>
          <a:prstGeom prst="mathPlus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2060"/>
              </a:solidFill>
            </a:endParaRPr>
          </a:p>
        </p:txBody>
      </p:sp>
      <p:sp>
        <p:nvSpPr>
          <p:cNvPr id="25" name="Uguale 24"/>
          <p:cNvSpPr/>
          <p:nvPr/>
        </p:nvSpPr>
        <p:spPr>
          <a:xfrm>
            <a:off x="5822627" y="4571451"/>
            <a:ext cx="510994" cy="552872"/>
          </a:xfrm>
          <a:prstGeom prst="mathEqual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002060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7047736" y="1623854"/>
            <a:ext cx="1729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500" b="1"/>
            </a:lvl1pPr>
          </a:lstStyle>
          <a:p>
            <a:r>
              <a:rPr lang="it-IT" dirty="0"/>
              <a:t>IN-SITU</a:t>
            </a:r>
          </a:p>
        </p:txBody>
      </p:sp>
      <p:sp>
        <p:nvSpPr>
          <p:cNvPr id="27" name="CasellaDiTesto 26"/>
          <p:cNvSpPr txBox="1"/>
          <p:nvPr/>
        </p:nvSpPr>
        <p:spPr>
          <a:xfrm>
            <a:off x="8545018" y="4047405"/>
            <a:ext cx="17290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500" b="1"/>
            </a:lvl1pPr>
          </a:lstStyle>
          <a:p>
            <a:r>
              <a:rPr lang="it-IT" dirty="0" smtClean="0"/>
              <a:t>EX-SITU</a:t>
            </a:r>
            <a:endParaRPr lang="it-IT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7047736" y="3368959"/>
            <a:ext cx="108182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>
              <a:defRPr sz="2500" b="1"/>
            </a:lvl1pPr>
          </a:lstStyle>
          <a:p>
            <a:r>
              <a:rPr lang="it-IT" dirty="0" smtClean="0"/>
              <a:t>MgB</a:t>
            </a:r>
            <a:r>
              <a:rPr lang="it-IT" sz="1800" dirty="0" smtClean="0"/>
              <a:t>2</a:t>
            </a:r>
            <a:endParaRPr lang="it-IT" sz="1800" dirty="0"/>
          </a:p>
        </p:txBody>
      </p:sp>
    </p:spTree>
    <p:extLst>
      <p:ext uri="{BB962C8B-B14F-4D97-AF65-F5344CB8AC3E}">
        <p14:creationId xmlns:p14="http://schemas.microsoft.com/office/powerpoint/2010/main" val="59765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5906</TotalTime>
  <Words>910</Words>
  <Application>Microsoft Office PowerPoint</Application>
  <PresentationFormat>Widescreen</PresentationFormat>
  <Paragraphs>268</Paragraphs>
  <Slides>21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Lato Regular</vt:lpstr>
      <vt:lpstr>Verdana</vt:lpstr>
      <vt:lpstr>Wingdings</vt:lpstr>
      <vt:lpstr>Tema di Office</vt:lpstr>
      <vt:lpstr>Presentazione standard di PowerPoint</vt:lpstr>
      <vt:lpstr>Outline </vt:lpstr>
      <vt:lpstr>Why MgB2? </vt:lpstr>
      <vt:lpstr>Why MgB2? </vt:lpstr>
      <vt:lpstr>MgB2 Powder SEM Image</vt:lpstr>
      <vt:lpstr>MgB2 application matrix</vt:lpstr>
      <vt:lpstr>Presentazione standard di PowerPoint</vt:lpstr>
      <vt:lpstr>Columbus MgB2 Unit </vt:lpstr>
      <vt:lpstr>MgB2 Production Processes </vt:lpstr>
      <vt:lpstr>MgB2 Production Processes</vt:lpstr>
      <vt:lpstr>MgB2 Production Processes</vt:lpstr>
      <vt:lpstr>MgB2 Wires Production Process</vt:lpstr>
      <vt:lpstr>MgB2 Wires Production Process</vt:lpstr>
      <vt:lpstr>MgB2 Wires Quality Control (ISO 9001:2008)  </vt:lpstr>
      <vt:lpstr>MgB2 Wires Quality Control (ISO 9001:2008)  </vt:lpstr>
      <vt:lpstr>MgB2 Wires Quality Control (ISO 9001:2008)  </vt:lpstr>
      <vt:lpstr>MgB2 Wire Configurations</vt:lpstr>
      <vt:lpstr>MgB2 Round Wires</vt:lpstr>
      <vt:lpstr>MgB2 Tapes for MRI</vt:lpstr>
      <vt:lpstr>Conclusion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Mauceri Paola</dc:creator>
  <cp:lastModifiedBy>Mauceri Paola</cp:lastModifiedBy>
  <cp:revision>86</cp:revision>
  <dcterms:created xsi:type="dcterms:W3CDTF">2020-10-01T12:49:56Z</dcterms:created>
  <dcterms:modified xsi:type="dcterms:W3CDTF">2020-10-06T08:43:04Z</dcterms:modified>
</cp:coreProperties>
</file>