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18" autoAdjust="0"/>
  </p:normalViewPr>
  <p:slideViewPr>
    <p:cSldViewPr snapToGrid="0">
      <p:cViewPr varScale="1">
        <p:scale>
          <a:sx n="102" d="100"/>
          <a:sy n="102" d="100"/>
        </p:scale>
        <p:origin x="150"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424134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1773374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3707576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3867222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498892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E9EBA8E-75A3-4A1E-92D2-C1CAD2FA78B8}" type="datetimeFigureOut">
              <a:rPr lang="en-GB" smtClean="0"/>
              <a:t>13/07/2020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501048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E9EBA8E-75A3-4A1E-92D2-C1CAD2FA78B8}" type="datetimeFigureOut">
              <a:rPr lang="en-GB" smtClean="0"/>
              <a:t>13/07/2020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4081066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E9EBA8E-75A3-4A1E-92D2-C1CAD2FA78B8}" type="datetimeFigureOut">
              <a:rPr lang="en-GB" smtClean="0"/>
              <a:t>13/07/2020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3520256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9EBA8E-75A3-4A1E-92D2-C1CAD2FA78B8}" type="datetimeFigureOut">
              <a:rPr lang="en-GB" smtClean="0"/>
              <a:t>13/07/2020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2214201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9EBA8E-75A3-4A1E-92D2-C1CAD2FA78B8}" type="datetimeFigureOut">
              <a:rPr lang="en-GB" smtClean="0"/>
              <a:t>13/07/2020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3080610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9EBA8E-75A3-4A1E-92D2-C1CAD2FA78B8}" type="datetimeFigureOut">
              <a:rPr lang="en-GB" smtClean="0"/>
              <a:t>13/07/2020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594996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EBA8E-75A3-4A1E-92D2-C1CAD2FA78B8}" type="datetimeFigureOut">
              <a:rPr lang="en-GB" smtClean="0"/>
              <a:t>13/07/2020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DB4CCF-A347-460C-9AE3-A5CB1B329D50}" type="slidenum">
              <a:rPr lang="en-GB" smtClean="0"/>
              <a:t>‹#›</a:t>
            </a:fld>
            <a:endParaRPr lang="en-GB"/>
          </a:p>
        </p:txBody>
      </p:sp>
    </p:spTree>
    <p:extLst>
      <p:ext uri="{BB962C8B-B14F-4D97-AF65-F5344CB8AC3E}">
        <p14:creationId xmlns:p14="http://schemas.microsoft.com/office/powerpoint/2010/main" val="3933686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Summer Student Online Lecture </a:t>
            </a:r>
            <a:r>
              <a:rPr lang="en-US" dirty="0" err="1" smtClean="0"/>
              <a:t>Programme</a:t>
            </a:r>
            <a:r>
              <a:rPr lang="en-US" dirty="0" smtClean="0"/>
              <a:t> 2020</a:t>
            </a:r>
            <a:endParaRPr lang="en-GB" dirty="0"/>
          </a:p>
        </p:txBody>
      </p:sp>
      <p:sp>
        <p:nvSpPr>
          <p:cNvPr id="3" name="Subtitle 2"/>
          <p:cNvSpPr>
            <a:spLocks noGrp="1"/>
          </p:cNvSpPr>
          <p:nvPr>
            <p:ph type="subTitle" idx="1"/>
          </p:nvPr>
        </p:nvSpPr>
        <p:spPr/>
        <p:txBody>
          <a:bodyPr/>
          <a:lstStyle/>
          <a:p>
            <a:r>
              <a:rPr lang="en-US" dirty="0" smtClean="0"/>
              <a:t>Q&amp;A Session on </a:t>
            </a:r>
            <a:r>
              <a:rPr lang="en-US" dirty="0" smtClean="0"/>
              <a:t>Detectors – 10 July 2020</a:t>
            </a:r>
            <a:endParaRPr lang="en-US" dirty="0" smtClean="0"/>
          </a:p>
          <a:p>
            <a:r>
              <a:rPr lang="en-US" dirty="0" smtClean="0"/>
              <a:t>Speaker: Werner Riegler</a:t>
            </a:r>
          </a:p>
          <a:p>
            <a:r>
              <a:rPr lang="en-US" dirty="0" smtClean="0"/>
              <a:t>Questions in advance</a:t>
            </a:r>
            <a:endParaRPr lang="en-GB" dirty="0"/>
          </a:p>
        </p:txBody>
      </p:sp>
    </p:spTree>
    <p:extLst>
      <p:ext uri="{BB962C8B-B14F-4D97-AF65-F5344CB8AC3E}">
        <p14:creationId xmlns:p14="http://schemas.microsoft.com/office/powerpoint/2010/main" val="3283082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 (</a:t>
            </a:r>
            <a:r>
              <a:rPr lang="en-US" dirty="0" err="1" smtClean="0"/>
              <a:t>Erdene</a:t>
            </a:r>
            <a:r>
              <a:rPr lang="en-US" dirty="0" smtClean="0"/>
              <a:t>)</a:t>
            </a:r>
            <a:endParaRPr lang="en-GB" dirty="0"/>
          </a:p>
        </p:txBody>
      </p:sp>
      <p:sp>
        <p:nvSpPr>
          <p:cNvPr id="3" name="Content Placeholder 2"/>
          <p:cNvSpPr>
            <a:spLocks noGrp="1"/>
          </p:cNvSpPr>
          <p:nvPr>
            <p:ph idx="1"/>
          </p:nvPr>
        </p:nvSpPr>
        <p:spPr/>
        <p:txBody>
          <a:bodyPr/>
          <a:lstStyle/>
          <a:p>
            <a:r>
              <a:rPr lang="en-GB" dirty="0" smtClean="0"/>
              <a:t>Does the energy loss determine the particle identification?</a:t>
            </a:r>
          </a:p>
          <a:p>
            <a:r>
              <a:rPr lang="en-GB" dirty="0" smtClean="0"/>
              <a:t>Without energy loss, how could we distinguish the particles?</a:t>
            </a:r>
          </a:p>
          <a:p>
            <a:endParaRPr lang="en-GB" dirty="0"/>
          </a:p>
        </p:txBody>
      </p:sp>
    </p:spTree>
    <p:extLst>
      <p:ext uri="{BB962C8B-B14F-4D97-AF65-F5344CB8AC3E}">
        <p14:creationId xmlns:p14="http://schemas.microsoft.com/office/powerpoint/2010/main" val="3362524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 (</a:t>
            </a:r>
            <a:r>
              <a:rPr lang="en-US" dirty="0" err="1" smtClean="0"/>
              <a:t>Wingfung</a:t>
            </a:r>
            <a:r>
              <a:rPr lang="en-US" dirty="0" smtClean="0"/>
              <a:t>)</a:t>
            </a:r>
            <a:endParaRPr lang="en-GB" dirty="0"/>
          </a:p>
        </p:txBody>
      </p:sp>
      <p:sp>
        <p:nvSpPr>
          <p:cNvPr id="3" name="Content Placeholder 2"/>
          <p:cNvSpPr>
            <a:spLocks noGrp="1"/>
          </p:cNvSpPr>
          <p:nvPr>
            <p:ph idx="1"/>
          </p:nvPr>
        </p:nvSpPr>
        <p:spPr/>
        <p:txBody>
          <a:bodyPr>
            <a:normAutofit/>
          </a:bodyPr>
          <a:lstStyle/>
          <a:p>
            <a:r>
              <a:rPr lang="en-GB" dirty="0" smtClean="0"/>
              <a:t>What is meant by a detector channel? Is that a unit of a detector system that gives a single data output?</a:t>
            </a:r>
          </a:p>
          <a:p>
            <a:r>
              <a:rPr lang="en-GB" dirty="0" smtClean="0"/>
              <a:t>In a drift chamber, is a signal generated by the absorption of electrons by a wire, the motion of electrons and ions, or both? </a:t>
            </a:r>
          </a:p>
          <a:p>
            <a:r>
              <a:rPr lang="en-GB" dirty="0" smtClean="0"/>
              <a:t>Does the start of the signal (the drift time) correspond to the absorption of electrons by the wire or the motion of the electrons when they are close enough before being absorbed? </a:t>
            </a:r>
          </a:p>
          <a:p>
            <a:r>
              <a:rPr lang="en-GB" dirty="0" smtClean="0"/>
              <a:t>Also where do the ions go after the avalanche? Do they just stay or do they recombine with electrons somewhere?</a:t>
            </a:r>
          </a:p>
        </p:txBody>
      </p:sp>
    </p:spTree>
    <p:extLst>
      <p:ext uri="{BB962C8B-B14F-4D97-AF65-F5344CB8AC3E}">
        <p14:creationId xmlns:p14="http://schemas.microsoft.com/office/powerpoint/2010/main" val="544869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#3 (</a:t>
            </a:r>
            <a:r>
              <a:rPr lang="en-US" dirty="0" err="1" smtClean="0"/>
              <a:t>Erdene</a:t>
            </a:r>
            <a:r>
              <a:rPr lang="en-US" dirty="0" smtClean="0"/>
              <a:t>)</a:t>
            </a:r>
            <a:endParaRPr lang="en-GB" dirty="0"/>
          </a:p>
        </p:txBody>
      </p:sp>
      <p:sp>
        <p:nvSpPr>
          <p:cNvPr id="3" name="Content Placeholder 2"/>
          <p:cNvSpPr>
            <a:spLocks noGrp="1"/>
          </p:cNvSpPr>
          <p:nvPr>
            <p:ph idx="1"/>
          </p:nvPr>
        </p:nvSpPr>
        <p:spPr/>
        <p:txBody>
          <a:bodyPr/>
          <a:lstStyle/>
          <a:p>
            <a:r>
              <a:rPr lang="en-GB" dirty="0" smtClean="0"/>
              <a:t>During the bremsstrahlung and pair production, is there energy and momentum conservation?</a:t>
            </a:r>
          </a:p>
          <a:p>
            <a:r>
              <a:rPr lang="en-GB" dirty="0" smtClean="0"/>
              <a:t>How could we distinguish primary and secondary particles in a calorimeter?</a:t>
            </a:r>
          </a:p>
          <a:p>
            <a:pPr marL="0" indent="0">
              <a:buNone/>
            </a:pPr>
            <a:endParaRPr lang="en-GB" dirty="0"/>
          </a:p>
        </p:txBody>
      </p:sp>
    </p:spTree>
    <p:extLst>
      <p:ext uri="{BB962C8B-B14F-4D97-AF65-F5344CB8AC3E}">
        <p14:creationId xmlns:p14="http://schemas.microsoft.com/office/powerpoint/2010/main" val="33554056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196</Words>
  <Application>Microsoft Office PowerPoint</Application>
  <PresentationFormat>Widescreen</PresentationFormat>
  <Paragraphs>15</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Summer Student Online Lecture Programme 2020</vt:lpstr>
      <vt:lpstr>Question(s) #1 (Erdene)</vt:lpstr>
      <vt:lpstr>Question(s) #2 (Wingfung)</vt:lpstr>
      <vt:lpstr>Question(s) #3 (Erdene)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Summer Student Online Lecture Programme 2020</dc:title>
  <dc:creator>Thierry Gys</dc:creator>
  <cp:lastModifiedBy>Thierry Gys</cp:lastModifiedBy>
  <cp:revision>12</cp:revision>
  <dcterms:created xsi:type="dcterms:W3CDTF">2020-07-10T16:53:47Z</dcterms:created>
  <dcterms:modified xsi:type="dcterms:W3CDTF">2020-07-13T11:56:53Z</dcterms:modified>
</cp:coreProperties>
</file>