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2" d="100"/>
          <a:sy n="102" d="100"/>
        </p:scale>
        <p:origin x="150"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424134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1773374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3707576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3867222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E9EBA8E-75A3-4A1E-92D2-C1CAD2FA78B8}" type="datetimeFigureOut">
              <a:rPr lang="en-GB" smtClean="0"/>
              <a:t>13/07/2020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498892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E9EBA8E-75A3-4A1E-92D2-C1CAD2FA78B8}" type="datetimeFigureOut">
              <a:rPr lang="en-GB" smtClean="0"/>
              <a:t>13/07/2020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501048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E9EBA8E-75A3-4A1E-92D2-C1CAD2FA78B8}" type="datetimeFigureOut">
              <a:rPr lang="en-GB" smtClean="0"/>
              <a:t>13/07/2020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4081066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E9EBA8E-75A3-4A1E-92D2-C1CAD2FA78B8}" type="datetimeFigureOut">
              <a:rPr lang="en-GB" smtClean="0"/>
              <a:t>13/07/2020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3520256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9EBA8E-75A3-4A1E-92D2-C1CAD2FA78B8}" type="datetimeFigureOut">
              <a:rPr lang="en-GB" smtClean="0"/>
              <a:t>13/07/2020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2214201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9EBA8E-75A3-4A1E-92D2-C1CAD2FA78B8}" type="datetimeFigureOut">
              <a:rPr lang="en-GB" smtClean="0"/>
              <a:t>13/07/2020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3080610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9EBA8E-75A3-4A1E-92D2-C1CAD2FA78B8}" type="datetimeFigureOut">
              <a:rPr lang="en-GB" smtClean="0"/>
              <a:t>13/07/2020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DB4CCF-A347-460C-9AE3-A5CB1B329D50}" type="slidenum">
              <a:rPr lang="en-GB" smtClean="0"/>
              <a:t>‹#›</a:t>
            </a:fld>
            <a:endParaRPr lang="en-GB"/>
          </a:p>
        </p:txBody>
      </p:sp>
    </p:spTree>
    <p:extLst>
      <p:ext uri="{BB962C8B-B14F-4D97-AF65-F5344CB8AC3E}">
        <p14:creationId xmlns:p14="http://schemas.microsoft.com/office/powerpoint/2010/main" val="594996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EBA8E-75A3-4A1E-92D2-C1CAD2FA78B8}" type="datetimeFigureOut">
              <a:rPr lang="en-GB" smtClean="0"/>
              <a:t>13/07/2020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DB4CCF-A347-460C-9AE3-A5CB1B329D50}" type="slidenum">
              <a:rPr lang="en-GB" smtClean="0"/>
              <a:t>‹#›</a:t>
            </a:fld>
            <a:endParaRPr lang="en-GB"/>
          </a:p>
        </p:txBody>
      </p:sp>
    </p:spTree>
    <p:extLst>
      <p:ext uri="{BB962C8B-B14F-4D97-AF65-F5344CB8AC3E}">
        <p14:creationId xmlns:p14="http://schemas.microsoft.com/office/powerpoint/2010/main" val="3933686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Summer Student Online Lecture </a:t>
            </a:r>
            <a:r>
              <a:rPr lang="en-US" dirty="0" err="1" smtClean="0"/>
              <a:t>Programme</a:t>
            </a:r>
            <a:r>
              <a:rPr lang="en-US" dirty="0" smtClean="0"/>
              <a:t> 2020</a:t>
            </a:r>
            <a:endParaRPr lang="en-GB" dirty="0"/>
          </a:p>
        </p:txBody>
      </p:sp>
      <p:sp>
        <p:nvSpPr>
          <p:cNvPr id="3" name="Subtitle 2"/>
          <p:cNvSpPr>
            <a:spLocks noGrp="1"/>
          </p:cNvSpPr>
          <p:nvPr>
            <p:ph type="subTitle" idx="1"/>
          </p:nvPr>
        </p:nvSpPr>
        <p:spPr/>
        <p:txBody>
          <a:bodyPr/>
          <a:lstStyle/>
          <a:p>
            <a:r>
              <a:rPr lang="en-US" dirty="0" smtClean="0"/>
              <a:t>Q&amp;A Session on </a:t>
            </a:r>
            <a:r>
              <a:rPr lang="en-US" dirty="0" smtClean="0"/>
              <a:t>Electronics DAQ and Triggers – 13 July 2020</a:t>
            </a:r>
            <a:endParaRPr lang="en-US" dirty="0" smtClean="0"/>
          </a:p>
          <a:p>
            <a:r>
              <a:rPr lang="en-US" dirty="0" smtClean="0"/>
              <a:t>Speaker: </a:t>
            </a:r>
            <a:r>
              <a:rPr lang="en-US" dirty="0" smtClean="0"/>
              <a:t>Roberto Ferrari</a:t>
            </a:r>
            <a:endParaRPr lang="en-US" dirty="0" smtClean="0"/>
          </a:p>
          <a:p>
            <a:r>
              <a:rPr lang="en-US" dirty="0" smtClean="0"/>
              <a:t>Questions in advance</a:t>
            </a:r>
            <a:endParaRPr lang="en-GB" dirty="0"/>
          </a:p>
        </p:txBody>
      </p:sp>
    </p:spTree>
    <p:extLst>
      <p:ext uri="{BB962C8B-B14F-4D97-AF65-F5344CB8AC3E}">
        <p14:creationId xmlns:p14="http://schemas.microsoft.com/office/powerpoint/2010/main" val="3283082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 (</a:t>
            </a:r>
            <a:r>
              <a:rPr lang="en-US" dirty="0" err="1" smtClean="0"/>
              <a:t>Erdene</a:t>
            </a:r>
            <a:r>
              <a:rPr lang="en-US" dirty="0" smtClean="0"/>
              <a:t>)</a:t>
            </a:r>
            <a:endParaRPr lang="en-GB" dirty="0"/>
          </a:p>
        </p:txBody>
      </p:sp>
      <p:sp>
        <p:nvSpPr>
          <p:cNvPr id="3" name="Content Placeholder 2"/>
          <p:cNvSpPr>
            <a:spLocks noGrp="1"/>
          </p:cNvSpPr>
          <p:nvPr>
            <p:ph idx="1"/>
          </p:nvPr>
        </p:nvSpPr>
        <p:spPr/>
        <p:txBody>
          <a:bodyPr/>
          <a:lstStyle/>
          <a:p>
            <a:r>
              <a:rPr lang="en-GB" dirty="0" smtClean="0"/>
              <a:t>Would </a:t>
            </a:r>
            <a:r>
              <a:rPr lang="en-GB" dirty="0"/>
              <a:t>you explain more about the histogram bin</a:t>
            </a:r>
            <a:r>
              <a:rPr lang="en-GB" dirty="0" smtClean="0"/>
              <a:t>?</a:t>
            </a:r>
            <a:endParaRPr lang="en-GB" dirty="0"/>
          </a:p>
        </p:txBody>
      </p:sp>
    </p:spTree>
    <p:extLst>
      <p:ext uri="{BB962C8B-B14F-4D97-AF65-F5344CB8AC3E}">
        <p14:creationId xmlns:p14="http://schemas.microsoft.com/office/powerpoint/2010/main" val="3362524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 </a:t>
            </a:r>
            <a:r>
              <a:rPr lang="en-US" dirty="0" smtClean="0"/>
              <a:t>(Beatriz)</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1</a:t>
            </a:r>
            <a:r>
              <a:rPr lang="en-GB" dirty="0"/>
              <a:t>) Could you be more specific on how a low pass filter improves the SNR and how the high-pass filter improves high rate performance?</a:t>
            </a:r>
          </a:p>
          <a:p>
            <a:r>
              <a:rPr lang="en-GB" dirty="0"/>
              <a:t>2) In the first lecture, on slide 30, you showed a graph with the signal spectrum.  What is the quantity </a:t>
            </a:r>
            <a:r>
              <a:rPr lang="en-GB" dirty="0" err="1"/>
              <a:t>dN</a:t>
            </a:r>
            <a:r>
              <a:rPr lang="en-GB" dirty="0"/>
              <a:t>/</a:t>
            </a:r>
            <a:r>
              <a:rPr lang="en-GB" dirty="0" err="1"/>
              <a:t>dQ</a:t>
            </a:r>
            <a:r>
              <a:rPr lang="en-GB" dirty="0"/>
              <a:t> in the y-axis?</a:t>
            </a:r>
          </a:p>
          <a:p>
            <a:r>
              <a:rPr lang="en-GB" dirty="0"/>
              <a:t>3) What would be a context where multi-hit TDC is used?</a:t>
            </a:r>
          </a:p>
          <a:p>
            <a:r>
              <a:rPr lang="en-GB" dirty="0"/>
              <a:t>4) What exactly is trigger latency?</a:t>
            </a:r>
          </a:p>
          <a:p>
            <a:r>
              <a:rPr lang="en-GB" dirty="0"/>
              <a:t>5) Both QCD and ADC receive the signal pulse, a voltage, and digitize it. What is the difference within them for the QDC to be able to measure charge and for the ADC to measure voltage? What is the difference in their output?</a:t>
            </a:r>
          </a:p>
          <a:p>
            <a:r>
              <a:rPr lang="en-GB" dirty="0"/>
              <a:t>6) If the particle energy is proportional to the current it generates in the detector, shouldn't you lose the particle energy information when amplifying the signal with the amplifier</a:t>
            </a:r>
            <a:r>
              <a:rPr lang="en-GB" dirty="0" smtClean="0"/>
              <a:t>?</a:t>
            </a:r>
            <a:endParaRPr lang="en-GB" dirty="0"/>
          </a:p>
        </p:txBody>
      </p:sp>
    </p:spTree>
    <p:extLst>
      <p:ext uri="{BB962C8B-B14F-4D97-AF65-F5344CB8AC3E}">
        <p14:creationId xmlns:p14="http://schemas.microsoft.com/office/powerpoint/2010/main" val="544869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204</Words>
  <Application>Microsoft Office PowerPoint</Application>
  <PresentationFormat>Widescreen</PresentationFormat>
  <Paragraphs>13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Summer Student Online Lecture Programme 2020</vt:lpstr>
      <vt:lpstr>Question(s) #1 (Erdene)</vt:lpstr>
      <vt:lpstr>Question(s) #2 (Beatriz)</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Summer Student Online Lecture Programme 2020</dc:title>
  <dc:creator>Thierry Gys</dc:creator>
  <cp:lastModifiedBy>Thierry Gys</cp:lastModifiedBy>
  <cp:revision>14</cp:revision>
  <dcterms:created xsi:type="dcterms:W3CDTF">2020-07-10T16:53:47Z</dcterms:created>
  <dcterms:modified xsi:type="dcterms:W3CDTF">2020-07-13T11:56:29Z</dcterms:modified>
</cp:coreProperties>
</file>