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
  </p:notesMasterIdLst>
  <p:sldIdLst>
    <p:sldId id="577" r:id="rId2"/>
    <p:sldId id="578" r:id="rId3"/>
  </p:sldIdLst>
  <p:sldSz cx="9144000" cy="6858000" type="screen4x3"/>
  <p:notesSz cx="6858000" cy="9236075"/>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282"/>
    <p:restoredTop sz="94663"/>
  </p:normalViewPr>
  <p:slideViewPr>
    <p:cSldViewPr>
      <p:cViewPr varScale="1">
        <p:scale>
          <a:sx n="117" d="100"/>
          <a:sy n="117" d="100"/>
        </p:scale>
        <p:origin x="1384"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B024813-81E4-0F4F-B1AB-CC480317ACD8}"/>
              </a:ext>
            </a:extLst>
          </p:cNvPr>
          <p:cNvSpPr>
            <a:spLocks noGrp="1"/>
          </p:cNvSpPr>
          <p:nvPr>
            <p:ph type="hdr" sz="quarter"/>
          </p:nvPr>
        </p:nvSpPr>
        <p:spPr>
          <a:xfrm>
            <a:off x="0" y="0"/>
            <a:ext cx="2971800" cy="461963"/>
          </a:xfrm>
          <a:prstGeom prst="rect">
            <a:avLst/>
          </a:prstGeom>
        </p:spPr>
        <p:txBody>
          <a:bodyPr vert="horz" wrap="square" lIns="91440" tIns="45720" rIns="91440" bIns="45720" numCol="1" anchor="t" anchorCtr="0" compatLnSpc="1">
            <a:prstTxWarp prst="textNoShape">
              <a:avLst/>
            </a:prstTxWarp>
          </a:bodyPr>
          <a:lstStyle>
            <a:lvl1pPr eaLnBrk="1" hangingPunct="1">
              <a:defRPr sz="1200">
                <a:latin typeface="Calibri" charset="0"/>
                <a:ea typeface="ＭＳ Ｐゴシック" charset="0"/>
                <a:cs typeface="Arial" charset="0"/>
              </a:defRPr>
            </a:lvl1pPr>
          </a:lstStyle>
          <a:p>
            <a:pPr>
              <a:defRPr/>
            </a:pPr>
            <a:endParaRPr lang="en-US"/>
          </a:p>
        </p:txBody>
      </p:sp>
      <p:sp>
        <p:nvSpPr>
          <p:cNvPr id="3" name="Date Placeholder 2">
            <a:extLst>
              <a:ext uri="{FF2B5EF4-FFF2-40B4-BE49-F238E27FC236}">
                <a16:creationId xmlns:a16="http://schemas.microsoft.com/office/drawing/2014/main" id="{FB2385C7-0D20-D84C-BE1F-EB9C56ACB92E}"/>
              </a:ext>
            </a:extLst>
          </p:cNvPr>
          <p:cNvSpPr>
            <a:spLocks noGrp="1"/>
          </p:cNvSpPr>
          <p:nvPr>
            <p:ph type="dt" idx="1"/>
          </p:nvPr>
        </p:nvSpPr>
        <p:spPr>
          <a:xfrm>
            <a:off x="3884613" y="0"/>
            <a:ext cx="2971800" cy="461963"/>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Calibri" panose="020F0502020204030204" pitchFamily="34" charset="0"/>
              </a:defRPr>
            </a:lvl1pPr>
          </a:lstStyle>
          <a:p>
            <a:fld id="{455CD64B-64CA-8A49-B5AD-F1F3EA2A5BE1}" type="datetimeFigureOut">
              <a:rPr lang="en-US" altLang="en-US"/>
              <a:pPr/>
              <a:t>7/1/20</a:t>
            </a:fld>
            <a:endParaRPr lang="en-US" altLang="en-US"/>
          </a:p>
        </p:txBody>
      </p:sp>
      <p:sp>
        <p:nvSpPr>
          <p:cNvPr id="4" name="Slide Image Placeholder 3">
            <a:extLst>
              <a:ext uri="{FF2B5EF4-FFF2-40B4-BE49-F238E27FC236}">
                <a16:creationId xmlns:a16="http://schemas.microsoft.com/office/drawing/2014/main" id="{86F9CD1B-1818-7640-8204-B699A2E900D1}"/>
              </a:ext>
            </a:extLst>
          </p:cNvPr>
          <p:cNvSpPr>
            <a:spLocks noGrp="1" noRot="1" noChangeAspect="1"/>
          </p:cNvSpPr>
          <p:nvPr>
            <p:ph type="sldImg" idx="2"/>
          </p:nvPr>
        </p:nvSpPr>
        <p:spPr>
          <a:xfrm>
            <a:off x="1119188" y="692150"/>
            <a:ext cx="4619625" cy="3463925"/>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a:extLst>
              <a:ext uri="{FF2B5EF4-FFF2-40B4-BE49-F238E27FC236}">
                <a16:creationId xmlns:a16="http://schemas.microsoft.com/office/drawing/2014/main" id="{A561F8DD-8F37-304E-BA88-E677E3350376}"/>
              </a:ext>
            </a:extLst>
          </p:cNvPr>
          <p:cNvSpPr>
            <a:spLocks noGrp="1"/>
          </p:cNvSpPr>
          <p:nvPr>
            <p:ph type="body" sz="quarter" idx="3"/>
          </p:nvPr>
        </p:nvSpPr>
        <p:spPr>
          <a:xfrm>
            <a:off x="685800" y="4387850"/>
            <a:ext cx="5486400" cy="4156075"/>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140E14F3-0B36-9843-B457-0BE05BB8FF93}"/>
              </a:ext>
            </a:extLst>
          </p:cNvPr>
          <p:cNvSpPr>
            <a:spLocks noGrp="1"/>
          </p:cNvSpPr>
          <p:nvPr>
            <p:ph type="ftr" sz="quarter" idx="4"/>
          </p:nvPr>
        </p:nvSpPr>
        <p:spPr>
          <a:xfrm>
            <a:off x="0" y="8772525"/>
            <a:ext cx="2971800" cy="461963"/>
          </a:xfrm>
          <a:prstGeom prst="rect">
            <a:avLst/>
          </a:prstGeom>
        </p:spPr>
        <p:txBody>
          <a:bodyPr vert="horz" wrap="square" lIns="91440" tIns="45720" rIns="91440" bIns="45720" numCol="1" anchor="b" anchorCtr="0" compatLnSpc="1">
            <a:prstTxWarp prst="textNoShape">
              <a:avLst/>
            </a:prstTxWarp>
          </a:bodyPr>
          <a:lstStyle>
            <a:lvl1pPr eaLnBrk="1" hangingPunct="1">
              <a:defRPr sz="1200">
                <a:latin typeface="Calibri" charset="0"/>
                <a:ea typeface="ＭＳ Ｐゴシック" charset="0"/>
                <a:cs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040F6A05-E518-594F-8C10-CD1DEB3CA4ED}"/>
              </a:ext>
            </a:extLst>
          </p:cNvPr>
          <p:cNvSpPr>
            <a:spLocks noGrp="1"/>
          </p:cNvSpPr>
          <p:nvPr>
            <p:ph type="sldNum" sz="quarter" idx="5"/>
          </p:nvPr>
        </p:nvSpPr>
        <p:spPr>
          <a:xfrm>
            <a:off x="3884613" y="8772525"/>
            <a:ext cx="2971800" cy="461963"/>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atin typeface="Calibri" panose="020F0502020204030204" pitchFamily="34" charset="0"/>
              </a:defRPr>
            </a:lvl1pPr>
          </a:lstStyle>
          <a:p>
            <a:fld id="{9A44247A-6B26-8247-AB1F-8ECC36BFE221}"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charset="0"/>
        <a:cs typeface="ＭＳ Ｐゴシック" charset="0"/>
      </a:defRPr>
    </a:lvl1pPr>
    <a:lvl2pPr marL="457200" algn="l"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772400" cy="1470025"/>
          </a:xfrm>
        </p:spPr>
        <p:txBody>
          <a:bodyPr>
            <a:normAutofit/>
          </a:bodyPr>
          <a:lstStyle>
            <a:lvl1pPr>
              <a:defRPr sz="3200">
                <a:latin typeface="Lucida Fax" pitchFamily="18" charset="0"/>
                <a:cs typeface="Arial" pitchFamily="34" charset="0"/>
              </a:defRPr>
            </a:lvl1pPr>
          </a:lstStyle>
          <a:p>
            <a:r>
              <a:rPr lang="en-US" dirty="0"/>
              <a:t>Click to edit Master title style</a:t>
            </a:r>
          </a:p>
        </p:txBody>
      </p:sp>
      <p:sp>
        <p:nvSpPr>
          <p:cNvPr id="3" name="Subtitle 2"/>
          <p:cNvSpPr>
            <a:spLocks noGrp="1"/>
          </p:cNvSpPr>
          <p:nvPr>
            <p:ph type="subTitle" idx="1"/>
          </p:nvPr>
        </p:nvSpPr>
        <p:spPr>
          <a:xfrm>
            <a:off x="1371600" y="3886200"/>
            <a:ext cx="6400800" cy="533400"/>
          </a:xfrm>
        </p:spPr>
        <p:txBody>
          <a:bodyPr/>
          <a:lstStyle>
            <a:lvl1pPr marL="0" indent="0" algn="ctr">
              <a:buNone/>
              <a:defRPr>
                <a:solidFill>
                  <a:schemeClr val="tx1">
                    <a:tint val="75000"/>
                  </a:schemeClr>
                </a:solidFill>
                <a:latin typeface="Tiger Expert"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id="{BEA4FD25-9908-C146-B24F-39595A133EA9}"/>
              </a:ext>
            </a:extLst>
          </p:cNvPr>
          <p:cNvSpPr>
            <a:spLocks noGrp="1"/>
          </p:cNvSpPr>
          <p:nvPr>
            <p:ph type="dt" sz="half" idx="10"/>
          </p:nvPr>
        </p:nvSpPr>
        <p:spPr>
          <a:xfrm>
            <a:off x="457200" y="6324600"/>
            <a:ext cx="2133600" cy="365125"/>
          </a:xfrm>
        </p:spPr>
        <p:txBody>
          <a:bodyPr/>
          <a:lstStyle>
            <a:lvl1pPr>
              <a:defRPr/>
            </a:lvl1pPr>
          </a:lstStyle>
          <a:p>
            <a:fld id="{7266DA29-3DCB-5E4A-AB21-9389C3FC26FF}" type="datetime1">
              <a:rPr lang="en-US" altLang="en-US" smtClean="0"/>
              <a:t>7/1/20</a:t>
            </a:fld>
            <a:endParaRPr lang="en-US" altLang="en-US"/>
          </a:p>
        </p:txBody>
      </p:sp>
      <p:sp>
        <p:nvSpPr>
          <p:cNvPr id="5" name="Footer Placeholder 4">
            <a:extLst>
              <a:ext uri="{FF2B5EF4-FFF2-40B4-BE49-F238E27FC236}">
                <a16:creationId xmlns:a16="http://schemas.microsoft.com/office/drawing/2014/main" id="{D9E830F1-6911-3347-8EB8-8C0A8F87D5F3}"/>
              </a:ext>
            </a:extLst>
          </p:cNvPr>
          <p:cNvSpPr>
            <a:spLocks noGrp="1"/>
          </p:cNvSpPr>
          <p:nvPr>
            <p:ph type="ftr" sz="quarter" idx="11"/>
          </p:nvPr>
        </p:nvSpPr>
        <p:spPr>
          <a:xfrm>
            <a:off x="1828800" y="5791200"/>
            <a:ext cx="5334000" cy="533400"/>
          </a:xfrm>
        </p:spPr>
        <p:txBody>
          <a:bodyPr/>
          <a:lstStyle>
            <a:lvl1pPr>
              <a:defRPr sz="2000">
                <a:latin typeface="Tiger Expert" charset="0"/>
              </a:defRPr>
            </a:lvl1pPr>
          </a:lstStyle>
          <a:p>
            <a:pPr>
              <a:defRPr/>
            </a:pPr>
            <a:endParaRPr lang="en-US"/>
          </a:p>
        </p:txBody>
      </p:sp>
      <p:sp>
        <p:nvSpPr>
          <p:cNvPr id="6" name="Slide Number Placeholder 5">
            <a:extLst>
              <a:ext uri="{FF2B5EF4-FFF2-40B4-BE49-F238E27FC236}">
                <a16:creationId xmlns:a16="http://schemas.microsoft.com/office/drawing/2014/main" id="{DE0BD993-F348-5441-9624-0F1E3B84A6BD}"/>
              </a:ext>
            </a:extLst>
          </p:cNvPr>
          <p:cNvSpPr>
            <a:spLocks noGrp="1"/>
          </p:cNvSpPr>
          <p:nvPr>
            <p:ph type="sldNum" sz="quarter" idx="12"/>
          </p:nvPr>
        </p:nvSpPr>
        <p:spPr/>
        <p:txBody>
          <a:bodyPr/>
          <a:lstStyle>
            <a:lvl1pPr>
              <a:defRPr/>
            </a:lvl1pPr>
          </a:lstStyle>
          <a:p>
            <a:fld id="{6E62A284-7629-5B4A-9770-606F7D4A6BCC}" type="slidenum">
              <a:rPr lang="en-US" altLang="en-US"/>
              <a:pPr/>
              <a:t>‹#›</a:t>
            </a:fld>
            <a:endParaRPr lang="en-US" altLang="en-US"/>
          </a:p>
        </p:txBody>
      </p:sp>
    </p:spTree>
    <p:extLst>
      <p:ext uri="{BB962C8B-B14F-4D97-AF65-F5344CB8AC3E}">
        <p14:creationId xmlns:p14="http://schemas.microsoft.com/office/powerpoint/2010/main" val="31421968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145B706-E0BA-2A4D-B272-A6774C4D960D}"/>
              </a:ext>
            </a:extLst>
          </p:cNvPr>
          <p:cNvSpPr>
            <a:spLocks noGrp="1"/>
          </p:cNvSpPr>
          <p:nvPr>
            <p:ph type="dt" sz="half" idx="10"/>
          </p:nvPr>
        </p:nvSpPr>
        <p:spPr/>
        <p:txBody>
          <a:bodyPr/>
          <a:lstStyle>
            <a:lvl1pPr>
              <a:defRPr/>
            </a:lvl1pPr>
          </a:lstStyle>
          <a:p>
            <a:fld id="{F26AD492-B537-F843-B4D7-6C3F0CC0667E}" type="datetime1">
              <a:rPr lang="en-US" altLang="en-US" smtClean="0"/>
              <a:t>7/1/20</a:t>
            </a:fld>
            <a:endParaRPr lang="en-US" altLang="en-US"/>
          </a:p>
        </p:txBody>
      </p:sp>
      <p:sp>
        <p:nvSpPr>
          <p:cNvPr id="5" name="Footer Placeholder 4">
            <a:extLst>
              <a:ext uri="{FF2B5EF4-FFF2-40B4-BE49-F238E27FC236}">
                <a16:creationId xmlns:a16="http://schemas.microsoft.com/office/drawing/2014/main" id="{E44CADC8-A993-8D42-ABBA-44D1A87E5340}"/>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709ED991-C06B-DB40-A516-288E0E48B934}"/>
              </a:ext>
            </a:extLst>
          </p:cNvPr>
          <p:cNvSpPr>
            <a:spLocks noGrp="1"/>
          </p:cNvSpPr>
          <p:nvPr>
            <p:ph type="sldNum" sz="quarter" idx="12"/>
          </p:nvPr>
        </p:nvSpPr>
        <p:spPr/>
        <p:txBody>
          <a:bodyPr/>
          <a:lstStyle>
            <a:lvl1pPr>
              <a:defRPr/>
            </a:lvl1pPr>
          </a:lstStyle>
          <a:p>
            <a:fld id="{4AEFC9FC-6F03-884E-9D14-0888B4C6B521}" type="slidenum">
              <a:rPr lang="en-US" altLang="en-US"/>
              <a:pPr/>
              <a:t>‹#›</a:t>
            </a:fld>
            <a:endParaRPr lang="en-US" altLang="en-US"/>
          </a:p>
        </p:txBody>
      </p:sp>
    </p:spTree>
    <p:extLst>
      <p:ext uri="{BB962C8B-B14F-4D97-AF65-F5344CB8AC3E}">
        <p14:creationId xmlns:p14="http://schemas.microsoft.com/office/powerpoint/2010/main" val="13554656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B015566-5809-394E-A482-BD5AC34C2214}"/>
              </a:ext>
            </a:extLst>
          </p:cNvPr>
          <p:cNvSpPr>
            <a:spLocks noGrp="1"/>
          </p:cNvSpPr>
          <p:nvPr>
            <p:ph type="dt" sz="half" idx="10"/>
          </p:nvPr>
        </p:nvSpPr>
        <p:spPr/>
        <p:txBody>
          <a:bodyPr/>
          <a:lstStyle>
            <a:lvl1pPr>
              <a:defRPr/>
            </a:lvl1pPr>
          </a:lstStyle>
          <a:p>
            <a:fld id="{33AC72C5-9ED1-EC48-8433-5FA22BA8221E}" type="datetime1">
              <a:rPr lang="en-US" altLang="en-US" smtClean="0"/>
              <a:t>7/1/20</a:t>
            </a:fld>
            <a:endParaRPr lang="en-US" altLang="en-US"/>
          </a:p>
        </p:txBody>
      </p:sp>
      <p:sp>
        <p:nvSpPr>
          <p:cNvPr id="5" name="Footer Placeholder 4">
            <a:extLst>
              <a:ext uri="{FF2B5EF4-FFF2-40B4-BE49-F238E27FC236}">
                <a16:creationId xmlns:a16="http://schemas.microsoft.com/office/drawing/2014/main" id="{AD3B48ED-E1C4-FC41-BACC-39458E92D32B}"/>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53FA697-FFB2-2C4F-8E99-5E84DCBA427E}"/>
              </a:ext>
            </a:extLst>
          </p:cNvPr>
          <p:cNvSpPr>
            <a:spLocks noGrp="1"/>
          </p:cNvSpPr>
          <p:nvPr>
            <p:ph type="sldNum" sz="quarter" idx="12"/>
          </p:nvPr>
        </p:nvSpPr>
        <p:spPr/>
        <p:txBody>
          <a:bodyPr/>
          <a:lstStyle>
            <a:lvl1pPr>
              <a:defRPr/>
            </a:lvl1pPr>
          </a:lstStyle>
          <a:p>
            <a:fld id="{6243CFD8-8D3B-AC40-8B3C-934C188039FE}" type="slidenum">
              <a:rPr lang="en-US" altLang="en-US"/>
              <a:pPr/>
              <a:t>‹#›</a:t>
            </a:fld>
            <a:endParaRPr lang="en-US" altLang="en-US"/>
          </a:p>
        </p:txBody>
      </p:sp>
    </p:spTree>
    <p:extLst>
      <p:ext uri="{BB962C8B-B14F-4D97-AF65-F5344CB8AC3E}">
        <p14:creationId xmlns:p14="http://schemas.microsoft.com/office/powerpoint/2010/main" val="19275983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78D5394-C221-F841-84D2-00657FD970FD}"/>
              </a:ext>
            </a:extLst>
          </p:cNvPr>
          <p:cNvSpPr>
            <a:spLocks noGrp="1"/>
          </p:cNvSpPr>
          <p:nvPr>
            <p:ph type="dt" sz="half" idx="10"/>
          </p:nvPr>
        </p:nvSpPr>
        <p:spPr/>
        <p:txBody>
          <a:bodyPr/>
          <a:lstStyle>
            <a:lvl1pPr>
              <a:defRPr/>
            </a:lvl1pPr>
          </a:lstStyle>
          <a:p>
            <a:fld id="{4C063F88-A842-4C48-A9EC-103C3BD7DA33}" type="datetime1">
              <a:rPr lang="en-US" altLang="en-US" smtClean="0"/>
              <a:t>7/1/20</a:t>
            </a:fld>
            <a:endParaRPr lang="en-US" altLang="en-US"/>
          </a:p>
        </p:txBody>
      </p:sp>
      <p:sp>
        <p:nvSpPr>
          <p:cNvPr id="5" name="Footer Placeholder 4">
            <a:extLst>
              <a:ext uri="{FF2B5EF4-FFF2-40B4-BE49-F238E27FC236}">
                <a16:creationId xmlns:a16="http://schemas.microsoft.com/office/drawing/2014/main" id="{3251313E-3B33-2C47-8F17-84206153AFFE}"/>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7BF3511-A8BE-C34C-A7AE-52E2A41B51A4}"/>
              </a:ext>
            </a:extLst>
          </p:cNvPr>
          <p:cNvSpPr>
            <a:spLocks noGrp="1"/>
          </p:cNvSpPr>
          <p:nvPr>
            <p:ph type="sldNum" sz="quarter" idx="12"/>
          </p:nvPr>
        </p:nvSpPr>
        <p:spPr/>
        <p:txBody>
          <a:bodyPr/>
          <a:lstStyle>
            <a:lvl1pPr>
              <a:defRPr/>
            </a:lvl1pPr>
          </a:lstStyle>
          <a:p>
            <a:fld id="{D0A94E74-002A-3647-9494-E339EC17AE1E}" type="slidenum">
              <a:rPr lang="en-US" altLang="en-US"/>
              <a:pPr/>
              <a:t>‹#›</a:t>
            </a:fld>
            <a:endParaRPr lang="en-US" altLang="en-US"/>
          </a:p>
        </p:txBody>
      </p:sp>
    </p:spTree>
    <p:extLst>
      <p:ext uri="{BB962C8B-B14F-4D97-AF65-F5344CB8AC3E}">
        <p14:creationId xmlns:p14="http://schemas.microsoft.com/office/powerpoint/2010/main" val="1387994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A581548-85E6-7344-9A4E-7D8F1650F6AF}"/>
              </a:ext>
            </a:extLst>
          </p:cNvPr>
          <p:cNvSpPr>
            <a:spLocks noGrp="1"/>
          </p:cNvSpPr>
          <p:nvPr>
            <p:ph type="dt" sz="half" idx="10"/>
          </p:nvPr>
        </p:nvSpPr>
        <p:spPr/>
        <p:txBody>
          <a:bodyPr/>
          <a:lstStyle>
            <a:lvl1pPr>
              <a:defRPr/>
            </a:lvl1pPr>
          </a:lstStyle>
          <a:p>
            <a:fld id="{1498B7EB-1925-814F-BC42-DB43F8043964}" type="datetime1">
              <a:rPr lang="en-US" altLang="en-US" smtClean="0"/>
              <a:t>7/1/20</a:t>
            </a:fld>
            <a:endParaRPr lang="en-US" altLang="en-US"/>
          </a:p>
        </p:txBody>
      </p:sp>
      <p:sp>
        <p:nvSpPr>
          <p:cNvPr id="5" name="Footer Placeholder 4">
            <a:extLst>
              <a:ext uri="{FF2B5EF4-FFF2-40B4-BE49-F238E27FC236}">
                <a16:creationId xmlns:a16="http://schemas.microsoft.com/office/drawing/2014/main" id="{D2265E1C-02BE-5643-85CA-AF6D8F5FBC27}"/>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78C5303D-6C1B-3840-B63B-CB80A8A4DD80}"/>
              </a:ext>
            </a:extLst>
          </p:cNvPr>
          <p:cNvSpPr>
            <a:spLocks noGrp="1"/>
          </p:cNvSpPr>
          <p:nvPr>
            <p:ph type="sldNum" sz="quarter" idx="12"/>
          </p:nvPr>
        </p:nvSpPr>
        <p:spPr/>
        <p:txBody>
          <a:bodyPr/>
          <a:lstStyle>
            <a:lvl1pPr>
              <a:defRPr/>
            </a:lvl1pPr>
          </a:lstStyle>
          <a:p>
            <a:fld id="{7FC924F0-A532-7849-A80D-FAAACE7F76BC}" type="slidenum">
              <a:rPr lang="en-US" altLang="en-US"/>
              <a:pPr/>
              <a:t>‹#›</a:t>
            </a:fld>
            <a:endParaRPr lang="en-US" altLang="en-US"/>
          </a:p>
        </p:txBody>
      </p:sp>
    </p:spTree>
    <p:extLst>
      <p:ext uri="{BB962C8B-B14F-4D97-AF65-F5344CB8AC3E}">
        <p14:creationId xmlns:p14="http://schemas.microsoft.com/office/powerpoint/2010/main" val="2121244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8BA5CCE5-772A-7B40-959C-5EE72C112B48}"/>
              </a:ext>
            </a:extLst>
          </p:cNvPr>
          <p:cNvSpPr>
            <a:spLocks noGrp="1"/>
          </p:cNvSpPr>
          <p:nvPr>
            <p:ph type="dt" sz="half" idx="10"/>
          </p:nvPr>
        </p:nvSpPr>
        <p:spPr/>
        <p:txBody>
          <a:bodyPr/>
          <a:lstStyle>
            <a:lvl1pPr>
              <a:defRPr/>
            </a:lvl1pPr>
          </a:lstStyle>
          <a:p>
            <a:fld id="{3C0B038E-C674-8049-9614-FAB146F0C201}" type="datetime1">
              <a:rPr lang="en-US" altLang="en-US" smtClean="0"/>
              <a:t>7/1/20</a:t>
            </a:fld>
            <a:endParaRPr lang="en-US" altLang="en-US"/>
          </a:p>
        </p:txBody>
      </p:sp>
      <p:sp>
        <p:nvSpPr>
          <p:cNvPr id="6" name="Footer Placeholder 4">
            <a:extLst>
              <a:ext uri="{FF2B5EF4-FFF2-40B4-BE49-F238E27FC236}">
                <a16:creationId xmlns:a16="http://schemas.microsoft.com/office/drawing/2014/main" id="{6902872C-7561-E64A-A6BD-A1F0B04380B3}"/>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E7F46691-AC86-3445-9840-8586A34BFEEF}"/>
              </a:ext>
            </a:extLst>
          </p:cNvPr>
          <p:cNvSpPr>
            <a:spLocks noGrp="1"/>
          </p:cNvSpPr>
          <p:nvPr>
            <p:ph type="sldNum" sz="quarter" idx="12"/>
          </p:nvPr>
        </p:nvSpPr>
        <p:spPr/>
        <p:txBody>
          <a:bodyPr/>
          <a:lstStyle>
            <a:lvl1pPr>
              <a:defRPr/>
            </a:lvl1pPr>
          </a:lstStyle>
          <a:p>
            <a:fld id="{C456659B-D853-BC44-95CA-59D7B4DE7D5B}" type="slidenum">
              <a:rPr lang="en-US" altLang="en-US"/>
              <a:pPr/>
              <a:t>‹#›</a:t>
            </a:fld>
            <a:endParaRPr lang="en-US" altLang="en-US"/>
          </a:p>
        </p:txBody>
      </p:sp>
    </p:spTree>
    <p:extLst>
      <p:ext uri="{BB962C8B-B14F-4D97-AF65-F5344CB8AC3E}">
        <p14:creationId xmlns:p14="http://schemas.microsoft.com/office/powerpoint/2010/main" val="42357861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18480A0E-5941-7149-AEAC-1EBC783F1D0F}"/>
              </a:ext>
            </a:extLst>
          </p:cNvPr>
          <p:cNvSpPr>
            <a:spLocks noGrp="1"/>
          </p:cNvSpPr>
          <p:nvPr>
            <p:ph type="dt" sz="half" idx="10"/>
          </p:nvPr>
        </p:nvSpPr>
        <p:spPr/>
        <p:txBody>
          <a:bodyPr/>
          <a:lstStyle>
            <a:lvl1pPr>
              <a:defRPr/>
            </a:lvl1pPr>
          </a:lstStyle>
          <a:p>
            <a:fld id="{280E55AE-45F0-1F45-9DB0-CD082D0FE0B2}" type="datetime1">
              <a:rPr lang="en-US" altLang="en-US" smtClean="0"/>
              <a:t>7/1/20</a:t>
            </a:fld>
            <a:endParaRPr lang="en-US" altLang="en-US"/>
          </a:p>
        </p:txBody>
      </p:sp>
      <p:sp>
        <p:nvSpPr>
          <p:cNvPr id="8" name="Footer Placeholder 4">
            <a:extLst>
              <a:ext uri="{FF2B5EF4-FFF2-40B4-BE49-F238E27FC236}">
                <a16:creationId xmlns:a16="http://schemas.microsoft.com/office/drawing/2014/main" id="{808EE8B6-99DF-F84A-B14D-B8D536DEB4CB}"/>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54DE33E4-5726-3041-B812-E69C6F8B9436}"/>
              </a:ext>
            </a:extLst>
          </p:cNvPr>
          <p:cNvSpPr>
            <a:spLocks noGrp="1"/>
          </p:cNvSpPr>
          <p:nvPr>
            <p:ph type="sldNum" sz="quarter" idx="12"/>
          </p:nvPr>
        </p:nvSpPr>
        <p:spPr/>
        <p:txBody>
          <a:bodyPr/>
          <a:lstStyle>
            <a:lvl1pPr>
              <a:defRPr/>
            </a:lvl1pPr>
          </a:lstStyle>
          <a:p>
            <a:fld id="{264E0872-55EE-B34A-A6EE-B6301A7585FA}" type="slidenum">
              <a:rPr lang="en-US" altLang="en-US"/>
              <a:pPr/>
              <a:t>‹#›</a:t>
            </a:fld>
            <a:endParaRPr lang="en-US" altLang="en-US"/>
          </a:p>
        </p:txBody>
      </p:sp>
    </p:spTree>
    <p:extLst>
      <p:ext uri="{BB962C8B-B14F-4D97-AF65-F5344CB8AC3E}">
        <p14:creationId xmlns:p14="http://schemas.microsoft.com/office/powerpoint/2010/main" val="217692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04D8904E-5518-204A-A1AF-A4D0C710271F}"/>
              </a:ext>
            </a:extLst>
          </p:cNvPr>
          <p:cNvSpPr>
            <a:spLocks noGrp="1"/>
          </p:cNvSpPr>
          <p:nvPr>
            <p:ph type="dt" sz="half" idx="10"/>
          </p:nvPr>
        </p:nvSpPr>
        <p:spPr/>
        <p:txBody>
          <a:bodyPr/>
          <a:lstStyle>
            <a:lvl1pPr>
              <a:defRPr/>
            </a:lvl1pPr>
          </a:lstStyle>
          <a:p>
            <a:fld id="{9BD3C41F-7D1A-E843-9E1C-1133B5FB2301}" type="datetime1">
              <a:rPr lang="en-US" altLang="en-US" smtClean="0"/>
              <a:t>7/1/20</a:t>
            </a:fld>
            <a:endParaRPr lang="en-US" altLang="en-US"/>
          </a:p>
        </p:txBody>
      </p:sp>
      <p:sp>
        <p:nvSpPr>
          <p:cNvPr id="4" name="Footer Placeholder 4">
            <a:extLst>
              <a:ext uri="{FF2B5EF4-FFF2-40B4-BE49-F238E27FC236}">
                <a16:creationId xmlns:a16="http://schemas.microsoft.com/office/drawing/2014/main" id="{D4A7859B-D578-6547-97DC-3598E0FA4857}"/>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6881AAD8-0B91-EA40-BC76-04E1582D8F1D}"/>
              </a:ext>
            </a:extLst>
          </p:cNvPr>
          <p:cNvSpPr>
            <a:spLocks noGrp="1"/>
          </p:cNvSpPr>
          <p:nvPr>
            <p:ph type="sldNum" sz="quarter" idx="12"/>
          </p:nvPr>
        </p:nvSpPr>
        <p:spPr/>
        <p:txBody>
          <a:bodyPr/>
          <a:lstStyle>
            <a:lvl1pPr>
              <a:defRPr/>
            </a:lvl1pPr>
          </a:lstStyle>
          <a:p>
            <a:fld id="{2DE7EF54-A100-9848-A62B-DAA680CA91F1}" type="slidenum">
              <a:rPr lang="en-US" altLang="en-US"/>
              <a:pPr/>
              <a:t>‹#›</a:t>
            </a:fld>
            <a:endParaRPr lang="en-US" altLang="en-US"/>
          </a:p>
        </p:txBody>
      </p:sp>
    </p:spTree>
    <p:extLst>
      <p:ext uri="{BB962C8B-B14F-4D97-AF65-F5344CB8AC3E}">
        <p14:creationId xmlns:p14="http://schemas.microsoft.com/office/powerpoint/2010/main" val="3077045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688264AC-73D3-7041-8725-A0980858C176}"/>
              </a:ext>
            </a:extLst>
          </p:cNvPr>
          <p:cNvSpPr>
            <a:spLocks noGrp="1"/>
          </p:cNvSpPr>
          <p:nvPr>
            <p:ph type="dt" sz="half" idx="10"/>
          </p:nvPr>
        </p:nvSpPr>
        <p:spPr/>
        <p:txBody>
          <a:bodyPr/>
          <a:lstStyle>
            <a:lvl1pPr>
              <a:defRPr/>
            </a:lvl1pPr>
          </a:lstStyle>
          <a:p>
            <a:fld id="{8C42CC40-BA39-9A41-B5BD-805AFD12B197}" type="datetime1">
              <a:rPr lang="en-US" altLang="en-US" smtClean="0"/>
              <a:t>7/1/20</a:t>
            </a:fld>
            <a:endParaRPr lang="en-US" altLang="en-US"/>
          </a:p>
        </p:txBody>
      </p:sp>
      <p:sp>
        <p:nvSpPr>
          <p:cNvPr id="3" name="Footer Placeholder 4">
            <a:extLst>
              <a:ext uri="{FF2B5EF4-FFF2-40B4-BE49-F238E27FC236}">
                <a16:creationId xmlns:a16="http://schemas.microsoft.com/office/drawing/2014/main" id="{C76B3FF7-9E32-7149-9360-723F9F42489D}"/>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32573B65-9B82-C343-BCBF-05000BC82BE1}"/>
              </a:ext>
            </a:extLst>
          </p:cNvPr>
          <p:cNvSpPr>
            <a:spLocks noGrp="1"/>
          </p:cNvSpPr>
          <p:nvPr>
            <p:ph type="sldNum" sz="quarter" idx="12"/>
          </p:nvPr>
        </p:nvSpPr>
        <p:spPr/>
        <p:txBody>
          <a:bodyPr/>
          <a:lstStyle>
            <a:lvl1pPr>
              <a:defRPr/>
            </a:lvl1pPr>
          </a:lstStyle>
          <a:p>
            <a:fld id="{73C54B60-7688-CF4D-84EB-AF4D910DCFAF}" type="slidenum">
              <a:rPr lang="en-US" altLang="en-US"/>
              <a:pPr/>
              <a:t>‹#›</a:t>
            </a:fld>
            <a:endParaRPr lang="en-US" altLang="en-US"/>
          </a:p>
        </p:txBody>
      </p:sp>
    </p:spTree>
    <p:extLst>
      <p:ext uri="{BB962C8B-B14F-4D97-AF65-F5344CB8AC3E}">
        <p14:creationId xmlns:p14="http://schemas.microsoft.com/office/powerpoint/2010/main" val="34075555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8842F7E0-12B6-5B4A-B48A-D7D87B543D00}"/>
              </a:ext>
            </a:extLst>
          </p:cNvPr>
          <p:cNvSpPr>
            <a:spLocks noGrp="1"/>
          </p:cNvSpPr>
          <p:nvPr>
            <p:ph type="dt" sz="half" idx="10"/>
          </p:nvPr>
        </p:nvSpPr>
        <p:spPr/>
        <p:txBody>
          <a:bodyPr/>
          <a:lstStyle>
            <a:lvl1pPr>
              <a:defRPr/>
            </a:lvl1pPr>
          </a:lstStyle>
          <a:p>
            <a:fld id="{B5E967D5-6349-E242-8500-FEF0DF1B89EB}" type="datetime1">
              <a:rPr lang="en-US" altLang="en-US" smtClean="0"/>
              <a:t>7/1/20</a:t>
            </a:fld>
            <a:endParaRPr lang="en-US" altLang="en-US"/>
          </a:p>
        </p:txBody>
      </p:sp>
      <p:sp>
        <p:nvSpPr>
          <p:cNvPr id="6" name="Footer Placeholder 4">
            <a:extLst>
              <a:ext uri="{FF2B5EF4-FFF2-40B4-BE49-F238E27FC236}">
                <a16:creationId xmlns:a16="http://schemas.microsoft.com/office/drawing/2014/main" id="{418F5FB1-72BE-024A-9158-0AF8D9729FE5}"/>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50027DD4-71FC-6C4D-B7AA-C08F9DA0185D}"/>
              </a:ext>
            </a:extLst>
          </p:cNvPr>
          <p:cNvSpPr>
            <a:spLocks noGrp="1"/>
          </p:cNvSpPr>
          <p:nvPr>
            <p:ph type="sldNum" sz="quarter" idx="12"/>
          </p:nvPr>
        </p:nvSpPr>
        <p:spPr/>
        <p:txBody>
          <a:bodyPr/>
          <a:lstStyle>
            <a:lvl1pPr>
              <a:defRPr/>
            </a:lvl1pPr>
          </a:lstStyle>
          <a:p>
            <a:fld id="{2CE786A2-C2A1-1E45-8EC9-3DBC313370B6}" type="slidenum">
              <a:rPr lang="en-US" altLang="en-US"/>
              <a:pPr/>
              <a:t>‹#›</a:t>
            </a:fld>
            <a:endParaRPr lang="en-US" altLang="en-US"/>
          </a:p>
        </p:txBody>
      </p:sp>
    </p:spTree>
    <p:extLst>
      <p:ext uri="{BB962C8B-B14F-4D97-AF65-F5344CB8AC3E}">
        <p14:creationId xmlns:p14="http://schemas.microsoft.com/office/powerpoint/2010/main" val="3959925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6639ED0B-E8ED-9442-86C1-BA3776FD22E8}"/>
              </a:ext>
            </a:extLst>
          </p:cNvPr>
          <p:cNvSpPr>
            <a:spLocks noGrp="1"/>
          </p:cNvSpPr>
          <p:nvPr>
            <p:ph type="dt" sz="half" idx="10"/>
          </p:nvPr>
        </p:nvSpPr>
        <p:spPr/>
        <p:txBody>
          <a:bodyPr/>
          <a:lstStyle>
            <a:lvl1pPr>
              <a:defRPr/>
            </a:lvl1pPr>
          </a:lstStyle>
          <a:p>
            <a:fld id="{440A165A-80D2-EA49-9570-45E9FF3A88C8}" type="datetime1">
              <a:rPr lang="en-US" altLang="en-US" smtClean="0"/>
              <a:t>7/1/20</a:t>
            </a:fld>
            <a:endParaRPr lang="en-US" altLang="en-US"/>
          </a:p>
        </p:txBody>
      </p:sp>
      <p:sp>
        <p:nvSpPr>
          <p:cNvPr id="6" name="Footer Placeholder 4">
            <a:extLst>
              <a:ext uri="{FF2B5EF4-FFF2-40B4-BE49-F238E27FC236}">
                <a16:creationId xmlns:a16="http://schemas.microsoft.com/office/drawing/2014/main" id="{3AC9EE3E-F2BA-724D-AD87-31B21A4C749E}"/>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A946194-42D8-DE44-86DE-EC6EE16CE8D9}"/>
              </a:ext>
            </a:extLst>
          </p:cNvPr>
          <p:cNvSpPr>
            <a:spLocks noGrp="1"/>
          </p:cNvSpPr>
          <p:nvPr>
            <p:ph type="sldNum" sz="quarter" idx="12"/>
          </p:nvPr>
        </p:nvSpPr>
        <p:spPr/>
        <p:txBody>
          <a:bodyPr/>
          <a:lstStyle>
            <a:lvl1pPr>
              <a:defRPr/>
            </a:lvl1pPr>
          </a:lstStyle>
          <a:p>
            <a:fld id="{54989764-53BC-2C45-AE6A-B5B62989F298}" type="slidenum">
              <a:rPr lang="en-US" altLang="en-US"/>
              <a:pPr/>
              <a:t>‹#›</a:t>
            </a:fld>
            <a:endParaRPr lang="en-US" altLang="en-US"/>
          </a:p>
        </p:txBody>
      </p:sp>
    </p:spTree>
    <p:extLst>
      <p:ext uri="{BB962C8B-B14F-4D97-AF65-F5344CB8AC3E}">
        <p14:creationId xmlns:p14="http://schemas.microsoft.com/office/powerpoint/2010/main" val="2701970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1FE25EB0-1CAF-924A-AE9C-EA5CBA43158F}"/>
              </a:ext>
            </a:extLst>
          </p:cNvPr>
          <p:cNvSpPr>
            <a:spLocks noGrp="1"/>
          </p:cNvSpPr>
          <p:nvPr>
            <p:ph type="title"/>
          </p:nvPr>
        </p:nvSpPr>
        <p:spPr bwMode="auto">
          <a:xfrm>
            <a:off x="457200" y="152400"/>
            <a:ext cx="82296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627D2DFF-5CF9-9242-9656-8D067A3619A9}"/>
              </a:ext>
            </a:extLst>
          </p:cNvPr>
          <p:cNvSpPr>
            <a:spLocks noGrp="1"/>
          </p:cNvSpPr>
          <p:nvPr>
            <p:ph type="body" idx="1"/>
          </p:nvPr>
        </p:nvSpPr>
        <p:spPr bwMode="auto">
          <a:xfrm>
            <a:off x="457200" y="990600"/>
            <a:ext cx="8229600" cy="5135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740DF246-B3A8-FA4F-BC75-A5E1D68453F6}"/>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FFFFFF"/>
                </a:solidFill>
                <a:latin typeface="Calibri" panose="020F0502020204030204" pitchFamily="34" charset="0"/>
              </a:defRPr>
            </a:lvl1pPr>
          </a:lstStyle>
          <a:p>
            <a:fld id="{123B0B21-D185-D448-BE01-3A3ACDD09F4B}" type="datetime1">
              <a:rPr lang="en-US" altLang="en-US" smtClean="0"/>
              <a:t>7/1/20</a:t>
            </a:fld>
            <a:endParaRPr lang="en-US" altLang="en-US"/>
          </a:p>
        </p:txBody>
      </p:sp>
      <p:sp>
        <p:nvSpPr>
          <p:cNvPr id="5" name="Footer Placeholder 4">
            <a:extLst>
              <a:ext uri="{FF2B5EF4-FFF2-40B4-BE49-F238E27FC236}">
                <a16:creationId xmlns:a16="http://schemas.microsoft.com/office/drawing/2014/main" id="{AE6DC5B1-7B92-744D-8E3A-5F48DE2D7D2D}"/>
              </a:ext>
            </a:extLst>
          </p:cNvPr>
          <p:cNvSpPr>
            <a:spLocks noGrp="1"/>
          </p:cNvSpPr>
          <p:nvPr>
            <p:ph type="ftr" sz="quarter" idx="3"/>
          </p:nvPr>
        </p:nvSpPr>
        <p:spPr>
          <a:xfrm>
            <a:off x="3124200" y="6356350"/>
            <a:ext cx="2895600" cy="365125"/>
          </a:xfrm>
          <a:prstGeom prst="rect">
            <a:avLst/>
          </a:prstGeom>
        </p:spPr>
        <p:txBody>
          <a:bodyPr vert="horz" wrap="square" lIns="91440" tIns="45720" rIns="91440" bIns="45720" numCol="1" anchor="ctr" anchorCtr="0" compatLnSpc="1">
            <a:prstTxWarp prst="textNoShape">
              <a:avLst/>
            </a:prstTxWarp>
          </a:bodyPr>
          <a:lstStyle>
            <a:lvl1pPr algn="ctr" eaLnBrk="1" hangingPunct="1">
              <a:defRPr sz="1200">
                <a:solidFill>
                  <a:srgbClr val="FFFFFF"/>
                </a:solidFill>
                <a:latin typeface="Calibri" charset="0"/>
                <a:ea typeface="ＭＳ Ｐゴシック" charset="0"/>
                <a:cs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244239D7-05A6-B34C-93AC-805A721B7F55}"/>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FFFFFF"/>
                </a:solidFill>
                <a:latin typeface="Calibri" panose="020F0502020204030204" pitchFamily="34" charset="0"/>
              </a:defRPr>
            </a:lvl1pPr>
          </a:lstStyle>
          <a:p>
            <a:fld id="{6ACC0966-C58B-F942-B82C-D3CA4F38CE9D}" type="slidenum">
              <a:rPr lang="en-US" altLang="en-US"/>
              <a:pPr/>
              <a:t>‹#›</a:t>
            </a:fld>
            <a:endParaRPr lang="en-US" altLang="en-US"/>
          </a:p>
        </p:txBody>
      </p:sp>
    </p:spTree>
  </p:cSld>
  <p:clrMap bg1="dk1" tx1="lt1" bg2="dk2" tx2="lt2" accent1="accent1" accent2="accent2" accent3="accent3" accent4="accent4" accent5="accent5" accent6="accent6" hlink="hlink" folHlink="folHlink"/>
  <p:sldLayoutIdLst>
    <p:sldLayoutId id="2147484600" r:id="rId1"/>
    <p:sldLayoutId id="2147484590" r:id="rId2"/>
    <p:sldLayoutId id="2147484591" r:id="rId3"/>
    <p:sldLayoutId id="2147484592" r:id="rId4"/>
    <p:sldLayoutId id="2147484593" r:id="rId5"/>
    <p:sldLayoutId id="2147484594" r:id="rId6"/>
    <p:sldLayoutId id="2147484595" r:id="rId7"/>
    <p:sldLayoutId id="2147484596" r:id="rId8"/>
    <p:sldLayoutId id="2147484597" r:id="rId9"/>
    <p:sldLayoutId id="2147484598" r:id="rId10"/>
    <p:sldLayoutId id="2147484599" r:id="rId11"/>
  </p:sldLayoutIdLst>
  <p:hf hdr="0" ftr="0" dt="0"/>
  <p:txStyles>
    <p:titleStyle>
      <a:lvl1pPr algn="ctr" rtl="0" eaLnBrk="0" fontAlgn="base" hangingPunct="0">
        <a:spcBef>
          <a:spcPct val="0"/>
        </a:spcBef>
        <a:spcAft>
          <a:spcPct val="0"/>
        </a:spcAft>
        <a:defRPr sz="2400" kern="1200">
          <a:solidFill>
            <a:schemeClr val="tx1"/>
          </a:solidFill>
          <a:latin typeface="Mathematica7Mono" pitchFamily="2" charset="2"/>
          <a:ea typeface="ＭＳ Ｐゴシック" charset="0"/>
          <a:cs typeface="ＭＳ Ｐゴシック" charset="0"/>
        </a:defRPr>
      </a:lvl1pPr>
      <a:lvl2pPr algn="ctr" rtl="0" eaLnBrk="0" fontAlgn="base" hangingPunct="0">
        <a:spcBef>
          <a:spcPct val="0"/>
        </a:spcBef>
        <a:spcAft>
          <a:spcPct val="0"/>
        </a:spcAft>
        <a:defRPr sz="2400">
          <a:solidFill>
            <a:schemeClr val="tx1"/>
          </a:solidFill>
          <a:latin typeface="Mathematica7Mono" pitchFamily="2" charset="0"/>
          <a:ea typeface="ＭＳ Ｐゴシック" charset="0"/>
          <a:cs typeface="ＭＳ Ｐゴシック" charset="0"/>
        </a:defRPr>
      </a:lvl2pPr>
      <a:lvl3pPr algn="ctr" rtl="0" eaLnBrk="0" fontAlgn="base" hangingPunct="0">
        <a:spcBef>
          <a:spcPct val="0"/>
        </a:spcBef>
        <a:spcAft>
          <a:spcPct val="0"/>
        </a:spcAft>
        <a:defRPr sz="2400">
          <a:solidFill>
            <a:schemeClr val="tx1"/>
          </a:solidFill>
          <a:latin typeface="Mathematica7Mono" pitchFamily="2" charset="0"/>
          <a:ea typeface="ＭＳ Ｐゴシック" charset="0"/>
          <a:cs typeface="ＭＳ Ｐゴシック" charset="0"/>
        </a:defRPr>
      </a:lvl3pPr>
      <a:lvl4pPr algn="ctr" rtl="0" eaLnBrk="0" fontAlgn="base" hangingPunct="0">
        <a:spcBef>
          <a:spcPct val="0"/>
        </a:spcBef>
        <a:spcAft>
          <a:spcPct val="0"/>
        </a:spcAft>
        <a:defRPr sz="2400">
          <a:solidFill>
            <a:schemeClr val="tx1"/>
          </a:solidFill>
          <a:latin typeface="Mathematica7Mono" pitchFamily="2" charset="0"/>
          <a:ea typeface="ＭＳ Ｐゴシック" charset="0"/>
          <a:cs typeface="ＭＳ Ｐゴシック" charset="0"/>
        </a:defRPr>
      </a:lvl4pPr>
      <a:lvl5pPr algn="ctr" rtl="0" eaLnBrk="0" fontAlgn="base" hangingPunct="0">
        <a:spcBef>
          <a:spcPct val="0"/>
        </a:spcBef>
        <a:spcAft>
          <a:spcPct val="0"/>
        </a:spcAft>
        <a:defRPr sz="2400">
          <a:solidFill>
            <a:schemeClr val="tx1"/>
          </a:solidFill>
          <a:latin typeface="Mathematica7Mono" pitchFamily="2" charset="0"/>
          <a:ea typeface="ＭＳ Ｐゴシック" charset="0"/>
          <a:cs typeface="ＭＳ Ｐゴシック" charset="0"/>
        </a:defRPr>
      </a:lvl5pPr>
      <a:lvl6pPr marL="457200" algn="ctr" rtl="0" fontAlgn="base">
        <a:spcBef>
          <a:spcPct val="0"/>
        </a:spcBef>
        <a:spcAft>
          <a:spcPct val="0"/>
        </a:spcAft>
        <a:defRPr sz="2400">
          <a:solidFill>
            <a:schemeClr val="tx1"/>
          </a:solidFill>
          <a:latin typeface="Mathematica7Mono" pitchFamily="2" charset="0"/>
        </a:defRPr>
      </a:lvl6pPr>
      <a:lvl7pPr marL="914400" algn="ctr" rtl="0" fontAlgn="base">
        <a:spcBef>
          <a:spcPct val="0"/>
        </a:spcBef>
        <a:spcAft>
          <a:spcPct val="0"/>
        </a:spcAft>
        <a:defRPr sz="2400">
          <a:solidFill>
            <a:schemeClr val="tx1"/>
          </a:solidFill>
          <a:latin typeface="Mathematica7Mono" pitchFamily="2" charset="0"/>
        </a:defRPr>
      </a:lvl7pPr>
      <a:lvl8pPr marL="1371600" algn="ctr" rtl="0" fontAlgn="base">
        <a:spcBef>
          <a:spcPct val="0"/>
        </a:spcBef>
        <a:spcAft>
          <a:spcPct val="0"/>
        </a:spcAft>
        <a:defRPr sz="2400">
          <a:solidFill>
            <a:schemeClr val="tx1"/>
          </a:solidFill>
          <a:latin typeface="Mathematica7Mono" pitchFamily="2" charset="0"/>
        </a:defRPr>
      </a:lvl8pPr>
      <a:lvl9pPr marL="1828800" algn="ctr" rtl="0" fontAlgn="base">
        <a:spcBef>
          <a:spcPct val="0"/>
        </a:spcBef>
        <a:spcAft>
          <a:spcPct val="0"/>
        </a:spcAft>
        <a:defRPr sz="2400">
          <a:solidFill>
            <a:schemeClr val="tx1"/>
          </a:solidFill>
          <a:latin typeface="Mathematica7Mono" pitchFamily="2"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2000" kern="1200">
          <a:solidFill>
            <a:schemeClr val="tx1"/>
          </a:solidFill>
          <a:latin typeface="Arial" pitchFamily="34" charset="0"/>
          <a:ea typeface="ＭＳ Ｐゴシック" charset="0"/>
          <a:cs typeface="Arial" pitchFamily="34" charset="0"/>
        </a:defRPr>
      </a:lvl1pPr>
      <a:lvl2pPr marL="742950" indent="-285750" algn="l" rtl="0" eaLnBrk="0" fontAlgn="base" hangingPunct="0">
        <a:spcBef>
          <a:spcPct val="20000"/>
        </a:spcBef>
        <a:spcAft>
          <a:spcPct val="0"/>
        </a:spcAft>
        <a:buFont typeface="Arial" panose="020B0604020202020204" pitchFamily="34" charset="0"/>
        <a:buChar char="–"/>
        <a:defRPr sz="2000" kern="1200">
          <a:solidFill>
            <a:srgbClr val="FFFF00"/>
          </a:solidFill>
          <a:latin typeface="+mn-lt"/>
          <a:ea typeface="Arial" charset="0"/>
          <a:cs typeface="Arial" charset="0"/>
        </a:defRPr>
      </a:lvl2pPr>
      <a:lvl3pPr marL="1143000" indent="-228600" algn="l" rtl="0" eaLnBrk="0" fontAlgn="base" hangingPunct="0">
        <a:spcBef>
          <a:spcPct val="20000"/>
        </a:spcBef>
        <a:spcAft>
          <a:spcPct val="0"/>
        </a:spcAft>
        <a:buFont typeface="Arial" panose="020B0604020202020204" pitchFamily="34" charset="0"/>
        <a:buChar char="•"/>
        <a:defRPr kern="1200">
          <a:solidFill>
            <a:srgbClr val="92D050"/>
          </a:solidFill>
          <a:latin typeface="Courier New" pitchFamily="49" charset="0"/>
          <a:ea typeface="ＭＳ Ｐゴシック" charset="0"/>
          <a:cs typeface="Courier New" pitchFamily="49" charset="0"/>
        </a:defRPr>
      </a:lvl3pPr>
      <a:lvl4pPr marL="1600200" indent="-228600" algn="l" rtl="0" eaLnBrk="0" fontAlgn="base" hangingPunct="0">
        <a:spcBef>
          <a:spcPct val="20000"/>
        </a:spcBef>
        <a:spcAft>
          <a:spcPct val="0"/>
        </a:spcAft>
        <a:buFont typeface="Arial" panose="020B0604020202020204" pitchFamily="34" charset="0"/>
        <a:buChar char="–"/>
        <a:defRPr kern="1200">
          <a:solidFill>
            <a:srgbClr val="00B0F0"/>
          </a:solidFill>
          <a:latin typeface="+mn-lt"/>
          <a:ea typeface="Courier New" charset="0"/>
          <a:cs typeface="Courier New" pitchFamily="49" charset="0"/>
        </a:defRPr>
      </a:lvl4pPr>
      <a:lvl5pPr marL="2057400" indent="-228600" algn="l" rtl="0" eaLnBrk="0" fontAlgn="base" hangingPunct="0">
        <a:spcBef>
          <a:spcPct val="20000"/>
        </a:spcBef>
        <a:spcAft>
          <a:spcPct val="0"/>
        </a:spcAft>
        <a:buFont typeface="Arial" panose="020B0604020202020204" pitchFamily="34" charset="0"/>
        <a:buChar char="»"/>
        <a:defRPr sz="1600" kern="1200">
          <a:solidFill>
            <a:srgbClr val="C6D9F1"/>
          </a:solidFill>
          <a:latin typeface="+mn-lt"/>
          <a:ea typeface="Courier New" charset="0"/>
          <a:cs typeface="Courier New" pitchFamily="49"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a:extLst>
              <a:ext uri="{FF2B5EF4-FFF2-40B4-BE49-F238E27FC236}">
                <a16:creationId xmlns:a16="http://schemas.microsoft.com/office/drawing/2014/main" id="{A44BF214-662B-794A-8EC8-6F9472A8B151}"/>
              </a:ext>
            </a:extLst>
          </p:cNvPr>
          <p:cNvSpPr>
            <a:spLocks noGrp="1"/>
          </p:cNvSpPr>
          <p:nvPr>
            <p:ph type="title"/>
          </p:nvPr>
        </p:nvSpPr>
        <p:spPr>
          <a:xfrm>
            <a:off x="381000" y="6349"/>
            <a:ext cx="8229600" cy="450847"/>
          </a:xfrm>
        </p:spPr>
        <p:txBody>
          <a:bodyPr/>
          <a:lstStyle/>
          <a:p>
            <a:r>
              <a:rPr lang="en-US" altLang="en-US" b="1" u="sng" dirty="0">
                <a:solidFill>
                  <a:srgbClr val="35F52B"/>
                </a:solidFill>
                <a:latin typeface="Tiger Expert" panose="02070300020205020404" pitchFamily="18" charset="0"/>
                <a:ea typeface="ＭＳ Ｐゴシック" panose="020B0600070205080204" pitchFamily="34" charset="-128"/>
              </a:rPr>
              <a:t>Boxcar 00 mode   </a:t>
            </a:r>
            <a:endParaRPr lang="en-US" altLang="en-US" dirty="0">
              <a:latin typeface="Mathematica7Mono" pitchFamily="2" charset="0"/>
              <a:ea typeface="ＭＳ Ｐゴシック" panose="020B0600070205080204" pitchFamily="34" charset="-128"/>
            </a:endParaRPr>
          </a:p>
        </p:txBody>
      </p:sp>
      <p:sp>
        <p:nvSpPr>
          <p:cNvPr id="24578" name="Rectangle 5">
            <a:extLst>
              <a:ext uri="{FF2B5EF4-FFF2-40B4-BE49-F238E27FC236}">
                <a16:creationId xmlns:a16="http://schemas.microsoft.com/office/drawing/2014/main" id="{B6E36104-05D0-9846-B499-FAEFAA00D2C5}"/>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sz="1800">
              <a:cs typeface="Arial" panose="020B0604020202020204" pitchFamily="34" charset="0"/>
            </a:endParaRPr>
          </a:p>
        </p:txBody>
      </p:sp>
      <p:sp>
        <p:nvSpPr>
          <p:cNvPr id="24579" name="Rectangle 5">
            <a:extLst>
              <a:ext uri="{FF2B5EF4-FFF2-40B4-BE49-F238E27FC236}">
                <a16:creationId xmlns:a16="http://schemas.microsoft.com/office/drawing/2014/main" id="{70D5F766-53CF-E046-B94C-B73187946238}"/>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sz="1800">
              <a:cs typeface="Arial" panose="020B0604020202020204" pitchFamily="34" charset="0"/>
            </a:endParaRPr>
          </a:p>
        </p:txBody>
      </p:sp>
      <p:sp>
        <p:nvSpPr>
          <p:cNvPr id="24580" name="Rectangle 7">
            <a:extLst>
              <a:ext uri="{FF2B5EF4-FFF2-40B4-BE49-F238E27FC236}">
                <a16:creationId xmlns:a16="http://schemas.microsoft.com/office/drawing/2014/main" id="{A5B94CD9-9124-1D41-A95D-6ABE4DD08E04}"/>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sz="1800">
              <a:cs typeface="Arial" panose="020B0604020202020204" pitchFamily="34" charset="0"/>
            </a:endParaRPr>
          </a:p>
        </p:txBody>
      </p:sp>
      <p:sp>
        <p:nvSpPr>
          <p:cNvPr id="24581" name="Rectangle 9">
            <a:extLst>
              <a:ext uri="{FF2B5EF4-FFF2-40B4-BE49-F238E27FC236}">
                <a16:creationId xmlns:a16="http://schemas.microsoft.com/office/drawing/2014/main" id="{E675673D-CAAA-1E47-BE17-F7FDA16F85C7}"/>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sz="1800">
              <a:cs typeface="Arial" panose="020B0604020202020204" pitchFamily="34" charset="0"/>
            </a:endParaRPr>
          </a:p>
        </p:txBody>
      </p:sp>
      <p:sp>
        <p:nvSpPr>
          <p:cNvPr id="24582" name="Rectangle 24">
            <a:extLst>
              <a:ext uri="{FF2B5EF4-FFF2-40B4-BE49-F238E27FC236}">
                <a16:creationId xmlns:a16="http://schemas.microsoft.com/office/drawing/2014/main" id="{9E4477FD-0E8B-4E42-B1D7-A900AD11B14A}"/>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sz="1800">
              <a:cs typeface="Arial" panose="020B0604020202020204" pitchFamily="34" charset="0"/>
            </a:endParaRPr>
          </a:p>
        </p:txBody>
      </p:sp>
      <p:sp>
        <p:nvSpPr>
          <p:cNvPr id="24583" name="Rectangle 26">
            <a:extLst>
              <a:ext uri="{FF2B5EF4-FFF2-40B4-BE49-F238E27FC236}">
                <a16:creationId xmlns:a16="http://schemas.microsoft.com/office/drawing/2014/main" id="{7B27DD9A-999F-9D45-917B-06B2B9D220A5}"/>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sz="1800">
              <a:cs typeface="Arial" panose="020B0604020202020204" pitchFamily="34" charset="0"/>
            </a:endParaRPr>
          </a:p>
        </p:txBody>
      </p:sp>
      <p:sp>
        <p:nvSpPr>
          <p:cNvPr id="24584" name="Rectangle 8">
            <a:extLst>
              <a:ext uri="{FF2B5EF4-FFF2-40B4-BE49-F238E27FC236}">
                <a16:creationId xmlns:a16="http://schemas.microsoft.com/office/drawing/2014/main" id="{293AC263-FCFC-1340-96F6-8556FD0C845A}"/>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sz="1800">
              <a:cs typeface="Arial" panose="020B0604020202020204" pitchFamily="34" charset="0"/>
            </a:endParaRPr>
          </a:p>
        </p:txBody>
      </p:sp>
      <p:sp>
        <p:nvSpPr>
          <p:cNvPr id="24585" name="Rectangle 10">
            <a:extLst>
              <a:ext uri="{FF2B5EF4-FFF2-40B4-BE49-F238E27FC236}">
                <a16:creationId xmlns:a16="http://schemas.microsoft.com/office/drawing/2014/main" id="{94757AE7-BC31-E348-956D-CB04058C2769}"/>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sz="1800">
              <a:cs typeface="Arial" panose="020B0604020202020204" pitchFamily="34" charset="0"/>
            </a:endParaRPr>
          </a:p>
        </p:txBody>
      </p:sp>
      <p:sp>
        <p:nvSpPr>
          <p:cNvPr id="24586" name="Rectangle 12">
            <a:extLst>
              <a:ext uri="{FF2B5EF4-FFF2-40B4-BE49-F238E27FC236}">
                <a16:creationId xmlns:a16="http://schemas.microsoft.com/office/drawing/2014/main" id="{50156E22-30C4-E84C-B0C5-D2FC35598186}"/>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sz="1800">
              <a:cs typeface="Arial" panose="020B0604020202020204" pitchFamily="34" charset="0"/>
            </a:endParaRPr>
          </a:p>
        </p:txBody>
      </p:sp>
      <p:sp>
        <p:nvSpPr>
          <p:cNvPr id="24587" name="Rectangle 21">
            <a:extLst>
              <a:ext uri="{FF2B5EF4-FFF2-40B4-BE49-F238E27FC236}">
                <a16:creationId xmlns:a16="http://schemas.microsoft.com/office/drawing/2014/main" id="{CD1D5501-4E87-0740-B6FF-67CDBD6143BE}"/>
              </a:ext>
            </a:extLst>
          </p:cNvPr>
          <p:cNvSpPr>
            <a:spLocks noChangeArrowheads="1"/>
          </p:cNvSpPr>
          <p:nvPr/>
        </p:nvSpPr>
        <p:spPr bwMode="auto">
          <a:xfrm>
            <a:off x="8745538" y="6550025"/>
            <a:ext cx="3984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solidFill>
                  <a:srgbClr val="FFFF00"/>
                </a:solidFill>
                <a:latin typeface="Brush Script MT" panose="03060802040406070304" pitchFamily="66" charset="-122"/>
                <a:cs typeface="Arial" panose="020B0604020202020204" pitchFamily="34" charset="0"/>
              </a:rPr>
              <a:t>AB</a:t>
            </a:r>
          </a:p>
        </p:txBody>
      </p:sp>
      <p:sp>
        <p:nvSpPr>
          <p:cNvPr id="2" name="Slide Number Placeholder 1">
            <a:extLst>
              <a:ext uri="{FF2B5EF4-FFF2-40B4-BE49-F238E27FC236}">
                <a16:creationId xmlns:a16="http://schemas.microsoft.com/office/drawing/2014/main" id="{DD3A972B-A720-7347-84F9-734D0C0737A6}"/>
              </a:ext>
            </a:extLst>
          </p:cNvPr>
          <p:cNvSpPr>
            <a:spLocks noGrp="1"/>
          </p:cNvSpPr>
          <p:nvPr>
            <p:ph type="sldNum" sz="quarter" idx="12"/>
          </p:nvPr>
        </p:nvSpPr>
        <p:spPr/>
        <p:txBody>
          <a:bodyPr/>
          <a:lstStyle/>
          <a:p>
            <a:fld id="{D0A94E74-002A-3647-9494-E339EC17AE1E}" type="slidenum">
              <a:rPr lang="en-US" altLang="en-US" smtClean="0"/>
              <a:pPr/>
              <a:t>1</a:t>
            </a:fld>
            <a:endParaRPr lang="en-US" altLang="en-US"/>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A9B334E8-7794-A844-8B5F-D15DDE02CF62}"/>
                  </a:ext>
                </a:extLst>
              </p:cNvPr>
              <p:cNvSpPr txBox="1"/>
              <p:nvPr/>
            </p:nvSpPr>
            <p:spPr>
              <a:xfrm>
                <a:off x="304800" y="609600"/>
                <a:ext cx="8534400" cy="4596964"/>
              </a:xfrm>
              <a:prstGeom prst="rect">
                <a:avLst/>
              </a:prstGeom>
              <a:noFill/>
            </p:spPr>
            <p:txBody>
              <a:bodyPr wrap="square" rtlCol="0">
                <a:spAutoFit/>
              </a:bodyPr>
              <a:lstStyle/>
              <a:p>
                <a:pPr algn="just"/>
                <a:r>
                  <a:rPr lang="en-US" dirty="0"/>
                  <a:t>With a purely inductive impedance, transverse equations of motion of the bunch particles can be written as</a:t>
                </a:r>
              </a:p>
              <a:p>
                <a:pPr algn="just"/>
                <a:endParaRPr lang="en-US" dirty="0"/>
              </a:p>
              <a:p>
                <a:pPr algn="just"/>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𝑗</m:t>
                              </m:r>
                            </m:sub>
                          </m:sSub>
                        </m:e>
                      </m:acc>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𝜔</m:t>
                          </m:r>
                        </m:e>
                        <m:sub>
                          <m:r>
                            <a:rPr lang="en-US" b="0" i="1" smtClean="0">
                              <a:latin typeface="Cambria Math" panose="02040503050406030204" pitchFamily="18" charset="0"/>
                            </a:rPr>
                            <m:t>𝑏</m:t>
                          </m:r>
                        </m:sub>
                        <m:sup>
                          <m:r>
                            <a:rPr lang="en-US" b="0" i="1" smtClean="0">
                              <a:latin typeface="Cambria Math" panose="02040503050406030204" pitchFamily="18" charset="0"/>
                            </a:rPr>
                            <m:t>2</m:t>
                          </m:r>
                        </m:sup>
                      </m:sSubSup>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𝑗</m:t>
                          </m:r>
                        </m:sub>
                      </m:sSub>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𝑏</m:t>
                          </m:r>
                        </m:sub>
                      </m:sSub>
                      <m:r>
                        <a:rPr lang="en-US" b="0" i="1" smtClean="0">
                          <a:latin typeface="Cambria Math" panose="02040503050406030204" pitchFamily="18" charset="0"/>
                        </a:rPr>
                        <m:t>𝛼</m:t>
                      </m:r>
                      <m:r>
                        <a:rPr lang="en-US" b="0" i="1" smtClean="0">
                          <a:latin typeface="Cambria Math" panose="02040503050406030204" pitchFamily="18" charset="0"/>
                        </a:rPr>
                        <m:t> </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r>
                            <a:rPr lang="en-US" b="0" i="1" smtClean="0">
                              <a:latin typeface="Cambria Math" panose="02040503050406030204" pitchFamily="18" charset="0"/>
                            </a:rPr>
                            <m:t>.</m:t>
                          </m:r>
                        </m:e>
                      </m:acc>
                    </m:oMath>
                  </m:oMathPara>
                </a14:m>
                <a:endParaRPr lang="en-US" dirty="0"/>
              </a:p>
              <a:p>
                <a:pPr algn="just"/>
                <a:endParaRPr lang="en-US" dirty="0"/>
              </a:p>
              <a:p>
                <a:pPr algn="just"/>
                <a:r>
                  <a:rPr lang="en-US" dirty="0"/>
                  <a:t>Here </a:t>
                </a:r>
                <a14:m>
                  <m:oMath xmlns:m="http://schemas.openxmlformats.org/officeDocument/2006/math">
                    <m:r>
                      <a:rPr lang="en-US" b="0" i="1" smtClean="0">
                        <a:latin typeface="Cambria Math" panose="02040503050406030204" pitchFamily="18" charset="0"/>
                      </a:rPr>
                      <m:t>𝛼</m:t>
                    </m:r>
                  </m:oMath>
                </a14:m>
                <a:r>
                  <a:rPr lang="en-US" dirty="0"/>
                  <a:t> is proportional to the product of inductance and the bunch line density.  If  the latter is constant, as it is for the Boxcar distribution, </a:t>
                </a:r>
                <a14:m>
                  <m:oMath xmlns:m="http://schemas.openxmlformats.org/officeDocument/2006/math">
                    <m:r>
                      <a:rPr lang="en-US" b="0" i="1" smtClean="0">
                        <a:latin typeface="Cambria Math" panose="02040503050406030204" pitchFamily="18" charset="0"/>
                      </a:rPr>
                      <m:t>𝛼</m:t>
                    </m:r>
                  </m:oMath>
                </a14:m>
                <a:r>
                  <a:rPr lang="en-US" dirty="0"/>
                  <a:t> is just a parameter, not a function. </a:t>
                </a:r>
              </a:p>
              <a:p>
                <a:pPr algn="just"/>
                <a:endParaRPr lang="en-US" dirty="0"/>
              </a:p>
              <a:p>
                <a:pPr algn="just"/>
                <a:r>
                  <a:rPr lang="en-US" dirty="0"/>
                  <a:t>These equations always have the rigid-bunch solution,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𝑗</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r>
                      <a:rPr lang="en-US" b="0" i="1" smtClean="0">
                        <a:latin typeface="Cambria Math" panose="02040503050406030204" pitchFamily="18" charset="0"/>
                      </a:rPr>
                      <m:t>=</m:t>
                    </m:r>
                    <m:r>
                      <a:rPr lang="en-US" b="0" i="1" smtClean="0">
                        <a:latin typeface="Cambria Math" panose="02040503050406030204" pitchFamily="18" charset="0"/>
                      </a:rPr>
                      <m:t>𝐴</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rPr>
                          <m:t>𝑖</m:t>
                        </m:r>
                        <m:r>
                          <a:rPr lang="en-US" b="0" i="1" smtClean="0">
                            <a:latin typeface="Cambria Math" panose="02040503050406030204" pitchFamily="18" charset="0"/>
                          </a:rPr>
                          <m:t>𝜔</m:t>
                        </m:r>
                        <m:r>
                          <a:rPr lang="en-US" b="0" i="1" smtClean="0">
                            <a:latin typeface="Cambria Math" panose="02040503050406030204" pitchFamily="18" charset="0"/>
                          </a:rPr>
                          <m:t>𝑡</m:t>
                        </m:r>
                      </m:sup>
                    </m:sSup>
                  </m:oMath>
                </a14:m>
                <a:r>
                  <a:rPr lang="en-US" dirty="0"/>
                  <a:t>  , with </a:t>
                </a:r>
              </a:p>
              <a:p>
                <a:pPr algn="just"/>
                <a:endParaRPr lang="en-US" b="0" i="1" dirty="0">
                  <a:latin typeface="Cambria Math" panose="02040503050406030204" pitchFamily="18" charset="0"/>
                </a:endParaRPr>
              </a:p>
              <a:p>
                <a:pPr algn="just"/>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𝜔</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𝑏</m:t>
                          </m:r>
                        </m:sub>
                      </m:sSub>
                      <m:r>
                        <a:rPr lang="en-US" b="0" i="1" smtClean="0">
                          <a:latin typeface="Cambria Math" panose="02040503050406030204" pitchFamily="18" charset="0"/>
                        </a:rPr>
                        <m:t>−</m:t>
                      </m:r>
                      <m:r>
                        <a:rPr lang="en-US" b="0" i="1" smtClean="0">
                          <a:latin typeface="Cambria Math" panose="02040503050406030204" pitchFamily="18" charset="0"/>
                        </a:rPr>
                        <m:t>𝛼</m:t>
                      </m:r>
                      <m:r>
                        <a:rPr lang="en-US" b="0" i="1" smtClean="0">
                          <a:latin typeface="Cambria Math" panose="02040503050406030204" pitchFamily="18" charset="0"/>
                        </a:rPr>
                        <m:t> ,</m:t>
                      </m:r>
                    </m:oMath>
                  </m:oMathPara>
                </a14:m>
                <a:endParaRPr lang="en-US" dirty="0"/>
              </a:p>
              <a:p>
                <a:pPr algn="just"/>
                <a:endParaRPr lang="en-US" dirty="0"/>
              </a:p>
              <a:p>
                <a:pPr algn="just"/>
                <a:r>
                  <a:rPr lang="en-US" dirty="0"/>
                  <a:t>assuming </a:t>
                </a:r>
                <a14:m>
                  <m:oMath xmlns:m="http://schemas.openxmlformats.org/officeDocument/2006/math">
                    <m:r>
                      <a:rPr lang="en-US" b="0" i="1" smtClean="0">
                        <a:latin typeface="Cambria Math" panose="02040503050406030204" pitchFamily="18" charset="0"/>
                      </a:rPr>
                      <m:t>𝛼</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𝑏</m:t>
                        </m:r>
                      </m:sub>
                    </m:sSub>
                  </m:oMath>
                </a14:m>
                <a:r>
                  <a:rPr lang="en-US" dirty="0"/>
                  <a:t>. In the conventional notations, this solution is called the rigid bunch or 00 mode. Thus, for the inductive wake and Boxcar distribution, the tune shift of 00 mode goes linearly with the bunch intensity and the inductance.  </a:t>
                </a:r>
              </a:p>
            </p:txBody>
          </p:sp>
        </mc:Choice>
        <mc:Fallback xmlns="">
          <p:sp>
            <p:nvSpPr>
              <p:cNvPr id="3" name="TextBox 2">
                <a:extLst>
                  <a:ext uri="{FF2B5EF4-FFF2-40B4-BE49-F238E27FC236}">
                    <a16:creationId xmlns:a16="http://schemas.microsoft.com/office/drawing/2014/main" id="{A9B334E8-7794-A844-8B5F-D15DDE02CF62}"/>
                  </a:ext>
                </a:extLst>
              </p:cNvPr>
              <p:cNvSpPr txBox="1">
                <a:spLocks noRot="1" noChangeAspect="1" noMove="1" noResize="1" noEditPoints="1" noAdjustHandles="1" noChangeArrowheads="1" noChangeShapeType="1" noTextEdit="1"/>
              </p:cNvSpPr>
              <p:nvPr/>
            </p:nvSpPr>
            <p:spPr>
              <a:xfrm>
                <a:off x="304800" y="609600"/>
                <a:ext cx="8534400" cy="4596964"/>
              </a:xfrm>
              <a:prstGeom prst="rect">
                <a:avLst/>
              </a:prstGeom>
              <a:blipFill>
                <a:blip r:embed="rId2"/>
                <a:stretch>
                  <a:fillRect l="-595" t="-552" r="-446" b="-829"/>
                </a:stretch>
              </a:blipFill>
            </p:spPr>
            <p:txBody>
              <a:bodyPr/>
              <a:lstStyle/>
              <a:p>
                <a:r>
                  <a:rPr lang="en-US">
                    <a:noFill/>
                  </a:rPr>
                  <a:t> </a:t>
                </a:r>
              </a:p>
            </p:txBody>
          </p:sp>
        </mc:Fallback>
      </mc:AlternateContent>
    </p:spTree>
    <p:extLst>
      <p:ext uri="{BB962C8B-B14F-4D97-AF65-F5344CB8AC3E}">
        <p14:creationId xmlns:p14="http://schemas.microsoft.com/office/powerpoint/2010/main" val="376075694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Title 1">
            <a:extLst>
              <a:ext uri="{FF2B5EF4-FFF2-40B4-BE49-F238E27FC236}">
                <a16:creationId xmlns:a16="http://schemas.microsoft.com/office/drawing/2014/main" id="{A44BF214-662B-794A-8EC8-6F9472A8B151}"/>
              </a:ext>
            </a:extLst>
          </p:cNvPr>
          <p:cNvSpPr>
            <a:spLocks noGrp="1"/>
          </p:cNvSpPr>
          <p:nvPr>
            <p:ph type="title"/>
          </p:nvPr>
        </p:nvSpPr>
        <p:spPr>
          <a:xfrm>
            <a:off x="381000" y="6349"/>
            <a:ext cx="8229600" cy="450847"/>
          </a:xfrm>
        </p:spPr>
        <p:txBody>
          <a:bodyPr/>
          <a:lstStyle/>
          <a:p>
            <a:r>
              <a:rPr lang="en-US" altLang="en-US" b="1" u="sng" dirty="0">
                <a:solidFill>
                  <a:srgbClr val="35F52B"/>
                </a:solidFill>
                <a:latin typeface="Tiger Expert" panose="02070300020205020404" pitchFamily="18" charset="0"/>
                <a:ea typeface="ＭＳ Ｐゴシック" panose="020B0600070205080204" pitchFamily="34" charset="-128"/>
              </a:rPr>
              <a:t>No tune shift for 00 mode in flat chamber   </a:t>
            </a:r>
            <a:endParaRPr lang="en-US" altLang="en-US" dirty="0">
              <a:latin typeface="Mathematica7Mono" pitchFamily="2" charset="0"/>
              <a:ea typeface="ＭＳ Ｐゴシック" panose="020B0600070205080204" pitchFamily="34" charset="-128"/>
            </a:endParaRPr>
          </a:p>
        </p:txBody>
      </p:sp>
      <p:sp>
        <p:nvSpPr>
          <p:cNvPr id="24578" name="Rectangle 5">
            <a:extLst>
              <a:ext uri="{FF2B5EF4-FFF2-40B4-BE49-F238E27FC236}">
                <a16:creationId xmlns:a16="http://schemas.microsoft.com/office/drawing/2014/main" id="{B6E36104-05D0-9846-B499-FAEFAA00D2C5}"/>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sz="1800">
              <a:cs typeface="Arial" panose="020B0604020202020204" pitchFamily="34" charset="0"/>
            </a:endParaRPr>
          </a:p>
        </p:txBody>
      </p:sp>
      <p:sp>
        <p:nvSpPr>
          <p:cNvPr id="24579" name="Rectangle 5">
            <a:extLst>
              <a:ext uri="{FF2B5EF4-FFF2-40B4-BE49-F238E27FC236}">
                <a16:creationId xmlns:a16="http://schemas.microsoft.com/office/drawing/2014/main" id="{70D5F766-53CF-E046-B94C-B73187946238}"/>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sz="1800">
              <a:cs typeface="Arial" panose="020B0604020202020204" pitchFamily="34" charset="0"/>
            </a:endParaRPr>
          </a:p>
        </p:txBody>
      </p:sp>
      <p:sp>
        <p:nvSpPr>
          <p:cNvPr id="24580" name="Rectangle 7">
            <a:extLst>
              <a:ext uri="{FF2B5EF4-FFF2-40B4-BE49-F238E27FC236}">
                <a16:creationId xmlns:a16="http://schemas.microsoft.com/office/drawing/2014/main" id="{A5B94CD9-9124-1D41-A95D-6ABE4DD08E04}"/>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sz="1800">
              <a:cs typeface="Arial" panose="020B0604020202020204" pitchFamily="34" charset="0"/>
            </a:endParaRPr>
          </a:p>
        </p:txBody>
      </p:sp>
      <p:sp>
        <p:nvSpPr>
          <p:cNvPr id="24581" name="Rectangle 9">
            <a:extLst>
              <a:ext uri="{FF2B5EF4-FFF2-40B4-BE49-F238E27FC236}">
                <a16:creationId xmlns:a16="http://schemas.microsoft.com/office/drawing/2014/main" id="{E675673D-CAAA-1E47-BE17-F7FDA16F85C7}"/>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sz="1800">
              <a:cs typeface="Arial" panose="020B0604020202020204" pitchFamily="34" charset="0"/>
            </a:endParaRPr>
          </a:p>
        </p:txBody>
      </p:sp>
      <p:sp>
        <p:nvSpPr>
          <p:cNvPr id="24582" name="Rectangle 24">
            <a:extLst>
              <a:ext uri="{FF2B5EF4-FFF2-40B4-BE49-F238E27FC236}">
                <a16:creationId xmlns:a16="http://schemas.microsoft.com/office/drawing/2014/main" id="{9E4477FD-0E8B-4E42-B1D7-A900AD11B14A}"/>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sz="1800">
              <a:cs typeface="Arial" panose="020B0604020202020204" pitchFamily="34" charset="0"/>
            </a:endParaRPr>
          </a:p>
        </p:txBody>
      </p:sp>
      <p:sp>
        <p:nvSpPr>
          <p:cNvPr id="24583" name="Rectangle 26">
            <a:extLst>
              <a:ext uri="{FF2B5EF4-FFF2-40B4-BE49-F238E27FC236}">
                <a16:creationId xmlns:a16="http://schemas.microsoft.com/office/drawing/2014/main" id="{7B27DD9A-999F-9D45-917B-06B2B9D220A5}"/>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sz="1800">
              <a:cs typeface="Arial" panose="020B0604020202020204" pitchFamily="34" charset="0"/>
            </a:endParaRPr>
          </a:p>
        </p:txBody>
      </p:sp>
      <p:sp>
        <p:nvSpPr>
          <p:cNvPr id="24584" name="Rectangle 8">
            <a:extLst>
              <a:ext uri="{FF2B5EF4-FFF2-40B4-BE49-F238E27FC236}">
                <a16:creationId xmlns:a16="http://schemas.microsoft.com/office/drawing/2014/main" id="{293AC263-FCFC-1340-96F6-8556FD0C845A}"/>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sz="1800">
              <a:cs typeface="Arial" panose="020B0604020202020204" pitchFamily="34" charset="0"/>
            </a:endParaRPr>
          </a:p>
        </p:txBody>
      </p:sp>
      <p:sp>
        <p:nvSpPr>
          <p:cNvPr id="24585" name="Rectangle 10">
            <a:extLst>
              <a:ext uri="{FF2B5EF4-FFF2-40B4-BE49-F238E27FC236}">
                <a16:creationId xmlns:a16="http://schemas.microsoft.com/office/drawing/2014/main" id="{94757AE7-BC31-E348-956D-CB04058C2769}"/>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sz="1800">
              <a:cs typeface="Arial" panose="020B0604020202020204" pitchFamily="34" charset="0"/>
            </a:endParaRPr>
          </a:p>
        </p:txBody>
      </p:sp>
      <p:sp>
        <p:nvSpPr>
          <p:cNvPr id="24586" name="Rectangle 12">
            <a:extLst>
              <a:ext uri="{FF2B5EF4-FFF2-40B4-BE49-F238E27FC236}">
                <a16:creationId xmlns:a16="http://schemas.microsoft.com/office/drawing/2014/main" id="{50156E22-30C4-E84C-B0C5-D2FC35598186}"/>
              </a:ext>
            </a:extLst>
          </p:cNvPr>
          <p:cNvSpPr>
            <a:spLocks noChangeArrowheads="1"/>
          </p:cNvSpPr>
          <p:nvPr/>
        </p:nvSpPr>
        <p:spPr bwMode="auto">
          <a:xfrm>
            <a:off x="0" y="0"/>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endParaRPr lang="en-US" altLang="en-US" sz="1800">
              <a:cs typeface="Arial" panose="020B0604020202020204" pitchFamily="34" charset="0"/>
            </a:endParaRPr>
          </a:p>
        </p:txBody>
      </p:sp>
      <p:sp>
        <p:nvSpPr>
          <p:cNvPr id="24587" name="Rectangle 21">
            <a:extLst>
              <a:ext uri="{FF2B5EF4-FFF2-40B4-BE49-F238E27FC236}">
                <a16:creationId xmlns:a16="http://schemas.microsoft.com/office/drawing/2014/main" id="{CD1D5501-4E87-0740-B6FF-67CDBD6143BE}"/>
              </a:ext>
            </a:extLst>
          </p:cNvPr>
          <p:cNvSpPr>
            <a:spLocks noChangeArrowheads="1"/>
          </p:cNvSpPr>
          <p:nvPr/>
        </p:nvSpPr>
        <p:spPr bwMode="auto">
          <a:xfrm>
            <a:off x="8745538" y="6550025"/>
            <a:ext cx="398462"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panose="020B0604020202020204" pitchFamily="34" charset="0"/>
                <a:ea typeface="ＭＳ Ｐゴシック" panose="020B0600070205080204" pitchFamily="34" charset="-128"/>
              </a:defRPr>
            </a:lvl1pPr>
            <a:lvl2pPr marL="742950" indent="-285750">
              <a:defRPr sz="2400">
                <a:solidFill>
                  <a:schemeClr val="tx1"/>
                </a:solidFill>
                <a:latin typeface="Arial" panose="020B0604020202020204" pitchFamily="34" charset="0"/>
                <a:ea typeface="ＭＳ Ｐゴシック" panose="020B0600070205080204" pitchFamily="34" charset="-128"/>
              </a:defRPr>
            </a:lvl2pPr>
            <a:lvl3pPr marL="1143000" indent="-228600">
              <a:defRPr sz="2400">
                <a:solidFill>
                  <a:schemeClr val="tx1"/>
                </a:solidFill>
                <a:latin typeface="Arial" panose="020B0604020202020204" pitchFamily="34" charset="0"/>
                <a:ea typeface="ＭＳ Ｐゴシック" panose="020B0600070205080204" pitchFamily="34" charset="-128"/>
              </a:defRPr>
            </a:lvl3pPr>
            <a:lvl4pPr marL="1600200" indent="-228600">
              <a:defRPr sz="2400">
                <a:solidFill>
                  <a:schemeClr val="tx1"/>
                </a:solidFill>
                <a:latin typeface="Arial" panose="020B0604020202020204" pitchFamily="34" charset="0"/>
                <a:ea typeface="ＭＳ Ｐゴシック" panose="020B0600070205080204" pitchFamily="34" charset="-128"/>
              </a:defRPr>
            </a:lvl4pPr>
            <a:lvl5pPr marL="2057400" indent="-22860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en-US" sz="1400">
                <a:solidFill>
                  <a:srgbClr val="FFFF00"/>
                </a:solidFill>
                <a:latin typeface="Brush Script MT" panose="03060802040406070304" pitchFamily="66" charset="-122"/>
                <a:cs typeface="Arial" panose="020B0604020202020204" pitchFamily="34" charset="0"/>
              </a:rPr>
              <a:t>AB</a:t>
            </a:r>
          </a:p>
        </p:txBody>
      </p:sp>
      <p:sp>
        <p:nvSpPr>
          <p:cNvPr id="2" name="Slide Number Placeholder 1">
            <a:extLst>
              <a:ext uri="{FF2B5EF4-FFF2-40B4-BE49-F238E27FC236}">
                <a16:creationId xmlns:a16="http://schemas.microsoft.com/office/drawing/2014/main" id="{DD3A972B-A720-7347-84F9-734D0C0737A6}"/>
              </a:ext>
            </a:extLst>
          </p:cNvPr>
          <p:cNvSpPr>
            <a:spLocks noGrp="1"/>
          </p:cNvSpPr>
          <p:nvPr>
            <p:ph type="sldNum" sz="quarter" idx="12"/>
          </p:nvPr>
        </p:nvSpPr>
        <p:spPr/>
        <p:txBody>
          <a:bodyPr/>
          <a:lstStyle/>
          <a:p>
            <a:fld id="{D0A94E74-002A-3647-9494-E339EC17AE1E}" type="slidenum">
              <a:rPr lang="en-US" altLang="en-US" smtClean="0"/>
              <a:pPr/>
              <a:t>2</a:t>
            </a:fld>
            <a:endParaRPr lang="en-US" altLang="en-US"/>
          </a:p>
        </p:txBody>
      </p:sp>
      <mc:AlternateContent xmlns:mc="http://schemas.openxmlformats.org/markup-compatibility/2006">
        <mc:Choice xmlns:a14="http://schemas.microsoft.com/office/drawing/2010/main" Requires="a14">
          <p:sp>
            <p:nvSpPr>
              <p:cNvPr id="3" name="TextBox 2">
                <a:extLst>
                  <a:ext uri="{FF2B5EF4-FFF2-40B4-BE49-F238E27FC236}">
                    <a16:creationId xmlns:a16="http://schemas.microsoft.com/office/drawing/2014/main" id="{A9B334E8-7794-A844-8B5F-D15DDE02CF62}"/>
                  </a:ext>
                </a:extLst>
              </p:cNvPr>
              <p:cNvSpPr txBox="1"/>
              <p:nvPr/>
            </p:nvSpPr>
            <p:spPr>
              <a:xfrm>
                <a:off x="304800" y="609600"/>
                <a:ext cx="8534400" cy="4232762"/>
              </a:xfrm>
              <a:prstGeom prst="rect">
                <a:avLst/>
              </a:prstGeom>
              <a:noFill/>
            </p:spPr>
            <p:txBody>
              <a:bodyPr wrap="square" rtlCol="0">
                <a:spAutoFit/>
              </a:bodyPr>
              <a:lstStyle/>
              <a:p>
                <a:pPr algn="just"/>
                <a:r>
                  <a:rPr lang="en-US" dirty="0"/>
                  <a:t>In flat chamber, the horizontal motion is conventionally described as</a:t>
                </a:r>
              </a:p>
              <a:p>
                <a:pPr algn="just"/>
                <a:endParaRPr lang="en-US" dirty="0"/>
              </a:p>
              <a:p>
                <a:pPr algn="just"/>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𝑗</m:t>
                              </m:r>
                            </m:sub>
                          </m:sSub>
                        </m:e>
                      </m:acc>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𝜔</m:t>
                          </m:r>
                        </m:e>
                        <m:sub>
                          <m:r>
                            <a:rPr lang="en-US" b="0" i="1" smtClean="0">
                              <a:latin typeface="Cambria Math" panose="02040503050406030204" pitchFamily="18" charset="0"/>
                            </a:rPr>
                            <m:t>𝑏</m:t>
                          </m:r>
                        </m:sub>
                        <m:sup>
                          <m:r>
                            <a:rPr lang="en-US" b="0" i="1" smtClean="0">
                              <a:latin typeface="Cambria Math" panose="02040503050406030204" pitchFamily="18" charset="0"/>
                            </a:rPr>
                            <m:t>2</m:t>
                          </m:r>
                        </m:sup>
                      </m:sSubSup>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𝑗</m:t>
                          </m:r>
                        </m:sub>
                      </m:sSub>
                      <m:r>
                        <a:rPr lang="en-US" b="0" i="1" smtClean="0">
                          <a:latin typeface="Cambria Math" panose="02040503050406030204" pitchFamily="18" charset="0"/>
                        </a:rPr>
                        <m:t>=</m:t>
                      </m:r>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𝑘</m:t>
                          </m:r>
                          <m:r>
                            <a:rPr lang="en-US" b="0" i="1" smtClean="0">
                              <a:latin typeface="Cambria Math" panose="02040503050406030204" pitchFamily="18" charset="0"/>
                            </a:rPr>
                            <m:t>=1</m:t>
                          </m:r>
                        </m:sub>
                        <m:sup>
                          <m:r>
                            <a:rPr lang="en-US" b="0" i="1" smtClean="0">
                              <a:latin typeface="Cambria Math" panose="02040503050406030204" pitchFamily="18" charset="0"/>
                            </a:rPr>
                            <m:t>𝑁</m:t>
                          </m:r>
                        </m:sup>
                        <m:e>
                          <m:r>
                            <a:rPr lang="en-US" b="0" i="1" smtClean="0">
                              <a:latin typeface="Cambria Math" panose="02040503050406030204" pitchFamily="18" charset="0"/>
                            </a:rPr>
                            <m:t>𝑊</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𝑗</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𝑘</m:t>
                                  </m:r>
                                </m:sub>
                              </m:sSub>
                            </m:e>
                          </m:d>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𝑗</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𝑘</m:t>
                                  </m:r>
                                </m:sub>
                              </m:sSub>
                            </m:e>
                          </m:d>
                          <m:r>
                            <a:rPr lang="en-US" b="0" i="1" smtClean="0">
                              <a:latin typeface="Cambria Math" panose="02040503050406030204" pitchFamily="18" charset="0"/>
                            </a:rPr>
                            <m:t> , </m:t>
                          </m:r>
                        </m:e>
                      </m:nary>
                    </m:oMath>
                  </m:oMathPara>
                </a14:m>
                <a:endParaRPr lang="en-US" dirty="0"/>
              </a:p>
              <a:p>
                <a:pPr algn="just"/>
                <a:endParaRPr lang="en-US" dirty="0"/>
              </a:p>
              <a:p>
                <a:pPr algn="just"/>
                <a:r>
                  <a:rPr lang="en-US" dirty="0"/>
                  <a:t>with </a:t>
                </a:r>
                <a14:m>
                  <m:oMath xmlns:m="http://schemas.openxmlformats.org/officeDocument/2006/math">
                    <m:r>
                      <a:rPr lang="en-US" b="0" i="1" smtClean="0">
                        <a:latin typeface="Cambria Math" panose="02040503050406030204" pitchFamily="18" charset="0"/>
                      </a:rPr>
                      <m:t>𝑊</m:t>
                    </m:r>
                    <m:r>
                      <a:rPr lang="en-US" b="0" i="1" smtClean="0">
                        <a:latin typeface="Cambria Math" panose="02040503050406030204" pitchFamily="18" charset="0"/>
                      </a:rPr>
                      <m:t>(</m:t>
                    </m:r>
                    <m:r>
                      <a:rPr lang="en-US" b="0" i="1" smtClean="0">
                        <a:latin typeface="Cambria Math" panose="02040503050406030204" pitchFamily="18" charset="0"/>
                      </a:rPr>
                      <m:t>𝑠</m:t>
                    </m:r>
                    <m:r>
                      <a:rPr lang="en-US" b="0" i="1" smtClean="0">
                        <a:latin typeface="Cambria Math" panose="02040503050406030204" pitchFamily="18" charset="0"/>
                      </a:rPr>
                      <m:t>)</m:t>
                    </m:r>
                  </m:oMath>
                </a14:m>
                <a:r>
                  <a:rPr lang="en-US" dirty="0"/>
                  <a:t> as the wake function. The bunch distribution and the wake function are arbitrary here. No chromaticity is assumed.</a:t>
                </a:r>
              </a:p>
              <a:p>
                <a:pPr algn="just"/>
                <a:endParaRPr lang="en-US" dirty="0"/>
              </a:p>
              <a:p>
                <a:pPr algn="just"/>
                <a:r>
                  <a:rPr lang="en-US" dirty="0"/>
                  <a:t>These equations always have the rigid-bunch solution,</a:t>
                </a:r>
              </a:p>
              <a:p>
                <a:pPr algn="just"/>
                <a:endParaRPr lang="en-US" dirty="0"/>
              </a:p>
              <a:p>
                <a:pPr algn="ctr"/>
                <a:r>
                  <a:rPr lang="en-US" dirty="0"/>
                  <a:t>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𝑗</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r>
                      <a:rPr lang="en-US" b="0" i="1" smtClean="0">
                        <a:latin typeface="Cambria Math" panose="02040503050406030204" pitchFamily="18" charset="0"/>
                      </a:rPr>
                      <m:t>=</m:t>
                    </m:r>
                    <m:r>
                      <a:rPr lang="en-US" b="0" i="1" smtClean="0">
                        <a:latin typeface="Cambria Math" panose="02040503050406030204" pitchFamily="18" charset="0"/>
                      </a:rPr>
                      <m:t>𝐴</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𝑒</m:t>
                        </m:r>
                      </m:e>
                      <m:sup>
                        <m:r>
                          <a:rPr lang="en-US" b="0" i="1" smtClean="0">
                            <a:latin typeface="Cambria Math" panose="02040503050406030204" pitchFamily="18" charset="0"/>
                          </a:rPr>
                          <m:t>−</m:t>
                        </m:r>
                        <m:r>
                          <a:rPr lang="en-US" b="0" i="1" smtClean="0">
                            <a:latin typeface="Cambria Math" panose="02040503050406030204" pitchFamily="18" charset="0"/>
                          </a:rPr>
                          <m:t>𝑖</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a:rPr lang="en-US" b="0" i="1" smtClean="0">
                                <a:latin typeface="Cambria Math" panose="02040503050406030204" pitchFamily="18" charset="0"/>
                              </a:rPr>
                              <m:t>𝑏</m:t>
                            </m:r>
                          </m:sub>
                        </m:sSub>
                        <m:r>
                          <a:rPr lang="en-US" b="0" i="1" smtClean="0">
                            <a:latin typeface="Cambria Math" panose="02040503050406030204" pitchFamily="18" charset="0"/>
                          </a:rPr>
                          <m:t>𝑡</m:t>
                        </m:r>
                      </m:sup>
                    </m:sSup>
                  </m:oMath>
                </a14:m>
                <a:r>
                  <a:rPr lang="en-US" dirty="0"/>
                  <a:t>  . </a:t>
                </a:r>
              </a:p>
              <a:p>
                <a:pPr algn="just"/>
                <a:endParaRPr lang="en-US" dirty="0"/>
              </a:p>
              <a:p>
                <a:pPr algn="just"/>
                <a:r>
                  <a:rPr lang="en-US" dirty="0"/>
                  <a:t>Thus, the rigid-bunch mode, or 00 mode always exists for the horizontal oscillations in the flat chamber, and its tune shift is exactly zero.  </a:t>
                </a:r>
              </a:p>
            </p:txBody>
          </p:sp>
        </mc:Choice>
        <mc:Fallback>
          <p:sp>
            <p:nvSpPr>
              <p:cNvPr id="3" name="TextBox 2">
                <a:extLst>
                  <a:ext uri="{FF2B5EF4-FFF2-40B4-BE49-F238E27FC236}">
                    <a16:creationId xmlns:a16="http://schemas.microsoft.com/office/drawing/2014/main" id="{A9B334E8-7794-A844-8B5F-D15DDE02CF62}"/>
                  </a:ext>
                </a:extLst>
              </p:cNvPr>
              <p:cNvSpPr txBox="1">
                <a:spLocks noRot="1" noChangeAspect="1" noMove="1" noResize="1" noEditPoints="1" noAdjustHandles="1" noChangeArrowheads="1" noChangeShapeType="1" noTextEdit="1"/>
              </p:cNvSpPr>
              <p:nvPr/>
            </p:nvSpPr>
            <p:spPr>
              <a:xfrm>
                <a:off x="304800" y="609600"/>
                <a:ext cx="8534400" cy="4232762"/>
              </a:xfrm>
              <a:prstGeom prst="rect">
                <a:avLst/>
              </a:prstGeom>
              <a:blipFill>
                <a:blip r:embed="rId2"/>
                <a:stretch>
                  <a:fillRect l="-595" t="-6907" r="-446" b="-1201"/>
                </a:stretch>
              </a:blipFill>
            </p:spPr>
            <p:txBody>
              <a:bodyPr/>
              <a:lstStyle/>
              <a:p>
                <a:r>
                  <a:rPr lang="en-US">
                    <a:noFill/>
                  </a:rPr>
                  <a:t> </a:t>
                </a:r>
              </a:p>
            </p:txBody>
          </p:sp>
        </mc:Fallback>
      </mc:AlternateContent>
    </p:spTree>
    <p:extLst>
      <p:ext uri="{BB962C8B-B14F-4D97-AF65-F5344CB8AC3E}">
        <p14:creationId xmlns:p14="http://schemas.microsoft.com/office/powerpoint/2010/main" val="2314296964"/>
      </p:ext>
    </p:extLst>
  </p:cSld>
  <p:clrMapOvr>
    <a:masterClrMapping/>
  </p:clrMapOvr>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79646"/>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388657</TotalTime>
  <Words>238</Words>
  <Application>Microsoft Macintosh PowerPoint</Application>
  <PresentationFormat>On-screen Show (4:3)</PresentationFormat>
  <Paragraphs>28</Paragraphs>
  <Slides>2</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vt:i4>
      </vt:variant>
    </vt:vector>
  </HeadingPairs>
  <TitlesOfParts>
    <vt:vector size="11" baseType="lpstr">
      <vt:lpstr>Brush Script MT</vt:lpstr>
      <vt:lpstr>Arial</vt:lpstr>
      <vt:lpstr>Calibri</vt:lpstr>
      <vt:lpstr>Cambria Math</vt:lpstr>
      <vt:lpstr>Courier New</vt:lpstr>
      <vt:lpstr>Lucida Fax</vt:lpstr>
      <vt:lpstr>Mathematica7Mono</vt:lpstr>
      <vt:lpstr>Tiger Expert</vt:lpstr>
      <vt:lpstr>Office Theme</vt:lpstr>
      <vt:lpstr>Boxcar 00 mode   </vt:lpstr>
      <vt:lpstr>No tune shift for 00 mode in flat chamber   </vt:lpstr>
    </vt:vector>
  </TitlesOfParts>
  <Company>Fermilab | Accelerator Division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Burov</dc:creator>
  <cp:lastModifiedBy>Alexey Burov</cp:lastModifiedBy>
  <cp:revision>15694</cp:revision>
  <cp:lastPrinted>2019-08-07T02:53:37Z</cp:lastPrinted>
  <dcterms:created xsi:type="dcterms:W3CDTF">2010-06-28T20:06:36Z</dcterms:created>
  <dcterms:modified xsi:type="dcterms:W3CDTF">2020-07-01T12:06:26Z</dcterms:modified>
</cp:coreProperties>
</file>