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9" r:id="rId14"/>
    <p:sldId id="265" r:id="rId15"/>
    <p:sldId id="266" r:id="rId16"/>
    <p:sldId id="268" r:id="rId17"/>
  </p:sldIdLst>
  <p:sldSz cx="9144000" cy="6858000" type="screen4x3"/>
  <p:notesSz cx="7772400" cy="10058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8184DC-5FE7-42EB-8FF2-78133D89F8BF}" v="684" dt="2020-07-13T06:33:34.427"/>
    <p1510:client id="{7A76384D-9570-3C11-8270-57DC78227A34}" v="8" dt="2020-07-12T22:35:04.974"/>
    <p1510:client id="{D9353E78-F286-D44D-B2D6-170CD16C71F4}" v="110" dt="2020-07-12T22:31:08.5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8" d="100"/>
          <a:sy n="48" d="100"/>
        </p:scale>
        <p:origin x="61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A22451-05E8-4E21-8B57-90AAFE1FB6A4}"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it-IT"/>
        </a:p>
      </dgm:t>
    </dgm:pt>
    <dgm:pt modelId="{867021A3-D386-4229-A754-03B714CAF995}">
      <dgm:prSet phldrT="[Testo]"/>
      <dgm:spPr/>
      <dgm:t>
        <a:bodyPr/>
        <a:lstStyle/>
        <a:p>
          <a:endParaRPr lang="it-IT"/>
        </a:p>
      </dgm:t>
    </dgm:pt>
    <dgm:pt modelId="{48853250-74A5-42A0-ADDE-6B95B8FBA9B1}" type="parTrans" cxnId="{D45CC1E8-C55C-4B0C-9FC3-24EDC9DCEC3B}">
      <dgm:prSet/>
      <dgm:spPr/>
      <dgm:t>
        <a:bodyPr/>
        <a:lstStyle/>
        <a:p>
          <a:endParaRPr lang="it-IT"/>
        </a:p>
      </dgm:t>
    </dgm:pt>
    <dgm:pt modelId="{01DDD98B-BFCC-44FA-BC69-6D0B23CC8817}" type="sibTrans" cxnId="{D45CC1E8-C55C-4B0C-9FC3-24EDC9DCEC3B}">
      <dgm:prSet/>
      <dgm:spPr/>
      <dgm:t>
        <a:bodyPr/>
        <a:lstStyle/>
        <a:p>
          <a:endParaRPr lang="it-IT"/>
        </a:p>
      </dgm:t>
    </dgm:pt>
    <dgm:pt modelId="{FD5FA04B-4897-4C71-8E9F-20BA0E8471C3}" type="pres">
      <dgm:prSet presAssocID="{30A22451-05E8-4E21-8B57-90AAFE1FB6A4}" presName="Name0" presStyleCnt="0">
        <dgm:presLayoutVars>
          <dgm:chMax val="7"/>
          <dgm:chPref val="5"/>
        </dgm:presLayoutVars>
      </dgm:prSet>
      <dgm:spPr/>
    </dgm:pt>
    <dgm:pt modelId="{CC97D4A4-9C30-4197-9F1C-A0F859B4D277}" type="pres">
      <dgm:prSet presAssocID="{30A22451-05E8-4E21-8B57-90AAFE1FB6A4}" presName="arrowNode" presStyleLbl="node1" presStyleIdx="0" presStyleCnt="1" custAng="13134471" custLinFactNeighborX="-32250" custLinFactNeighborY="8212"/>
      <dgm:spPr/>
    </dgm:pt>
    <dgm:pt modelId="{728F3FC4-BA97-4769-B5E8-EA5F02158D37}" type="pres">
      <dgm:prSet presAssocID="{867021A3-D386-4229-A754-03B714CAF995}" presName="txNode1" presStyleLbl="revTx" presStyleIdx="0" presStyleCnt="1">
        <dgm:presLayoutVars>
          <dgm:bulletEnabled val="1"/>
        </dgm:presLayoutVars>
      </dgm:prSet>
      <dgm:spPr/>
    </dgm:pt>
  </dgm:ptLst>
  <dgm:cxnLst>
    <dgm:cxn modelId="{37908117-4D2E-46AE-864E-158DB4AFCA93}" type="presOf" srcId="{867021A3-D386-4229-A754-03B714CAF995}" destId="{728F3FC4-BA97-4769-B5E8-EA5F02158D37}" srcOrd="0" destOrd="0" presId="urn:microsoft.com/office/officeart/2009/3/layout/DescendingProcess"/>
    <dgm:cxn modelId="{0D66CE1C-A46A-4830-AD6E-CF59C4C82D6D}" type="presOf" srcId="{30A22451-05E8-4E21-8B57-90AAFE1FB6A4}" destId="{FD5FA04B-4897-4C71-8E9F-20BA0E8471C3}" srcOrd="0" destOrd="0" presId="urn:microsoft.com/office/officeart/2009/3/layout/DescendingProcess"/>
    <dgm:cxn modelId="{D45CC1E8-C55C-4B0C-9FC3-24EDC9DCEC3B}" srcId="{30A22451-05E8-4E21-8B57-90AAFE1FB6A4}" destId="{867021A3-D386-4229-A754-03B714CAF995}" srcOrd="0" destOrd="0" parTransId="{48853250-74A5-42A0-ADDE-6B95B8FBA9B1}" sibTransId="{01DDD98B-BFCC-44FA-BC69-6D0B23CC8817}"/>
    <dgm:cxn modelId="{62D2545D-CF3A-4DE3-BB64-79002012BD36}" type="presParOf" srcId="{FD5FA04B-4897-4C71-8E9F-20BA0E8471C3}" destId="{CC97D4A4-9C30-4197-9F1C-A0F859B4D277}" srcOrd="0" destOrd="0" presId="urn:microsoft.com/office/officeart/2009/3/layout/DescendingProcess"/>
    <dgm:cxn modelId="{822AE356-CCE3-400C-93D0-8BA1673670F1}" type="presParOf" srcId="{FD5FA04B-4897-4C71-8E9F-20BA0E8471C3}" destId="{728F3FC4-BA97-4769-B5E8-EA5F02158D37}" srcOrd="1"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19385-AC63-4E07-8E18-F775317D977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it-IT"/>
        </a:p>
      </dgm:t>
    </dgm:pt>
    <dgm:pt modelId="{EA19F6F6-8581-447F-ABD5-41426C78394E}">
      <dgm:prSet phldrT="[Testo]"/>
      <dgm:spPr/>
      <dgm:t>
        <a:bodyPr/>
        <a:lstStyle/>
        <a:p>
          <a:r>
            <a:rPr lang="it-IT"/>
            <a:t>1</a:t>
          </a:r>
        </a:p>
      </dgm:t>
    </dgm:pt>
    <dgm:pt modelId="{3CA5EFF1-6373-47CA-B996-5390DF88993A}" type="parTrans" cxnId="{80024859-EFA7-43D9-AA5C-81A30BFEA4F0}">
      <dgm:prSet/>
      <dgm:spPr/>
      <dgm:t>
        <a:bodyPr/>
        <a:lstStyle/>
        <a:p>
          <a:endParaRPr lang="it-IT"/>
        </a:p>
      </dgm:t>
    </dgm:pt>
    <dgm:pt modelId="{D8FA34F6-C985-4041-982C-05EAEC35F5B2}" type="sibTrans" cxnId="{80024859-EFA7-43D9-AA5C-81A30BFEA4F0}">
      <dgm:prSet/>
      <dgm:spPr/>
      <dgm:t>
        <a:bodyPr/>
        <a:lstStyle/>
        <a:p>
          <a:endParaRPr lang="it-IT"/>
        </a:p>
      </dgm:t>
    </dgm:pt>
    <dgm:pt modelId="{C64A70C4-F937-4220-A78D-AFB414669781}">
      <dgm:prSet phldrT="[Testo]"/>
      <dgm:spPr/>
      <dgm:t>
        <a:bodyPr/>
        <a:lstStyle/>
        <a:p>
          <a:r>
            <a:rPr lang="it-IT"/>
            <a:t>2</a:t>
          </a:r>
        </a:p>
      </dgm:t>
    </dgm:pt>
    <dgm:pt modelId="{DA9CF1A7-3E9C-47A5-BBE4-60317566CCD7}" type="parTrans" cxnId="{63685211-BF98-4438-8551-EAC3BB5BDEE3}">
      <dgm:prSet/>
      <dgm:spPr/>
      <dgm:t>
        <a:bodyPr/>
        <a:lstStyle/>
        <a:p>
          <a:endParaRPr lang="it-IT"/>
        </a:p>
      </dgm:t>
    </dgm:pt>
    <dgm:pt modelId="{C8726BFF-6BD4-4ACC-9451-3CE10B7A7A26}" type="sibTrans" cxnId="{63685211-BF98-4438-8551-EAC3BB5BDEE3}">
      <dgm:prSet/>
      <dgm:spPr/>
      <dgm:t>
        <a:bodyPr/>
        <a:lstStyle/>
        <a:p>
          <a:endParaRPr lang="it-IT"/>
        </a:p>
      </dgm:t>
    </dgm:pt>
    <dgm:pt modelId="{1BD47D44-04CF-43C8-8598-AADBD9AD5303}">
      <dgm:prSet phldrT="[Testo]"/>
      <dgm:spPr/>
      <dgm:t>
        <a:bodyPr/>
        <a:lstStyle/>
        <a:p>
          <a:pPr>
            <a:buNone/>
          </a:pPr>
          <a:r>
            <a:rPr lang="it-IT" b="0" strike="noStrike" spc="-1">
              <a:solidFill>
                <a:srgbClr val="000000"/>
              </a:solidFill>
              <a:latin typeface="Arial"/>
              <a:ea typeface="DejaVu Sans"/>
            </a:rPr>
            <a:t>  a new position for </a:t>
          </a:r>
          <a:r>
            <a:rPr lang="it-IT" b="0" strike="noStrike" spc="-1" err="1">
              <a:solidFill>
                <a:srgbClr val="000000"/>
              </a:solidFill>
              <a:latin typeface="Arial"/>
              <a:ea typeface="DejaVu Sans"/>
            </a:rPr>
            <a:t>this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atom</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generated</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randomly</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such</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that</a:t>
          </a:r>
          <a:r>
            <a:rPr lang="it-IT" b="0" strike="noStrike" spc="-1">
              <a:solidFill>
                <a:srgbClr val="000000"/>
              </a:solidFill>
              <a:latin typeface="Arial"/>
              <a:ea typeface="DejaVu Sans"/>
            </a:rPr>
            <a:t> the </a:t>
          </a:r>
          <a:r>
            <a:rPr lang="it-IT" b="0" strike="noStrike" spc="-1" err="1">
              <a:solidFill>
                <a:srgbClr val="000000"/>
              </a:solidFill>
              <a:latin typeface="Arial"/>
              <a:ea typeface="DejaVu Sans"/>
            </a:rPr>
            <a:t>closest</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distance</a:t>
          </a:r>
          <a:r>
            <a:rPr lang="it-IT" b="0" strike="noStrike" spc="-1">
              <a:solidFill>
                <a:srgbClr val="000000"/>
              </a:solidFill>
              <a:latin typeface="Arial"/>
              <a:ea typeface="DejaVu Sans"/>
            </a:rPr>
            <a:t> with </a:t>
          </a:r>
          <a:r>
            <a:rPr lang="it-IT" b="0" strike="noStrike" spc="-1" err="1">
              <a:solidFill>
                <a:srgbClr val="000000"/>
              </a:solidFill>
              <a:latin typeface="Arial"/>
              <a:ea typeface="DejaVu Sans"/>
            </a:rPr>
            <a:t>its</a:t>
          </a:r>
          <a:r>
            <a:rPr lang="it-IT" b="0" strike="noStrike" spc="-1">
              <a:solidFill>
                <a:srgbClr val="000000"/>
              </a:solidFill>
              <a:latin typeface="Arial"/>
              <a:ea typeface="DejaVu Sans"/>
            </a:rPr>
            <a:t> first </a:t>
          </a:r>
          <a:r>
            <a:rPr lang="it-IT" b="0" strike="noStrike" spc="-1" err="1">
              <a:solidFill>
                <a:srgbClr val="000000"/>
              </a:solidFill>
              <a:latin typeface="Arial"/>
              <a:ea typeface="DejaVu Sans"/>
            </a:rPr>
            <a:t>neighbours</a:t>
          </a:r>
          <a:r>
            <a:rPr lang="it-IT" b="0" strike="noStrike" spc="-1">
              <a:solidFill>
                <a:srgbClr val="000000"/>
              </a:solidFill>
              <a:latin typeface="Arial"/>
              <a:ea typeface="DejaVu Sans"/>
            </a:rPr>
            <a:t> &gt; 0.5 Å</a:t>
          </a:r>
          <a:endParaRPr lang="it-IT"/>
        </a:p>
      </dgm:t>
    </dgm:pt>
    <dgm:pt modelId="{66996DCC-F74C-49FC-ADF2-4E0A92F70824}" type="parTrans" cxnId="{BCBFF690-BE28-4DA3-931A-7D442B92D55D}">
      <dgm:prSet/>
      <dgm:spPr/>
      <dgm:t>
        <a:bodyPr/>
        <a:lstStyle/>
        <a:p>
          <a:endParaRPr lang="it-IT"/>
        </a:p>
      </dgm:t>
    </dgm:pt>
    <dgm:pt modelId="{CA98E350-0EA0-4136-9BE6-3D5EAFE51796}" type="sibTrans" cxnId="{BCBFF690-BE28-4DA3-931A-7D442B92D55D}">
      <dgm:prSet/>
      <dgm:spPr/>
      <dgm:t>
        <a:bodyPr/>
        <a:lstStyle/>
        <a:p>
          <a:endParaRPr lang="it-IT"/>
        </a:p>
      </dgm:t>
    </dgm:pt>
    <dgm:pt modelId="{295D143A-D408-49E3-9D21-81F5EDEC510D}">
      <dgm:prSet phldrT="[Testo]"/>
      <dgm:spPr/>
      <dgm:t>
        <a:bodyPr/>
        <a:lstStyle/>
        <a:p>
          <a:r>
            <a:rPr lang="it-IT" b="0" strike="noStrike" spc="-1">
              <a:solidFill>
                <a:srgbClr val="000000"/>
              </a:solidFill>
              <a:latin typeface="Arial"/>
              <a:ea typeface="DejaVu Sans"/>
            </a:rPr>
            <a:t>the system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relaxed</a:t>
          </a:r>
          <a:r>
            <a:rPr lang="it-IT" b="0" strike="noStrike" spc="-1">
              <a:solidFill>
                <a:srgbClr val="000000"/>
              </a:solidFill>
              <a:latin typeface="Arial"/>
              <a:ea typeface="DejaVu Sans"/>
            </a:rPr>
            <a:t> under </a:t>
          </a:r>
          <a:r>
            <a:rPr lang="it-IT" b="0" strike="noStrike" spc="-1" err="1">
              <a:solidFill>
                <a:srgbClr val="000000"/>
              </a:solidFill>
              <a:latin typeface="Arial"/>
              <a:ea typeface="DejaVu Sans"/>
            </a:rPr>
            <a:t>constant</a:t>
          </a:r>
          <a:r>
            <a:rPr lang="it-IT" b="0" strike="noStrike" spc="-1">
              <a:solidFill>
                <a:srgbClr val="000000"/>
              </a:solidFill>
              <a:latin typeface="Arial"/>
              <a:ea typeface="DejaVu Sans"/>
            </a:rPr>
            <a:t> temperature and </a:t>
          </a:r>
          <a:r>
            <a:rPr lang="it-IT" b="0" strike="noStrike" spc="-1" err="1">
              <a:solidFill>
                <a:srgbClr val="000000"/>
              </a:solidFill>
              <a:latin typeface="Arial"/>
              <a:ea typeface="DejaVu Sans"/>
            </a:rPr>
            <a:t>constant</a:t>
          </a:r>
          <a:r>
            <a:rPr lang="it-IT" b="0" strike="noStrike" spc="-1">
              <a:solidFill>
                <a:srgbClr val="000000"/>
              </a:solidFill>
              <a:latin typeface="Arial"/>
              <a:ea typeface="DejaVu Sans"/>
            </a:rPr>
            <a:t> pressure</a:t>
          </a:r>
          <a:endParaRPr lang="it-IT"/>
        </a:p>
      </dgm:t>
    </dgm:pt>
    <dgm:pt modelId="{9904D1E9-9229-40E1-9B1B-DE0E0FD9843E}" type="parTrans" cxnId="{BB0ACBEB-33BE-42EF-B600-50FAE673D001}">
      <dgm:prSet/>
      <dgm:spPr/>
      <dgm:t>
        <a:bodyPr/>
        <a:lstStyle/>
        <a:p>
          <a:endParaRPr lang="it-IT"/>
        </a:p>
      </dgm:t>
    </dgm:pt>
    <dgm:pt modelId="{82198160-CAE0-4D78-A839-8E2F69FFF297}" type="sibTrans" cxnId="{BB0ACBEB-33BE-42EF-B600-50FAE673D001}">
      <dgm:prSet/>
      <dgm:spPr/>
      <dgm:t>
        <a:bodyPr/>
        <a:lstStyle/>
        <a:p>
          <a:endParaRPr lang="it-IT"/>
        </a:p>
      </dgm:t>
    </dgm:pt>
    <dgm:pt modelId="{4BDB3F54-0047-4E0A-94CB-FF706C3E9220}">
      <dgm:prSet phldrT="[Testo]"/>
      <dgm:spPr/>
      <dgm:t>
        <a:bodyPr/>
        <a:lstStyle/>
        <a:p>
          <a:r>
            <a:rPr lang="it-IT" b="0" strike="noStrike" spc="-1" err="1">
              <a:solidFill>
                <a:srgbClr val="000000"/>
              </a:solidFill>
              <a:latin typeface="Arial"/>
              <a:ea typeface="DejaVu Sans"/>
            </a:rPr>
            <a:t>Berendsen</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thermostat</a:t>
          </a:r>
          <a:r>
            <a:rPr lang="it-IT" b="0" strike="noStrike" spc="-1">
              <a:solidFill>
                <a:srgbClr val="000000"/>
              </a:solidFill>
              <a:latin typeface="Arial"/>
              <a:ea typeface="DejaVu Sans"/>
            </a:rPr>
            <a:t> and </a:t>
          </a:r>
          <a:r>
            <a:rPr lang="it-IT" b="0" strike="noStrike" spc="-1" err="1">
              <a:solidFill>
                <a:srgbClr val="000000"/>
              </a:solidFill>
              <a:latin typeface="Arial"/>
              <a:ea typeface="DejaVu Sans"/>
            </a:rPr>
            <a:t>barostat</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chosen</a:t>
          </a:r>
          <a:r>
            <a:rPr lang="it-IT" b="0" strike="noStrike" spc="-1">
              <a:solidFill>
                <a:srgbClr val="000000"/>
              </a:solidFill>
              <a:latin typeface="Arial"/>
              <a:ea typeface="DejaVu Sans"/>
            </a:rPr>
            <a:t> for fast </a:t>
          </a:r>
          <a:r>
            <a:rPr lang="it-IT" b="0" strike="noStrike" spc="-1" err="1">
              <a:solidFill>
                <a:srgbClr val="000000"/>
              </a:solidFill>
              <a:latin typeface="Arial"/>
              <a:ea typeface="DejaVu Sans"/>
            </a:rPr>
            <a:t>relaxation</a:t>
          </a:r>
          <a:endParaRPr lang="it-IT"/>
        </a:p>
      </dgm:t>
    </dgm:pt>
    <dgm:pt modelId="{78064883-604C-4CFE-B642-111E285BFD29}" type="parTrans" cxnId="{DFB5A924-BCB2-4EDB-BF75-94384A44EF6D}">
      <dgm:prSet/>
      <dgm:spPr/>
      <dgm:t>
        <a:bodyPr/>
        <a:lstStyle/>
        <a:p>
          <a:endParaRPr lang="it-IT"/>
        </a:p>
      </dgm:t>
    </dgm:pt>
    <dgm:pt modelId="{62DAF3AB-D0C9-4F6C-B40A-A41D71AA59AF}" type="sibTrans" cxnId="{DFB5A924-BCB2-4EDB-BF75-94384A44EF6D}">
      <dgm:prSet/>
      <dgm:spPr/>
      <dgm:t>
        <a:bodyPr/>
        <a:lstStyle/>
        <a:p>
          <a:endParaRPr lang="it-IT"/>
        </a:p>
      </dgm:t>
    </dgm:pt>
    <dgm:pt modelId="{3E21F269-5418-451D-A19D-5DB82563BE8C}">
      <dgm:prSet phldrT="[Testo]"/>
      <dgm:spPr/>
      <dgm:t>
        <a:bodyPr/>
        <a:lstStyle/>
        <a:p>
          <a:pPr>
            <a:buNone/>
          </a:pPr>
          <a:r>
            <a:rPr lang="it-IT" b="0" strike="noStrike" spc="-1">
              <a:solidFill>
                <a:srgbClr val="000000"/>
              </a:solidFill>
              <a:latin typeface="Arial"/>
              <a:ea typeface="DejaVu Sans"/>
            </a:rPr>
            <a:t>  a C-</a:t>
          </a:r>
          <a:r>
            <a:rPr lang="it-IT" b="0" strike="noStrike" spc="-1" err="1">
              <a:solidFill>
                <a:srgbClr val="000000"/>
              </a:solidFill>
              <a:latin typeface="Arial"/>
              <a:ea typeface="DejaVu Sans"/>
            </a:rPr>
            <a:t>atom</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randomly</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selected</a:t>
          </a:r>
          <a:r>
            <a:rPr lang="it-IT" b="0" strike="noStrike" spc="-1">
              <a:solidFill>
                <a:srgbClr val="000000"/>
              </a:solidFill>
              <a:latin typeface="Arial"/>
              <a:ea typeface="DejaVu Sans"/>
            </a:rPr>
            <a:t> in the </a:t>
          </a:r>
          <a:r>
            <a:rPr lang="it-IT" b="0" strike="noStrike" spc="-1" err="1">
              <a:solidFill>
                <a:srgbClr val="000000"/>
              </a:solidFill>
              <a:latin typeface="Arial"/>
              <a:ea typeface="DejaVu Sans"/>
            </a:rPr>
            <a:t>supercell</a:t>
          </a:r>
          <a:endParaRPr lang="it-IT"/>
        </a:p>
      </dgm:t>
    </dgm:pt>
    <dgm:pt modelId="{158FE814-F3BC-4A5C-9190-8F4CA9223C7D}" type="parTrans" cxnId="{B51C5C59-68E4-4EFA-B533-4A0237F641AD}">
      <dgm:prSet/>
      <dgm:spPr/>
      <dgm:t>
        <a:bodyPr/>
        <a:lstStyle/>
        <a:p>
          <a:endParaRPr lang="it-IT"/>
        </a:p>
      </dgm:t>
    </dgm:pt>
    <dgm:pt modelId="{D4D99AA3-DD99-430E-A9A9-B66A9026AD50}" type="sibTrans" cxnId="{B51C5C59-68E4-4EFA-B533-4A0237F641AD}">
      <dgm:prSet/>
      <dgm:spPr/>
      <dgm:t>
        <a:bodyPr/>
        <a:lstStyle/>
        <a:p>
          <a:endParaRPr lang="it-IT"/>
        </a:p>
      </dgm:t>
    </dgm:pt>
    <dgm:pt modelId="{758D08AA-9C2E-4826-81B6-069E484EFA1B}">
      <dgm:prSet phldrT="[Testo]"/>
      <dgm:spPr/>
      <dgm:t>
        <a:bodyPr/>
        <a:lstStyle/>
        <a:p>
          <a:r>
            <a:rPr lang="it-IT"/>
            <a:t>3</a:t>
          </a:r>
        </a:p>
      </dgm:t>
    </dgm:pt>
    <dgm:pt modelId="{4BEBB74D-F212-486E-9E72-3DE902E47766}" type="sibTrans" cxnId="{83F623CA-1C96-4C5E-93C9-0968494EBD20}">
      <dgm:prSet/>
      <dgm:spPr/>
      <dgm:t>
        <a:bodyPr/>
        <a:lstStyle/>
        <a:p>
          <a:endParaRPr lang="it-IT"/>
        </a:p>
      </dgm:t>
    </dgm:pt>
    <dgm:pt modelId="{A9467A98-A923-469B-8989-12D19A2D9394}" type="parTrans" cxnId="{83F623CA-1C96-4C5E-93C9-0968494EBD20}">
      <dgm:prSet/>
      <dgm:spPr/>
      <dgm:t>
        <a:bodyPr/>
        <a:lstStyle/>
        <a:p>
          <a:endParaRPr lang="it-IT"/>
        </a:p>
      </dgm:t>
    </dgm:pt>
    <dgm:pt modelId="{E774B765-81CA-46DA-8742-EBE35B5AB819}" type="pres">
      <dgm:prSet presAssocID="{91219385-AC63-4E07-8E18-F775317D9775}" presName="linearFlow" presStyleCnt="0">
        <dgm:presLayoutVars>
          <dgm:dir/>
          <dgm:animLvl val="lvl"/>
          <dgm:resizeHandles val="exact"/>
        </dgm:presLayoutVars>
      </dgm:prSet>
      <dgm:spPr/>
    </dgm:pt>
    <dgm:pt modelId="{BB8DFF81-0A9A-421E-B2FD-2E8A9936DFFB}" type="pres">
      <dgm:prSet presAssocID="{EA19F6F6-8581-447F-ABD5-41426C78394E}" presName="composite" presStyleCnt="0"/>
      <dgm:spPr/>
    </dgm:pt>
    <dgm:pt modelId="{4C4B2EB4-047B-491A-917F-479576513243}" type="pres">
      <dgm:prSet presAssocID="{EA19F6F6-8581-447F-ABD5-41426C78394E}" presName="parentText" presStyleLbl="alignNode1" presStyleIdx="0" presStyleCnt="3">
        <dgm:presLayoutVars>
          <dgm:chMax val="1"/>
          <dgm:bulletEnabled val="1"/>
        </dgm:presLayoutVars>
      </dgm:prSet>
      <dgm:spPr/>
    </dgm:pt>
    <dgm:pt modelId="{CDBA3051-E34C-463C-86BF-D827F45379D7}" type="pres">
      <dgm:prSet presAssocID="{EA19F6F6-8581-447F-ABD5-41426C78394E}" presName="descendantText" presStyleLbl="alignAcc1" presStyleIdx="0" presStyleCnt="3">
        <dgm:presLayoutVars>
          <dgm:bulletEnabled val="1"/>
        </dgm:presLayoutVars>
      </dgm:prSet>
      <dgm:spPr/>
    </dgm:pt>
    <dgm:pt modelId="{B4B3971D-6294-42B5-AEB5-85D39DEA3739}" type="pres">
      <dgm:prSet presAssocID="{D8FA34F6-C985-4041-982C-05EAEC35F5B2}" presName="sp" presStyleCnt="0"/>
      <dgm:spPr/>
    </dgm:pt>
    <dgm:pt modelId="{FE9E1775-44D7-46B1-BFDB-2B48D660FF27}" type="pres">
      <dgm:prSet presAssocID="{C64A70C4-F937-4220-A78D-AFB414669781}" presName="composite" presStyleCnt="0"/>
      <dgm:spPr/>
    </dgm:pt>
    <dgm:pt modelId="{72BA0597-0CF8-47E3-95F7-5BBB902FD420}" type="pres">
      <dgm:prSet presAssocID="{C64A70C4-F937-4220-A78D-AFB414669781}" presName="parentText" presStyleLbl="alignNode1" presStyleIdx="1" presStyleCnt="3">
        <dgm:presLayoutVars>
          <dgm:chMax val="1"/>
          <dgm:bulletEnabled val="1"/>
        </dgm:presLayoutVars>
      </dgm:prSet>
      <dgm:spPr/>
    </dgm:pt>
    <dgm:pt modelId="{67FC739C-6D53-4F37-89F1-0BD8AD232973}" type="pres">
      <dgm:prSet presAssocID="{C64A70C4-F937-4220-A78D-AFB414669781}" presName="descendantText" presStyleLbl="alignAcc1" presStyleIdx="1" presStyleCnt="3">
        <dgm:presLayoutVars>
          <dgm:bulletEnabled val="1"/>
        </dgm:presLayoutVars>
      </dgm:prSet>
      <dgm:spPr/>
    </dgm:pt>
    <dgm:pt modelId="{88CEFA88-6020-4CBF-A384-83E3CE52E6B5}" type="pres">
      <dgm:prSet presAssocID="{C8726BFF-6BD4-4ACC-9451-3CE10B7A7A26}" presName="sp" presStyleCnt="0"/>
      <dgm:spPr/>
    </dgm:pt>
    <dgm:pt modelId="{BFBEFE64-A09C-48EE-A82E-7D8C58F73FBA}" type="pres">
      <dgm:prSet presAssocID="{758D08AA-9C2E-4826-81B6-069E484EFA1B}" presName="composite" presStyleCnt="0"/>
      <dgm:spPr/>
    </dgm:pt>
    <dgm:pt modelId="{12AC30DD-EC16-4D07-8F52-9BE57E01F859}" type="pres">
      <dgm:prSet presAssocID="{758D08AA-9C2E-4826-81B6-069E484EFA1B}" presName="parentText" presStyleLbl="alignNode1" presStyleIdx="2" presStyleCnt="3">
        <dgm:presLayoutVars>
          <dgm:chMax val="1"/>
          <dgm:bulletEnabled val="1"/>
        </dgm:presLayoutVars>
      </dgm:prSet>
      <dgm:spPr/>
    </dgm:pt>
    <dgm:pt modelId="{F3E51E7F-8778-4EAA-9FF3-9D87FA3807B6}" type="pres">
      <dgm:prSet presAssocID="{758D08AA-9C2E-4826-81B6-069E484EFA1B}" presName="descendantText" presStyleLbl="alignAcc1" presStyleIdx="2" presStyleCnt="3">
        <dgm:presLayoutVars>
          <dgm:bulletEnabled val="1"/>
        </dgm:presLayoutVars>
      </dgm:prSet>
      <dgm:spPr/>
    </dgm:pt>
  </dgm:ptLst>
  <dgm:cxnLst>
    <dgm:cxn modelId="{6FA01708-528B-4A99-8F23-CC8FF13790A6}" type="presOf" srcId="{4BDB3F54-0047-4E0A-94CB-FF706C3E9220}" destId="{F3E51E7F-8778-4EAA-9FF3-9D87FA3807B6}" srcOrd="0" destOrd="1" presId="urn:microsoft.com/office/officeart/2005/8/layout/chevron2"/>
    <dgm:cxn modelId="{63685211-BF98-4438-8551-EAC3BB5BDEE3}" srcId="{91219385-AC63-4E07-8E18-F775317D9775}" destId="{C64A70C4-F937-4220-A78D-AFB414669781}" srcOrd="1" destOrd="0" parTransId="{DA9CF1A7-3E9C-47A5-BBE4-60317566CCD7}" sibTransId="{C8726BFF-6BD4-4ACC-9451-3CE10B7A7A26}"/>
    <dgm:cxn modelId="{DFB5A924-BCB2-4EDB-BF75-94384A44EF6D}" srcId="{758D08AA-9C2E-4826-81B6-069E484EFA1B}" destId="{4BDB3F54-0047-4E0A-94CB-FF706C3E9220}" srcOrd="1" destOrd="0" parTransId="{78064883-604C-4CFE-B642-111E285BFD29}" sibTransId="{62DAF3AB-D0C9-4F6C-B40A-A41D71AA59AF}"/>
    <dgm:cxn modelId="{9279EF72-84BA-4FDC-83BB-036A0EB3FF3F}" type="presOf" srcId="{295D143A-D408-49E3-9D21-81F5EDEC510D}" destId="{F3E51E7F-8778-4EAA-9FF3-9D87FA3807B6}" srcOrd="0" destOrd="0" presId="urn:microsoft.com/office/officeart/2005/8/layout/chevron2"/>
    <dgm:cxn modelId="{01B90953-F711-41B5-B876-7942F4A06889}" type="presOf" srcId="{EA19F6F6-8581-447F-ABD5-41426C78394E}" destId="{4C4B2EB4-047B-491A-917F-479576513243}" srcOrd="0" destOrd="0" presId="urn:microsoft.com/office/officeart/2005/8/layout/chevron2"/>
    <dgm:cxn modelId="{B51C5C59-68E4-4EFA-B533-4A0237F641AD}" srcId="{EA19F6F6-8581-447F-ABD5-41426C78394E}" destId="{3E21F269-5418-451D-A19D-5DB82563BE8C}" srcOrd="0" destOrd="0" parTransId="{158FE814-F3BC-4A5C-9190-8F4CA9223C7D}" sibTransId="{D4D99AA3-DD99-430E-A9A9-B66A9026AD50}"/>
    <dgm:cxn modelId="{80024859-EFA7-43D9-AA5C-81A30BFEA4F0}" srcId="{91219385-AC63-4E07-8E18-F775317D9775}" destId="{EA19F6F6-8581-447F-ABD5-41426C78394E}" srcOrd="0" destOrd="0" parTransId="{3CA5EFF1-6373-47CA-B996-5390DF88993A}" sibTransId="{D8FA34F6-C985-4041-982C-05EAEC35F5B2}"/>
    <dgm:cxn modelId="{7F224E7B-71A9-4FCD-8F4A-50AD1B0ED1AB}" type="presOf" srcId="{758D08AA-9C2E-4826-81B6-069E484EFA1B}" destId="{12AC30DD-EC16-4D07-8F52-9BE57E01F859}" srcOrd="0" destOrd="0" presId="urn:microsoft.com/office/officeart/2005/8/layout/chevron2"/>
    <dgm:cxn modelId="{EE627A8A-A1E6-41A2-935B-0E791E6D3778}" type="presOf" srcId="{1BD47D44-04CF-43C8-8598-AADBD9AD5303}" destId="{67FC739C-6D53-4F37-89F1-0BD8AD232973}" srcOrd="0" destOrd="0" presId="urn:microsoft.com/office/officeart/2005/8/layout/chevron2"/>
    <dgm:cxn modelId="{BCBFF690-BE28-4DA3-931A-7D442B92D55D}" srcId="{C64A70C4-F937-4220-A78D-AFB414669781}" destId="{1BD47D44-04CF-43C8-8598-AADBD9AD5303}" srcOrd="0" destOrd="0" parTransId="{66996DCC-F74C-49FC-ADF2-4E0A92F70824}" sibTransId="{CA98E350-0EA0-4136-9BE6-3D5EAFE51796}"/>
    <dgm:cxn modelId="{F28655C7-37F4-4C47-B053-6EC3B9075A09}" type="presOf" srcId="{91219385-AC63-4E07-8E18-F775317D9775}" destId="{E774B765-81CA-46DA-8742-EBE35B5AB819}" srcOrd="0" destOrd="0" presId="urn:microsoft.com/office/officeart/2005/8/layout/chevron2"/>
    <dgm:cxn modelId="{83F623CA-1C96-4C5E-93C9-0968494EBD20}" srcId="{91219385-AC63-4E07-8E18-F775317D9775}" destId="{758D08AA-9C2E-4826-81B6-069E484EFA1B}" srcOrd="2" destOrd="0" parTransId="{A9467A98-A923-469B-8989-12D19A2D9394}" sibTransId="{4BEBB74D-F212-486E-9E72-3DE902E47766}"/>
    <dgm:cxn modelId="{3D88F7EA-9080-46B7-9CDE-75BE6F609291}" type="presOf" srcId="{3E21F269-5418-451D-A19D-5DB82563BE8C}" destId="{CDBA3051-E34C-463C-86BF-D827F45379D7}" srcOrd="0" destOrd="0" presId="urn:microsoft.com/office/officeart/2005/8/layout/chevron2"/>
    <dgm:cxn modelId="{BB0ACBEB-33BE-42EF-B600-50FAE673D001}" srcId="{758D08AA-9C2E-4826-81B6-069E484EFA1B}" destId="{295D143A-D408-49E3-9D21-81F5EDEC510D}" srcOrd="0" destOrd="0" parTransId="{9904D1E9-9229-40E1-9B1B-DE0E0FD9843E}" sibTransId="{82198160-CAE0-4D78-A839-8E2F69FFF297}"/>
    <dgm:cxn modelId="{6F9850EE-B6B3-49FF-B178-6EC4E2A64D88}" type="presOf" srcId="{C64A70C4-F937-4220-A78D-AFB414669781}" destId="{72BA0597-0CF8-47E3-95F7-5BBB902FD420}" srcOrd="0" destOrd="0" presId="urn:microsoft.com/office/officeart/2005/8/layout/chevron2"/>
    <dgm:cxn modelId="{92390951-7DC3-409E-8CBC-4759859C48D3}" type="presParOf" srcId="{E774B765-81CA-46DA-8742-EBE35B5AB819}" destId="{BB8DFF81-0A9A-421E-B2FD-2E8A9936DFFB}" srcOrd="0" destOrd="0" presId="urn:microsoft.com/office/officeart/2005/8/layout/chevron2"/>
    <dgm:cxn modelId="{31E34C10-C865-4D77-ABF6-4F05CFB42706}" type="presParOf" srcId="{BB8DFF81-0A9A-421E-B2FD-2E8A9936DFFB}" destId="{4C4B2EB4-047B-491A-917F-479576513243}" srcOrd="0" destOrd="0" presId="urn:microsoft.com/office/officeart/2005/8/layout/chevron2"/>
    <dgm:cxn modelId="{F68AAFDD-ED87-4F9F-A782-05C51630E885}" type="presParOf" srcId="{BB8DFF81-0A9A-421E-B2FD-2E8A9936DFFB}" destId="{CDBA3051-E34C-463C-86BF-D827F45379D7}" srcOrd="1" destOrd="0" presId="urn:microsoft.com/office/officeart/2005/8/layout/chevron2"/>
    <dgm:cxn modelId="{4E9C0868-F745-4836-B291-F1140633F4AD}" type="presParOf" srcId="{E774B765-81CA-46DA-8742-EBE35B5AB819}" destId="{B4B3971D-6294-42B5-AEB5-85D39DEA3739}" srcOrd="1" destOrd="0" presId="urn:microsoft.com/office/officeart/2005/8/layout/chevron2"/>
    <dgm:cxn modelId="{9209FB8C-FC9A-4BE3-9BEB-0AEEADAC8A35}" type="presParOf" srcId="{E774B765-81CA-46DA-8742-EBE35B5AB819}" destId="{FE9E1775-44D7-46B1-BFDB-2B48D660FF27}" srcOrd="2" destOrd="0" presId="urn:microsoft.com/office/officeart/2005/8/layout/chevron2"/>
    <dgm:cxn modelId="{7AC13540-67CA-44EA-A725-EE14650534DB}" type="presParOf" srcId="{FE9E1775-44D7-46B1-BFDB-2B48D660FF27}" destId="{72BA0597-0CF8-47E3-95F7-5BBB902FD420}" srcOrd="0" destOrd="0" presId="urn:microsoft.com/office/officeart/2005/8/layout/chevron2"/>
    <dgm:cxn modelId="{A252BEA5-2F10-4581-B118-CB70A65F6917}" type="presParOf" srcId="{FE9E1775-44D7-46B1-BFDB-2B48D660FF27}" destId="{67FC739C-6D53-4F37-89F1-0BD8AD232973}" srcOrd="1" destOrd="0" presId="urn:microsoft.com/office/officeart/2005/8/layout/chevron2"/>
    <dgm:cxn modelId="{4A77F6BF-A8E2-4FB8-93F7-F52C0A32850E}" type="presParOf" srcId="{E774B765-81CA-46DA-8742-EBE35B5AB819}" destId="{88CEFA88-6020-4CBF-A384-83E3CE52E6B5}" srcOrd="3" destOrd="0" presId="urn:microsoft.com/office/officeart/2005/8/layout/chevron2"/>
    <dgm:cxn modelId="{EB4DA160-FA5D-46E1-8728-B74E8C281231}" type="presParOf" srcId="{E774B765-81CA-46DA-8742-EBE35B5AB819}" destId="{BFBEFE64-A09C-48EE-A82E-7D8C58F73FBA}" srcOrd="4" destOrd="0" presId="urn:microsoft.com/office/officeart/2005/8/layout/chevron2"/>
    <dgm:cxn modelId="{0DE9FAA5-90D9-4820-AA7B-4579EC0A7273}" type="presParOf" srcId="{BFBEFE64-A09C-48EE-A82E-7D8C58F73FBA}" destId="{12AC30DD-EC16-4D07-8F52-9BE57E01F859}" srcOrd="0" destOrd="0" presId="urn:microsoft.com/office/officeart/2005/8/layout/chevron2"/>
    <dgm:cxn modelId="{209D3917-1E00-4D36-8DCE-A415489ED5D6}" type="presParOf" srcId="{BFBEFE64-A09C-48EE-A82E-7D8C58F73FBA}" destId="{F3E51E7F-8778-4EAA-9FF3-9D87FA3807B6}"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219385-AC63-4E07-8E18-F775317D977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it-IT"/>
        </a:p>
      </dgm:t>
    </dgm:pt>
    <dgm:pt modelId="{EA19F6F6-8581-447F-ABD5-41426C78394E}">
      <dgm:prSet phldrT="[Testo]"/>
      <dgm:spPr/>
      <dgm:t>
        <a:bodyPr/>
        <a:lstStyle/>
        <a:p>
          <a:r>
            <a:rPr lang="it-IT"/>
            <a:t>1</a:t>
          </a:r>
        </a:p>
      </dgm:t>
    </dgm:pt>
    <dgm:pt modelId="{3CA5EFF1-6373-47CA-B996-5390DF88993A}" type="parTrans" cxnId="{80024859-EFA7-43D9-AA5C-81A30BFEA4F0}">
      <dgm:prSet/>
      <dgm:spPr/>
      <dgm:t>
        <a:bodyPr/>
        <a:lstStyle/>
        <a:p>
          <a:endParaRPr lang="it-IT"/>
        </a:p>
      </dgm:t>
    </dgm:pt>
    <dgm:pt modelId="{D8FA34F6-C985-4041-982C-05EAEC35F5B2}" type="sibTrans" cxnId="{80024859-EFA7-43D9-AA5C-81A30BFEA4F0}">
      <dgm:prSet/>
      <dgm:spPr/>
      <dgm:t>
        <a:bodyPr/>
        <a:lstStyle/>
        <a:p>
          <a:endParaRPr lang="it-IT"/>
        </a:p>
      </dgm:t>
    </dgm:pt>
    <dgm:pt modelId="{C64A70C4-F937-4220-A78D-AFB414669781}">
      <dgm:prSet phldrT="[Testo]"/>
      <dgm:spPr/>
      <dgm:t>
        <a:bodyPr/>
        <a:lstStyle/>
        <a:p>
          <a:r>
            <a:rPr lang="it-IT"/>
            <a:t>2</a:t>
          </a:r>
        </a:p>
      </dgm:t>
    </dgm:pt>
    <dgm:pt modelId="{DA9CF1A7-3E9C-47A5-BBE4-60317566CCD7}" type="parTrans" cxnId="{63685211-BF98-4438-8551-EAC3BB5BDEE3}">
      <dgm:prSet/>
      <dgm:spPr/>
      <dgm:t>
        <a:bodyPr/>
        <a:lstStyle/>
        <a:p>
          <a:endParaRPr lang="it-IT"/>
        </a:p>
      </dgm:t>
    </dgm:pt>
    <dgm:pt modelId="{C8726BFF-6BD4-4ACC-9451-3CE10B7A7A26}" type="sibTrans" cxnId="{63685211-BF98-4438-8551-EAC3BB5BDEE3}">
      <dgm:prSet/>
      <dgm:spPr/>
      <dgm:t>
        <a:bodyPr/>
        <a:lstStyle/>
        <a:p>
          <a:endParaRPr lang="it-IT"/>
        </a:p>
      </dgm:t>
    </dgm:pt>
    <dgm:pt modelId="{1BD47D44-04CF-43C8-8598-AADBD9AD5303}">
      <dgm:prSet phldrT="[Testo]"/>
      <dgm:spPr/>
      <dgm:t>
        <a:bodyPr/>
        <a:lstStyle/>
        <a:p>
          <a:pPr>
            <a:buNone/>
          </a:pPr>
          <a:r>
            <a:rPr lang="it-IT" b="0" strike="noStrike" spc="-1">
              <a:solidFill>
                <a:srgbClr val="000000"/>
              </a:solidFill>
              <a:latin typeface="Arial"/>
              <a:ea typeface="DejaVu Sans"/>
            </a:rPr>
            <a:t>  a new position for </a:t>
          </a:r>
          <a:r>
            <a:rPr lang="it-IT" b="0" strike="noStrike" spc="-1" err="1">
              <a:solidFill>
                <a:srgbClr val="000000"/>
              </a:solidFill>
              <a:latin typeface="Arial"/>
              <a:ea typeface="DejaVu Sans"/>
            </a:rPr>
            <a:t>this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atom</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generated</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randomly</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such</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that</a:t>
          </a:r>
          <a:r>
            <a:rPr lang="it-IT" b="0" strike="noStrike" spc="-1">
              <a:solidFill>
                <a:srgbClr val="000000"/>
              </a:solidFill>
              <a:latin typeface="Arial"/>
              <a:ea typeface="DejaVu Sans"/>
            </a:rPr>
            <a:t> the </a:t>
          </a:r>
          <a:r>
            <a:rPr lang="it-IT" b="0" strike="noStrike" spc="-1" err="1">
              <a:solidFill>
                <a:srgbClr val="000000"/>
              </a:solidFill>
              <a:latin typeface="Arial"/>
              <a:ea typeface="DejaVu Sans"/>
            </a:rPr>
            <a:t>closest</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distance</a:t>
          </a:r>
          <a:r>
            <a:rPr lang="it-IT" b="0" strike="noStrike" spc="-1">
              <a:solidFill>
                <a:srgbClr val="000000"/>
              </a:solidFill>
              <a:latin typeface="Arial"/>
              <a:ea typeface="DejaVu Sans"/>
            </a:rPr>
            <a:t> with </a:t>
          </a:r>
          <a:r>
            <a:rPr lang="it-IT" b="0" strike="noStrike" spc="-1" err="1">
              <a:solidFill>
                <a:srgbClr val="000000"/>
              </a:solidFill>
              <a:latin typeface="Arial"/>
              <a:ea typeface="DejaVu Sans"/>
            </a:rPr>
            <a:t>its</a:t>
          </a:r>
          <a:r>
            <a:rPr lang="it-IT" b="0" strike="noStrike" spc="-1">
              <a:solidFill>
                <a:srgbClr val="000000"/>
              </a:solidFill>
              <a:latin typeface="Arial"/>
              <a:ea typeface="DejaVu Sans"/>
            </a:rPr>
            <a:t> first </a:t>
          </a:r>
          <a:r>
            <a:rPr lang="it-IT" b="0" strike="noStrike" spc="-1" err="1">
              <a:solidFill>
                <a:srgbClr val="000000"/>
              </a:solidFill>
              <a:latin typeface="Arial"/>
              <a:ea typeface="DejaVu Sans"/>
            </a:rPr>
            <a:t>neighbours</a:t>
          </a:r>
          <a:r>
            <a:rPr lang="it-IT" b="0" strike="noStrike" spc="-1">
              <a:solidFill>
                <a:srgbClr val="000000"/>
              </a:solidFill>
              <a:latin typeface="Arial"/>
              <a:ea typeface="DejaVu Sans"/>
            </a:rPr>
            <a:t> &gt; 0.5 Å</a:t>
          </a:r>
          <a:endParaRPr lang="it-IT"/>
        </a:p>
      </dgm:t>
    </dgm:pt>
    <dgm:pt modelId="{66996DCC-F74C-49FC-ADF2-4E0A92F70824}" type="parTrans" cxnId="{BCBFF690-BE28-4DA3-931A-7D442B92D55D}">
      <dgm:prSet/>
      <dgm:spPr/>
      <dgm:t>
        <a:bodyPr/>
        <a:lstStyle/>
        <a:p>
          <a:endParaRPr lang="it-IT"/>
        </a:p>
      </dgm:t>
    </dgm:pt>
    <dgm:pt modelId="{CA98E350-0EA0-4136-9BE6-3D5EAFE51796}" type="sibTrans" cxnId="{BCBFF690-BE28-4DA3-931A-7D442B92D55D}">
      <dgm:prSet/>
      <dgm:spPr/>
      <dgm:t>
        <a:bodyPr/>
        <a:lstStyle/>
        <a:p>
          <a:endParaRPr lang="it-IT"/>
        </a:p>
      </dgm:t>
    </dgm:pt>
    <dgm:pt modelId="{295D143A-D408-49E3-9D21-81F5EDEC510D}">
      <dgm:prSet phldrT="[Testo]"/>
      <dgm:spPr/>
      <dgm:t>
        <a:bodyPr/>
        <a:lstStyle/>
        <a:p>
          <a:r>
            <a:rPr lang="it-IT" b="0" strike="noStrike" spc="-1">
              <a:solidFill>
                <a:srgbClr val="000000"/>
              </a:solidFill>
              <a:latin typeface="Arial"/>
              <a:ea typeface="DejaVu Sans"/>
            </a:rPr>
            <a:t>the system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relaxed</a:t>
          </a:r>
          <a:r>
            <a:rPr lang="it-IT" b="0" strike="noStrike" spc="-1">
              <a:solidFill>
                <a:srgbClr val="000000"/>
              </a:solidFill>
              <a:latin typeface="Arial"/>
              <a:ea typeface="DejaVu Sans"/>
            </a:rPr>
            <a:t> under </a:t>
          </a:r>
          <a:r>
            <a:rPr lang="it-IT" b="0" strike="noStrike" spc="-1" err="1">
              <a:solidFill>
                <a:srgbClr val="000000"/>
              </a:solidFill>
              <a:latin typeface="Arial"/>
              <a:ea typeface="DejaVu Sans"/>
            </a:rPr>
            <a:t>constant</a:t>
          </a:r>
          <a:r>
            <a:rPr lang="it-IT" b="0" strike="noStrike" spc="-1">
              <a:solidFill>
                <a:srgbClr val="000000"/>
              </a:solidFill>
              <a:latin typeface="Arial"/>
              <a:ea typeface="DejaVu Sans"/>
            </a:rPr>
            <a:t> temperature and </a:t>
          </a:r>
          <a:r>
            <a:rPr lang="it-IT" b="0" strike="noStrike" spc="-1" err="1">
              <a:solidFill>
                <a:srgbClr val="000000"/>
              </a:solidFill>
              <a:latin typeface="Arial"/>
              <a:ea typeface="DejaVu Sans"/>
            </a:rPr>
            <a:t>constant</a:t>
          </a:r>
          <a:r>
            <a:rPr lang="it-IT" b="0" strike="noStrike" spc="-1">
              <a:solidFill>
                <a:srgbClr val="000000"/>
              </a:solidFill>
              <a:latin typeface="Arial"/>
              <a:ea typeface="DejaVu Sans"/>
            </a:rPr>
            <a:t> pressure</a:t>
          </a:r>
          <a:endParaRPr lang="it-IT"/>
        </a:p>
      </dgm:t>
    </dgm:pt>
    <dgm:pt modelId="{9904D1E9-9229-40E1-9B1B-DE0E0FD9843E}" type="parTrans" cxnId="{BB0ACBEB-33BE-42EF-B600-50FAE673D001}">
      <dgm:prSet/>
      <dgm:spPr/>
      <dgm:t>
        <a:bodyPr/>
        <a:lstStyle/>
        <a:p>
          <a:endParaRPr lang="it-IT"/>
        </a:p>
      </dgm:t>
    </dgm:pt>
    <dgm:pt modelId="{82198160-CAE0-4D78-A839-8E2F69FFF297}" type="sibTrans" cxnId="{BB0ACBEB-33BE-42EF-B600-50FAE673D001}">
      <dgm:prSet/>
      <dgm:spPr/>
      <dgm:t>
        <a:bodyPr/>
        <a:lstStyle/>
        <a:p>
          <a:endParaRPr lang="it-IT"/>
        </a:p>
      </dgm:t>
    </dgm:pt>
    <dgm:pt modelId="{4BDB3F54-0047-4E0A-94CB-FF706C3E9220}">
      <dgm:prSet phldrT="[Testo]"/>
      <dgm:spPr/>
      <dgm:t>
        <a:bodyPr/>
        <a:lstStyle/>
        <a:p>
          <a:r>
            <a:rPr lang="it-IT" b="0" strike="noStrike" spc="-1" err="1">
              <a:solidFill>
                <a:srgbClr val="000000"/>
              </a:solidFill>
              <a:latin typeface="Arial"/>
              <a:ea typeface="DejaVu Sans"/>
            </a:rPr>
            <a:t>Berendsen</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thermostat</a:t>
          </a:r>
          <a:r>
            <a:rPr lang="it-IT" b="0" strike="noStrike" spc="-1">
              <a:solidFill>
                <a:srgbClr val="000000"/>
              </a:solidFill>
              <a:latin typeface="Arial"/>
              <a:ea typeface="DejaVu Sans"/>
            </a:rPr>
            <a:t> and </a:t>
          </a:r>
          <a:r>
            <a:rPr lang="it-IT" b="0" strike="noStrike" spc="-1" err="1">
              <a:solidFill>
                <a:srgbClr val="000000"/>
              </a:solidFill>
              <a:latin typeface="Arial"/>
              <a:ea typeface="DejaVu Sans"/>
            </a:rPr>
            <a:t>barostat</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chosen</a:t>
          </a:r>
          <a:r>
            <a:rPr lang="it-IT" b="0" strike="noStrike" spc="-1">
              <a:solidFill>
                <a:srgbClr val="000000"/>
              </a:solidFill>
              <a:latin typeface="Arial"/>
              <a:ea typeface="DejaVu Sans"/>
            </a:rPr>
            <a:t> for fast </a:t>
          </a:r>
          <a:r>
            <a:rPr lang="it-IT" b="0" strike="noStrike" spc="-1" err="1">
              <a:solidFill>
                <a:srgbClr val="000000"/>
              </a:solidFill>
              <a:latin typeface="Arial"/>
              <a:ea typeface="DejaVu Sans"/>
            </a:rPr>
            <a:t>relaxation</a:t>
          </a:r>
          <a:endParaRPr lang="it-IT"/>
        </a:p>
      </dgm:t>
    </dgm:pt>
    <dgm:pt modelId="{78064883-604C-4CFE-B642-111E285BFD29}" type="parTrans" cxnId="{DFB5A924-BCB2-4EDB-BF75-94384A44EF6D}">
      <dgm:prSet/>
      <dgm:spPr/>
      <dgm:t>
        <a:bodyPr/>
        <a:lstStyle/>
        <a:p>
          <a:endParaRPr lang="it-IT"/>
        </a:p>
      </dgm:t>
    </dgm:pt>
    <dgm:pt modelId="{62DAF3AB-D0C9-4F6C-B40A-A41D71AA59AF}" type="sibTrans" cxnId="{DFB5A924-BCB2-4EDB-BF75-94384A44EF6D}">
      <dgm:prSet/>
      <dgm:spPr/>
      <dgm:t>
        <a:bodyPr/>
        <a:lstStyle/>
        <a:p>
          <a:endParaRPr lang="it-IT"/>
        </a:p>
      </dgm:t>
    </dgm:pt>
    <dgm:pt modelId="{3E21F269-5418-451D-A19D-5DB82563BE8C}">
      <dgm:prSet phldrT="[Testo]"/>
      <dgm:spPr/>
      <dgm:t>
        <a:bodyPr/>
        <a:lstStyle/>
        <a:p>
          <a:pPr>
            <a:buNone/>
          </a:pPr>
          <a:r>
            <a:rPr lang="it-IT" b="0" strike="noStrike" spc="-1">
              <a:solidFill>
                <a:srgbClr val="000000"/>
              </a:solidFill>
              <a:latin typeface="Arial"/>
              <a:ea typeface="DejaVu Sans"/>
            </a:rPr>
            <a:t>  a C-</a:t>
          </a:r>
          <a:r>
            <a:rPr lang="it-IT" b="0" strike="noStrike" spc="-1" err="1">
              <a:solidFill>
                <a:srgbClr val="000000"/>
              </a:solidFill>
              <a:latin typeface="Arial"/>
              <a:ea typeface="DejaVu Sans"/>
            </a:rPr>
            <a:t>atom</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is</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randomly</a:t>
          </a:r>
          <a:r>
            <a:rPr lang="it-IT" b="0" strike="noStrike" spc="-1">
              <a:solidFill>
                <a:srgbClr val="000000"/>
              </a:solidFill>
              <a:latin typeface="Arial"/>
              <a:ea typeface="DejaVu Sans"/>
            </a:rPr>
            <a:t> </a:t>
          </a:r>
          <a:r>
            <a:rPr lang="it-IT" b="0" strike="noStrike" spc="-1" err="1">
              <a:solidFill>
                <a:srgbClr val="000000"/>
              </a:solidFill>
              <a:latin typeface="Arial"/>
              <a:ea typeface="DejaVu Sans"/>
            </a:rPr>
            <a:t>selected</a:t>
          </a:r>
          <a:r>
            <a:rPr lang="it-IT" b="0" strike="noStrike" spc="-1">
              <a:solidFill>
                <a:srgbClr val="000000"/>
              </a:solidFill>
              <a:latin typeface="Arial"/>
              <a:ea typeface="DejaVu Sans"/>
            </a:rPr>
            <a:t> in the </a:t>
          </a:r>
          <a:r>
            <a:rPr lang="it-IT" b="0" strike="noStrike" spc="-1" err="1">
              <a:solidFill>
                <a:srgbClr val="000000"/>
              </a:solidFill>
              <a:latin typeface="Arial"/>
              <a:ea typeface="DejaVu Sans"/>
            </a:rPr>
            <a:t>supercell</a:t>
          </a:r>
          <a:endParaRPr lang="it-IT"/>
        </a:p>
      </dgm:t>
    </dgm:pt>
    <dgm:pt modelId="{158FE814-F3BC-4A5C-9190-8F4CA9223C7D}" type="parTrans" cxnId="{B51C5C59-68E4-4EFA-B533-4A0237F641AD}">
      <dgm:prSet/>
      <dgm:spPr/>
      <dgm:t>
        <a:bodyPr/>
        <a:lstStyle/>
        <a:p>
          <a:endParaRPr lang="it-IT"/>
        </a:p>
      </dgm:t>
    </dgm:pt>
    <dgm:pt modelId="{D4D99AA3-DD99-430E-A9A9-B66A9026AD50}" type="sibTrans" cxnId="{B51C5C59-68E4-4EFA-B533-4A0237F641AD}">
      <dgm:prSet/>
      <dgm:spPr/>
      <dgm:t>
        <a:bodyPr/>
        <a:lstStyle/>
        <a:p>
          <a:endParaRPr lang="it-IT"/>
        </a:p>
      </dgm:t>
    </dgm:pt>
    <dgm:pt modelId="{758D08AA-9C2E-4826-81B6-069E484EFA1B}">
      <dgm:prSet phldrT="[Testo]"/>
      <dgm:spPr/>
      <dgm:t>
        <a:bodyPr/>
        <a:lstStyle/>
        <a:p>
          <a:r>
            <a:rPr lang="it-IT"/>
            <a:t>3</a:t>
          </a:r>
        </a:p>
      </dgm:t>
    </dgm:pt>
    <dgm:pt modelId="{4BEBB74D-F212-486E-9E72-3DE902E47766}" type="sibTrans" cxnId="{83F623CA-1C96-4C5E-93C9-0968494EBD20}">
      <dgm:prSet/>
      <dgm:spPr/>
      <dgm:t>
        <a:bodyPr/>
        <a:lstStyle/>
        <a:p>
          <a:endParaRPr lang="it-IT"/>
        </a:p>
      </dgm:t>
    </dgm:pt>
    <dgm:pt modelId="{A9467A98-A923-469B-8989-12D19A2D9394}" type="parTrans" cxnId="{83F623CA-1C96-4C5E-93C9-0968494EBD20}">
      <dgm:prSet/>
      <dgm:spPr/>
      <dgm:t>
        <a:bodyPr/>
        <a:lstStyle/>
        <a:p>
          <a:endParaRPr lang="it-IT"/>
        </a:p>
      </dgm:t>
    </dgm:pt>
    <dgm:pt modelId="{E774B765-81CA-46DA-8742-EBE35B5AB819}" type="pres">
      <dgm:prSet presAssocID="{91219385-AC63-4E07-8E18-F775317D9775}" presName="linearFlow" presStyleCnt="0">
        <dgm:presLayoutVars>
          <dgm:dir/>
          <dgm:animLvl val="lvl"/>
          <dgm:resizeHandles val="exact"/>
        </dgm:presLayoutVars>
      </dgm:prSet>
      <dgm:spPr/>
    </dgm:pt>
    <dgm:pt modelId="{BB8DFF81-0A9A-421E-B2FD-2E8A9936DFFB}" type="pres">
      <dgm:prSet presAssocID="{EA19F6F6-8581-447F-ABD5-41426C78394E}" presName="composite" presStyleCnt="0"/>
      <dgm:spPr/>
    </dgm:pt>
    <dgm:pt modelId="{4C4B2EB4-047B-491A-917F-479576513243}" type="pres">
      <dgm:prSet presAssocID="{EA19F6F6-8581-447F-ABD5-41426C78394E}" presName="parentText" presStyleLbl="alignNode1" presStyleIdx="0" presStyleCnt="3">
        <dgm:presLayoutVars>
          <dgm:chMax val="1"/>
          <dgm:bulletEnabled val="1"/>
        </dgm:presLayoutVars>
      </dgm:prSet>
      <dgm:spPr/>
    </dgm:pt>
    <dgm:pt modelId="{CDBA3051-E34C-463C-86BF-D827F45379D7}" type="pres">
      <dgm:prSet presAssocID="{EA19F6F6-8581-447F-ABD5-41426C78394E}" presName="descendantText" presStyleLbl="alignAcc1" presStyleIdx="0" presStyleCnt="3">
        <dgm:presLayoutVars>
          <dgm:bulletEnabled val="1"/>
        </dgm:presLayoutVars>
      </dgm:prSet>
      <dgm:spPr/>
    </dgm:pt>
    <dgm:pt modelId="{B4B3971D-6294-42B5-AEB5-85D39DEA3739}" type="pres">
      <dgm:prSet presAssocID="{D8FA34F6-C985-4041-982C-05EAEC35F5B2}" presName="sp" presStyleCnt="0"/>
      <dgm:spPr/>
    </dgm:pt>
    <dgm:pt modelId="{FE9E1775-44D7-46B1-BFDB-2B48D660FF27}" type="pres">
      <dgm:prSet presAssocID="{C64A70C4-F937-4220-A78D-AFB414669781}" presName="composite" presStyleCnt="0"/>
      <dgm:spPr/>
    </dgm:pt>
    <dgm:pt modelId="{72BA0597-0CF8-47E3-95F7-5BBB902FD420}" type="pres">
      <dgm:prSet presAssocID="{C64A70C4-F937-4220-A78D-AFB414669781}" presName="parentText" presStyleLbl="alignNode1" presStyleIdx="1" presStyleCnt="3">
        <dgm:presLayoutVars>
          <dgm:chMax val="1"/>
          <dgm:bulletEnabled val="1"/>
        </dgm:presLayoutVars>
      </dgm:prSet>
      <dgm:spPr/>
    </dgm:pt>
    <dgm:pt modelId="{67FC739C-6D53-4F37-89F1-0BD8AD232973}" type="pres">
      <dgm:prSet presAssocID="{C64A70C4-F937-4220-A78D-AFB414669781}" presName="descendantText" presStyleLbl="alignAcc1" presStyleIdx="1" presStyleCnt="3">
        <dgm:presLayoutVars>
          <dgm:bulletEnabled val="1"/>
        </dgm:presLayoutVars>
      </dgm:prSet>
      <dgm:spPr/>
    </dgm:pt>
    <dgm:pt modelId="{88CEFA88-6020-4CBF-A384-83E3CE52E6B5}" type="pres">
      <dgm:prSet presAssocID="{C8726BFF-6BD4-4ACC-9451-3CE10B7A7A26}" presName="sp" presStyleCnt="0"/>
      <dgm:spPr/>
    </dgm:pt>
    <dgm:pt modelId="{BFBEFE64-A09C-48EE-A82E-7D8C58F73FBA}" type="pres">
      <dgm:prSet presAssocID="{758D08AA-9C2E-4826-81B6-069E484EFA1B}" presName="composite" presStyleCnt="0"/>
      <dgm:spPr/>
    </dgm:pt>
    <dgm:pt modelId="{12AC30DD-EC16-4D07-8F52-9BE57E01F859}" type="pres">
      <dgm:prSet presAssocID="{758D08AA-9C2E-4826-81B6-069E484EFA1B}" presName="parentText" presStyleLbl="alignNode1" presStyleIdx="2" presStyleCnt="3">
        <dgm:presLayoutVars>
          <dgm:chMax val="1"/>
          <dgm:bulletEnabled val="1"/>
        </dgm:presLayoutVars>
      </dgm:prSet>
      <dgm:spPr/>
    </dgm:pt>
    <dgm:pt modelId="{F3E51E7F-8778-4EAA-9FF3-9D87FA3807B6}" type="pres">
      <dgm:prSet presAssocID="{758D08AA-9C2E-4826-81B6-069E484EFA1B}" presName="descendantText" presStyleLbl="alignAcc1" presStyleIdx="2" presStyleCnt="3">
        <dgm:presLayoutVars>
          <dgm:bulletEnabled val="1"/>
        </dgm:presLayoutVars>
      </dgm:prSet>
      <dgm:spPr/>
    </dgm:pt>
  </dgm:ptLst>
  <dgm:cxnLst>
    <dgm:cxn modelId="{6FA01708-528B-4A99-8F23-CC8FF13790A6}" type="presOf" srcId="{4BDB3F54-0047-4E0A-94CB-FF706C3E9220}" destId="{F3E51E7F-8778-4EAA-9FF3-9D87FA3807B6}" srcOrd="0" destOrd="1" presId="urn:microsoft.com/office/officeart/2005/8/layout/chevron2"/>
    <dgm:cxn modelId="{63685211-BF98-4438-8551-EAC3BB5BDEE3}" srcId="{91219385-AC63-4E07-8E18-F775317D9775}" destId="{C64A70C4-F937-4220-A78D-AFB414669781}" srcOrd="1" destOrd="0" parTransId="{DA9CF1A7-3E9C-47A5-BBE4-60317566CCD7}" sibTransId="{C8726BFF-6BD4-4ACC-9451-3CE10B7A7A26}"/>
    <dgm:cxn modelId="{DFB5A924-BCB2-4EDB-BF75-94384A44EF6D}" srcId="{758D08AA-9C2E-4826-81B6-069E484EFA1B}" destId="{4BDB3F54-0047-4E0A-94CB-FF706C3E9220}" srcOrd="1" destOrd="0" parTransId="{78064883-604C-4CFE-B642-111E285BFD29}" sibTransId="{62DAF3AB-D0C9-4F6C-B40A-A41D71AA59AF}"/>
    <dgm:cxn modelId="{9279EF72-84BA-4FDC-83BB-036A0EB3FF3F}" type="presOf" srcId="{295D143A-D408-49E3-9D21-81F5EDEC510D}" destId="{F3E51E7F-8778-4EAA-9FF3-9D87FA3807B6}" srcOrd="0" destOrd="0" presId="urn:microsoft.com/office/officeart/2005/8/layout/chevron2"/>
    <dgm:cxn modelId="{01B90953-F711-41B5-B876-7942F4A06889}" type="presOf" srcId="{EA19F6F6-8581-447F-ABD5-41426C78394E}" destId="{4C4B2EB4-047B-491A-917F-479576513243}" srcOrd="0" destOrd="0" presId="urn:microsoft.com/office/officeart/2005/8/layout/chevron2"/>
    <dgm:cxn modelId="{B51C5C59-68E4-4EFA-B533-4A0237F641AD}" srcId="{EA19F6F6-8581-447F-ABD5-41426C78394E}" destId="{3E21F269-5418-451D-A19D-5DB82563BE8C}" srcOrd="0" destOrd="0" parTransId="{158FE814-F3BC-4A5C-9190-8F4CA9223C7D}" sibTransId="{D4D99AA3-DD99-430E-A9A9-B66A9026AD50}"/>
    <dgm:cxn modelId="{80024859-EFA7-43D9-AA5C-81A30BFEA4F0}" srcId="{91219385-AC63-4E07-8E18-F775317D9775}" destId="{EA19F6F6-8581-447F-ABD5-41426C78394E}" srcOrd="0" destOrd="0" parTransId="{3CA5EFF1-6373-47CA-B996-5390DF88993A}" sibTransId="{D8FA34F6-C985-4041-982C-05EAEC35F5B2}"/>
    <dgm:cxn modelId="{7F224E7B-71A9-4FCD-8F4A-50AD1B0ED1AB}" type="presOf" srcId="{758D08AA-9C2E-4826-81B6-069E484EFA1B}" destId="{12AC30DD-EC16-4D07-8F52-9BE57E01F859}" srcOrd="0" destOrd="0" presId="urn:microsoft.com/office/officeart/2005/8/layout/chevron2"/>
    <dgm:cxn modelId="{EE627A8A-A1E6-41A2-935B-0E791E6D3778}" type="presOf" srcId="{1BD47D44-04CF-43C8-8598-AADBD9AD5303}" destId="{67FC739C-6D53-4F37-89F1-0BD8AD232973}" srcOrd="0" destOrd="0" presId="urn:microsoft.com/office/officeart/2005/8/layout/chevron2"/>
    <dgm:cxn modelId="{BCBFF690-BE28-4DA3-931A-7D442B92D55D}" srcId="{C64A70C4-F937-4220-A78D-AFB414669781}" destId="{1BD47D44-04CF-43C8-8598-AADBD9AD5303}" srcOrd="0" destOrd="0" parTransId="{66996DCC-F74C-49FC-ADF2-4E0A92F70824}" sibTransId="{CA98E350-0EA0-4136-9BE6-3D5EAFE51796}"/>
    <dgm:cxn modelId="{F28655C7-37F4-4C47-B053-6EC3B9075A09}" type="presOf" srcId="{91219385-AC63-4E07-8E18-F775317D9775}" destId="{E774B765-81CA-46DA-8742-EBE35B5AB819}" srcOrd="0" destOrd="0" presId="urn:microsoft.com/office/officeart/2005/8/layout/chevron2"/>
    <dgm:cxn modelId="{83F623CA-1C96-4C5E-93C9-0968494EBD20}" srcId="{91219385-AC63-4E07-8E18-F775317D9775}" destId="{758D08AA-9C2E-4826-81B6-069E484EFA1B}" srcOrd="2" destOrd="0" parTransId="{A9467A98-A923-469B-8989-12D19A2D9394}" sibTransId="{4BEBB74D-F212-486E-9E72-3DE902E47766}"/>
    <dgm:cxn modelId="{3D88F7EA-9080-46B7-9CDE-75BE6F609291}" type="presOf" srcId="{3E21F269-5418-451D-A19D-5DB82563BE8C}" destId="{CDBA3051-E34C-463C-86BF-D827F45379D7}" srcOrd="0" destOrd="0" presId="urn:microsoft.com/office/officeart/2005/8/layout/chevron2"/>
    <dgm:cxn modelId="{BB0ACBEB-33BE-42EF-B600-50FAE673D001}" srcId="{758D08AA-9C2E-4826-81B6-069E484EFA1B}" destId="{295D143A-D408-49E3-9D21-81F5EDEC510D}" srcOrd="0" destOrd="0" parTransId="{9904D1E9-9229-40E1-9B1B-DE0E0FD9843E}" sibTransId="{82198160-CAE0-4D78-A839-8E2F69FFF297}"/>
    <dgm:cxn modelId="{6F9850EE-B6B3-49FF-B178-6EC4E2A64D88}" type="presOf" srcId="{C64A70C4-F937-4220-A78D-AFB414669781}" destId="{72BA0597-0CF8-47E3-95F7-5BBB902FD420}" srcOrd="0" destOrd="0" presId="urn:microsoft.com/office/officeart/2005/8/layout/chevron2"/>
    <dgm:cxn modelId="{92390951-7DC3-409E-8CBC-4759859C48D3}" type="presParOf" srcId="{E774B765-81CA-46DA-8742-EBE35B5AB819}" destId="{BB8DFF81-0A9A-421E-B2FD-2E8A9936DFFB}" srcOrd="0" destOrd="0" presId="urn:microsoft.com/office/officeart/2005/8/layout/chevron2"/>
    <dgm:cxn modelId="{31E34C10-C865-4D77-ABF6-4F05CFB42706}" type="presParOf" srcId="{BB8DFF81-0A9A-421E-B2FD-2E8A9936DFFB}" destId="{4C4B2EB4-047B-491A-917F-479576513243}" srcOrd="0" destOrd="0" presId="urn:microsoft.com/office/officeart/2005/8/layout/chevron2"/>
    <dgm:cxn modelId="{F68AAFDD-ED87-4F9F-A782-05C51630E885}" type="presParOf" srcId="{BB8DFF81-0A9A-421E-B2FD-2E8A9936DFFB}" destId="{CDBA3051-E34C-463C-86BF-D827F45379D7}" srcOrd="1" destOrd="0" presId="urn:microsoft.com/office/officeart/2005/8/layout/chevron2"/>
    <dgm:cxn modelId="{4E9C0868-F745-4836-B291-F1140633F4AD}" type="presParOf" srcId="{E774B765-81CA-46DA-8742-EBE35B5AB819}" destId="{B4B3971D-6294-42B5-AEB5-85D39DEA3739}" srcOrd="1" destOrd="0" presId="urn:microsoft.com/office/officeart/2005/8/layout/chevron2"/>
    <dgm:cxn modelId="{9209FB8C-FC9A-4BE3-9BEB-0AEEADAC8A35}" type="presParOf" srcId="{E774B765-81CA-46DA-8742-EBE35B5AB819}" destId="{FE9E1775-44D7-46B1-BFDB-2B48D660FF27}" srcOrd="2" destOrd="0" presId="urn:microsoft.com/office/officeart/2005/8/layout/chevron2"/>
    <dgm:cxn modelId="{7AC13540-67CA-44EA-A725-EE14650534DB}" type="presParOf" srcId="{FE9E1775-44D7-46B1-BFDB-2B48D660FF27}" destId="{72BA0597-0CF8-47E3-95F7-5BBB902FD420}" srcOrd="0" destOrd="0" presId="urn:microsoft.com/office/officeart/2005/8/layout/chevron2"/>
    <dgm:cxn modelId="{A252BEA5-2F10-4581-B118-CB70A65F6917}" type="presParOf" srcId="{FE9E1775-44D7-46B1-BFDB-2B48D660FF27}" destId="{67FC739C-6D53-4F37-89F1-0BD8AD232973}" srcOrd="1" destOrd="0" presId="urn:microsoft.com/office/officeart/2005/8/layout/chevron2"/>
    <dgm:cxn modelId="{4A77F6BF-A8E2-4FB8-93F7-F52C0A32850E}" type="presParOf" srcId="{E774B765-81CA-46DA-8742-EBE35B5AB819}" destId="{88CEFA88-6020-4CBF-A384-83E3CE52E6B5}" srcOrd="3" destOrd="0" presId="urn:microsoft.com/office/officeart/2005/8/layout/chevron2"/>
    <dgm:cxn modelId="{EB4DA160-FA5D-46E1-8728-B74E8C281231}" type="presParOf" srcId="{E774B765-81CA-46DA-8742-EBE35B5AB819}" destId="{BFBEFE64-A09C-48EE-A82E-7D8C58F73FBA}" srcOrd="4" destOrd="0" presId="urn:microsoft.com/office/officeart/2005/8/layout/chevron2"/>
    <dgm:cxn modelId="{0DE9FAA5-90D9-4820-AA7B-4579EC0A7273}" type="presParOf" srcId="{BFBEFE64-A09C-48EE-A82E-7D8C58F73FBA}" destId="{12AC30DD-EC16-4D07-8F52-9BE57E01F859}" srcOrd="0" destOrd="0" presId="urn:microsoft.com/office/officeart/2005/8/layout/chevron2"/>
    <dgm:cxn modelId="{209D3917-1E00-4D36-8DCE-A415489ED5D6}" type="presParOf" srcId="{BFBEFE64-A09C-48EE-A82E-7D8C58F73FBA}" destId="{F3E51E7F-8778-4EAA-9FF3-9D87FA3807B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A22451-05E8-4E21-8B57-90AAFE1FB6A4}" type="doc">
      <dgm:prSet loTypeId="urn:microsoft.com/office/officeart/2009/3/layout/DescendingProcess" loCatId="process" qsTypeId="urn:microsoft.com/office/officeart/2005/8/quickstyle/simple1" qsCatId="simple" csTypeId="urn:microsoft.com/office/officeart/2005/8/colors/accent3_2" csCatId="accent3" phldr="1"/>
      <dgm:spPr/>
      <dgm:t>
        <a:bodyPr/>
        <a:lstStyle/>
        <a:p>
          <a:endParaRPr lang="it-IT"/>
        </a:p>
      </dgm:t>
    </dgm:pt>
    <dgm:pt modelId="{867021A3-D386-4229-A754-03B714CAF995}">
      <dgm:prSet phldrT="[Testo]"/>
      <dgm:spPr/>
      <dgm:t>
        <a:bodyPr/>
        <a:lstStyle/>
        <a:p>
          <a:endParaRPr lang="it-IT"/>
        </a:p>
      </dgm:t>
    </dgm:pt>
    <dgm:pt modelId="{48853250-74A5-42A0-ADDE-6B95B8FBA9B1}" type="parTrans" cxnId="{D45CC1E8-C55C-4B0C-9FC3-24EDC9DCEC3B}">
      <dgm:prSet/>
      <dgm:spPr/>
      <dgm:t>
        <a:bodyPr/>
        <a:lstStyle/>
        <a:p>
          <a:endParaRPr lang="it-IT"/>
        </a:p>
      </dgm:t>
    </dgm:pt>
    <dgm:pt modelId="{01DDD98B-BFCC-44FA-BC69-6D0B23CC8817}" type="sibTrans" cxnId="{D45CC1E8-C55C-4B0C-9FC3-24EDC9DCEC3B}">
      <dgm:prSet/>
      <dgm:spPr/>
      <dgm:t>
        <a:bodyPr/>
        <a:lstStyle/>
        <a:p>
          <a:endParaRPr lang="it-IT"/>
        </a:p>
      </dgm:t>
    </dgm:pt>
    <dgm:pt modelId="{FD5FA04B-4897-4C71-8E9F-20BA0E8471C3}" type="pres">
      <dgm:prSet presAssocID="{30A22451-05E8-4E21-8B57-90AAFE1FB6A4}" presName="Name0" presStyleCnt="0">
        <dgm:presLayoutVars>
          <dgm:chMax val="7"/>
          <dgm:chPref val="5"/>
        </dgm:presLayoutVars>
      </dgm:prSet>
      <dgm:spPr/>
    </dgm:pt>
    <dgm:pt modelId="{CC97D4A4-9C30-4197-9F1C-A0F859B4D277}" type="pres">
      <dgm:prSet presAssocID="{30A22451-05E8-4E21-8B57-90AAFE1FB6A4}" presName="arrowNode" presStyleLbl="node1" presStyleIdx="0" presStyleCnt="1" custAng="14052242" custScaleX="56795" custScaleY="49813" custLinFactNeighborX="-31103" custLinFactNeighborY="-20048"/>
      <dgm:spPr/>
    </dgm:pt>
    <dgm:pt modelId="{728F3FC4-BA97-4769-B5E8-EA5F02158D37}" type="pres">
      <dgm:prSet presAssocID="{867021A3-D386-4229-A754-03B714CAF995}" presName="txNode1" presStyleLbl="revTx" presStyleIdx="0" presStyleCnt="1" custLinFactNeighborX="-2218" custLinFactNeighborY="97103">
        <dgm:presLayoutVars>
          <dgm:bulletEnabled val="1"/>
        </dgm:presLayoutVars>
      </dgm:prSet>
      <dgm:spPr/>
    </dgm:pt>
  </dgm:ptLst>
  <dgm:cxnLst>
    <dgm:cxn modelId="{37908117-4D2E-46AE-864E-158DB4AFCA93}" type="presOf" srcId="{867021A3-D386-4229-A754-03B714CAF995}" destId="{728F3FC4-BA97-4769-B5E8-EA5F02158D37}" srcOrd="0" destOrd="0" presId="urn:microsoft.com/office/officeart/2009/3/layout/DescendingProcess"/>
    <dgm:cxn modelId="{0D66CE1C-A46A-4830-AD6E-CF59C4C82D6D}" type="presOf" srcId="{30A22451-05E8-4E21-8B57-90AAFE1FB6A4}" destId="{FD5FA04B-4897-4C71-8E9F-20BA0E8471C3}" srcOrd="0" destOrd="0" presId="urn:microsoft.com/office/officeart/2009/3/layout/DescendingProcess"/>
    <dgm:cxn modelId="{D45CC1E8-C55C-4B0C-9FC3-24EDC9DCEC3B}" srcId="{30A22451-05E8-4E21-8B57-90AAFE1FB6A4}" destId="{867021A3-D386-4229-A754-03B714CAF995}" srcOrd="0" destOrd="0" parTransId="{48853250-74A5-42A0-ADDE-6B95B8FBA9B1}" sibTransId="{01DDD98B-BFCC-44FA-BC69-6D0B23CC8817}"/>
    <dgm:cxn modelId="{62D2545D-CF3A-4DE3-BB64-79002012BD36}" type="presParOf" srcId="{FD5FA04B-4897-4C71-8E9F-20BA0E8471C3}" destId="{CC97D4A4-9C30-4197-9F1C-A0F859B4D277}" srcOrd="0" destOrd="0" presId="urn:microsoft.com/office/officeart/2009/3/layout/DescendingProcess"/>
    <dgm:cxn modelId="{822AE356-CCE3-400C-93D0-8BA1673670F1}" type="presParOf" srcId="{FD5FA04B-4897-4C71-8E9F-20BA0E8471C3}" destId="{728F3FC4-BA97-4769-B5E8-EA5F02158D37}" srcOrd="1"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219385-AC63-4E07-8E18-F775317D9775}" type="doc">
      <dgm:prSet loTypeId="urn:microsoft.com/office/officeart/2005/8/layout/chevron2" loCatId="process" qsTypeId="urn:microsoft.com/office/officeart/2005/8/quickstyle/simple1" qsCatId="simple" csTypeId="urn:microsoft.com/office/officeart/2005/8/colors/accent3_2" csCatId="accent3" phldr="1"/>
      <dgm:spPr/>
      <dgm:t>
        <a:bodyPr/>
        <a:lstStyle/>
        <a:p>
          <a:endParaRPr lang="it-IT"/>
        </a:p>
      </dgm:t>
    </dgm:pt>
    <dgm:pt modelId="{EA19F6F6-8581-447F-ABD5-41426C78394E}">
      <dgm:prSet phldrT="[Testo]"/>
      <dgm:spPr/>
      <dgm:t>
        <a:bodyPr/>
        <a:lstStyle/>
        <a:p>
          <a:r>
            <a:rPr lang="it-IT" dirty="0"/>
            <a:t>1</a:t>
          </a:r>
        </a:p>
      </dgm:t>
    </dgm:pt>
    <dgm:pt modelId="{3CA5EFF1-6373-47CA-B996-5390DF88993A}" type="parTrans" cxnId="{80024859-EFA7-43D9-AA5C-81A30BFEA4F0}">
      <dgm:prSet/>
      <dgm:spPr/>
      <dgm:t>
        <a:bodyPr/>
        <a:lstStyle/>
        <a:p>
          <a:endParaRPr lang="it-IT"/>
        </a:p>
      </dgm:t>
    </dgm:pt>
    <dgm:pt modelId="{D8FA34F6-C985-4041-982C-05EAEC35F5B2}" type="sibTrans" cxnId="{80024859-EFA7-43D9-AA5C-81A30BFEA4F0}">
      <dgm:prSet/>
      <dgm:spPr/>
      <dgm:t>
        <a:bodyPr/>
        <a:lstStyle/>
        <a:p>
          <a:endParaRPr lang="it-IT"/>
        </a:p>
      </dgm:t>
    </dgm:pt>
    <dgm:pt modelId="{C64A70C4-F937-4220-A78D-AFB414669781}">
      <dgm:prSet phldrT="[Testo]"/>
      <dgm:spPr/>
      <dgm:t>
        <a:bodyPr/>
        <a:lstStyle/>
        <a:p>
          <a:r>
            <a:rPr lang="it-IT" dirty="0"/>
            <a:t>2</a:t>
          </a:r>
        </a:p>
      </dgm:t>
    </dgm:pt>
    <dgm:pt modelId="{DA9CF1A7-3E9C-47A5-BBE4-60317566CCD7}" type="parTrans" cxnId="{63685211-BF98-4438-8551-EAC3BB5BDEE3}">
      <dgm:prSet/>
      <dgm:spPr/>
      <dgm:t>
        <a:bodyPr/>
        <a:lstStyle/>
        <a:p>
          <a:endParaRPr lang="it-IT"/>
        </a:p>
      </dgm:t>
    </dgm:pt>
    <dgm:pt modelId="{C8726BFF-6BD4-4ACC-9451-3CE10B7A7A26}" type="sibTrans" cxnId="{63685211-BF98-4438-8551-EAC3BB5BDEE3}">
      <dgm:prSet/>
      <dgm:spPr/>
      <dgm:t>
        <a:bodyPr/>
        <a:lstStyle/>
        <a:p>
          <a:endParaRPr lang="it-IT"/>
        </a:p>
      </dgm:t>
    </dgm:pt>
    <dgm:pt modelId="{295D143A-D408-49E3-9D21-81F5EDEC510D}">
      <dgm:prSet phldrT="[Testo]"/>
      <dgm:spPr/>
      <dgm:t>
        <a:bodyPr/>
        <a:lstStyle/>
        <a:p>
          <a:pPr>
            <a:buNone/>
          </a:pPr>
          <a:r>
            <a:rPr lang="it-IT" b="0" strike="noStrike" spc="-1" dirty="0">
              <a:latin typeface="Arial"/>
              <a:ea typeface="DejaVu Sans"/>
            </a:rPr>
            <a:t>the system </a:t>
          </a:r>
          <a:r>
            <a:rPr lang="it-IT" b="0" strike="noStrike" spc="-1" dirty="0" err="1">
              <a:latin typeface="Arial"/>
              <a:ea typeface="DejaVu Sans"/>
            </a:rPr>
            <a:t>is</a:t>
          </a:r>
          <a:r>
            <a:rPr lang="it-IT" b="0" strike="noStrike" spc="-1" dirty="0">
              <a:latin typeface="Arial"/>
              <a:ea typeface="DejaVu Sans"/>
            </a:rPr>
            <a:t> </a:t>
          </a:r>
          <a:r>
            <a:rPr lang="it-IT" b="0" strike="noStrike" spc="-1" dirty="0" err="1">
              <a:latin typeface="Arial"/>
              <a:ea typeface="DejaVu Sans"/>
            </a:rPr>
            <a:t>relaxed</a:t>
          </a:r>
          <a:r>
            <a:rPr lang="it-IT" b="0" strike="noStrike" spc="-1" dirty="0">
              <a:latin typeface="Arial"/>
              <a:ea typeface="DejaVu Sans"/>
            </a:rPr>
            <a:t> under </a:t>
          </a:r>
          <a:r>
            <a:rPr lang="it-IT" b="0" strike="noStrike" spc="-1" dirty="0" err="1">
              <a:latin typeface="Arial"/>
              <a:ea typeface="DejaVu Sans"/>
            </a:rPr>
            <a:t>constant</a:t>
          </a:r>
          <a:r>
            <a:rPr lang="it-IT" b="0" strike="noStrike" spc="-1" dirty="0">
              <a:latin typeface="Arial"/>
              <a:ea typeface="DejaVu Sans"/>
            </a:rPr>
            <a:t> T and P with </a:t>
          </a:r>
          <a:r>
            <a:rPr lang="it-IT" b="0" strike="noStrike" spc="-1" dirty="0" err="1">
              <a:latin typeface="Arial"/>
              <a:ea typeface="DejaVu Sans"/>
            </a:rPr>
            <a:t>Berendsen</a:t>
          </a:r>
          <a:r>
            <a:rPr lang="it-IT" b="0" strike="noStrike" spc="-1" dirty="0">
              <a:latin typeface="Arial"/>
              <a:ea typeface="DejaVu Sans"/>
            </a:rPr>
            <a:t> (fast)</a:t>
          </a:r>
          <a:endParaRPr lang="it-IT" dirty="0"/>
        </a:p>
      </dgm:t>
    </dgm:pt>
    <dgm:pt modelId="{9904D1E9-9229-40E1-9B1B-DE0E0FD9843E}" type="parTrans" cxnId="{BB0ACBEB-33BE-42EF-B600-50FAE673D001}">
      <dgm:prSet/>
      <dgm:spPr/>
      <dgm:t>
        <a:bodyPr/>
        <a:lstStyle/>
        <a:p>
          <a:endParaRPr lang="it-IT"/>
        </a:p>
      </dgm:t>
    </dgm:pt>
    <dgm:pt modelId="{82198160-CAE0-4D78-A839-8E2F69FFF297}" type="sibTrans" cxnId="{BB0ACBEB-33BE-42EF-B600-50FAE673D001}">
      <dgm:prSet/>
      <dgm:spPr/>
      <dgm:t>
        <a:bodyPr/>
        <a:lstStyle/>
        <a:p>
          <a:endParaRPr lang="it-IT"/>
        </a:p>
      </dgm:t>
    </dgm:pt>
    <dgm:pt modelId="{3E21F269-5418-451D-A19D-5DB82563BE8C}">
      <dgm:prSet phldrT="[Testo]"/>
      <dgm:spPr/>
      <dgm:t>
        <a:bodyPr/>
        <a:lstStyle/>
        <a:p>
          <a:pPr>
            <a:buNone/>
          </a:pPr>
          <a:r>
            <a:rPr lang="it-IT" b="0" strike="noStrike" spc="-1" dirty="0">
              <a:latin typeface="Arial"/>
              <a:ea typeface="DejaVu Sans"/>
            </a:rPr>
            <a:t>one </a:t>
          </a:r>
          <a:r>
            <a:rPr lang="it-IT" b="0" strike="noStrike" spc="-1" dirty="0" err="1">
              <a:latin typeface="Arial"/>
              <a:ea typeface="DejaVu Sans"/>
            </a:rPr>
            <a:t>atom</a:t>
          </a:r>
          <a:r>
            <a:rPr lang="it-IT" b="0" strike="noStrike" spc="-1" dirty="0">
              <a:latin typeface="Arial"/>
              <a:ea typeface="DejaVu Sans"/>
            </a:rPr>
            <a:t> </a:t>
          </a:r>
          <a:r>
            <a:rPr lang="it-IT" b="0" strike="noStrike" spc="-1" dirty="0" err="1">
              <a:latin typeface="Arial"/>
              <a:ea typeface="DejaVu Sans"/>
            </a:rPr>
            <a:t>is</a:t>
          </a:r>
          <a:r>
            <a:rPr lang="it-IT" b="0" strike="noStrike" spc="-1" dirty="0">
              <a:latin typeface="Arial"/>
              <a:ea typeface="DejaVu Sans"/>
            </a:rPr>
            <a:t> </a:t>
          </a:r>
          <a:r>
            <a:rPr lang="it-IT" b="0" strike="noStrike" spc="-1" dirty="0" err="1">
              <a:latin typeface="Arial"/>
              <a:ea typeface="DejaVu Sans"/>
            </a:rPr>
            <a:t>randomly</a:t>
          </a:r>
          <a:r>
            <a:rPr lang="it-IT" b="0" strike="noStrike" spc="-1" dirty="0">
              <a:latin typeface="Arial"/>
              <a:ea typeface="DejaVu Sans"/>
            </a:rPr>
            <a:t> </a:t>
          </a:r>
          <a:r>
            <a:rPr lang="it-IT" b="0" strike="noStrike" spc="-1" dirty="0" err="1">
              <a:latin typeface="Arial"/>
              <a:ea typeface="DejaVu Sans"/>
            </a:rPr>
            <a:t>selected</a:t>
          </a:r>
          <a:r>
            <a:rPr lang="it-IT" b="0" strike="noStrike" spc="-1" dirty="0">
              <a:latin typeface="Arial"/>
              <a:ea typeface="DejaVu Sans"/>
            </a:rPr>
            <a:t> in the </a:t>
          </a:r>
          <a:r>
            <a:rPr lang="it-IT" b="0" strike="noStrike" spc="-1" dirty="0" err="1">
              <a:latin typeface="Arial"/>
              <a:ea typeface="DejaVu Sans"/>
            </a:rPr>
            <a:t>supercell</a:t>
          </a:r>
          <a:endParaRPr lang="it-IT" dirty="0"/>
        </a:p>
      </dgm:t>
    </dgm:pt>
    <dgm:pt modelId="{158FE814-F3BC-4A5C-9190-8F4CA9223C7D}" type="parTrans" cxnId="{B51C5C59-68E4-4EFA-B533-4A0237F641AD}">
      <dgm:prSet/>
      <dgm:spPr/>
      <dgm:t>
        <a:bodyPr/>
        <a:lstStyle/>
        <a:p>
          <a:endParaRPr lang="it-IT"/>
        </a:p>
      </dgm:t>
    </dgm:pt>
    <dgm:pt modelId="{D4D99AA3-DD99-430E-A9A9-B66A9026AD50}" type="sibTrans" cxnId="{B51C5C59-68E4-4EFA-B533-4A0237F641AD}">
      <dgm:prSet/>
      <dgm:spPr/>
      <dgm:t>
        <a:bodyPr/>
        <a:lstStyle/>
        <a:p>
          <a:endParaRPr lang="it-IT"/>
        </a:p>
      </dgm:t>
    </dgm:pt>
    <dgm:pt modelId="{758D08AA-9C2E-4826-81B6-069E484EFA1B}">
      <dgm:prSet phldrT="[Testo]"/>
      <dgm:spPr/>
      <dgm:t>
        <a:bodyPr/>
        <a:lstStyle/>
        <a:p>
          <a:r>
            <a:rPr lang="it-IT" dirty="0"/>
            <a:t>4</a:t>
          </a:r>
        </a:p>
      </dgm:t>
    </dgm:pt>
    <dgm:pt modelId="{4BEBB74D-F212-486E-9E72-3DE902E47766}" type="sibTrans" cxnId="{83F623CA-1C96-4C5E-93C9-0968494EBD20}">
      <dgm:prSet/>
      <dgm:spPr/>
      <dgm:t>
        <a:bodyPr/>
        <a:lstStyle/>
        <a:p>
          <a:endParaRPr lang="it-IT"/>
        </a:p>
      </dgm:t>
    </dgm:pt>
    <dgm:pt modelId="{A9467A98-A923-469B-8989-12D19A2D9394}" type="parTrans" cxnId="{83F623CA-1C96-4C5E-93C9-0968494EBD20}">
      <dgm:prSet/>
      <dgm:spPr/>
      <dgm:t>
        <a:bodyPr/>
        <a:lstStyle/>
        <a:p>
          <a:endParaRPr lang="it-IT"/>
        </a:p>
      </dgm:t>
    </dgm:pt>
    <dgm:pt modelId="{8D304CD9-8F0D-4305-89E2-7C8E35BA5586}">
      <dgm:prSet phldrT="[Testo]"/>
      <dgm:spPr/>
      <dgm:t>
        <a:bodyPr/>
        <a:lstStyle/>
        <a:p>
          <a:pPr>
            <a:buNone/>
          </a:pPr>
          <a:r>
            <a:rPr lang="it-IT" dirty="0"/>
            <a:t>3</a:t>
          </a:r>
        </a:p>
      </dgm:t>
    </dgm:pt>
    <dgm:pt modelId="{CFEE7B5A-195B-4F4E-94CD-8954D80ED7D5}" type="parTrans" cxnId="{B6662444-DAF3-44D1-829F-DC881D181949}">
      <dgm:prSet/>
      <dgm:spPr/>
      <dgm:t>
        <a:bodyPr/>
        <a:lstStyle/>
        <a:p>
          <a:endParaRPr lang="it-IT"/>
        </a:p>
      </dgm:t>
    </dgm:pt>
    <dgm:pt modelId="{673DB106-F812-43EC-96F2-A9E576E2A221}" type="sibTrans" cxnId="{B6662444-DAF3-44D1-829F-DC881D181949}">
      <dgm:prSet/>
      <dgm:spPr/>
      <dgm:t>
        <a:bodyPr/>
        <a:lstStyle/>
        <a:p>
          <a:endParaRPr lang="it-IT"/>
        </a:p>
      </dgm:t>
    </dgm:pt>
    <dgm:pt modelId="{C3484C9E-1187-49DC-BC61-725AB6E63400}">
      <dgm:prSet phldrT="[Testo]"/>
      <dgm:spPr/>
      <dgm:t>
        <a:bodyPr/>
        <a:lstStyle/>
        <a:p>
          <a:pPr>
            <a:buNone/>
          </a:pPr>
          <a:r>
            <a:rPr lang="it-IT" dirty="0" err="1"/>
            <a:t>change</a:t>
          </a:r>
          <a:r>
            <a:rPr lang="it-IT" dirty="0"/>
            <a:t> the </a:t>
          </a:r>
          <a:r>
            <a:rPr lang="it-IT" dirty="0" err="1"/>
            <a:t>type</a:t>
          </a:r>
          <a:r>
            <a:rPr lang="it-IT" dirty="0"/>
            <a:t> of </a:t>
          </a:r>
          <a:r>
            <a:rPr lang="it-IT" dirty="0" err="1"/>
            <a:t>atom</a:t>
          </a:r>
          <a:r>
            <a:rPr lang="it-IT" dirty="0"/>
            <a:t> (C) to the </a:t>
          </a:r>
          <a:r>
            <a:rPr lang="it-IT" dirty="0" err="1"/>
            <a:t>desired</a:t>
          </a:r>
          <a:r>
            <a:rPr lang="it-IT" dirty="0"/>
            <a:t> </a:t>
          </a:r>
          <a:r>
            <a:rPr lang="it-IT" dirty="0" err="1"/>
            <a:t>element</a:t>
          </a:r>
          <a:r>
            <a:rPr lang="it-IT" dirty="0"/>
            <a:t> </a:t>
          </a:r>
        </a:p>
      </dgm:t>
    </dgm:pt>
    <dgm:pt modelId="{00A28213-4FBC-4C49-98E1-59E84138FEA6}" type="parTrans" cxnId="{1AD841C5-8C0E-4436-A474-EDE618AB7B06}">
      <dgm:prSet/>
      <dgm:spPr/>
      <dgm:t>
        <a:bodyPr/>
        <a:lstStyle/>
        <a:p>
          <a:endParaRPr lang="it-IT"/>
        </a:p>
      </dgm:t>
    </dgm:pt>
    <dgm:pt modelId="{500ED576-8F49-4A98-B21F-F26C82681C95}" type="sibTrans" cxnId="{1AD841C5-8C0E-4436-A474-EDE618AB7B06}">
      <dgm:prSet/>
      <dgm:spPr/>
      <dgm:t>
        <a:bodyPr/>
        <a:lstStyle/>
        <a:p>
          <a:endParaRPr lang="it-IT"/>
        </a:p>
      </dgm:t>
    </dgm:pt>
    <dgm:pt modelId="{2DAB324F-2176-43FD-805A-15616DC8164E}">
      <dgm:prSet phldrT="[Testo]"/>
      <dgm:spPr/>
      <dgm:t>
        <a:bodyPr/>
        <a:lstStyle/>
        <a:p>
          <a:pPr>
            <a:buNone/>
          </a:pPr>
          <a:r>
            <a:rPr lang="it-IT" b="0" strike="noStrike" spc="-1" dirty="0">
              <a:latin typeface="Arial"/>
              <a:ea typeface="DejaVu Sans"/>
            </a:rPr>
            <a:t>a new position for </a:t>
          </a:r>
          <a:r>
            <a:rPr lang="it-IT" b="0" strike="noStrike" spc="-1" dirty="0" err="1">
              <a:latin typeface="Arial"/>
              <a:ea typeface="DejaVu Sans"/>
            </a:rPr>
            <a:t>this</a:t>
          </a:r>
          <a:r>
            <a:rPr lang="it-IT" b="0" strike="noStrike" spc="-1" dirty="0">
              <a:latin typeface="Arial"/>
              <a:ea typeface="DejaVu Sans"/>
            </a:rPr>
            <a:t> </a:t>
          </a:r>
          <a:r>
            <a:rPr lang="it-IT" b="0" strike="noStrike" spc="-1" dirty="0" err="1">
              <a:latin typeface="Arial"/>
              <a:ea typeface="DejaVu Sans"/>
            </a:rPr>
            <a:t>atom</a:t>
          </a:r>
          <a:r>
            <a:rPr lang="it-IT" b="0" strike="noStrike" spc="-1" dirty="0">
              <a:latin typeface="Arial"/>
              <a:ea typeface="DejaVu Sans"/>
            </a:rPr>
            <a:t> </a:t>
          </a:r>
          <a:r>
            <a:rPr lang="it-IT" b="0" strike="noStrike" spc="-1" dirty="0" err="1">
              <a:latin typeface="Arial"/>
              <a:ea typeface="DejaVu Sans"/>
            </a:rPr>
            <a:t>is</a:t>
          </a:r>
          <a:r>
            <a:rPr lang="it-IT" b="0" strike="noStrike" spc="-1" dirty="0">
              <a:latin typeface="Arial"/>
              <a:ea typeface="DejaVu Sans"/>
            </a:rPr>
            <a:t> </a:t>
          </a:r>
          <a:r>
            <a:rPr lang="it-IT" b="0" strike="noStrike" spc="-1" dirty="0" err="1">
              <a:latin typeface="Arial"/>
              <a:ea typeface="DejaVu Sans"/>
            </a:rPr>
            <a:t>generated</a:t>
          </a:r>
          <a:r>
            <a:rPr lang="it-IT" b="0" strike="noStrike" spc="-1" dirty="0">
              <a:latin typeface="Arial"/>
              <a:ea typeface="DejaVu Sans"/>
            </a:rPr>
            <a:t> </a:t>
          </a:r>
          <a:r>
            <a:rPr lang="it-IT" b="0" strike="noStrike" spc="-1" dirty="0" err="1">
              <a:latin typeface="Arial"/>
              <a:ea typeface="DejaVu Sans"/>
            </a:rPr>
            <a:t>randomly</a:t>
          </a:r>
          <a:r>
            <a:rPr lang="it-IT" b="0" strike="noStrike" spc="-1" dirty="0">
              <a:latin typeface="Arial"/>
              <a:ea typeface="DejaVu Sans"/>
            </a:rPr>
            <a:t> </a:t>
          </a:r>
          <a:r>
            <a:rPr lang="it-IT" b="0" strike="noStrike" spc="-1" dirty="0" err="1">
              <a:latin typeface="Arial"/>
              <a:ea typeface="DejaVu Sans"/>
            </a:rPr>
            <a:t>such</a:t>
          </a:r>
          <a:r>
            <a:rPr lang="it-IT" b="0" strike="noStrike" spc="-1" dirty="0">
              <a:latin typeface="Arial"/>
              <a:ea typeface="DejaVu Sans"/>
            </a:rPr>
            <a:t> </a:t>
          </a:r>
          <a:r>
            <a:rPr lang="it-IT" b="0" strike="noStrike" spc="-1" dirty="0" err="1">
              <a:latin typeface="Arial"/>
              <a:ea typeface="DejaVu Sans"/>
            </a:rPr>
            <a:t>that</a:t>
          </a:r>
          <a:r>
            <a:rPr lang="it-IT" b="0" strike="noStrike" spc="-1" dirty="0">
              <a:latin typeface="Arial"/>
              <a:ea typeface="DejaVu Sans"/>
            </a:rPr>
            <a:t> the </a:t>
          </a:r>
          <a:r>
            <a:rPr lang="it-IT" b="0" strike="noStrike" spc="-1" dirty="0" err="1">
              <a:latin typeface="Arial"/>
              <a:ea typeface="DejaVu Sans"/>
            </a:rPr>
            <a:t>closest</a:t>
          </a:r>
          <a:r>
            <a:rPr lang="it-IT" b="0" strike="noStrike" spc="-1" dirty="0">
              <a:latin typeface="Arial"/>
              <a:ea typeface="DejaVu Sans"/>
            </a:rPr>
            <a:t> </a:t>
          </a:r>
          <a:r>
            <a:rPr lang="it-IT" b="0" strike="noStrike" spc="-1" dirty="0" err="1">
              <a:latin typeface="Arial"/>
              <a:ea typeface="DejaVu Sans"/>
            </a:rPr>
            <a:t>distance</a:t>
          </a:r>
          <a:r>
            <a:rPr lang="it-IT" b="0" strike="noStrike" spc="-1" dirty="0">
              <a:latin typeface="Arial"/>
              <a:ea typeface="DejaVu Sans"/>
            </a:rPr>
            <a:t> with </a:t>
          </a:r>
          <a:r>
            <a:rPr lang="it-IT" b="0" strike="noStrike" spc="-1" dirty="0" err="1">
              <a:latin typeface="Arial"/>
              <a:ea typeface="DejaVu Sans"/>
            </a:rPr>
            <a:t>its</a:t>
          </a:r>
          <a:r>
            <a:rPr lang="it-IT" b="0" strike="noStrike" spc="-1" dirty="0">
              <a:latin typeface="Arial"/>
              <a:ea typeface="DejaVu Sans"/>
            </a:rPr>
            <a:t> first </a:t>
          </a:r>
          <a:r>
            <a:rPr lang="it-IT" b="0" strike="noStrike" spc="-1" dirty="0" err="1">
              <a:latin typeface="Arial"/>
              <a:ea typeface="DejaVu Sans"/>
            </a:rPr>
            <a:t>neighbours</a:t>
          </a:r>
          <a:r>
            <a:rPr lang="it-IT" b="0" strike="noStrike" spc="-1" dirty="0">
              <a:latin typeface="Arial"/>
              <a:ea typeface="DejaVu Sans"/>
            </a:rPr>
            <a:t> &gt; 0.5 Å</a:t>
          </a:r>
          <a:endParaRPr lang="it-IT" dirty="0"/>
        </a:p>
      </dgm:t>
    </dgm:pt>
    <dgm:pt modelId="{B3BC546D-D6B8-4F7E-B09C-9B51232247CE}" type="parTrans" cxnId="{2EEB07AE-565D-4BF5-95EE-186F6D1E1FA6}">
      <dgm:prSet/>
      <dgm:spPr/>
      <dgm:t>
        <a:bodyPr/>
        <a:lstStyle/>
        <a:p>
          <a:endParaRPr lang="it-IT"/>
        </a:p>
      </dgm:t>
    </dgm:pt>
    <dgm:pt modelId="{D682D870-68D9-47D5-980E-29A3F069BFB7}" type="sibTrans" cxnId="{2EEB07AE-565D-4BF5-95EE-186F6D1E1FA6}">
      <dgm:prSet/>
      <dgm:spPr/>
      <dgm:t>
        <a:bodyPr/>
        <a:lstStyle/>
        <a:p>
          <a:endParaRPr lang="it-IT"/>
        </a:p>
      </dgm:t>
    </dgm:pt>
    <dgm:pt modelId="{0905A471-E11A-432A-BEAB-0F8D530E8C2E}">
      <dgm:prSet phldrT="[Testo]"/>
      <dgm:spPr/>
      <dgm:t>
        <a:bodyPr/>
        <a:lstStyle/>
        <a:p>
          <a:r>
            <a:rPr lang="it-IT" dirty="0"/>
            <a:t>6</a:t>
          </a:r>
        </a:p>
      </dgm:t>
    </dgm:pt>
    <dgm:pt modelId="{D53529E2-8B48-450A-AB84-5C952F354BE1}" type="parTrans" cxnId="{4FB1084B-29B4-4C84-9A28-7F9815CC74AC}">
      <dgm:prSet/>
      <dgm:spPr/>
      <dgm:t>
        <a:bodyPr/>
        <a:lstStyle/>
        <a:p>
          <a:endParaRPr lang="it-IT"/>
        </a:p>
      </dgm:t>
    </dgm:pt>
    <dgm:pt modelId="{C9DC90DD-10E7-4CCC-B198-69C155CA91FF}" type="sibTrans" cxnId="{4FB1084B-29B4-4C84-9A28-7F9815CC74AC}">
      <dgm:prSet/>
      <dgm:spPr/>
      <dgm:t>
        <a:bodyPr/>
        <a:lstStyle/>
        <a:p>
          <a:endParaRPr lang="it-IT"/>
        </a:p>
      </dgm:t>
    </dgm:pt>
    <dgm:pt modelId="{F7F7D1E0-5364-44D3-983E-CA873EA668C8}">
      <dgm:prSet phldrT="[Testo]"/>
      <dgm:spPr/>
      <dgm:t>
        <a:bodyPr/>
        <a:lstStyle/>
        <a:p>
          <a:pPr>
            <a:buNone/>
          </a:pPr>
          <a:r>
            <a:rPr lang="it-IT" dirty="0" err="1"/>
            <a:t>select</a:t>
          </a:r>
          <a:r>
            <a:rPr lang="it-IT" dirty="0"/>
            <a:t> </a:t>
          </a:r>
          <a:r>
            <a:rPr lang="it-IT" dirty="0" err="1"/>
            <a:t>only</a:t>
          </a:r>
          <a:r>
            <a:rPr lang="it-IT" dirty="0"/>
            <a:t> the </a:t>
          </a:r>
          <a:r>
            <a:rPr lang="it-IT" dirty="0" err="1"/>
            <a:t>intercalated</a:t>
          </a:r>
          <a:r>
            <a:rPr lang="it-IT" dirty="0"/>
            <a:t> </a:t>
          </a:r>
          <a:r>
            <a:rPr lang="it-IT" dirty="0" err="1"/>
            <a:t>atoms</a:t>
          </a:r>
          <a:r>
            <a:rPr lang="it-IT" dirty="0"/>
            <a:t>, </a:t>
          </a:r>
          <a:r>
            <a:rPr lang="it-IT" dirty="0" err="1"/>
            <a:t>discard</a:t>
          </a:r>
          <a:r>
            <a:rPr lang="it-IT" dirty="0"/>
            <a:t> the </a:t>
          </a:r>
          <a:r>
            <a:rPr lang="it-IT" dirty="0" err="1"/>
            <a:t>remaining</a:t>
          </a:r>
          <a:r>
            <a:rPr lang="it-IT" dirty="0"/>
            <a:t> </a:t>
          </a:r>
          <a:r>
            <a:rPr lang="it-IT" dirty="0" err="1"/>
            <a:t>supercell</a:t>
          </a:r>
          <a:r>
            <a:rPr lang="it-IT" dirty="0"/>
            <a:t> and </a:t>
          </a:r>
          <a:r>
            <a:rPr lang="it-IT" dirty="0" err="1"/>
            <a:t>superimpose</a:t>
          </a:r>
          <a:r>
            <a:rPr lang="it-IT" dirty="0"/>
            <a:t> </a:t>
          </a:r>
          <a:r>
            <a:rPr lang="it-IT" dirty="0" err="1"/>
            <a:t>it</a:t>
          </a:r>
          <a:r>
            <a:rPr lang="it-IT" dirty="0"/>
            <a:t> to the </a:t>
          </a:r>
          <a:r>
            <a:rPr lang="it-IT" b="1" dirty="0">
              <a:solidFill>
                <a:schemeClr val="accent3">
                  <a:lumMod val="50000"/>
                </a:schemeClr>
              </a:solidFill>
              <a:latin typeface="Roboto"/>
            </a:rPr>
            <a:t>[step 0</a:t>
          </a:r>
          <a:r>
            <a:rPr lang="it-IT" b="1" baseline="0" dirty="0">
              <a:solidFill>
                <a:schemeClr val="accent3">
                  <a:lumMod val="50000"/>
                </a:schemeClr>
              </a:solidFill>
              <a:latin typeface="Roboto"/>
            </a:rPr>
            <a:t>]</a:t>
          </a:r>
          <a:r>
            <a:rPr lang="it-IT" baseline="0" dirty="0"/>
            <a:t> </a:t>
          </a:r>
          <a:r>
            <a:rPr lang="it-IT" baseline="0" dirty="0" err="1"/>
            <a:t>perfect</a:t>
          </a:r>
          <a:r>
            <a:rPr lang="it-IT" baseline="0" dirty="0"/>
            <a:t> </a:t>
          </a:r>
          <a:r>
            <a:rPr lang="it-IT" baseline="0" dirty="0" err="1"/>
            <a:t>supercell</a:t>
          </a:r>
          <a:r>
            <a:rPr lang="it-IT" baseline="0" dirty="0"/>
            <a:t> </a:t>
          </a:r>
        </a:p>
      </dgm:t>
    </dgm:pt>
    <dgm:pt modelId="{11C2CCB9-DE98-42CD-9849-3D3252FE401F}" type="parTrans" cxnId="{469F6FC9-2379-420E-8B51-8E3EFFEABFF8}">
      <dgm:prSet/>
      <dgm:spPr/>
      <dgm:t>
        <a:bodyPr/>
        <a:lstStyle/>
        <a:p>
          <a:endParaRPr lang="it-IT"/>
        </a:p>
      </dgm:t>
    </dgm:pt>
    <dgm:pt modelId="{BB12B3F9-098D-4571-942D-BED22EB541B7}" type="sibTrans" cxnId="{469F6FC9-2379-420E-8B51-8E3EFFEABFF8}">
      <dgm:prSet/>
      <dgm:spPr/>
      <dgm:t>
        <a:bodyPr/>
        <a:lstStyle/>
        <a:p>
          <a:endParaRPr lang="it-IT"/>
        </a:p>
      </dgm:t>
    </dgm:pt>
    <dgm:pt modelId="{C7B530AF-9BE4-40A3-9793-484784DFDD6D}">
      <dgm:prSet phldrT="[Testo]"/>
      <dgm:spPr/>
      <dgm:t>
        <a:bodyPr/>
        <a:lstStyle/>
        <a:p>
          <a:r>
            <a:rPr lang="it-IT" baseline="0" dirty="0"/>
            <a:t>7</a:t>
          </a:r>
        </a:p>
      </dgm:t>
    </dgm:pt>
    <dgm:pt modelId="{512D0A44-EFCA-473E-9625-809B6F8A75CD}" type="parTrans" cxnId="{753879DD-5A20-44BB-88D9-BDCF88EE6A97}">
      <dgm:prSet/>
      <dgm:spPr/>
      <dgm:t>
        <a:bodyPr/>
        <a:lstStyle/>
        <a:p>
          <a:endParaRPr lang="it-IT"/>
        </a:p>
      </dgm:t>
    </dgm:pt>
    <dgm:pt modelId="{BEADE50E-5523-45E5-BE0D-56D9265CC4B3}" type="sibTrans" cxnId="{753879DD-5A20-44BB-88D9-BDCF88EE6A97}">
      <dgm:prSet/>
      <dgm:spPr/>
      <dgm:t>
        <a:bodyPr/>
        <a:lstStyle/>
        <a:p>
          <a:endParaRPr lang="it-IT"/>
        </a:p>
      </dgm:t>
    </dgm:pt>
    <dgm:pt modelId="{8B66D3C6-3989-4740-8E31-902F79F4B842}">
      <dgm:prSet phldrT="[Testo]"/>
      <dgm:spPr/>
      <dgm:t>
        <a:bodyPr/>
        <a:lstStyle/>
        <a:p>
          <a:pPr>
            <a:buNone/>
          </a:pPr>
          <a:r>
            <a:rPr lang="it-IT" baseline="0" dirty="0" err="1"/>
            <a:t>let</a:t>
          </a:r>
          <a:r>
            <a:rPr lang="it-IT" baseline="0" dirty="0"/>
            <a:t> evolve and continue </a:t>
          </a:r>
          <a:r>
            <a:rPr lang="it-IT" baseline="0" dirty="0" err="1"/>
            <a:t>analysis</a:t>
          </a:r>
          <a:endParaRPr lang="it-IT" baseline="0" dirty="0"/>
        </a:p>
      </dgm:t>
    </dgm:pt>
    <dgm:pt modelId="{D9C241A8-0792-4784-A871-3AECB7CB4109}" type="parTrans" cxnId="{F2452A73-6D18-4525-A4DC-3D5DD0008499}">
      <dgm:prSet/>
      <dgm:spPr/>
      <dgm:t>
        <a:bodyPr/>
        <a:lstStyle/>
        <a:p>
          <a:endParaRPr lang="it-IT"/>
        </a:p>
      </dgm:t>
    </dgm:pt>
    <dgm:pt modelId="{ACCA4B73-BC60-49A6-9BA0-EA41A739BC7A}" type="sibTrans" cxnId="{F2452A73-6D18-4525-A4DC-3D5DD0008499}">
      <dgm:prSet/>
      <dgm:spPr/>
      <dgm:t>
        <a:bodyPr/>
        <a:lstStyle/>
        <a:p>
          <a:endParaRPr lang="it-IT"/>
        </a:p>
      </dgm:t>
    </dgm:pt>
    <dgm:pt modelId="{1EC943DA-58A9-47CD-BACD-3B9E98756B3D}">
      <dgm:prSet phldrT="[Testo]"/>
      <dgm:spPr/>
      <dgm:t>
        <a:bodyPr/>
        <a:lstStyle/>
        <a:p>
          <a:r>
            <a:rPr lang="it-IT" dirty="0"/>
            <a:t>0</a:t>
          </a:r>
        </a:p>
      </dgm:t>
    </dgm:pt>
    <dgm:pt modelId="{BB0D1667-7C95-4C24-8103-799F7B5FE237}" type="parTrans" cxnId="{B55E4263-3D2D-4824-B76A-450D0012DD1A}">
      <dgm:prSet/>
      <dgm:spPr/>
      <dgm:t>
        <a:bodyPr/>
        <a:lstStyle/>
        <a:p>
          <a:endParaRPr lang="it-IT"/>
        </a:p>
      </dgm:t>
    </dgm:pt>
    <dgm:pt modelId="{07C9B86B-FEE4-40F5-AB02-9D6398F94C75}" type="sibTrans" cxnId="{B55E4263-3D2D-4824-B76A-450D0012DD1A}">
      <dgm:prSet/>
      <dgm:spPr/>
      <dgm:t>
        <a:bodyPr/>
        <a:lstStyle/>
        <a:p>
          <a:endParaRPr lang="it-IT"/>
        </a:p>
      </dgm:t>
    </dgm:pt>
    <dgm:pt modelId="{A166C0BE-2A4D-4C73-B504-1AE0BFDD89C7}">
      <dgm:prSet phldrT="[Testo]"/>
      <dgm:spPr/>
      <dgm:t>
        <a:bodyPr/>
        <a:lstStyle/>
        <a:p>
          <a:pPr>
            <a:buNone/>
          </a:pPr>
          <a:r>
            <a:rPr lang="it-IT" dirty="0"/>
            <a:t>create the </a:t>
          </a:r>
          <a:r>
            <a:rPr lang="it-IT" dirty="0" err="1"/>
            <a:t>normal</a:t>
          </a:r>
          <a:r>
            <a:rPr lang="it-IT" dirty="0"/>
            <a:t> (</a:t>
          </a:r>
          <a:r>
            <a:rPr lang="it-IT" dirty="0" err="1"/>
            <a:t>perfect</a:t>
          </a:r>
          <a:r>
            <a:rPr lang="it-IT" dirty="0"/>
            <a:t>) </a:t>
          </a:r>
          <a:r>
            <a:rPr lang="it-IT" dirty="0" err="1"/>
            <a:t>graphite</a:t>
          </a:r>
          <a:r>
            <a:rPr lang="it-IT" dirty="0"/>
            <a:t> </a:t>
          </a:r>
          <a:r>
            <a:rPr lang="it-IT" dirty="0" err="1"/>
            <a:t>supercell</a:t>
          </a:r>
          <a:endParaRPr lang="it-IT" dirty="0"/>
        </a:p>
      </dgm:t>
    </dgm:pt>
    <dgm:pt modelId="{9C2C7C41-4855-4B87-9946-90DB32A20C22}" type="parTrans" cxnId="{AAF28093-D9A9-4990-A48D-843BF5E979DD}">
      <dgm:prSet/>
      <dgm:spPr/>
      <dgm:t>
        <a:bodyPr/>
        <a:lstStyle/>
        <a:p>
          <a:endParaRPr lang="it-IT"/>
        </a:p>
      </dgm:t>
    </dgm:pt>
    <dgm:pt modelId="{CF806176-44B5-4955-8956-1D28B9DD181D}" type="sibTrans" cxnId="{AAF28093-D9A9-4990-A48D-843BF5E979DD}">
      <dgm:prSet/>
      <dgm:spPr/>
      <dgm:t>
        <a:bodyPr/>
        <a:lstStyle/>
        <a:p>
          <a:endParaRPr lang="it-IT"/>
        </a:p>
      </dgm:t>
    </dgm:pt>
    <dgm:pt modelId="{E774B765-81CA-46DA-8742-EBE35B5AB819}" type="pres">
      <dgm:prSet presAssocID="{91219385-AC63-4E07-8E18-F775317D9775}" presName="linearFlow" presStyleCnt="0">
        <dgm:presLayoutVars>
          <dgm:dir/>
          <dgm:animLvl val="lvl"/>
          <dgm:resizeHandles val="exact"/>
        </dgm:presLayoutVars>
      </dgm:prSet>
      <dgm:spPr/>
    </dgm:pt>
    <dgm:pt modelId="{83C7979C-50DF-4AD4-95F3-94F430BCB2DB}" type="pres">
      <dgm:prSet presAssocID="{1EC943DA-58A9-47CD-BACD-3B9E98756B3D}" presName="composite" presStyleCnt="0"/>
      <dgm:spPr/>
    </dgm:pt>
    <dgm:pt modelId="{17FF53BC-23B4-483D-A871-945C9CC4F37C}" type="pres">
      <dgm:prSet presAssocID="{1EC943DA-58A9-47CD-BACD-3B9E98756B3D}" presName="parentText" presStyleLbl="alignNode1" presStyleIdx="0" presStyleCnt="7">
        <dgm:presLayoutVars>
          <dgm:chMax val="1"/>
          <dgm:bulletEnabled val="1"/>
        </dgm:presLayoutVars>
      </dgm:prSet>
      <dgm:spPr/>
    </dgm:pt>
    <dgm:pt modelId="{8835D4B9-ECDF-456D-94C2-613A2995FE5E}" type="pres">
      <dgm:prSet presAssocID="{1EC943DA-58A9-47CD-BACD-3B9E98756B3D}" presName="descendantText" presStyleLbl="alignAcc1" presStyleIdx="0" presStyleCnt="7">
        <dgm:presLayoutVars>
          <dgm:bulletEnabled val="1"/>
        </dgm:presLayoutVars>
      </dgm:prSet>
      <dgm:spPr/>
    </dgm:pt>
    <dgm:pt modelId="{9605C683-A41A-4FAC-AF92-773A7B36E1A7}" type="pres">
      <dgm:prSet presAssocID="{07C9B86B-FEE4-40F5-AB02-9D6398F94C75}" presName="sp" presStyleCnt="0"/>
      <dgm:spPr/>
    </dgm:pt>
    <dgm:pt modelId="{BB8DFF81-0A9A-421E-B2FD-2E8A9936DFFB}" type="pres">
      <dgm:prSet presAssocID="{EA19F6F6-8581-447F-ABD5-41426C78394E}" presName="composite" presStyleCnt="0"/>
      <dgm:spPr/>
    </dgm:pt>
    <dgm:pt modelId="{4C4B2EB4-047B-491A-917F-479576513243}" type="pres">
      <dgm:prSet presAssocID="{EA19F6F6-8581-447F-ABD5-41426C78394E}" presName="parentText" presStyleLbl="alignNode1" presStyleIdx="1" presStyleCnt="7">
        <dgm:presLayoutVars>
          <dgm:chMax val="1"/>
          <dgm:bulletEnabled val="1"/>
        </dgm:presLayoutVars>
      </dgm:prSet>
      <dgm:spPr/>
    </dgm:pt>
    <dgm:pt modelId="{CDBA3051-E34C-463C-86BF-D827F45379D7}" type="pres">
      <dgm:prSet presAssocID="{EA19F6F6-8581-447F-ABD5-41426C78394E}" presName="descendantText" presStyleLbl="alignAcc1" presStyleIdx="1" presStyleCnt="7">
        <dgm:presLayoutVars>
          <dgm:bulletEnabled val="1"/>
        </dgm:presLayoutVars>
      </dgm:prSet>
      <dgm:spPr/>
    </dgm:pt>
    <dgm:pt modelId="{B4B3971D-6294-42B5-AEB5-85D39DEA3739}" type="pres">
      <dgm:prSet presAssocID="{D8FA34F6-C985-4041-982C-05EAEC35F5B2}" presName="sp" presStyleCnt="0"/>
      <dgm:spPr/>
    </dgm:pt>
    <dgm:pt modelId="{FE9E1775-44D7-46B1-BFDB-2B48D660FF27}" type="pres">
      <dgm:prSet presAssocID="{C64A70C4-F937-4220-A78D-AFB414669781}" presName="composite" presStyleCnt="0"/>
      <dgm:spPr/>
    </dgm:pt>
    <dgm:pt modelId="{72BA0597-0CF8-47E3-95F7-5BBB902FD420}" type="pres">
      <dgm:prSet presAssocID="{C64A70C4-F937-4220-A78D-AFB414669781}" presName="parentText" presStyleLbl="alignNode1" presStyleIdx="2" presStyleCnt="7">
        <dgm:presLayoutVars>
          <dgm:chMax val="1"/>
          <dgm:bulletEnabled val="1"/>
        </dgm:presLayoutVars>
      </dgm:prSet>
      <dgm:spPr/>
    </dgm:pt>
    <dgm:pt modelId="{67FC739C-6D53-4F37-89F1-0BD8AD232973}" type="pres">
      <dgm:prSet presAssocID="{C64A70C4-F937-4220-A78D-AFB414669781}" presName="descendantText" presStyleLbl="alignAcc1" presStyleIdx="2" presStyleCnt="7">
        <dgm:presLayoutVars>
          <dgm:bulletEnabled val="1"/>
        </dgm:presLayoutVars>
      </dgm:prSet>
      <dgm:spPr/>
    </dgm:pt>
    <dgm:pt modelId="{88CEFA88-6020-4CBF-A384-83E3CE52E6B5}" type="pres">
      <dgm:prSet presAssocID="{C8726BFF-6BD4-4ACC-9451-3CE10B7A7A26}" presName="sp" presStyleCnt="0"/>
      <dgm:spPr/>
    </dgm:pt>
    <dgm:pt modelId="{DF49F092-C100-4053-9E70-9C3E2E0DFEFE}" type="pres">
      <dgm:prSet presAssocID="{8D304CD9-8F0D-4305-89E2-7C8E35BA5586}" presName="composite" presStyleCnt="0"/>
      <dgm:spPr/>
    </dgm:pt>
    <dgm:pt modelId="{A140F37A-4B0F-4124-A8A2-DB853D1BEE1D}" type="pres">
      <dgm:prSet presAssocID="{8D304CD9-8F0D-4305-89E2-7C8E35BA5586}" presName="parentText" presStyleLbl="alignNode1" presStyleIdx="3" presStyleCnt="7">
        <dgm:presLayoutVars>
          <dgm:chMax val="1"/>
          <dgm:bulletEnabled val="1"/>
        </dgm:presLayoutVars>
      </dgm:prSet>
      <dgm:spPr/>
    </dgm:pt>
    <dgm:pt modelId="{DCB8501F-7633-4712-94F2-14C94A497B51}" type="pres">
      <dgm:prSet presAssocID="{8D304CD9-8F0D-4305-89E2-7C8E35BA5586}" presName="descendantText" presStyleLbl="alignAcc1" presStyleIdx="3" presStyleCnt="7">
        <dgm:presLayoutVars>
          <dgm:bulletEnabled val="1"/>
        </dgm:presLayoutVars>
      </dgm:prSet>
      <dgm:spPr/>
    </dgm:pt>
    <dgm:pt modelId="{385D95BF-3288-4085-A4A5-201DAAE55ACD}" type="pres">
      <dgm:prSet presAssocID="{673DB106-F812-43EC-96F2-A9E576E2A221}" presName="sp" presStyleCnt="0"/>
      <dgm:spPr/>
    </dgm:pt>
    <dgm:pt modelId="{BFBEFE64-A09C-48EE-A82E-7D8C58F73FBA}" type="pres">
      <dgm:prSet presAssocID="{758D08AA-9C2E-4826-81B6-069E484EFA1B}" presName="composite" presStyleCnt="0"/>
      <dgm:spPr/>
    </dgm:pt>
    <dgm:pt modelId="{12AC30DD-EC16-4D07-8F52-9BE57E01F859}" type="pres">
      <dgm:prSet presAssocID="{758D08AA-9C2E-4826-81B6-069E484EFA1B}" presName="parentText" presStyleLbl="alignNode1" presStyleIdx="4" presStyleCnt="7">
        <dgm:presLayoutVars>
          <dgm:chMax val="1"/>
          <dgm:bulletEnabled val="1"/>
        </dgm:presLayoutVars>
      </dgm:prSet>
      <dgm:spPr/>
    </dgm:pt>
    <dgm:pt modelId="{F3E51E7F-8778-4EAA-9FF3-9D87FA3807B6}" type="pres">
      <dgm:prSet presAssocID="{758D08AA-9C2E-4826-81B6-069E484EFA1B}" presName="descendantText" presStyleLbl="alignAcc1" presStyleIdx="4" presStyleCnt="7">
        <dgm:presLayoutVars>
          <dgm:bulletEnabled val="1"/>
        </dgm:presLayoutVars>
      </dgm:prSet>
      <dgm:spPr/>
    </dgm:pt>
    <dgm:pt modelId="{0C1C4EAB-48E1-4E09-B84C-B3D87F6D2E31}" type="pres">
      <dgm:prSet presAssocID="{4BEBB74D-F212-486E-9E72-3DE902E47766}" presName="sp" presStyleCnt="0"/>
      <dgm:spPr/>
    </dgm:pt>
    <dgm:pt modelId="{A80F68F1-9464-4CFC-87A1-502081116EBF}" type="pres">
      <dgm:prSet presAssocID="{0905A471-E11A-432A-BEAB-0F8D530E8C2E}" presName="composite" presStyleCnt="0"/>
      <dgm:spPr/>
    </dgm:pt>
    <dgm:pt modelId="{2560B154-3AFD-4B5E-AA9A-A5B0C3F6AF05}" type="pres">
      <dgm:prSet presAssocID="{0905A471-E11A-432A-BEAB-0F8D530E8C2E}" presName="parentText" presStyleLbl="alignNode1" presStyleIdx="5" presStyleCnt="7">
        <dgm:presLayoutVars>
          <dgm:chMax val="1"/>
          <dgm:bulletEnabled val="1"/>
        </dgm:presLayoutVars>
      </dgm:prSet>
      <dgm:spPr/>
    </dgm:pt>
    <dgm:pt modelId="{E9244B75-4E63-484E-893F-F0F0BE5EA5BD}" type="pres">
      <dgm:prSet presAssocID="{0905A471-E11A-432A-BEAB-0F8D530E8C2E}" presName="descendantText" presStyleLbl="alignAcc1" presStyleIdx="5" presStyleCnt="7">
        <dgm:presLayoutVars>
          <dgm:bulletEnabled val="1"/>
        </dgm:presLayoutVars>
      </dgm:prSet>
      <dgm:spPr/>
    </dgm:pt>
    <dgm:pt modelId="{B04240CF-4A2F-4D11-80F2-4C61560BC63C}" type="pres">
      <dgm:prSet presAssocID="{C9DC90DD-10E7-4CCC-B198-69C155CA91FF}" presName="sp" presStyleCnt="0"/>
      <dgm:spPr/>
    </dgm:pt>
    <dgm:pt modelId="{814143E6-C82A-4E34-9D13-420408B90D64}" type="pres">
      <dgm:prSet presAssocID="{C7B530AF-9BE4-40A3-9793-484784DFDD6D}" presName="composite" presStyleCnt="0"/>
      <dgm:spPr/>
    </dgm:pt>
    <dgm:pt modelId="{FD922A70-F201-4815-A097-A571ECA63B8D}" type="pres">
      <dgm:prSet presAssocID="{C7B530AF-9BE4-40A3-9793-484784DFDD6D}" presName="parentText" presStyleLbl="alignNode1" presStyleIdx="6" presStyleCnt="7">
        <dgm:presLayoutVars>
          <dgm:chMax val="1"/>
          <dgm:bulletEnabled val="1"/>
        </dgm:presLayoutVars>
      </dgm:prSet>
      <dgm:spPr/>
    </dgm:pt>
    <dgm:pt modelId="{EA3842CA-BC1A-41D9-9136-2A5BF8B7D0C6}" type="pres">
      <dgm:prSet presAssocID="{C7B530AF-9BE4-40A3-9793-484784DFDD6D}" presName="descendantText" presStyleLbl="alignAcc1" presStyleIdx="6" presStyleCnt="7">
        <dgm:presLayoutVars>
          <dgm:bulletEnabled val="1"/>
        </dgm:presLayoutVars>
      </dgm:prSet>
      <dgm:spPr/>
    </dgm:pt>
  </dgm:ptLst>
  <dgm:cxnLst>
    <dgm:cxn modelId="{63685211-BF98-4438-8551-EAC3BB5BDEE3}" srcId="{91219385-AC63-4E07-8E18-F775317D9775}" destId="{C64A70C4-F937-4220-A78D-AFB414669781}" srcOrd="2" destOrd="0" parTransId="{DA9CF1A7-3E9C-47A5-BBE4-60317566CCD7}" sibTransId="{C8726BFF-6BD4-4ACC-9451-3CE10B7A7A26}"/>
    <dgm:cxn modelId="{B3E52312-7C87-4B86-8F13-203B99E62EAE}" type="presOf" srcId="{C3484C9E-1187-49DC-BC61-725AB6E63400}" destId="{DCB8501F-7633-4712-94F2-14C94A497B51}" srcOrd="0" destOrd="0" presId="urn:microsoft.com/office/officeart/2005/8/layout/chevron2"/>
    <dgm:cxn modelId="{4F817418-ACC1-4681-839A-9E86F99044D5}" type="presOf" srcId="{2DAB324F-2176-43FD-805A-15616DC8164E}" destId="{67FC739C-6D53-4F37-89F1-0BD8AD232973}" srcOrd="0" destOrd="0" presId="urn:microsoft.com/office/officeart/2005/8/layout/chevron2"/>
    <dgm:cxn modelId="{98064E23-42A2-4A91-9ECB-54C4681756FE}" type="presOf" srcId="{A166C0BE-2A4D-4C73-B504-1AE0BFDD89C7}" destId="{8835D4B9-ECDF-456D-94C2-613A2995FE5E}" srcOrd="0" destOrd="0" presId="urn:microsoft.com/office/officeart/2005/8/layout/chevron2"/>
    <dgm:cxn modelId="{B55E4263-3D2D-4824-B76A-450D0012DD1A}" srcId="{91219385-AC63-4E07-8E18-F775317D9775}" destId="{1EC943DA-58A9-47CD-BACD-3B9E98756B3D}" srcOrd="0" destOrd="0" parTransId="{BB0D1667-7C95-4C24-8103-799F7B5FE237}" sibTransId="{07C9B86B-FEE4-40F5-AB02-9D6398F94C75}"/>
    <dgm:cxn modelId="{B6662444-DAF3-44D1-829F-DC881D181949}" srcId="{91219385-AC63-4E07-8E18-F775317D9775}" destId="{8D304CD9-8F0D-4305-89E2-7C8E35BA5586}" srcOrd="3" destOrd="0" parTransId="{CFEE7B5A-195B-4F4E-94CD-8954D80ED7D5}" sibTransId="{673DB106-F812-43EC-96F2-A9E576E2A221}"/>
    <dgm:cxn modelId="{505F1449-F3D4-4334-999C-4CCC5F90BA16}" type="presOf" srcId="{8B66D3C6-3989-4740-8E31-902F79F4B842}" destId="{EA3842CA-BC1A-41D9-9136-2A5BF8B7D0C6}" srcOrd="0" destOrd="0" presId="urn:microsoft.com/office/officeart/2005/8/layout/chevron2"/>
    <dgm:cxn modelId="{4FB1084B-29B4-4C84-9A28-7F9815CC74AC}" srcId="{91219385-AC63-4E07-8E18-F775317D9775}" destId="{0905A471-E11A-432A-BEAB-0F8D530E8C2E}" srcOrd="5" destOrd="0" parTransId="{D53529E2-8B48-450A-AB84-5C952F354BE1}" sibTransId="{C9DC90DD-10E7-4CCC-B198-69C155CA91FF}"/>
    <dgm:cxn modelId="{9279EF72-84BA-4FDC-83BB-036A0EB3FF3F}" type="presOf" srcId="{295D143A-D408-49E3-9D21-81F5EDEC510D}" destId="{F3E51E7F-8778-4EAA-9FF3-9D87FA3807B6}" srcOrd="0" destOrd="0" presId="urn:microsoft.com/office/officeart/2005/8/layout/chevron2"/>
    <dgm:cxn modelId="{01B90953-F711-41B5-B876-7942F4A06889}" type="presOf" srcId="{EA19F6F6-8581-447F-ABD5-41426C78394E}" destId="{4C4B2EB4-047B-491A-917F-479576513243}" srcOrd="0" destOrd="0" presId="urn:microsoft.com/office/officeart/2005/8/layout/chevron2"/>
    <dgm:cxn modelId="{F2452A73-6D18-4525-A4DC-3D5DD0008499}" srcId="{C7B530AF-9BE4-40A3-9793-484784DFDD6D}" destId="{8B66D3C6-3989-4740-8E31-902F79F4B842}" srcOrd="0" destOrd="0" parTransId="{D9C241A8-0792-4784-A871-3AECB7CB4109}" sibTransId="{ACCA4B73-BC60-49A6-9BA0-EA41A739BC7A}"/>
    <dgm:cxn modelId="{B51C5C59-68E4-4EFA-B533-4A0237F641AD}" srcId="{EA19F6F6-8581-447F-ABD5-41426C78394E}" destId="{3E21F269-5418-451D-A19D-5DB82563BE8C}" srcOrd="0" destOrd="0" parTransId="{158FE814-F3BC-4A5C-9190-8F4CA9223C7D}" sibTransId="{D4D99AA3-DD99-430E-A9A9-B66A9026AD50}"/>
    <dgm:cxn modelId="{80024859-EFA7-43D9-AA5C-81A30BFEA4F0}" srcId="{91219385-AC63-4E07-8E18-F775317D9775}" destId="{EA19F6F6-8581-447F-ABD5-41426C78394E}" srcOrd="1" destOrd="0" parTransId="{3CA5EFF1-6373-47CA-B996-5390DF88993A}" sibTransId="{D8FA34F6-C985-4041-982C-05EAEC35F5B2}"/>
    <dgm:cxn modelId="{7F224E7B-71A9-4FCD-8F4A-50AD1B0ED1AB}" type="presOf" srcId="{758D08AA-9C2E-4826-81B6-069E484EFA1B}" destId="{12AC30DD-EC16-4D07-8F52-9BE57E01F859}" srcOrd="0" destOrd="0" presId="urn:microsoft.com/office/officeart/2005/8/layout/chevron2"/>
    <dgm:cxn modelId="{9BE04483-B05E-40F3-819D-B718AD3C8D43}" type="presOf" srcId="{C7B530AF-9BE4-40A3-9793-484784DFDD6D}" destId="{FD922A70-F201-4815-A097-A571ECA63B8D}" srcOrd="0" destOrd="0" presId="urn:microsoft.com/office/officeart/2005/8/layout/chevron2"/>
    <dgm:cxn modelId="{AAF28093-D9A9-4990-A48D-843BF5E979DD}" srcId="{1EC943DA-58A9-47CD-BACD-3B9E98756B3D}" destId="{A166C0BE-2A4D-4C73-B504-1AE0BFDD89C7}" srcOrd="0" destOrd="0" parTransId="{9C2C7C41-4855-4B87-9946-90DB32A20C22}" sibTransId="{CF806176-44B5-4955-8956-1D28B9DD181D}"/>
    <dgm:cxn modelId="{E29AE29F-F105-4127-A814-F9303F85EA10}" type="presOf" srcId="{0905A471-E11A-432A-BEAB-0F8D530E8C2E}" destId="{2560B154-3AFD-4B5E-AA9A-A5B0C3F6AF05}" srcOrd="0" destOrd="0" presId="urn:microsoft.com/office/officeart/2005/8/layout/chevron2"/>
    <dgm:cxn modelId="{A09F4CAA-2686-4847-9326-599A34DD3EDA}" type="presOf" srcId="{1EC943DA-58A9-47CD-BACD-3B9E98756B3D}" destId="{17FF53BC-23B4-483D-A871-945C9CC4F37C}" srcOrd="0" destOrd="0" presId="urn:microsoft.com/office/officeart/2005/8/layout/chevron2"/>
    <dgm:cxn modelId="{2EEB07AE-565D-4BF5-95EE-186F6D1E1FA6}" srcId="{C64A70C4-F937-4220-A78D-AFB414669781}" destId="{2DAB324F-2176-43FD-805A-15616DC8164E}" srcOrd="0" destOrd="0" parTransId="{B3BC546D-D6B8-4F7E-B09C-9B51232247CE}" sibTransId="{D682D870-68D9-47D5-980E-29A3F069BFB7}"/>
    <dgm:cxn modelId="{1AD841C5-8C0E-4436-A474-EDE618AB7B06}" srcId="{8D304CD9-8F0D-4305-89E2-7C8E35BA5586}" destId="{C3484C9E-1187-49DC-BC61-725AB6E63400}" srcOrd="0" destOrd="0" parTransId="{00A28213-4FBC-4C49-98E1-59E84138FEA6}" sibTransId="{500ED576-8F49-4A98-B21F-F26C82681C95}"/>
    <dgm:cxn modelId="{F28655C7-37F4-4C47-B053-6EC3B9075A09}" type="presOf" srcId="{91219385-AC63-4E07-8E18-F775317D9775}" destId="{E774B765-81CA-46DA-8742-EBE35B5AB819}" srcOrd="0" destOrd="0" presId="urn:microsoft.com/office/officeart/2005/8/layout/chevron2"/>
    <dgm:cxn modelId="{A7588BC8-6EA8-4F62-BFA4-073817BB659C}" type="presOf" srcId="{8D304CD9-8F0D-4305-89E2-7C8E35BA5586}" destId="{A140F37A-4B0F-4124-A8A2-DB853D1BEE1D}" srcOrd="0" destOrd="0" presId="urn:microsoft.com/office/officeart/2005/8/layout/chevron2"/>
    <dgm:cxn modelId="{469F6FC9-2379-420E-8B51-8E3EFFEABFF8}" srcId="{0905A471-E11A-432A-BEAB-0F8D530E8C2E}" destId="{F7F7D1E0-5364-44D3-983E-CA873EA668C8}" srcOrd="0" destOrd="0" parTransId="{11C2CCB9-DE98-42CD-9849-3D3252FE401F}" sibTransId="{BB12B3F9-098D-4571-942D-BED22EB541B7}"/>
    <dgm:cxn modelId="{83F623CA-1C96-4C5E-93C9-0968494EBD20}" srcId="{91219385-AC63-4E07-8E18-F775317D9775}" destId="{758D08AA-9C2E-4826-81B6-069E484EFA1B}" srcOrd="4" destOrd="0" parTransId="{A9467A98-A923-469B-8989-12D19A2D9394}" sibTransId="{4BEBB74D-F212-486E-9E72-3DE902E47766}"/>
    <dgm:cxn modelId="{753879DD-5A20-44BB-88D9-BDCF88EE6A97}" srcId="{91219385-AC63-4E07-8E18-F775317D9775}" destId="{C7B530AF-9BE4-40A3-9793-484784DFDD6D}" srcOrd="6" destOrd="0" parTransId="{512D0A44-EFCA-473E-9625-809B6F8A75CD}" sibTransId="{BEADE50E-5523-45E5-BE0D-56D9265CC4B3}"/>
    <dgm:cxn modelId="{55464DE0-0C69-49A4-A557-9123A7A391A5}" type="presOf" srcId="{3E21F269-5418-451D-A19D-5DB82563BE8C}" destId="{CDBA3051-E34C-463C-86BF-D827F45379D7}" srcOrd="0" destOrd="0" presId="urn:microsoft.com/office/officeart/2005/8/layout/chevron2"/>
    <dgm:cxn modelId="{BB0ACBEB-33BE-42EF-B600-50FAE673D001}" srcId="{758D08AA-9C2E-4826-81B6-069E484EFA1B}" destId="{295D143A-D408-49E3-9D21-81F5EDEC510D}" srcOrd="0" destOrd="0" parTransId="{9904D1E9-9229-40E1-9B1B-DE0E0FD9843E}" sibTransId="{82198160-CAE0-4D78-A839-8E2F69FFF297}"/>
    <dgm:cxn modelId="{220CF1EC-47A6-48E7-A2C8-BB02523E8E71}" type="presOf" srcId="{F7F7D1E0-5364-44D3-983E-CA873EA668C8}" destId="{E9244B75-4E63-484E-893F-F0F0BE5EA5BD}" srcOrd="0" destOrd="0" presId="urn:microsoft.com/office/officeart/2005/8/layout/chevron2"/>
    <dgm:cxn modelId="{6F9850EE-B6B3-49FF-B178-6EC4E2A64D88}" type="presOf" srcId="{C64A70C4-F937-4220-A78D-AFB414669781}" destId="{72BA0597-0CF8-47E3-95F7-5BBB902FD420}" srcOrd="0" destOrd="0" presId="urn:microsoft.com/office/officeart/2005/8/layout/chevron2"/>
    <dgm:cxn modelId="{DE52220D-DCD3-4BC1-A66C-0836FA1C8CF6}" type="presParOf" srcId="{E774B765-81CA-46DA-8742-EBE35B5AB819}" destId="{83C7979C-50DF-4AD4-95F3-94F430BCB2DB}" srcOrd="0" destOrd="0" presId="urn:microsoft.com/office/officeart/2005/8/layout/chevron2"/>
    <dgm:cxn modelId="{107EED95-F617-4063-A454-396A0420F273}" type="presParOf" srcId="{83C7979C-50DF-4AD4-95F3-94F430BCB2DB}" destId="{17FF53BC-23B4-483D-A871-945C9CC4F37C}" srcOrd="0" destOrd="0" presId="urn:microsoft.com/office/officeart/2005/8/layout/chevron2"/>
    <dgm:cxn modelId="{BB3A7F35-BEFB-4170-9E0D-E54A36C3CD53}" type="presParOf" srcId="{83C7979C-50DF-4AD4-95F3-94F430BCB2DB}" destId="{8835D4B9-ECDF-456D-94C2-613A2995FE5E}" srcOrd="1" destOrd="0" presId="urn:microsoft.com/office/officeart/2005/8/layout/chevron2"/>
    <dgm:cxn modelId="{1F0E93FE-3755-4CA4-BD91-6847E668D2F8}" type="presParOf" srcId="{E774B765-81CA-46DA-8742-EBE35B5AB819}" destId="{9605C683-A41A-4FAC-AF92-773A7B36E1A7}" srcOrd="1" destOrd="0" presId="urn:microsoft.com/office/officeart/2005/8/layout/chevron2"/>
    <dgm:cxn modelId="{92390951-7DC3-409E-8CBC-4759859C48D3}" type="presParOf" srcId="{E774B765-81CA-46DA-8742-EBE35B5AB819}" destId="{BB8DFF81-0A9A-421E-B2FD-2E8A9936DFFB}" srcOrd="2" destOrd="0" presId="urn:microsoft.com/office/officeart/2005/8/layout/chevron2"/>
    <dgm:cxn modelId="{31E34C10-C865-4D77-ABF6-4F05CFB42706}" type="presParOf" srcId="{BB8DFF81-0A9A-421E-B2FD-2E8A9936DFFB}" destId="{4C4B2EB4-047B-491A-917F-479576513243}" srcOrd="0" destOrd="0" presId="urn:microsoft.com/office/officeart/2005/8/layout/chevron2"/>
    <dgm:cxn modelId="{F68AAFDD-ED87-4F9F-A782-05C51630E885}" type="presParOf" srcId="{BB8DFF81-0A9A-421E-B2FD-2E8A9936DFFB}" destId="{CDBA3051-E34C-463C-86BF-D827F45379D7}" srcOrd="1" destOrd="0" presId="urn:microsoft.com/office/officeart/2005/8/layout/chevron2"/>
    <dgm:cxn modelId="{4E9C0868-F745-4836-B291-F1140633F4AD}" type="presParOf" srcId="{E774B765-81CA-46DA-8742-EBE35B5AB819}" destId="{B4B3971D-6294-42B5-AEB5-85D39DEA3739}" srcOrd="3" destOrd="0" presId="urn:microsoft.com/office/officeart/2005/8/layout/chevron2"/>
    <dgm:cxn modelId="{9209FB8C-FC9A-4BE3-9BEB-0AEEADAC8A35}" type="presParOf" srcId="{E774B765-81CA-46DA-8742-EBE35B5AB819}" destId="{FE9E1775-44D7-46B1-BFDB-2B48D660FF27}" srcOrd="4" destOrd="0" presId="urn:microsoft.com/office/officeart/2005/8/layout/chevron2"/>
    <dgm:cxn modelId="{7AC13540-67CA-44EA-A725-EE14650534DB}" type="presParOf" srcId="{FE9E1775-44D7-46B1-BFDB-2B48D660FF27}" destId="{72BA0597-0CF8-47E3-95F7-5BBB902FD420}" srcOrd="0" destOrd="0" presId="urn:microsoft.com/office/officeart/2005/8/layout/chevron2"/>
    <dgm:cxn modelId="{A252BEA5-2F10-4581-B118-CB70A65F6917}" type="presParOf" srcId="{FE9E1775-44D7-46B1-BFDB-2B48D660FF27}" destId="{67FC739C-6D53-4F37-89F1-0BD8AD232973}" srcOrd="1" destOrd="0" presId="urn:microsoft.com/office/officeart/2005/8/layout/chevron2"/>
    <dgm:cxn modelId="{4A77F6BF-A8E2-4FB8-93F7-F52C0A32850E}" type="presParOf" srcId="{E774B765-81CA-46DA-8742-EBE35B5AB819}" destId="{88CEFA88-6020-4CBF-A384-83E3CE52E6B5}" srcOrd="5" destOrd="0" presId="urn:microsoft.com/office/officeart/2005/8/layout/chevron2"/>
    <dgm:cxn modelId="{4CB293D8-5AAE-4898-9C55-B619A9F5B829}" type="presParOf" srcId="{E774B765-81CA-46DA-8742-EBE35B5AB819}" destId="{DF49F092-C100-4053-9E70-9C3E2E0DFEFE}" srcOrd="6" destOrd="0" presId="urn:microsoft.com/office/officeart/2005/8/layout/chevron2"/>
    <dgm:cxn modelId="{AA756DC4-4880-4239-A454-0180CDA344FE}" type="presParOf" srcId="{DF49F092-C100-4053-9E70-9C3E2E0DFEFE}" destId="{A140F37A-4B0F-4124-A8A2-DB853D1BEE1D}" srcOrd="0" destOrd="0" presId="urn:microsoft.com/office/officeart/2005/8/layout/chevron2"/>
    <dgm:cxn modelId="{23680749-D410-4BE9-800C-91F1233C0D8A}" type="presParOf" srcId="{DF49F092-C100-4053-9E70-9C3E2E0DFEFE}" destId="{DCB8501F-7633-4712-94F2-14C94A497B51}" srcOrd="1" destOrd="0" presId="urn:microsoft.com/office/officeart/2005/8/layout/chevron2"/>
    <dgm:cxn modelId="{1C268E20-159C-4ABA-8493-491126CF6090}" type="presParOf" srcId="{E774B765-81CA-46DA-8742-EBE35B5AB819}" destId="{385D95BF-3288-4085-A4A5-201DAAE55ACD}" srcOrd="7" destOrd="0" presId="urn:microsoft.com/office/officeart/2005/8/layout/chevron2"/>
    <dgm:cxn modelId="{EB4DA160-FA5D-46E1-8728-B74E8C281231}" type="presParOf" srcId="{E774B765-81CA-46DA-8742-EBE35B5AB819}" destId="{BFBEFE64-A09C-48EE-A82E-7D8C58F73FBA}" srcOrd="8" destOrd="0" presId="urn:microsoft.com/office/officeart/2005/8/layout/chevron2"/>
    <dgm:cxn modelId="{0DE9FAA5-90D9-4820-AA7B-4579EC0A7273}" type="presParOf" srcId="{BFBEFE64-A09C-48EE-A82E-7D8C58F73FBA}" destId="{12AC30DD-EC16-4D07-8F52-9BE57E01F859}" srcOrd="0" destOrd="0" presId="urn:microsoft.com/office/officeart/2005/8/layout/chevron2"/>
    <dgm:cxn modelId="{209D3917-1E00-4D36-8DCE-A415489ED5D6}" type="presParOf" srcId="{BFBEFE64-A09C-48EE-A82E-7D8C58F73FBA}" destId="{F3E51E7F-8778-4EAA-9FF3-9D87FA3807B6}" srcOrd="1" destOrd="0" presId="urn:microsoft.com/office/officeart/2005/8/layout/chevron2"/>
    <dgm:cxn modelId="{D098EDC9-2152-477B-9B86-43264D6AB3B6}" type="presParOf" srcId="{E774B765-81CA-46DA-8742-EBE35B5AB819}" destId="{0C1C4EAB-48E1-4E09-B84C-B3D87F6D2E31}" srcOrd="9" destOrd="0" presId="urn:microsoft.com/office/officeart/2005/8/layout/chevron2"/>
    <dgm:cxn modelId="{B4134EC5-170E-4893-AE6A-0C74577E63E9}" type="presParOf" srcId="{E774B765-81CA-46DA-8742-EBE35B5AB819}" destId="{A80F68F1-9464-4CFC-87A1-502081116EBF}" srcOrd="10" destOrd="0" presId="urn:microsoft.com/office/officeart/2005/8/layout/chevron2"/>
    <dgm:cxn modelId="{7F8AC704-101C-4A81-92DB-E7D43F2DC0EE}" type="presParOf" srcId="{A80F68F1-9464-4CFC-87A1-502081116EBF}" destId="{2560B154-3AFD-4B5E-AA9A-A5B0C3F6AF05}" srcOrd="0" destOrd="0" presId="urn:microsoft.com/office/officeart/2005/8/layout/chevron2"/>
    <dgm:cxn modelId="{0FBDE142-CEAE-4A45-8399-EF13CF8F1ADA}" type="presParOf" srcId="{A80F68F1-9464-4CFC-87A1-502081116EBF}" destId="{E9244B75-4E63-484E-893F-F0F0BE5EA5BD}" srcOrd="1" destOrd="0" presId="urn:microsoft.com/office/officeart/2005/8/layout/chevron2"/>
    <dgm:cxn modelId="{4FB3DD8E-038E-47C5-A558-1465B6B0EBB7}" type="presParOf" srcId="{E774B765-81CA-46DA-8742-EBE35B5AB819}" destId="{B04240CF-4A2F-4D11-80F2-4C61560BC63C}" srcOrd="11" destOrd="0" presId="urn:microsoft.com/office/officeart/2005/8/layout/chevron2"/>
    <dgm:cxn modelId="{5AA2B895-C8C7-4125-8A46-5636B73B0A9C}" type="presParOf" srcId="{E774B765-81CA-46DA-8742-EBE35B5AB819}" destId="{814143E6-C82A-4E34-9D13-420408B90D64}" srcOrd="12" destOrd="0" presId="urn:microsoft.com/office/officeart/2005/8/layout/chevron2"/>
    <dgm:cxn modelId="{8DF47AC9-9033-43B4-AD61-AB691569B2E3}" type="presParOf" srcId="{814143E6-C82A-4E34-9D13-420408B90D64}" destId="{FD922A70-F201-4815-A097-A571ECA63B8D}" srcOrd="0" destOrd="0" presId="urn:microsoft.com/office/officeart/2005/8/layout/chevron2"/>
    <dgm:cxn modelId="{07F5DB9F-ACCD-486C-9F7F-8B295CBAD2EB}" type="presParOf" srcId="{814143E6-C82A-4E34-9D13-420408B90D64}" destId="{EA3842CA-BC1A-41D9-9136-2A5BF8B7D0C6}"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97D4A4-9C30-4197-9F1C-A0F859B4D277}">
      <dsp:nvSpPr>
        <dsp:cNvPr id="0" name=""/>
        <dsp:cNvSpPr/>
      </dsp:nvSpPr>
      <dsp:spPr>
        <a:xfrm rot="17530845">
          <a:off x="-356784" y="911139"/>
          <a:ext cx="2820691" cy="1967080"/>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sp>
    <dsp:sp modelId="{728F3FC4-BA97-4769-B5E8-EA5F02158D37}">
      <dsp:nvSpPr>
        <dsp:cNvPr id="0" name=""/>
        <dsp:cNvSpPr/>
      </dsp:nvSpPr>
      <dsp:spPr>
        <a:xfrm>
          <a:off x="323481" y="260934"/>
          <a:ext cx="1329868" cy="522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b" anchorCtr="0">
          <a:noAutofit/>
        </a:bodyPr>
        <a:lstStyle/>
        <a:p>
          <a:pPr marL="0" lvl="0" indent="0" algn="ctr" defTabSz="1466850">
            <a:lnSpc>
              <a:spcPct val="90000"/>
            </a:lnSpc>
            <a:spcBef>
              <a:spcPct val="0"/>
            </a:spcBef>
            <a:spcAft>
              <a:spcPct val="35000"/>
            </a:spcAft>
            <a:buNone/>
          </a:pPr>
          <a:endParaRPr lang="it-IT" sz="3300" kern="1200"/>
        </a:p>
      </dsp:txBody>
      <dsp:txXfrm>
        <a:off x="323481" y="260934"/>
        <a:ext cx="1329868" cy="522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B2EB4-047B-491A-917F-479576513243}">
      <dsp:nvSpPr>
        <dsp:cNvPr id="0" name=""/>
        <dsp:cNvSpPr/>
      </dsp:nvSpPr>
      <dsp:spPr>
        <a:xfrm rot="5400000">
          <a:off x="-177823" y="179327"/>
          <a:ext cx="1185491" cy="829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kern="1200"/>
            <a:t>1</a:t>
          </a:r>
        </a:p>
      </dsp:txBody>
      <dsp:txXfrm rot="-5400000">
        <a:off x="1" y="416425"/>
        <a:ext cx="829844" cy="355647"/>
      </dsp:txXfrm>
    </dsp:sp>
    <dsp:sp modelId="{CDBA3051-E34C-463C-86BF-D827F45379D7}">
      <dsp:nvSpPr>
        <dsp:cNvPr id="0" name=""/>
        <dsp:cNvSpPr/>
      </dsp:nvSpPr>
      <dsp:spPr>
        <a:xfrm rot="5400000">
          <a:off x="3875896" y="-3044548"/>
          <a:ext cx="770569" cy="686267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it-IT" sz="1600" b="0" strike="noStrike" kern="1200" spc="-1">
              <a:solidFill>
                <a:srgbClr val="000000"/>
              </a:solidFill>
              <a:latin typeface="Arial"/>
              <a:ea typeface="DejaVu Sans"/>
            </a:rPr>
            <a:t>  a C-</a:t>
          </a:r>
          <a:r>
            <a:rPr lang="it-IT" sz="1600" b="0" strike="noStrike" kern="1200" spc="-1" err="1">
              <a:solidFill>
                <a:srgbClr val="000000"/>
              </a:solidFill>
              <a:latin typeface="Arial"/>
              <a:ea typeface="DejaVu Sans"/>
            </a:rPr>
            <a:t>atom</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is</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randomly</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selected</a:t>
          </a:r>
          <a:r>
            <a:rPr lang="it-IT" sz="1600" b="0" strike="noStrike" kern="1200" spc="-1">
              <a:solidFill>
                <a:srgbClr val="000000"/>
              </a:solidFill>
              <a:latin typeface="Arial"/>
              <a:ea typeface="DejaVu Sans"/>
            </a:rPr>
            <a:t> in the </a:t>
          </a:r>
          <a:r>
            <a:rPr lang="it-IT" sz="1600" b="0" strike="noStrike" kern="1200" spc="-1" err="1">
              <a:solidFill>
                <a:srgbClr val="000000"/>
              </a:solidFill>
              <a:latin typeface="Arial"/>
              <a:ea typeface="DejaVu Sans"/>
            </a:rPr>
            <a:t>supercell</a:t>
          </a:r>
          <a:endParaRPr lang="it-IT" sz="1600" kern="1200"/>
        </a:p>
      </dsp:txBody>
      <dsp:txXfrm rot="-5400000">
        <a:off x="829844" y="39120"/>
        <a:ext cx="6825058" cy="695337"/>
      </dsp:txXfrm>
    </dsp:sp>
    <dsp:sp modelId="{72BA0597-0CF8-47E3-95F7-5BBB902FD420}">
      <dsp:nvSpPr>
        <dsp:cNvPr id="0" name=""/>
        <dsp:cNvSpPr/>
      </dsp:nvSpPr>
      <dsp:spPr>
        <a:xfrm rot="5400000">
          <a:off x="-177823" y="1163677"/>
          <a:ext cx="1185491" cy="829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kern="1200"/>
            <a:t>2</a:t>
          </a:r>
        </a:p>
      </dsp:txBody>
      <dsp:txXfrm rot="-5400000">
        <a:off x="1" y="1400775"/>
        <a:ext cx="829844" cy="355647"/>
      </dsp:txXfrm>
    </dsp:sp>
    <dsp:sp modelId="{67FC739C-6D53-4F37-89F1-0BD8AD232973}">
      <dsp:nvSpPr>
        <dsp:cNvPr id="0" name=""/>
        <dsp:cNvSpPr/>
      </dsp:nvSpPr>
      <dsp:spPr>
        <a:xfrm rot="5400000">
          <a:off x="3875896" y="-2060198"/>
          <a:ext cx="770569" cy="686267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it-IT" sz="1600" b="0" strike="noStrike" kern="1200" spc="-1">
              <a:solidFill>
                <a:srgbClr val="000000"/>
              </a:solidFill>
              <a:latin typeface="Arial"/>
              <a:ea typeface="DejaVu Sans"/>
            </a:rPr>
            <a:t>  a new position for </a:t>
          </a:r>
          <a:r>
            <a:rPr lang="it-IT" sz="1600" b="0" strike="noStrike" kern="1200" spc="-1" err="1">
              <a:solidFill>
                <a:srgbClr val="000000"/>
              </a:solidFill>
              <a:latin typeface="Arial"/>
              <a:ea typeface="DejaVu Sans"/>
            </a:rPr>
            <a:t>this</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atom</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is</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generated</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randomly</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such</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that</a:t>
          </a:r>
          <a:r>
            <a:rPr lang="it-IT" sz="1600" b="0" strike="noStrike" kern="1200" spc="-1">
              <a:solidFill>
                <a:srgbClr val="000000"/>
              </a:solidFill>
              <a:latin typeface="Arial"/>
              <a:ea typeface="DejaVu Sans"/>
            </a:rPr>
            <a:t> the </a:t>
          </a:r>
          <a:r>
            <a:rPr lang="it-IT" sz="1600" b="0" strike="noStrike" kern="1200" spc="-1" err="1">
              <a:solidFill>
                <a:srgbClr val="000000"/>
              </a:solidFill>
              <a:latin typeface="Arial"/>
              <a:ea typeface="DejaVu Sans"/>
            </a:rPr>
            <a:t>closest</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distance</a:t>
          </a:r>
          <a:r>
            <a:rPr lang="it-IT" sz="1600" b="0" strike="noStrike" kern="1200" spc="-1">
              <a:solidFill>
                <a:srgbClr val="000000"/>
              </a:solidFill>
              <a:latin typeface="Arial"/>
              <a:ea typeface="DejaVu Sans"/>
            </a:rPr>
            <a:t> with </a:t>
          </a:r>
          <a:r>
            <a:rPr lang="it-IT" sz="1600" b="0" strike="noStrike" kern="1200" spc="-1" err="1">
              <a:solidFill>
                <a:srgbClr val="000000"/>
              </a:solidFill>
              <a:latin typeface="Arial"/>
              <a:ea typeface="DejaVu Sans"/>
            </a:rPr>
            <a:t>its</a:t>
          </a:r>
          <a:r>
            <a:rPr lang="it-IT" sz="1600" b="0" strike="noStrike" kern="1200" spc="-1">
              <a:solidFill>
                <a:srgbClr val="000000"/>
              </a:solidFill>
              <a:latin typeface="Arial"/>
              <a:ea typeface="DejaVu Sans"/>
            </a:rPr>
            <a:t> first </a:t>
          </a:r>
          <a:r>
            <a:rPr lang="it-IT" sz="1600" b="0" strike="noStrike" kern="1200" spc="-1" err="1">
              <a:solidFill>
                <a:srgbClr val="000000"/>
              </a:solidFill>
              <a:latin typeface="Arial"/>
              <a:ea typeface="DejaVu Sans"/>
            </a:rPr>
            <a:t>neighbours</a:t>
          </a:r>
          <a:r>
            <a:rPr lang="it-IT" sz="1600" b="0" strike="noStrike" kern="1200" spc="-1">
              <a:solidFill>
                <a:srgbClr val="000000"/>
              </a:solidFill>
              <a:latin typeface="Arial"/>
              <a:ea typeface="DejaVu Sans"/>
            </a:rPr>
            <a:t> &gt; 0.5 Å</a:t>
          </a:r>
          <a:endParaRPr lang="it-IT" sz="1600" kern="1200"/>
        </a:p>
      </dsp:txBody>
      <dsp:txXfrm rot="-5400000">
        <a:off x="829844" y="1023470"/>
        <a:ext cx="6825058" cy="695337"/>
      </dsp:txXfrm>
    </dsp:sp>
    <dsp:sp modelId="{12AC30DD-EC16-4D07-8F52-9BE57E01F859}">
      <dsp:nvSpPr>
        <dsp:cNvPr id="0" name=""/>
        <dsp:cNvSpPr/>
      </dsp:nvSpPr>
      <dsp:spPr>
        <a:xfrm rot="5400000">
          <a:off x="-177823" y="2148027"/>
          <a:ext cx="1185491" cy="829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kern="1200"/>
            <a:t>3</a:t>
          </a:r>
        </a:p>
      </dsp:txBody>
      <dsp:txXfrm rot="-5400000">
        <a:off x="1" y="2385125"/>
        <a:ext cx="829844" cy="355647"/>
      </dsp:txXfrm>
    </dsp:sp>
    <dsp:sp modelId="{F3E51E7F-8778-4EAA-9FF3-9D87FA3807B6}">
      <dsp:nvSpPr>
        <dsp:cNvPr id="0" name=""/>
        <dsp:cNvSpPr/>
      </dsp:nvSpPr>
      <dsp:spPr>
        <a:xfrm rot="5400000">
          <a:off x="3875896" y="-1075848"/>
          <a:ext cx="770569" cy="686267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it-IT" sz="1600" b="0" strike="noStrike" kern="1200" spc="-1">
              <a:solidFill>
                <a:srgbClr val="000000"/>
              </a:solidFill>
              <a:latin typeface="Arial"/>
              <a:ea typeface="DejaVu Sans"/>
            </a:rPr>
            <a:t>the system </a:t>
          </a:r>
          <a:r>
            <a:rPr lang="it-IT" sz="1600" b="0" strike="noStrike" kern="1200" spc="-1" err="1">
              <a:solidFill>
                <a:srgbClr val="000000"/>
              </a:solidFill>
              <a:latin typeface="Arial"/>
              <a:ea typeface="DejaVu Sans"/>
            </a:rPr>
            <a:t>is</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relaxed</a:t>
          </a:r>
          <a:r>
            <a:rPr lang="it-IT" sz="1600" b="0" strike="noStrike" kern="1200" spc="-1">
              <a:solidFill>
                <a:srgbClr val="000000"/>
              </a:solidFill>
              <a:latin typeface="Arial"/>
              <a:ea typeface="DejaVu Sans"/>
            </a:rPr>
            <a:t> under </a:t>
          </a:r>
          <a:r>
            <a:rPr lang="it-IT" sz="1600" b="0" strike="noStrike" kern="1200" spc="-1" err="1">
              <a:solidFill>
                <a:srgbClr val="000000"/>
              </a:solidFill>
              <a:latin typeface="Arial"/>
              <a:ea typeface="DejaVu Sans"/>
            </a:rPr>
            <a:t>constant</a:t>
          </a:r>
          <a:r>
            <a:rPr lang="it-IT" sz="1600" b="0" strike="noStrike" kern="1200" spc="-1">
              <a:solidFill>
                <a:srgbClr val="000000"/>
              </a:solidFill>
              <a:latin typeface="Arial"/>
              <a:ea typeface="DejaVu Sans"/>
            </a:rPr>
            <a:t> temperature and </a:t>
          </a:r>
          <a:r>
            <a:rPr lang="it-IT" sz="1600" b="0" strike="noStrike" kern="1200" spc="-1" err="1">
              <a:solidFill>
                <a:srgbClr val="000000"/>
              </a:solidFill>
              <a:latin typeface="Arial"/>
              <a:ea typeface="DejaVu Sans"/>
            </a:rPr>
            <a:t>constant</a:t>
          </a:r>
          <a:r>
            <a:rPr lang="it-IT" sz="1600" b="0" strike="noStrike" kern="1200" spc="-1">
              <a:solidFill>
                <a:srgbClr val="000000"/>
              </a:solidFill>
              <a:latin typeface="Arial"/>
              <a:ea typeface="DejaVu Sans"/>
            </a:rPr>
            <a:t> pressure</a:t>
          </a:r>
          <a:endParaRPr lang="it-IT" sz="1600" kern="1200"/>
        </a:p>
        <a:p>
          <a:pPr marL="171450" lvl="1" indent="-171450" algn="l" defTabSz="711200">
            <a:lnSpc>
              <a:spcPct val="90000"/>
            </a:lnSpc>
            <a:spcBef>
              <a:spcPct val="0"/>
            </a:spcBef>
            <a:spcAft>
              <a:spcPct val="15000"/>
            </a:spcAft>
            <a:buChar char="•"/>
          </a:pPr>
          <a:r>
            <a:rPr lang="it-IT" sz="1600" b="0" strike="noStrike" kern="1200" spc="-1" err="1">
              <a:solidFill>
                <a:srgbClr val="000000"/>
              </a:solidFill>
              <a:latin typeface="Arial"/>
              <a:ea typeface="DejaVu Sans"/>
            </a:rPr>
            <a:t>Berendsen</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thermostat</a:t>
          </a:r>
          <a:r>
            <a:rPr lang="it-IT" sz="1600" b="0" strike="noStrike" kern="1200" spc="-1">
              <a:solidFill>
                <a:srgbClr val="000000"/>
              </a:solidFill>
              <a:latin typeface="Arial"/>
              <a:ea typeface="DejaVu Sans"/>
            </a:rPr>
            <a:t> and </a:t>
          </a:r>
          <a:r>
            <a:rPr lang="it-IT" sz="1600" b="0" strike="noStrike" kern="1200" spc="-1" err="1">
              <a:solidFill>
                <a:srgbClr val="000000"/>
              </a:solidFill>
              <a:latin typeface="Arial"/>
              <a:ea typeface="DejaVu Sans"/>
            </a:rPr>
            <a:t>barostat</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is</a:t>
          </a:r>
          <a:r>
            <a:rPr lang="it-IT" sz="1600" b="0" strike="noStrike" kern="1200" spc="-1">
              <a:solidFill>
                <a:srgbClr val="000000"/>
              </a:solidFill>
              <a:latin typeface="Arial"/>
              <a:ea typeface="DejaVu Sans"/>
            </a:rPr>
            <a:t> </a:t>
          </a:r>
          <a:r>
            <a:rPr lang="it-IT" sz="1600" b="0" strike="noStrike" kern="1200" spc="-1" err="1">
              <a:solidFill>
                <a:srgbClr val="000000"/>
              </a:solidFill>
              <a:latin typeface="Arial"/>
              <a:ea typeface="DejaVu Sans"/>
            </a:rPr>
            <a:t>chosen</a:t>
          </a:r>
          <a:r>
            <a:rPr lang="it-IT" sz="1600" b="0" strike="noStrike" kern="1200" spc="-1">
              <a:solidFill>
                <a:srgbClr val="000000"/>
              </a:solidFill>
              <a:latin typeface="Arial"/>
              <a:ea typeface="DejaVu Sans"/>
            </a:rPr>
            <a:t> for fast </a:t>
          </a:r>
          <a:r>
            <a:rPr lang="it-IT" sz="1600" b="0" strike="noStrike" kern="1200" spc="-1" err="1">
              <a:solidFill>
                <a:srgbClr val="000000"/>
              </a:solidFill>
              <a:latin typeface="Arial"/>
              <a:ea typeface="DejaVu Sans"/>
            </a:rPr>
            <a:t>relaxation</a:t>
          </a:r>
          <a:endParaRPr lang="it-IT" sz="1600" kern="1200"/>
        </a:p>
      </dsp:txBody>
      <dsp:txXfrm rot="-5400000">
        <a:off x="829844" y="2007820"/>
        <a:ext cx="6825058" cy="6953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B2EB4-047B-491A-917F-479576513243}">
      <dsp:nvSpPr>
        <dsp:cNvPr id="0" name=""/>
        <dsp:cNvSpPr/>
      </dsp:nvSpPr>
      <dsp:spPr>
        <a:xfrm rot="5400000">
          <a:off x="-135622" y="136796"/>
          <a:ext cx="904149" cy="6329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t-IT" sz="1800" kern="1200"/>
            <a:t>1</a:t>
          </a:r>
        </a:p>
      </dsp:txBody>
      <dsp:txXfrm rot="-5400000">
        <a:off x="1" y="317625"/>
        <a:ext cx="632904" cy="271245"/>
      </dsp:txXfrm>
    </dsp:sp>
    <dsp:sp modelId="{CDBA3051-E34C-463C-86BF-D827F45379D7}">
      <dsp:nvSpPr>
        <dsp:cNvPr id="0" name=""/>
        <dsp:cNvSpPr/>
      </dsp:nvSpPr>
      <dsp:spPr>
        <a:xfrm rot="5400000">
          <a:off x="2783451" y="-2149372"/>
          <a:ext cx="587697" cy="488879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it-IT" sz="1200" b="0" strike="noStrike" kern="1200" spc="-1">
              <a:solidFill>
                <a:srgbClr val="000000"/>
              </a:solidFill>
              <a:latin typeface="Arial"/>
              <a:ea typeface="DejaVu Sans"/>
            </a:rPr>
            <a:t>  a C-</a:t>
          </a:r>
          <a:r>
            <a:rPr lang="it-IT" sz="1200" b="0" strike="noStrike" kern="1200" spc="-1" err="1">
              <a:solidFill>
                <a:srgbClr val="000000"/>
              </a:solidFill>
              <a:latin typeface="Arial"/>
              <a:ea typeface="DejaVu Sans"/>
            </a:rPr>
            <a:t>atom</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is</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randomly</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selected</a:t>
          </a:r>
          <a:r>
            <a:rPr lang="it-IT" sz="1200" b="0" strike="noStrike" kern="1200" spc="-1">
              <a:solidFill>
                <a:srgbClr val="000000"/>
              </a:solidFill>
              <a:latin typeface="Arial"/>
              <a:ea typeface="DejaVu Sans"/>
            </a:rPr>
            <a:t> in the </a:t>
          </a:r>
          <a:r>
            <a:rPr lang="it-IT" sz="1200" b="0" strike="noStrike" kern="1200" spc="-1" err="1">
              <a:solidFill>
                <a:srgbClr val="000000"/>
              </a:solidFill>
              <a:latin typeface="Arial"/>
              <a:ea typeface="DejaVu Sans"/>
            </a:rPr>
            <a:t>supercell</a:t>
          </a:r>
          <a:endParaRPr lang="it-IT" sz="1200" kern="1200"/>
        </a:p>
      </dsp:txBody>
      <dsp:txXfrm rot="-5400000">
        <a:off x="632905" y="29863"/>
        <a:ext cx="4860102" cy="530319"/>
      </dsp:txXfrm>
    </dsp:sp>
    <dsp:sp modelId="{72BA0597-0CF8-47E3-95F7-5BBB902FD420}">
      <dsp:nvSpPr>
        <dsp:cNvPr id="0" name=""/>
        <dsp:cNvSpPr/>
      </dsp:nvSpPr>
      <dsp:spPr>
        <a:xfrm rot="5400000">
          <a:off x="-135622" y="851074"/>
          <a:ext cx="904149" cy="6329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t-IT" sz="1800" kern="1200"/>
            <a:t>2</a:t>
          </a:r>
        </a:p>
      </dsp:txBody>
      <dsp:txXfrm rot="-5400000">
        <a:off x="1" y="1031903"/>
        <a:ext cx="632904" cy="271245"/>
      </dsp:txXfrm>
    </dsp:sp>
    <dsp:sp modelId="{67FC739C-6D53-4F37-89F1-0BD8AD232973}">
      <dsp:nvSpPr>
        <dsp:cNvPr id="0" name=""/>
        <dsp:cNvSpPr/>
      </dsp:nvSpPr>
      <dsp:spPr>
        <a:xfrm rot="5400000">
          <a:off x="2783451" y="-1435094"/>
          <a:ext cx="587697" cy="488879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it-IT" sz="1200" b="0" strike="noStrike" kern="1200" spc="-1">
              <a:solidFill>
                <a:srgbClr val="000000"/>
              </a:solidFill>
              <a:latin typeface="Arial"/>
              <a:ea typeface="DejaVu Sans"/>
            </a:rPr>
            <a:t>  a new position for </a:t>
          </a:r>
          <a:r>
            <a:rPr lang="it-IT" sz="1200" b="0" strike="noStrike" kern="1200" spc="-1" err="1">
              <a:solidFill>
                <a:srgbClr val="000000"/>
              </a:solidFill>
              <a:latin typeface="Arial"/>
              <a:ea typeface="DejaVu Sans"/>
            </a:rPr>
            <a:t>this</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atom</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is</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generated</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randomly</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such</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that</a:t>
          </a:r>
          <a:r>
            <a:rPr lang="it-IT" sz="1200" b="0" strike="noStrike" kern="1200" spc="-1">
              <a:solidFill>
                <a:srgbClr val="000000"/>
              </a:solidFill>
              <a:latin typeface="Arial"/>
              <a:ea typeface="DejaVu Sans"/>
            </a:rPr>
            <a:t> the </a:t>
          </a:r>
          <a:r>
            <a:rPr lang="it-IT" sz="1200" b="0" strike="noStrike" kern="1200" spc="-1" err="1">
              <a:solidFill>
                <a:srgbClr val="000000"/>
              </a:solidFill>
              <a:latin typeface="Arial"/>
              <a:ea typeface="DejaVu Sans"/>
            </a:rPr>
            <a:t>closest</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distance</a:t>
          </a:r>
          <a:r>
            <a:rPr lang="it-IT" sz="1200" b="0" strike="noStrike" kern="1200" spc="-1">
              <a:solidFill>
                <a:srgbClr val="000000"/>
              </a:solidFill>
              <a:latin typeface="Arial"/>
              <a:ea typeface="DejaVu Sans"/>
            </a:rPr>
            <a:t> with </a:t>
          </a:r>
          <a:r>
            <a:rPr lang="it-IT" sz="1200" b="0" strike="noStrike" kern="1200" spc="-1" err="1">
              <a:solidFill>
                <a:srgbClr val="000000"/>
              </a:solidFill>
              <a:latin typeface="Arial"/>
              <a:ea typeface="DejaVu Sans"/>
            </a:rPr>
            <a:t>its</a:t>
          </a:r>
          <a:r>
            <a:rPr lang="it-IT" sz="1200" b="0" strike="noStrike" kern="1200" spc="-1">
              <a:solidFill>
                <a:srgbClr val="000000"/>
              </a:solidFill>
              <a:latin typeface="Arial"/>
              <a:ea typeface="DejaVu Sans"/>
            </a:rPr>
            <a:t> first </a:t>
          </a:r>
          <a:r>
            <a:rPr lang="it-IT" sz="1200" b="0" strike="noStrike" kern="1200" spc="-1" err="1">
              <a:solidFill>
                <a:srgbClr val="000000"/>
              </a:solidFill>
              <a:latin typeface="Arial"/>
              <a:ea typeface="DejaVu Sans"/>
            </a:rPr>
            <a:t>neighbours</a:t>
          </a:r>
          <a:r>
            <a:rPr lang="it-IT" sz="1200" b="0" strike="noStrike" kern="1200" spc="-1">
              <a:solidFill>
                <a:srgbClr val="000000"/>
              </a:solidFill>
              <a:latin typeface="Arial"/>
              <a:ea typeface="DejaVu Sans"/>
            </a:rPr>
            <a:t> &gt; 0.5 Å</a:t>
          </a:r>
          <a:endParaRPr lang="it-IT" sz="1200" kern="1200"/>
        </a:p>
      </dsp:txBody>
      <dsp:txXfrm rot="-5400000">
        <a:off x="632905" y="744141"/>
        <a:ext cx="4860102" cy="530319"/>
      </dsp:txXfrm>
    </dsp:sp>
    <dsp:sp modelId="{12AC30DD-EC16-4D07-8F52-9BE57E01F859}">
      <dsp:nvSpPr>
        <dsp:cNvPr id="0" name=""/>
        <dsp:cNvSpPr/>
      </dsp:nvSpPr>
      <dsp:spPr>
        <a:xfrm rot="5400000">
          <a:off x="-135622" y="1565352"/>
          <a:ext cx="904149" cy="6329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t-IT" sz="1800" kern="1200"/>
            <a:t>3</a:t>
          </a:r>
        </a:p>
      </dsp:txBody>
      <dsp:txXfrm rot="-5400000">
        <a:off x="1" y="1746181"/>
        <a:ext cx="632904" cy="271245"/>
      </dsp:txXfrm>
    </dsp:sp>
    <dsp:sp modelId="{F3E51E7F-8778-4EAA-9FF3-9D87FA3807B6}">
      <dsp:nvSpPr>
        <dsp:cNvPr id="0" name=""/>
        <dsp:cNvSpPr/>
      </dsp:nvSpPr>
      <dsp:spPr>
        <a:xfrm rot="5400000">
          <a:off x="2783451" y="-720816"/>
          <a:ext cx="587697" cy="488879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it-IT" sz="1200" b="0" strike="noStrike" kern="1200" spc="-1">
              <a:solidFill>
                <a:srgbClr val="000000"/>
              </a:solidFill>
              <a:latin typeface="Arial"/>
              <a:ea typeface="DejaVu Sans"/>
            </a:rPr>
            <a:t>the system </a:t>
          </a:r>
          <a:r>
            <a:rPr lang="it-IT" sz="1200" b="0" strike="noStrike" kern="1200" spc="-1" err="1">
              <a:solidFill>
                <a:srgbClr val="000000"/>
              </a:solidFill>
              <a:latin typeface="Arial"/>
              <a:ea typeface="DejaVu Sans"/>
            </a:rPr>
            <a:t>is</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relaxed</a:t>
          </a:r>
          <a:r>
            <a:rPr lang="it-IT" sz="1200" b="0" strike="noStrike" kern="1200" spc="-1">
              <a:solidFill>
                <a:srgbClr val="000000"/>
              </a:solidFill>
              <a:latin typeface="Arial"/>
              <a:ea typeface="DejaVu Sans"/>
            </a:rPr>
            <a:t> under </a:t>
          </a:r>
          <a:r>
            <a:rPr lang="it-IT" sz="1200" b="0" strike="noStrike" kern="1200" spc="-1" err="1">
              <a:solidFill>
                <a:srgbClr val="000000"/>
              </a:solidFill>
              <a:latin typeface="Arial"/>
              <a:ea typeface="DejaVu Sans"/>
            </a:rPr>
            <a:t>constant</a:t>
          </a:r>
          <a:r>
            <a:rPr lang="it-IT" sz="1200" b="0" strike="noStrike" kern="1200" spc="-1">
              <a:solidFill>
                <a:srgbClr val="000000"/>
              </a:solidFill>
              <a:latin typeface="Arial"/>
              <a:ea typeface="DejaVu Sans"/>
            </a:rPr>
            <a:t> temperature and </a:t>
          </a:r>
          <a:r>
            <a:rPr lang="it-IT" sz="1200" b="0" strike="noStrike" kern="1200" spc="-1" err="1">
              <a:solidFill>
                <a:srgbClr val="000000"/>
              </a:solidFill>
              <a:latin typeface="Arial"/>
              <a:ea typeface="DejaVu Sans"/>
            </a:rPr>
            <a:t>constant</a:t>
          </a:r>
          <a:r>
            <a:rPr lang="it-IT" sz="1200" b="0" strike="noStrike" kern="1200" spc="-1">
              <a:solidFill>
                <a:srgbClr val="000000"/>
              </a:solidFill>
              <a:latin typeface="Arial"/>
              <a:ea typeface="DejaVu Sans"/>
            </a:rPr>
            <a:t> pressure</a:t>
          </a:r>
          <a:endParaRPr lang="it-IT" sz="1200" kern="1200"/>
        </a:p>
        <a:p>
          <a:pPr marL="114300" lvl="1" indent="-114300" algn="l" defTabSz="533400">
            <a:lnSpc>
              <a:spcPct val="90000"/>
            </a:lnSpc>
            <a:spcBef>
              <a:spcPct val="0"/>
            </a:spcBef>
            <a:spcAft>
              <a:spcPct val="15000"/>
            </a:spcAft>
            <a:buChar char="•"/>
          </a:pPr>
          <a:r>
            <a:rPr lang="it-IT" sz="1200" b="0" strike="noStrike" kern="1200" spc="-1" err="1">
              <a:solidFill>
                <a:srgbClr val="000000"/>
              </a:solidFill>
              <a:latin typeface="Arial"/>
              <a:ea typeface="DejaVu Sans"/>
            </a:rPr>
            <a:t>Berendsen</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thermostat</a:t>
          </a:r>
          <a:r>
            <a:rPr lang="it-IT" sz="1200" b="0" strike="noStrike" kern="1200" spc="-1">
              <a:solidFill>
                <a:srgbClr val="000000"/>
              </a:solidFill>
              <a:latin typeface="Arial"/>
              <a:ea typeface="DejaVu Sans"/>
            </a:rPr>
            <a:t> and </a:t>
          </a:r>
          <a:r>
            <a:rPr lang="it-IT" sz="1200" b="0" strike="noStrike" kern="1200" spc="-1" err="1">
              <a:solidFill>
                <a:srgbClr val="000000"/>
              </a:solidFill>
              <a:latin typeface="Arial"/>
              <a:ea typeface="DejaVu Sans"/>
            </a:rPr>
            <a:t>barostat</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is</a:t>
          </a:r>
          <a:r>
            <a:rPr lang="it-IT" sz="1200" b="0" strike="noStrike" kern="1200" spc="-1">
              <a:solidFill>
                <a:srgbClr val="000000"/>
              </a:solidFill>
              <a:latin typeface="Arial"/>
              <a:ea typeface="DejaVu Sans"/>
            </a:rPr>
            <a:t> </a:t>
          </a:r>
          <a:r>
            <a:rPr lang="it-IT" sz="1200" b="0" strike="noStrike" kern="1200" spc="-1" err="1">
              <a:solidFill>
                <a:srgbClr val="000000"/>
              </a:solidFill>
              <a:latin typeface="Arial"/>
              <a:ea typeface="DejaVu Sans"/>
            </a:rPr>
            <a:t>chosen</a:t>
          </a:r>
          <a:r>
            <a:rPr lang="it-IT" sz="1200" b="0" strike="noStrike" kern="1200" spc="-1">
              <a:solidFill>
                <a:srgbClr val="000000"/>
              </a:solidFill>
              <a:latin typeface="Arial"/>
              <a:ea typeface="DejaVu Sans"/>
            </a:rPr>
            <a:t> for fast </a:t>
          </a:r>
          <a:r>
            <a:rPr lang="it-IT" sz="1200" b="0" strike="noStrike" kern="1200" spc="-1" err="1">
              <a:solidFill>
                <a:srgbClr val="000000"/>
              </a:solidFill>
              <a:latin typeface="Arial"/>
              <a:ea typeface="DejaVu Sans"/>
            </a:rPr>
            <a:t>relaxation</a:t>
          </a:r>
          <a:endParaRPr lang="it-IT" sz="1200" kern="1200"/>
        </a:p>
      </dsp:txBody>
      <dsp:txXfrm rot="-5400000">
        <a:off x="632905" y="1458419"/>
        <a:ext cx="4860102" cy="5303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97D4A4-9C30-4197-9F1C-A0F859B4D277}">
      <dsp:nvSpPr>
        <dsp:cNvPr id="0" name=""/>
        <dsp:cNvSpPr/>
      </dsp:nvSpPr>
      <dsp:spPr>
        <a:xfrm rot="18448616">
          <a:off x="705575" y="1051626"/>
          <a:ext cx="1340144" cy="1195902"/>
        </a:xfrm>
        <a:prstGeom prst="swooshArrow">
          <a:avLst>
            <a:gd name="adj1" fmla="val 16310"/>
            <a:gd name="adj2" fmla="val 313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sp>
    <dsp:sp modelId="{728F3FC4-BA97-4769-B5E8-EA5F02158D37}">
      <dsp:nvSpPr>
        <dsp:cNvPr id="0" name=""/>
        <dsp:cNvSpPr/>
      </dsp:nvSpPr>
      <dsp:spPr>
        <a:xfrm>
          <a:off x="585152" y="1178551"/>
          <a:ext cx="1329868" cy="522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marL="0" lvl="0" indent="0" algn="ctr" defTabSz="1511300">
            <a:lnSpc>
              <a:spcPct val="90000"/>
            </a:lnSpc>
            <a:spcBef>
              <a:spcPct val="0"/>
            </a:spcBef>
            <a:spcAft>
              <a:spcPct val="35000"/>
            </a:spcAft>
            <a:buNone/>
          </a:pPr>
          <a:endParaRPr lang="it-IT" sz="3400" kern="1200"/>
        </a:p>
      </dsp:txBody>
      <dsp:txXfrm>
        <a:off x="585152" y="1178551"/>
        <a:ext cx="1329868" cy="5227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F53BC-23B4-483D-A871-945C9CC4F37C}">
      <dsp:nvSpPr>
        <dsp:cNvPr id="0" name=""/>
        <dsp:cNvSpPr/>
      </dsp:nvSpPr>
      <dsp:spPr>
        <a:xfrm rot="5400000">
          <a:off x="-79084" y="80750"/>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0</a:t>
          </a:r>
        </a:p>
      </dsp:txBody>
      <dsp:txXfrm rot="-5400000">
        <a:off x="1" y="186196"/>
        <a:ext cx="369059" cy="158168"/>
      </dsp:txXfrm>
    </dsp:sp>
    <dsp:sp modelId="{8835D4B9-ECDF-456D-94C2-613A2995FE5E}">
      <dsp:nvSpPr>
        <dsp:cNvPr id="0" name=""/>
        <dsp:cNvSpPr/>
      </dsp:nvSpPr>
      <dsp:spPr>
        <a:xfrm rot="5400000">
          <a:off x="3859440" y="-3488714"/>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kern="1200" dirty="0"/>
            <a:t>create the </a:t>
          </a:r>
          <a:r>
            <a:rPr lang="it-IT" sz="1100" kern="1200" dirty="0" err="1"/>
            <a:t>normal</a:t>
          </a:r>
          <a:r>
            <a:rPr lang="it-IT" sz="1100" kern="1200" dirty="0"/>
            <a:t> (</a:t>
          </a:r>
          <a:r>
            <a:rPr lang="it-IT" sz="1100" kern="1200" dirty="0" err="1"/>
            <a:t>perfect</a:t>
          </a:r>
          <a:r>
            <a:rPr lang="it-IT" sz="1100" kern="1200" dirty="0"/>
            <a:t>) </a:t>
          </a:r>
          <a:r>
            <a:rPr lang="it-IT" sz="1100" kern="1200" dirty="0" err="1"/>
            <a:t>graphite</a:t>
          </a:r>
          <a:r>
            <a:rPr lang="it-IT" sz="1100" kern="1200" dirty="0"/>
            <a:t> </a:t>
          </a:r>
          <a:r>
            <a:rPr lang="it-IT" sz="1100" kern="1200" dirty="0" err="1"/>
            <a:t>supercell</a:t>
          </a:r>
          <a:endParaRPr lang="it-IT" sz="1100" kern="1200" dirty="0"/>
        </a:p>
      </dsp:txBody>
      <dsp:txXfrm rot="-5400000">
        <a:off x="369060" y="18395"/>
        <a:ext cx="7306730" cy="309240"/>
      </dsp:txXfrm>
    </dsp:sp>
    <dsp:sp modelId="{4C4B2EB4-047B-491A-917F-479576513243}">
      <dsp:nvSpPr>
        <dsp:cNvPr id="0" name=""/>
        <dsp:cNvSpPr/>
      </dsp:nvSpPr>
      <dsp:spPr>
        <a:xfrm rot="5400000">
          <a:off x="-79084" y="518523"/>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1</a:t>
          </a:r>
        </a:p>
      </dsp:txBody>
      <dsp:txXfrm rot="-5400000">
        <a:off x="1" y="623969"/>
        <a:ext cx="369059" cy="158168"/>
      </dsp:txXfrm>
    </dsp:sp>
    <dsp:sp modelId="{CDBA3051-E34C-463C-86BF-D827F45379D7}">
      <dsp:nvSpPr>
        <dsp:cNvPr id="0" name=""/>
        <dsp:cNvSpPr/>
      </dsp:nvSpPr>
      <dsp:spPr>
        <a:xfrm rot="5400000">
          <a:off x="3859440" y="-3050941"/>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b="0" strike="noStrike" kern="1200" spc="-1" dirty="0">
              <a:latin typeface="Arial"/>
              <a:ea typeface="DejaVu Sans"/>
            </a:rPr>
            <a:t>one </a:t>
          </a:r>
          <a:r>
            <a:rPr lang="it-IT" sz="1100" b="0" strike="noStrike" kern="1200" spc="-1" dirty="0" err="1">
              <a:latin typeface="Arial"/>
              <a:ea typeface="DejaVu Sans"/>
            </a:rPr>
            <a:t>atom</a:t>
          </a:r>
          <a:r>
            <a:rPr lang="it-IT" sz="1100" b="0" strike="noStrike" kern="1200" spc="-1" dirty="0">
              <a:latin typeface="Arial"/>
              <a:ea typeface="DejaVu Sans"/>
            </a:rPr>
            <a:t> </a:t>
          </a:r>
          <a:r>
            <a:rPr lang="it-IT" sz="1100" b="0" strike="noStrike" kern="1200" spc="-1" dirty="0" err="1">
              <a:latin typeface="Arial"/>
              <a:ea typeface="DejaVu Sans"/>
            </a:rPr>
            <a:t>is</a:t>
          </a:r>
          <a:r>
            <a:rPr lang="it-IT" sz="1100" b="0" strike="noStrike" kern="1200" spc="-1" dirty="0">
              <a:latin typeface="Arial"/>
              <a:ea typeface="DejaVu Sans"/>
            </a:rPr>
            <a:t> </a:t>
          </a:r>
          <a:r>
            <a:rPr lang="it-IT" sz="1100" b="0" strike="noStrike" kern="1200" spc="-1" dirty="0" err="1">
              <a:latin typeface="Arial"/>
              <a:ea typeface="DejaVu Sans"/>
            </a:rPr>
            <a:t>randomly</a:t>
          </a:r>
          <a:r>
            <a:rPr lang="it-IT" sz="1100" b="0" strike="noStrike" kern="1200" spc="-1" dirty="0">
              <a:latin typeface="Arial"/>
              <a:ea typeface="DejaVu Sans"/>
            </a:rPr>
            <a:t> </a:t>
          </a:r>
          <a:r>
            <a:rPr lang="it-IT" sz="1100" b="0" strike="noStrike" kern="1200" spc="-1" dirty="0" err="1">
              <a:latin typeface="Arial"/>
              <a:ea typeface="DejaVu Sans"/>
            </a:rPr>
            <a:t>selected</a:t>
          </a:r>
          <a:r>
            <a:rPr lang="it-IT" sz="1100" b="0" strike="noStrike" kern="1200" spc="-1" dirty="0">
              <a:latin typeface="Arial"/>
              <a:ea typeface="DejaVu Sans"/>
            </a:rPr>
            <a:t> in the </a:t>
          </a:r>
          <a:r>
            <a:rPr lang="it-IT" sz="1100" b="0" strike="noStrike" kern="1200" spc="-1" dirty="0" err="1">
              <a:latin typeface="Arial"/>
              <a:ea typeface="DejaVu Sans"/>
            </a:rPr>
            <a:t>supercell</a:t>
          </a:r>
          <a:endParaRPr lang="it-IT" sz="1100" kern="1200" dirty="0"/>
        </a:p>
      </dsp:txBody>
      <dsp:txXfrm rot="-5400000">
        <a:off x="369060" y="456168"/>
        <a:ext cx="7306730" cy="309240"/>
      </dsp:txXfrm>
    </dsp:sp>
    <dsp:sp modelId="{72BA0597-0CF8-47E3-95F7-5BBB902FD420}">
      <dsp:nvSpPr>
        <dsp:cNvPr id="0" name=""/>
        <dsp:cNvSpPr/>
      </dsp:nvSpPr>
      <dsp:spPr>
        <a:xfrm rot="5400000">
          <a:off x="-79084" y="956296"/>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2</a:t>
          </a:r>
        </a:p>
      </dsp:txBody>
      <dsp:txXfrm rot="-5400000">
        <a:off x="1" y="1061742"/>
        <a:ext cx="369059" cy="158168"/>
      </dsp:txXfrm>
    </dsp:sp>
    <dsp:sp modelId="{67FC739C-6D53-4F37-89F1-0BD8AD232973}">
      <dsp:nvSpPr>
        <dsp:cNvPr id="0" name=""/>
        <dsp:cNvSpPr/>
      </dsp:nvSpPr>
      <dsp:spPr>
        <a:xfrm rot="5400000">
          <a:off x="3859440" y="-2613168"/>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b="0" strike="noStrike" kern="1200" spc="-1" dirty="0">
              <a:latin typeface="Arial"/>
              <a:ea typeface="DejaVu Sans"/>
            </a:rPr>
            <a:t>a new position for </a:t>
          </a:r>
          <a:r>
            <a:rPr lang="it-IT" sz="1100" b="0" strike="noStrike" kern="1200" spc="-1" dirty="0" err="1">
              <a:latin typeface="Arial"/>
              <a:ea typeface="DejaVu Sans"/>
            </a:rPr>
            <a:t>this</a:t>
          </a:r>
          <a:r>
            <a:rPr lang="it-IT" sz="1100" b="0" strike="noStrike" kern="1200" spc="-1" dirty="0">
              <a:latin typeface="Arial"/>
              <a:ea typeface="DejaVu Sans"/>
            </a:rPr>
            <a:t> </a:t>
          </a:r>
          <a:r>
            <a:rPr lang="it-IT" sz="1100" b="0" strike="noStrike" kern="1200" spc="-1" dirty="0" err="1">
              <a:latin typeface="Arial"/>
              <a:ea typeface="DejaVu Sans"/>
            </a:rPr>
            <a:t>atom</a:t>
          </a:r>
          <a:r>
            <a:rPr lang="it-IT" sz="1100" b="0" strike="noStrike" kern="1200" spc="-1" dirty="0">
              <a:latin typeface="Arial"/>
              <a:ea typeface="DejaVu Sans"/>
            </a:rPr>
            <a:t> </a:t>
          </a:r>
          <a:r>
            <a:rPr lang="it-IT" sz="1100" b="0" strike="noStrike" kern="1200" spc="-1" dirty="0" err="1">
              <a:latin typeface="Arial"/>
              <a:ea typeface="DejaVu Sans"/>
            </a:rPr>
            <a:t>is</a:t>
          </a:r>
          <a:r>
            <a:rPr lang="it-IT" sz="1100" b="0" strike="noStrike" kern="1200" spc="-1" dirty="0">
              <a:latin typeface="Arial"/>
              <a:ea typeface="DejaVu Sans"/>
            </a:rPr>
            <a:t> </a:t>
          </a:r>
          <a:r>
            <a:rPr lang="it-IT" sz="1100" b="0" strike="noStrike" kern="1200" spc="-1" dirty="0" err="1">
              <a:latin typeface="Arial"/>
              <a:ea typeface="DejaVu Sans"/>
            </a:rPr>
            <a:t>generated</a:t>
          </a:r>
          <a:r>
            <a:rPr lang="it-IT" sz="1100" b="0" strike="noStrike" kern="1200" spc="-1" dirty="0">
              <a:latin typeface="Arial"/>
              <a:ea typeface="DejaVu Sans"/>
            </a:rPr>
            <a:t> </a:t>
          </a:r>
          <a:r>
            <a:rPr lang="it-IT" sz="1100" b="0" strike="noStrike" kern="1200" spc="-1" dirty="0" err="1">
              <a:latin typeface="Arial"/>
              <a:ea typeface="DejaVu Sans"/>
            </a:rPr>
            <a:t>randomly</a:t>
          </a:r>
          <a:r>
            <a:rPr lang="it-IT" sz="1100" b="0" strike="noStrike" kern="1200" spc="-1" dirty="0">
              <a:latin typeface="Arial"/>
              <a:ea typeface="DejaVu Sans"/>
            </a:rPr>
            <a:t> </a:t>
          </a:r>
          <a:r>
            <a:rPr lang="it-IT" sz="1100" b="0" strike="noStrike" kern="1200" spc="-1" dirty="0" err="1">
              <a:latin typeface="Arial"/>
              <a:ea typeface="DejaVu Sans"/>
            </a:rPr>
            <a:t>such</a:t>
          </a:r>
          <a:r>
            <a:rPr lang="it-IT" sz="1100" b="0" strike="noStrike" kern="1200" spc="-1" dirty="0">
              <a:latin typeface="Arial"/>
              <a:ea typeface="DejaVu Sans"/>
            </a:rPr>
            <a:t> </a:t>
          </a:r>
          <a:r>
            <a:rPr lang="it-IT" sz="1100" b="0" strike="noStrike" kern="1200" spc="-1" dirty="0" err="1">
              <a:latin typeface="Arial"/>
              <a:ea typeface="DejaVu Sans"/>
            </a:rPr>
            <a:t>that</a:t>
          </a:r>
          <a:r>
            <a:rPr lang="it-IT" sz="1100" b="0" strike="noStrike" kern="1200" spc="-1" dirty="0">
              <a:latin typeface="Arial"/>
              <a:ea typeface="DejaVu Sans"/>
            </a:rPr>
            <a:t> the </a:t>
          </a:r>
          <a:r>
            <a:rPr lang="it-IT" sz="1100" b="0" strike="noStrike" kern="1200" spc="-1" dirty="0" err="1">
              <a:latin typeface="Arial"/>
              <a:ea typeface="DejaVu Sans"/>
            </a:rPr>
            <a:t>closest</a:t>
          </a:r>
          <a:r>
            <a:rPr lang="it-IT" sz="1100" b="0" strike="noStrike" kern="1200" spc="-1" dirty="0">
              <a:latin typeface="Arial"/>
              <a:ea typeface="DejaVu Sans"/>
            </a:rPr>
            <a:t> </a:t>
          </a:r>
          <a:r>
            <a:rPr lang="it-IT" sz="1100" b="0" strike="noStrike" kern="1200" spc="-1" dirty="0" err="1">
              <a:latin typeface="Arial"/>
              <a:ea typeface="DejaVu Sans"/>
            </a:rPr>
            <a:t>distance</a:t>
          </a:r>
          <a:r>
            <a:rPr lang="it-IT" sz="1100" b="0" strike="noStrike" kern="1200" spc="-1" dirty="0">
              <a:latin typeface="Arial"/>
              <a:ea typeface="DejaVu Sans"/>
            </a:rPr>
            <a:t> with </a:t>
          </a:r>
          <a:r>
            <a:rPr lang="it-IT" sz="1100" b="0" strike="noStrike" kern="1200" spc="-1" dirty="0" err="1">
              <a:latin typeface="Arial"/>
              <a:ea typeface="DejaVu Sans"/>
            </a:rPr>
            <a:t>its</a:t>
          </a:r>
          <a:r>
            <a:rPr lang="it-IT" sz="1100" b="0" strike="noStrike" kern="1200" spc="-1" dirty="0">
              <a:latin typeface="Arial"/>
              <a:ea typeface="DejaVu Sans"/>
            </a:rPr>
            <a:t> first </a:t>
          </a:r>
          <a:r>
            <a:rPr lang="it-IT" sz="1100" b="0" strike="noStrike" kern="1200" spc="-1" dirty="0" err="1">
              <a:latin typeface="Arial"/>
              <a:ea typeface="DejaVu Sans"/>
            </a:rPr>
            <a:t>neighbours</a:t>
          </a:r>
          <a:r>
            <a:rPr lang="it-IT" sz="1100" b="0" strike="noStrike" kern="1200" spc="-1" dirty="0">
              <a:latin typeface="Arial"/>
              <a:ea typeface="DejaVu Sans"/>
            </a:rPr>
            <a:t> &gt; 0.5 Å</a:t>
          </a:r>
          <a:endParaRPr lang="it-IT" sz="1100" kern="1200" dirty="0"/>
        </a:p>
      </dsp:txBody>
      <dsp:txXfrm rot="-5400000">
        <a:off x="369060" y="893941"/>
        <a:ext cx="7306730" cy="309240"/>
      </dsp:txXfrm>
    </dsp:sp>
    <dsp:sp modelId="{A140F37A-4B0F-4124-A8A2-DB853D1BEE1D}">
      <dsp:nvSpPr>
        <dsp:cNvPr id="0" name=""/>
        <dsp:cNvSpPr/>
      </dsp:nvSpPr>
      <dsp:spPr>
        <a:xfrm rot="5400000">
          <a:off x="-79084" y="1394070"/>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3</a:t>
          </a:r>
        </a:p>
      </dsp:txBody>
      <dsp:txXfrm rot="-5400000">
        <a:off x="1" y="1499516"/>
        <a:ext cx="369059" cy="158168"/>
      </dsp:txXfrm>
    </dsp:sp>
    <dsp:sp modelId="{DCB8501F-7633-4712-94F2-14C94A497B51}">
      <dsp:nvSpPr>
        <dsp:cNvPr id="0" name=""/>
        <dsp:cNvSpPr/>
      </dsp:nvSpPr>
      <dsp:spPr>
        <a:xfrm rot="5400000">
          <a:off x="3859440" y="-2175394"/>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kern="1200" dirty="0" err="1"/>
            <a:t>change</a:t>
          </a:r>
          <a:r>
            <a:rPr lang="it-IT" sz="1100" kern="1200" dirty="0"/>
            <a:t> the </a:t>
          </a:r>
          <a:r>
            <a:rPr lang="it-IT" sz="1100" kern="1200" dirty="0" err="1"/>
            <a:t>type</a:t>
          </a:r>
          <a:r>
            <a:rPr lang="it-IT" sz="1100" kern="1200" dirty="0"/>
            <a:t> of </a:t>
          </a:r>
          <a:r>
            <a:rPr lang="it-IT" sz="1100" kern="1200" dirty="0" err="1"/>
            <a:t>atom</a:t>
          </a:r>
          <a:r>
            <a:rPr lang="it-IT" sz="1100" kern="1200" dirty="0"/>
            <a:t> (C) to the </a:t>
          </a:r>
          <a:r>
            <a:rPr lang="it-IT" sz="1100" kern="1200" dirty="0" err="1"/>
            <a:t>desired</a:t>
          </a:r>
          <a:r>
            <a:rPr lang="it-IT" sz="1100" kern="1200" dirty="0"/>
            <a:t> </a:t>
          </a:r>
          <a:r>
            <a:rPr lang="it-IT" sz="1100" kern="1200" dirty="0" err="1"/>
            <a:t>element</a:t>
          </a:r>
          <a:r>
            <a:rPr lang="it-IT" sz="1100" kern="1200" dirty="0"/>
            <a:t> </a:t>
          </a:r>
        </a:p>
      </dsp:txBody>
      <dsp:txXfrm rot="-5400000">
        <a:off x="369060" y="1331715"/>
        <a:ext cx="7306730" cy="309240"/>
      </dsp:txXfrm>
    </dsp:sp>
    <dsp:sp modelId="{12AC30DD-EC16-4D07-8F52-9BE57E01F859}">
      <dsp:nvSpPr>
        <dsp:cNvPr id="0" name=""/>
        <dsp:cNvSpPr/>
      </dsp:nvSpPr>
      <dsp:spPr>
        <a:xfrm rot="5400000">
          <a:off x="-79084" y="1831843"/>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4</a:t>
          </a:r>
        </a:p>
      </dsp:txBody>
      <dsp:txXfrm rot="-5400000">
        <a:off x="1" y="1937289"/>
        <a:ext cx="369059" cy="158168"/>
      </dsp:txXfrm>
    </dsp:sp>
    <dsp:sp modelId="{F3E51E7F-8778-4EAA-9FF3-9D87FA3807B6}">
      <dsp:nvSpPr>
        <dsp:cNvPr id="0" name=""/>
        <dsp:cNvSpPr/>
      </dsp:nvSpPr>
      <dsp:spPr>
        <a:xfrm rot="5400000">
          <a:off x="3859440" y="-1737621"/>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b="0" strike="noStrike" kern="1200" spc="-1" dirty="0">
              <a:latin typeface="Arial"/>
              <a:ea typeface="DejaVu Sans"/>
            </a:rPr>
            <a:t>the system </a:t>
          </a:r>
          <a:r>
            <a:rPr lang="it-IT" sz="1100" b="0" strike="noStrike" kern="1200" spc="-1" dirty="0" err="1">
              <a:latin typeface="Arial"/>
              <a:ea typeface="DejaVu Sans"/>
            </a:rPr>
            <a:t>is</a:t>
          </a:r>
          <a:r>
            <a:rPr lang="it-IT" sz="1100" b="0" strike="noStrike" kern="1200" spc="-1" dirty="0">
              <a:latin typeface="Arial"/>
              <a:ea typeface="DejaVu Sans"/>
            </a:rPr>
            <a:t> </a:t>
          </a:r>
          <a:r>
            <a:rPr lang="it-IT" sz="1100" b="0" strike="noStrike" kern="1200" spc="-1" dirty="0" err="1">
              <a:latin typeface="Arial"/>
              <a:ea typeface="DejaVu Sans"/>
            </a:rPr>
            <a:t>relaxed</a:t>
          </a:r>
          <a:r>
            <a:rPr lang="it-IT" sz="1100" b="0" strike="noStrike" kern="1200" spc="-1" dirty="0">
              <a:latin typeface="Arial"/>
              <a:ea typeface="DejaVu Sans"/>
            </a:rPr>
            <a:t> under </a:t>
          </a:r>
          <a:r>
            <a:rPr lang="it-IT" sz="1100" b="0" strike="noStrike" kern="1200" spc="-1" dirty="0" err="1">
              <a:latin typeface="Arial"/>
              <a:ea typeface="DejaVu Sans"/>
            </a:rPr>
            <a:t>constant</a:t>
          </a:r>
          <a:r>
            <a:rPr lang="it-IT" sz="1100" b="0" strike="noStrike" kern="1200" spc="-1" dirty="0">
              <a:latin typeface="Arial"/>
              <a:ea typeface="DejaVu Sans"/>
            </a:rPr>
            <a:t> T and P with </a:t>
          </a:r>
          <a:r>
            <a:rPr lang="it-IT" sz="1100" b="0" strike="noStrike" kern="1200" spc="-1" dirty="0" err="1">
              <a:latin typeface="Arial"/>
              <a:ea typeface="DejaVu Sans"/>
            </a:rPr>
            <a:t>Berendsen</a:t>
          </a:r>
          <a:r>
            <a:rPr lang="it-IT" sz="1100" b="0" strike="noStrike" kern="1200" spc="-1" dirty="0">
              <a:latin typeface="Arial"/>
              <a:ea typeface="DejaVu Sans"/>
            </a:rPr>
            <a:t> (fast)</a:t>
          </a:r>
          <a:endParaRPr lang="it-IT" sz="1100" kern="1200" dirty="0"/>
        </a:p>
      </dsp:txBody>
      <dsp:txXfrm rot="-5400000">
        <a:off x="369060" y="1769488"/>
        <a:ext cx="7306730" cy="309240"/>
      </dsp:txXfrm>
    </dsp:sp>
    <dsp:sp modelId="{2560B154-3AFD-4B5E-AA9A-A5B0C3F6AF05}">
      <dsp:nvSpPr>
        <dsp:cNvPr id="0" name=""/>
        <dsp:cNvSpPr/>
      </dsp:nvSpPr>
      <dsp:spPr>
        <a:xfrm rot="5400000">
          <a:off x="-79084" y="2269617"/>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dirty="0"/>
            <a:t>6</a:t>
          </a:r>
        </a:p>
      </dsp:txBody>
      <dsp:txXfrm rot="-5400000">
        <a:off x="1" y="2375063"/>
        <a:ext cx="369059" cy="158168"/>
      </dsp:txXfrm>
    </dsp:sp>
    <dsp:sp modelId="{E9244B75-4E63-484E-893F-F0F0BE5EA5BD}">
      <dsp:nvSpPr>
        <dsp:cNvPr id="0" name=""/>
        <dsp:cNvSpPr/>
      </dsp:nvSpPr>
      <dsp:spPr>
        <a:xfrm rot="5400000">
          <a:off x="3859440" y="-1299847"/>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kern="1200" dirty="0" err="1"/>
            <a:t>select</a:t>
          </a:r>
          <a:r>
            <a:rPr lang="it-IT" sz="1100" kern="1200" dirty="0"/>
            <a:t> </a:t>
          </a:r>
          <a:r>
            <a:rPr lang="it-IT" sz="1100" kern="1200" dirty="0" err="1"/>
            <a:t>only</a:t>
          </a:r>
          <a:r>
            <a:rPr lang="it-IT" sz="1100" kern="1200" dirty="0"/>
            <a:t> the </a:t>
          </a:r>
          <a:r>
            <a:rPr lang="it-IT" sz="1100" kern="1200" dirty="0" err="1"/>
            <a:t>intercalated</a:t>
          </a:r>
          <a:r>
            <a:rPr lang="it-IT" sz="1100" kern="1200" dirty="0"/>
            <a:t> </a:t>
          </a:r>
          <a:r>
            <a:rPr lang="it-IT" sz="1100" kern="1200" dirty="0" err="1"/>
            <a:t>atoms</a:t>
          </a:r>
          <a:r>
            <a:rPr lang="it-IT" sz="1100" kern="1200" dirty="0"/>
            <a:t>, </a:t>
          </a:r>
          <a:r>
            <a:rPr lang="it-IT" sz="1100" kern="1200" dirty="0" err="1"/>
            <a:t>discard</a:t>
          </a:r>
          <a:r>
            <a:rPr lang="it-IT" sz="1100" kern="1200" dirty="0"/>
            <a:t> the </a:t>
          </a:r>
          <a:r>
            <a:rPr lang="it-IT" sz="1100" kern="1200" dirty="0" err="1"/>
            <a:t>remaining</a:t>
          </a:r>
          <a:r>
            <a:rPr lang="it-IT" sz="1100" kern="1200" dirty="0"/>
            <a:t> </a:t>
          </a:r>
          <a:r>
            <a:rPr lang="it-IT" sz="1100" kern="1200" dirty="0" err="1"/>
            <a:t>supercell</a:t>
          </a:r>
          <a:r>
            <a:rPr lang="it-IT" sz="1100" kern="1200" dirty="0"/>
            <a:t> and </a:t>
          </a:r>
          <a:r>
            <a:rPr lang="it-IT" sz="1100" kern="1200" dirty="0" err="1"/>
            <a:t>superimpose</a:t>
          </a:r>
          <a:r>
            <a:rPr lang="it-IT" sz="1100" kern="1200" dirty="0"/>
            <a:t> </a:t>
          </a:r>
          <a:r>
            <a:rPr lang="it-IT" sz="1100" kern="1200" dirty="0" err="1"/>
            <a:t>it</a:t>
          </a:r>
          <a:r>
            <a:rPr lang="it-IT" sz="1100" kern="1200" dirty="0"/>
            <a:t> to the </a:t>
          </a:r>
          <a:r>
            <a:rPr lang="it-IT" sz="1100" b="1" kern="1200" dirty="0">
              <a:solidFill>
                <a:schemeClr val="accent3">
                  <a:lumMod val="50000"/>
                </a:schemeClr>
              </a:solidFill>
              <a:latin typeface="Roboto"/>
            </a:rPr>
            <a:t>[step 0</a:t>
          </a:r>
          <a:r>
            <a:rPr lang="it-IT" sz="1100" b="1" kern="1200" baseline="0" dirty="0">
              <a:solidFill>
                <a:schemeClr val="accent3">
                  <a:lumMod val="50000"/>
                </a:schemeClr>
              </a:solidFill>
              <a:latin typeface="Roboto"/>
            </a:rPr>
            <a:t>]</a:t>
          </a:r>
          <a:r>
            <a:rPr lang="it-IT" sz="1100" kern="1200" baseline="0" dirty="0"/>
            <a:t> </a:t>
          </a:r>
          <a:r>
            <a:rPr lang="it-IT" sz="1100" kern="1200" baseline="0" dirty="0" err="1"/>
            <a:t>perfect</a:t>
          </a:r>
          <a:r>
            <a:rPr lang="it-IT" sz="1100" kern="1200" baseline="0" dirty="0"/>
            <a:t> </a:t>
          </a:r>
          <a:r>
            <a:rPr lang="it-IT" sz="1100" kern="1200" baseline="0" dirty="0" err="1"/>
            <a:t>supercell</a:t>
          </a:r>
          <a:r>
            <a:rPr lang="it-IT" sz="1100" kern="1200" baseline="0" dirty="0"/>
            <a:t> </a:t>
          </a:r>
        </a:p>
      </dsp:txBody>
      <dsp:txXfrm rot="-5400000">
        <a:off x="369060" y="2207262"/>
        <a:ext cx="7306730" cy="309240"/>
      </dsp:txXfrm>
    </dsp:sp>
    <dsp:sp modelId="{FD922A70-F201-4815-A097-A571ECA63B8D}">
      <dsp:nvSpPr>
        <dsp:cNvPr id="0" name=""/>
        <dsp:cNvSpPr/>
      </dsp:nvSpPr>
      <dsp:spPr>
        <a:xfrm rot="5400000">
          <a:off x="-79084" y="2707390"/>
          <a:ext cx="527227" cy="369059"/>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it-IT" sz="1100" kern="1200" baseline="0" dirty="0"/>
            <a:t>7</a:t>
          </a:r>
        </a:p>
      </dsp:txBody>
      <dsp:txXfrm rot="-5400000">
        <a:off x="1" y="2812836"/>
        <a:ext cx="369059" cy="158168"/>
      </dsp:txXfrm>
    </dsp:sp>
    <dsp:sp modelId="{EA3842CA-BC1A-41D9-9136-2A5BF8B7D0C6}">
      <dsp:nvSpPr>
        <dsp:cNvPr id="0" name=""/>
        <dsp:cNvSpPr/>
      </dsp:nvSpPr>
      <dsp:spPr>
        <a:xfrm rot="5400000">
          <a:off x="3859440" y="-862074"/>
          <a:ext cx="342698" cy="732345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it-IT" sz="1100" kern="1200" baseline="0" dirty="0" err="1"/>
            <a:t>let</a:t>
          </a:r>
          <a:r>
            <a:rPr lang="it-IT" sz="1100" kern="1200" baseline="0" dirty="0"/>
            <a:t> evolve and continue </a:t>
          </a:r>
          <a:r>
            <a:rPr lang="it-IT" sz="1100" kern="1200" baseline="0" dirty="0" err="1"/>
            <a:t>analysis</a:t>
          </a:r>
          <a:endParaRPr lang="it-IT" sz="1100" kern="1200" baseline="0" dirty="0"/>
        </a:p>
      </dsp:txBody>
      <dsp:txXfrm rot="-5400000">
        <a:off x="369060" y="2645035"/>
        <a:ext cx="7306730" cy="309240"/>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48"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it-IT" sz="4400" b="0" strike="noStrike" spc="-1">
                <a:latin typeface="Arial"/>
              </a:rPr>
              <a:t>Click to move the slide</a:t>
            </a:r>
          </a:p>
        </p:txBody>
      </p:sp>
      <p:sp>
        <p:nvSpPr>
          <p:cNvPr id="649" name="PlaceHolder 2"/>
          <p:cNvSpPr>
            <a:spLocks noGrp="1"/>
          </p:cNvSpPr>
          <p:nvPr>
            <p:ph type="body"/>
          </p:nvPr>
        </p:nvSpPr>
        <p:spPr>
          <a:xfrm>
            <a:off x="777240" y="4777560"/>
            <a:ext cx="6217560" cy="4525920"/>
          </a:xfrm>
          <a:prstGeom prst="rect">
            <a:avLst/>
          </a:prstGeom>
        </p:spPr>
        <p:txBody>
          <a:bodyPr lIns="0" tIns="0" rIns="0" bIns="0">
            <a:noAutofit/>
          </a:bodyPr>
          <a:lstStyle/>
          <a:p>
            <a:r>
              <a:rPr lang="it-IT" sz="2000" b="0" strike="noStrike" spc="-1">
                <a:latin typeface="Arial"/>
              </a:rPr>
              <a:t>Click to edit the notes format</a:t>
            </a:r>
          </a:p>
        </p:txBody>
      </p:sp>
      <p:sp>
        <p:nvSpPr>
          <p:cNvPr id="650" name="PlaceHolder 3"/>
          <p:cNvSpPr>
            <a:spLocks noGrp="1"/>
          </p:cNvSpPr>
          <p:nvPr>
            <p:ph type="hdr"/>
          </p:nvPr>
        </p:nvSpPr>
        <p:spPr>
          <a:xfrm>
            <a:off x="0" y="0"/>
            <a:ext cx="3372840" cy="502560"/>
          </a:xfrm>
          <a:prstGeom prst="rect">
            <a:avLst/>
          </a:prstGeom>
        </p:spPr>
        <p:txBody>
          <a:bodyPr lIns="0" tIns="0" rIns="0" bIns="0">
            <a:noAutofit/>
          </a:bodyPr>
          <a:lstStyle/>
          <a:p>
            <a:r>
              <a:rPr lang="it-IT" sz="1400" b="0" strike="noStrike" spc="-1">
                <a:latin typeface="Times New Roman"/>
              </a:rPr>
              <a:t>&lt;header&gt;</a:t>
            </a:r>
          </a:p>
        </p:txBody>
      </p:sp>
      <p:sp>
        <p:nvSpPr>
          <p:cNvPr id="651"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it-IT" sz="1400" b="0" strike="noStrike" spc="-1">
                <a:latin typeface="Times New Roman"/>
              </a:rPr>
              <a:t>&lt;date/time&gt;</a:t>
            </a:r>
          </a:p>
        </p:txBody>
      </p:sp>
      <p:sp>
        <p:nvSpPr>
          <p:cNvPr id="652" name="PlaceHolder 5"/>
          <p:cNvSpPr>
            <a:spLocks noGrp="1"/>
          </p:cNvSpPr>
          <p:nvPr>
            <p:ph type="ftr"/>
          </p:nvPr>
        </p:nvSpPr>
        <p:spPr>
          <a:xfrm>
            <a:off x="0" y="9555480"/>
            <a:ext cx="3372840" cy="502560"/>
          </a:xfrm>
          <a:prstGeom prst="rect">
            <a:avLst/>
          </a:prstGeom>
        </p:spPr>
        <p:txBody>
          <a:bodyPr lIns="0" tIns="0" rIns="0" bIns="0" anchor="b">
            <a:noAutofit/>
          </a:bodyPr>
          <a:lstStyle/>
          <a:p>
            <a:r>
              <a:rPr lang="it-IT" sz="1400" b="0" strike="noStrike" spc="-1">
                <a:latin typeface="Times New Roman"/>
              </a:rPr>
              <a:t>&lt;footer&gt;</a:t>
            </a:r>
          </a:p>
        </p:txBody>
      </p:sp>
      <p:sp>
        <p:nvSpPr>
          <p:cNvPr id="653"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7BAF427F-8B8D-4881-8D1A-664F4FAFC3AE}" type="slidenum">
              <a:rPr lang="it-IT" sz="1400" b="0" strike="noStrike" spc="-1">
                <a:latin typeface="Times New Roman"/>
              </a:rPr>
              <a:t>‹N›</a:t>
            </a:fld>
            <a:endParaRPr lang="it-IT"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 name="PlaceHolder 1"/>
          <p:cNvSpPr>
            <a:spLocks noGrp="1" noRot="1" noChangeAspect="1"/>
          </p:cNvSpPr>
          <p:nvPr>
            <p:ph type="sldImg"/>
          </p:nvPr>
        </p:nvSpPr>
        <p:spPr>
          <a:xfrm>
            <a:off x="1371600" y="763588"/>
            <a:ext cx="5027613" cy="3770312"/>
          </a:xfrm>
          <a:prstGeom prst="rect">
            <a:avLst/>
          </a:prstGeom>
        </p:spPr>
      </p:sp>
      <p:sp>
        <p:nvSpPr>
          <p:cNvPr id="814" name="PlaceHolder 2"/>
          <p:cNvSpPr>
            <a:spLocks noGrp="1"/>
          </p:cNvSpPr>
          <p:nvPr>
            <p:ph type="body"/>
          </p:nvPr>
        </p:nvSpPr>
        <p:spPr>
          <a:xfrm>
            <a:off x="777240" y="4777560"/>
            <a:ext cx="6216480" cy="4524840"/>
          </a:xfrm>
          <a:prstGeom prst="rect">
            <a:avLst/>
          </a:prstGeom>
        </p:spPr>
        <p:txBody>
          <a:bodyPr lIns="0" tIns="0" rIns="0" bIns="0">
            <a:noAutofit/>
          </a:bodyPr>
          <a:lstStyle/>
          <a:p>
            <a:pPr marL="216000" indent="-215280">
              <a:lnSpc>
                <a:spcPct val="100000"/>
              </a:lnSpc>
            </a:pPr>
            <a:r>
              <a:rPr lang="it-IT" sz="1050" b="0" strike="noStrike" spc="-1">
                <a:solidFill>
                  <a:srgbClr val="000000"/>
                </a:solidFill>
                <a:latin typeface="Arial"/>
                <a:ea typeface="DejaVu Sans"/>
              </a:rPr>
              <a:t>Despite the high computational cost and the huge scale difference between MD “experiments” and real situations, these procedures might be the only way to try to begin to tackle the problem</a:t>
            </a:r>
            <a:endParaRPr lang="it-IT" sz="105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4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it-IT" sz="3200" b="0" strike="noStrike" spc="-1">
              <a:latin typeface="Arial"/>
            </a:endParaRPr>
          </a:p>
        </p:txBody>
      </p:sp>
      <p:sp>
        <p:nvSpPr>
          <p:cNvPr id="14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5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15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15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
        <p:nvSpPr>
          <p:cNvPr id="15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5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it-IT" sz="3200" b="0" strike="noStrike" spc="-1">
              <a:latin typeface="Arial"/>
            </a:endParaRPr>
          </a:p>
        </p:txBody>
      </p:sp>
      <p:sp>
        <p:nvSpPr>
          <p:cNvPr id="15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it-IT" sz="3200" b="0" strike="noStrike" spc="-1">
              <a:latin typeface="Arial"/>
            </a:endParaRPr>
          </a:p>
        </p:txBody>
      </p:sp>
      <p:sp>
        <p:nvSpPr>
          <p:cNvPr id="15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it-IT" sz="3200" b="0" strike="noStrike" spc="-1">
              <a:latin typeface="Arial"/>
            </a:endParaRPr>
          </a:p>
        </p:txBody>
      </p:sp>
      <p:sp>
        <p:nvSpPr>
          <p:cNvPr id="15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it-IT" sz="3200" b="0" strike="noStrike" spc="-1">
              <a:latin typeface="Arial"/>
            </a:endParaRPr>
          </a:p>
        </p:txBody>
      </p:sp>
      <p:sp>
        <p:nvSpPr>
          <p:cNvPr id="16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it-IT" sz="3200" b="0" strike="noStrike" spc="-1">
              <a:latin typeface="Arial"/>
            </a:endParaRPr>
          </a:p>
        </p:txBody>
      </p:sp>
      <p:sp>
        <p:nvSpPr>
          <p:cNvPr id="16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8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289"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29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9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29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29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9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96"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9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29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29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
        <p:nvSpPr>
          <p:cNvPr id="300"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27"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30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30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30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0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30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30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308"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310"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it-IT" sz="3200" b="0" strike="noStrike" spc="-1">
              <a:latin typeface="Arial"/>
            </a:endParaRPr>
          </a:p>
        </p:txBody>
      </p:sp>
      <p:sp>
        <p:nvSpPr>
          <p:cNvPr id="311"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31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31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315"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
        <p:nvSpPr>
          <p:cNvPr id="316"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318"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it-IT" sz="3200" b="0" strike="noStrike" spc="-1">
              <a:latin typeface="Arial"/>
            </a:endParaRPr>
          </a:p>
        </p:txBody>
      </p:sp>
      <p:sp>
        <p:nvSpPr>
          <p:cNvPr id="319"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it-IT" sz="3200" b="0" strike="noStrike" spc="-1">
              <a:latin typeface="Arial"/>
            </a:endParaRPr>
          </a:p>
        </p:txBody>
      </p:sp>
      <p:sp>
        <p:nvSpPr>
          <p:cNvPr id="320"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it-IT" sz="3200" b="0" strike="noStrike" spc="-1">
              <a:latin typeface="Arial"/>
            </a:endParaRPr>
          </a:p>
        </p:txBody>
      </p:sp>
      <p:sp>
        <p:nvSpPr>
          <p:cNvPr id="321"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it-IT" sz="3200" b="0" strike="noStrike" spc="-1">
              <a:latin typeface="Arial"/>
            </a:endParaRPr>
          </a:p>
        </p:txBody>
      </p:sp>
      <p:sp>
        <p:nvSpPr>
          <p:cNvPr id="322"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it-IT" sz="3200" b="0" strike="noStrike" spc="-1">
              <a:latin typeface="Arial"/>
            </a:endParaRPr>
          </a:p>
        </p:txBody>
      </p:sp>
      <p:sp>
        <p:nvSpPr>
          <p:cNvPr id="323"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5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5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5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5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45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2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58"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5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6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46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
        <p:nvSpPr>
          <p:cNvPr id="46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6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46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46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6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6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4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47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7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7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it-IT" sz="3200" b="0" strike="noStrike" spc="-1">
              <a:latin typeface="Arial"/>
            </a:endParaRPr>
          </a:p>
        </p:txBody>
      </p:sp>
      <p:sp>
        <p:nvSpPr>
          <p:cNvPr id="47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7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7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47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47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
        <p:nvSpPr>
          <p:cNvPr id="47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7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48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it-IT" sz="3200" b="0" strike="noStrike" spc="-1">
              <a:latin typeface="Arial"/>
            </a:endParaRPr>
          </a:p>
        </p:txBody>
      </p:sp>
      <p:sp>
        <p:nvSpPr>
          <p:cNvPr id="48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it-IT" sz="3200" b="0" strike="noStrike" spc="-1">
              <a:latin typeface="Arial"/>
            </a:endParaRPr>
          </a:p>
        </p:txBody>
      </p:sp>
      <p:sp>
        <p:nvSpPr>
          <p:cNvPr id="48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it-IT" sz="3200" b="0" strike="noStrike" spc="-1">
              <a:latin typeface="Arial"/>
            </a:endParaRPr>
          </a:p>
        </p:txBody>
      </p:sp>
      <p:sp>
        <p:nvSpPr>
          <p:cNvPr id="48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it-IT" sz="3200" b="0" strike="noStrike" spc="-1">
              <a:latin typeface="Arial"/>
            </a:endParaRPr>
          </a:p>
        </p:txBody>
      </p:sp>
      <p:sp>
        <p:nvSpPr>
          <p:cNvPr id="48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it-IT" sz="3200" b="0" strike="noStrike" spc="-1">
              <a:latin typeface="Arial"/>
            </a:endParaRPr>
          </a:p>
        </p:txBody>
      </p:sp>
      <p:sp>
        <p:nvSpPr>
          <p:cNvPr id="48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1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13"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1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3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13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1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1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61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1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20"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2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2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62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
        <p:nvSpPr>
          <p:cNvPr id="62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2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62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62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6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63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3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it-IT" sz="3200" b="0" strike="noStrike" spc="-1">
              <a:latin typeface="Arial"/>
            </a:endParaRPr>
          </a:p>
        </p:txBody>
      </p:sp>
      <p:sp>
        <p:nvSpPr>
          <p:cNvPr id="63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3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3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63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63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
        <p:nvSpPr>
          <p:cNvPr id="64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4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64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it-IT" sz="3200" b="0" strike="noStrike" spc="-1">
              <a:latin typeface="Arial"/>
            </a:endParaRPr>
          </a:p>
        </p:txBody>
      </p:sp>
      <p:sp>
        <p:nvSpPr>
          <p:cNvPr id="64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it-IT" sz="3200" b="0" strike="noStrike" spc="-1">
              <a:latin typeface="Arial"/>
            </a:endParaRPr>
          </a:p>
        </p:txBody>
      </p:sp>
      <p:sp>
        <p:nvSpPr>
          <p:cNvPr id="64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it-IT" sz="3200" b="0" strike="noStrike" spc="-1">
              <a:latin typeface="Arial"/>
            </a:endParaRPr>
          </a:p>
        </p:txBody>
      </p:sp>
      <p:sp>
        <p:nvSpPr>
          <p:cNvPr id="64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it-IT" sz="3200" b="0" strike="noStrike" spc="-1">
              <a:latin typeface="Arial"/>
            </a:endParaRPr>
          </a:p>
        </p:txBody>
      </p:sp>
      <p:sp>
        <p:nvSpPr>
          <p:cNvPr id="64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it-IT" sz="3200" b="0" strike="noStrike" spc="-1">
              <a:latin typeface="Arial"/>
            </a:endParaRPr>
          </a:p>
        </p:txBody>
      </p:sp>
      <p:sp>
        <p:nvSpPr>
          <p:cNvPr id="64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4"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3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13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3200" b="0" strike="noStrike" spc="-1">
              <a:latin typeface="Arial"/>
            </a:endParaRPr>
          </a:p>
        </p:txBody>
      </p:sp>
      <p:sp>
        <p:nvSpPr>
          <p:cNvPr id="13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4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3200" b="0" strike="noStrike" spc="-1">
              <a:latin typeface="Arial"/>
            </a:endParaRPr>
          </a:p>
        </p:txBody>
      </p:sp>
      <p:sp>
        <p:nvSpPr>
          <p:cNvPr id="14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14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it-IT" sz="4400" b="0" strike="noStrike" spc="-1">
              <a:latin typeface="Arial"/>
            </a:endParaRPr>
          </a:p>
        </p:txBody>
      </p:sp>
      <p:sp>
        <p:nvSpPr>
          <p:cNvPr id="14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3200" b="0" strike="noStrike" spc="-1">
              <a:latin typeface="Arial"/>
            </a:endParaRPr>
          </a:p>
        </p:txBody>
      </p:sp>
      <p:sp>
        <p:nvSpPr>
          <p:cNvPr id="14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3200" b="0" strike="noStrike" spc="-1">
              <a:latin typeface="Arial"/>
            </a:endParaRPr>
          </a:p>
        </p:txBody>
      </p:sp>
      <p:sp>
        <p:nvSpPr>
          <p:cNvPr id="14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it-IT"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 name="CustomShape 1"/>
          <p:cNvSpPr/>
          <p:nvPr/>
        </p:nvSpPr>
        <p:spPr>
          <a:xfrm>
            <a:off x="0" y="0"/>
            <a:ext cx="9140400" cy="12664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sp>
        <p:nvSpPr>
          <p:cNvPr id="127" name="CustomShape 2"/>
          <p:cNvSpPr/>
          <p:nvPr/>
        </p:nvSpPr>
        <p:spPr>
          <a:xfrm>
            <a:off x="0" y="6126120"/>
            <a:ext cx="9140400" cy="7282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grpSp>
        <p:nvGrpSpPr>
          <p:cNvPr id="2" name="Group 3"/>
          <p:cNvGrpSpPr/>
          <p:nvPr/>
        </p:nvGrpSpPr>
        <p:grpSpPr>
          <a:xfrm>
            <a:off x="47880" y="1089720"/>
            <a:ext cx="9036720" cy="180000"/>
            <a:chOff x="47880" y="1089720"/>
            <a:chExt cx="9036720" cy="180000"/>
          </a:xfrm>
        </p:grpSpPr>
        <p:sp>
          <p:nvSpPr>
            <p:cNvPr id="3" name="Line 4"/>
            <p:cNvSpPr/>
            <p:nvPr/>
          </p:nvSpPr>
          <p:spPr>
            <a:xfrm>
              <a:off x="4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 name="Line 5"/>
            <p:cNvSpPr/>
            <p:nvPr/>
          </p:nvSpPr>
          <p:spPr>
            <a:xfrm>
              <a:off x="12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 name="Line 6"/>
            <p:cNvSpPr/>
            <p:nvPr/>
          </p:nvSpPr>
          <p:spPr>
            <a:xfrm>
              <a:off x="19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 name="Line 7"/>
            <p:cNvSpPr/>
            <p:nvPr/>
          </p:nvSpPr>
          <p:spPr>
            <a:xfrm>
              <a:off x="27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 name="Line 8"/>
            <p:cNvSpPr/>
            <p:nvPr/>
          </p:nvSpPr>
          <p:spPr>
            <a:xfrm>
              <a:off x="35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 name="Line 9"/>
            <p:cNvSpPr/>
            <p:nvPr/>
          </p:nvSpPr>
          <p:spPr>
            <a:xfrm>
              <a:off x="42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 name="Line 10"/>
            <p:cNvSpPr/>
            <p:nvPr/>
          </p:nvSpPr>
          <p:spPr>
            <a:xfrm>
              <a:off x="5032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 name="Line 11"/>
            <p:cNvSpPr/>
            <p:nvPr/>
          </p:nvSpPr>
          <p:spPr>
            <a:xfrm>
              <a:off x="579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 name="Line 12"/>
            <p:cNvSpPr/>
            <p:nvPr/>
          </p:nvSpPr>
          <p:spPr>
            <a:xfrm>
              <a:off x="65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2" name="Line 13"/>
            <p:cNvSpPr/>
            <p:nvPr/>
          </p:nvSpPr>
          <p:spPr>
            <a:xfrm>
              <a:off x="73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3" name="Line 14"/>
            <p:cNvSpPr/>
            <p:nvPr/>
          </p:nvSpPr>
          <p:spPr>
            <a:xfrm>
              <a:off x="80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4" name="Line 15"/>
            <p:cNvSpPr/>
            <p:nvPr/>
          </p:nvSpPr>
          <p:spPr>
            <a:xfrm>
              <a:off x="88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5" name="Line 16"/>
            <p:cNvSpPr/>
            <p:nvPr/>
          </p:nvSpPr>
          <p:spPr>
            <a:xfrm>
              <a:off x="95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6" name="Line 17"/>
            <p:cNvSpPr/>
            <p:nvPr/>
          </p:nvSpPr>
          <p:spPr>
            <a:xfrm>
              <a:off x="103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 name="Line 18"/>
            <p:cNvSpPr/>
            <p:nvPr/>
          </p:nvSpPr>
          <p:spPr>
            <a:xfrm>
              <a:off x="111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 name="Line 19"/>
            <p:cNvSpPr/>
            <p:nvPr/>
          </p:nvSpPr>
          <p:spPr>
            <a:xfrm>
              <a:off x="118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 name="Line 20"/>
            <p:cNvSpPr/>
            <p:nvPr/>
          </p:nvSpPr>
          <p:spPr>
            <a:xfrm>
              <a:off x="126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 name="Line 21"/>
            <p:cNvSpPr/>
            <p:nvPr/>
          </p:nvSpPr>
          <p:spPr>
            <a:xfrm>
              <a:off x="133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 name="Line 22"/>
            <p:cNvSpPr/>
            <p:nvPr/>
          </p:nvSpPr>
          <p:spPr>
            <a:xfrm>
              <a:off x="141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 name="Line 23"/>
            <p:cNvSpPr/>
            <p:nvPr/>
          </p:nvSpPr>
          <p:spPr>
            <a:xfrm>
              <a:off x="149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 name="Line 24"/>
            <p:cNvSpPr/>
            <p:nvPr/>
          </p:nvSpPr>
          <p:spPr>
            <a:xfrm>
              <a:off x="156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 name="Line 25"/>
            <p:cNvSpPr/>
            <p:nvPr/>
          </p:nvSpPr>
          <p:spPr>
            <a:xfrm>
              <a:off x="164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 name="Line 26"/>
            <p:cNvSpPr/>
            <p:nvPr/>
          </p:nvSpPr>
          <p:spPr>
            <a:xfrm>
              <a:off x="171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 name="Line 27"/>
            <p:cNvSpPr/>
            <p:nvPr/>
          </p:nvSpPr>
          <p:spPr>
            <a:xfrm>
              <a:off x="1794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 name="Line 28"/>
            <p:cNvSpPr/>
            <p:nvPr/>
          </p:nvSpPr>
          <p:spPr>
            <a:xfrm>
              <a:off x="187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 name="Line 29"/>
            <p:cNvSpPr/>
            <p:nvPr/>
          </p:nvSpPr>
          <p:spPr>
            <a:xfrm>
              <a:off x="194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9" name="Line 30"/>
            <p:cNvSpPr/>
            <p:nvPr/>
          </p:nvSpPr>
          <p:spPr>
            <a:xfrm>
              <a:off x="202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0" name="Line 31"/>
            <p:cNvSpPr/>
            <p:nvPr/>
          </p:nvSpPr>
          <p:spPr>
            <a:xfrm>
              <a:off x="209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1" name="Line 32"/>
            <p:cNvSpPr/>
            <p:nvPr/>
          </p:nvSpPr>
          <p:spPr>
            <a:xfrm>
              <a:off x="217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2" name="Line 33"/>
            <p:cNvSpPr/>
            <p:nvPr/>
          </p:nvSpPr>
          <p:spPr>
            <a:xfrm>
              <a:off x="225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 name="Line 34"/>
            <p:cNvSpPr/>
            <p:nvPr/>
          </p:nvSpPr>
          <p:spPr>
            <a:xfrm>
              <a:off x="232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 name="Line 35"/>
            <p:cNvSpPr/>
            <p:nvPr/>
          </p:nvSpPr>
          <p:spPr>
            <a:xfrm>
              <a:off x="240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 name="Line 36"/>
            <p:cNvSpPr/>
            <p:nvPr/>
          </p:nvSpPr>
          <p:spPr>
            <a:xfrm>
              <a:off x="247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 name="Line 37"/>
            <p:cNvSpPr/>
            <p:nvPr/>
          </p:nvSpPr>
          <p:spPr>
            <a:xfrm>
              <a:off x="255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 name="Line 38"/>
            <p:cNvSpPr/>
            <p:nvPr/>
          </p:nvSpPr>
          <p:spPr>
            <a:xfrm>
              <a:off x="262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 name="Line 39"/>
            <p:cNvSpPr/>
            <p:nvPr/>
          </p:nvSpPr>
          <p:spPr>
            <a:xfrm>
              <a:off x="270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 name="Line 40"/>
            <p:cNvSpPr/>
            <p:nvPr/>
          </p:nvSpPr>
          <p:spPr>
            <a:xfrm>
              <a:off x="278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 name="Line 41"/>
            <p:cNvSpPr/>
            <p:nvPr/>
          </p:nvSpPr>
          <p:spPr>
            <a:xfrm>
              <a:off x="285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 name="Line 42"/>
            <p:cNvSpPr/>
            <p:nvPr/>
          </p:nvSpPr>
          <p:spPr>
            <a:xfrm>
              <a:off x="293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 name="Line 43"/>
            <p:cNvSpPr/>
            <p:nvPr/>
          </p:nvSpPr>
          <p:spPr>
            <a:xfrm>
              <a:off x="300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 name="Line 44"/>
            <p:cNvSpPr/>
            <p:nvPr/>
          </p:nvSpPr>
          <p:spPr>
            <a:xfrm>
              <a:off x="308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 name="Line 45"/>
            <p:cNvSpPr/>
            <p:nvPr/>
          </p:nvSpPr>
          <p:spPr>
            <a:xfrm>
              <a:off x="316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5" name="Line 46"/>
            <p:cNvSpPr/>
            <p:nvPr/>
          </p:nvSpPr>
          <p:spPr>
            <a:xfrm>
              <a:off x="323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6" name="Line 47"/>
            <p:cNvSpPr/>
            <p:nvPr/>
          </p:nvSpPr>
          <p:spPr>
            <a:xfrm>
              <a:off x="331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7" name="Line 48"/>
            <p:cNvSpPr/>
            <p:nvPr/>
          </p:nvSpPr>
          <p:spPr>
            <a:xfrm>
              <a:off x="338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8" name="Line 49"/>
            <p:cNvSpPr/>
            <p:nvPr/>
          </p:nvSpPr>
          <p:spPr>
            <a:xfrm>
              <a:off x="346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 name="Line 50"/>
            <p:cNvSpPr/>
            <p:nvPr/>
          </p:nvSpPr>
          <p:spPr>
            <a:xfrm>
              <a:off x="354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 name="Line 51"/>
            <p:cNvSpPr/>
            <p:nvPr/>
          </p:nvSpPr>
          <p:spPr>
            <a:xfrm>
              <a:off x="361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 name="Line 52"/>
            <p:cNvSpPr/>
            <p:nvPr/>
          </p:nvSpPr>
          <p:spPr>
            <a:xfrm>
              <a:off x="369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 name="Line 53"/>
            <p:cNvSpPr/>
            <p:nvPr/>
          </p:nvSpPr>
          <p:spPr>
            <a:xfrm>
              <a:off x="376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 name="Line 54"/>
            <p:cNvSpPr/>
            <p:nvPr/>
          </p:nvSpPr>
          <p:spPr>
            <a:xfrm>
              <a:off x="384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 name="Line 55"/>
            <p:cNvSpPr/>
            <p:nvPr/>
          </p:nvSpPr>
          <p:spPr>
            <a:xfrm>
              <a:off x="392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 name="Line 56"/>
            <p:cNvSpPr/>
            <p:nvPr/>
          </p:nvSpPr>
          <p:spPr>
            <a:xfrm>
              <a:off x="399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 name="Line 57"/>
            <p:cNvSpPr/>
            <p:nvPr/>
          </p:nvSpPr>
          <p:spPr>
            <a:xfrm>
              <a:off x="407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 name="Line 58"/>
            <p:cNvSpPr/>
            <p:nvPr/>
          </p:nvSpPr>
          <p:spPr>
            <a:xfrm>
              <a:off x="414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 name="Line 59"/>
            <p:cNvSpPr/>
            <p:nvPr/>
          </p:nvSpPr>
          <p:spPr>
            <a:xfrm>
              <a:off x="422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 name="Line 60"/>
            <p:cNvSpPr/>
            <p:nvPr/>
          </p:nvSpPr>
          <p:spPr>
            <a:xfrm>
              <a:off x="430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 name="Line 61"/>
            <p:cNvSpPr/>
            <p:nvPr/>
          </p:nvSpPr>
          <p:spPr>
            <a:xfrm>
              <a:off x="437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1" name="Line 62"/>
            <p:cNvSpPr/>
            <p:nvPr/>
          </p:nvSpPr>
          <p:spPr>
            <a:xfrm>
              <a:off x="445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2" name="Line 63"/>
            <p:cNvSpPr/>
            <p:nvPr/>
          </p:nvSpPr>
          <p:spPr>
            <a:xfrm>
              <a:off x="452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3" name="Line 64"/>
            <p:cNvSpPr/>
            <p:nvPr/>
          </p:nvSpPr>
          <p:spPr>
            <a:xfrm>
              <a:off x="460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4" name="Line 65"/>
            <p:cNvSpPr/>
            <p:nvPr/>
          </p:nvSpPr>
          <p:spPr>
            <a:xfrm>
              <a:off x="468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5" name="Line 66"/>
            <p:cNvSpPr/>
            <p:nvPr/>
          </p:nvSpPr>
          <p:spPr>
            <a:xfrm>
              <a:off x="475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6" name="Line 67"/>
            <p:cNvSpPr/>
            <p:nvPr/>
          </p:nvSpPr>
          <p:spPr>
            <a:xfrm>
              <a:off x="483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7" name="Line 68"/>
            <p:cNvSpPr/>
            <p:nvPr/>
          </p:nvSpPr>
          <p:spPr>
            <a:xfrm>
              <a:off x="490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8" name="Line 69"/>
            <p:cNvSpPr/>
            <p:nvPr/>
          </p:nvSpPr>
          <p:spPr>
            <a:xfrm>
              <a:off x="498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9" name="Line 70"/>
            <p:cNvSpPr/>
            <p:nvPr/>
          </p:nvSpPr>
          <p:spPr>
            <a:xfrm>
              <a:off x="505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0" name="Line 71"/>
            <p:cNvSpPr/>
            <p:nvPr/>
          </p:nvSpPr>
          <p:spPr>
            <a:xfrm>
              <a:off x="513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1" name="Line 72"/>
            <p:cNvSpPr/>
            <p:nvPr/>
          </p:nvSpPr>
          <p:spPr>
            <a:xfrm>
              <a:off x="521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2" name="Line 73"/>
            <p:cNvSpPr/>
            <p:nvPr/>
          </p:nvSpPr>
          <p:spPr>
            <a:xfrm>
              <a:off x="528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3" name="Line 74"/>
            <p:cNvSpPr/>
            <p:nvPr/>
          </p:nvSpPr>
          <p:spPr>
            <a:xfrm>
              <a:off x="536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4" name="Line 75"/>
            <p:cNvSpPr/>
            <p:nvPr/>
          </p:nvSpPr>
          <p:spPr>
            <a:xfrm>
              <a:off x="543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5" name="Line 76"/>
            <p:cNvSpPr/>
            <p:nvPr/>
          </p:nvSpPr>
          <p:spPr>
            <a:xfrm>
              <a:off x="551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6" name="Line 77"/>
            <p:cNvSpPr/>
            <p:nvPr/>
          </p:nvSpPr>
          <p:spPr>
            <a:xfrm>
              <a:off x="559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7" name="Line 78"/>
            <p:cNvSpPr/>
            <p:nvPr/>
          </p:nvSpPr>
          <p:spPr>
            <a:xfrm>
              <a:off x="566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8" name="Line 79"/>
            <p:cNvSpPr/>
            <p:nvPr/>
          </p:nvSpPr>
          <p:spPr>
            <a:xfrm>
              <a:off x="574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79" name="Line 80"/>
            <p:cNvSpPr/>
            <p:nvPr/>
          </p:nvSpPr>
          <p:spPr>
            <a:xfrm>
              <a:off x="581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0" name="Line 81"/>
            <p:cNvSpPr/>
            <p:nvPr/>
          </p:nvSpPr>
          <p:spPr>
            <a:xfrm>
              <a:off x="589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1" name="Line 82"/>
            <p:cNvSpPr/>
            <p:nvPr/>
          </p:nvSpPr>
          <p:spPr>
            <a:xfrm>
              <a:off x="597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2" name="Line 83"/>
            <p:cNvSpPr/>
            <p:nvPr/>
          </p:nvSpPr>
          <p:spPr>
            <a:xfrm>
              <a:off x="604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3" name="Line 84"/>
            <p:cNvSpPr/>
            <p:nvPr/>
          </p:nvSpPr>
          <p:spPr>
            <a:xfrm>
              <a:off x="612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4" name="Line 85"/>
            <p:cNvSpPr/>
            <p:nvPr/>
          </p:nvSpPr>
          <p:spPr>
            <a:xfrm>
              <a:off x="619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5" name="Line 86"/>
            <p:cNvSpPr/>
            <p:nvPr/>
          </p:nvSpPr>
          <p:spPr>
            <a:xfrm>
              <a:off x="627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6" name="Line 87"/>
            <p:cNvSpPr/>
            <p:nvPr/>
          </p:nvSpPr>
          <p:spPr>
            <a:xfrm>
              <a:off x="635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7" name="Line 88"/>
            <p:cNvSpPr/>
            <p:nvPr/>
          </p:nvSpPr>
          <p:spPr>
            <a:xfrm>
              <a:off x="642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8" name="Line 89"/>
            <p:cNvSpPr/>
            <p:nvPr/>
          </p:nvSpPr>
          <p:spPr>
            <a:xfrm>
              <a:off x="650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89" name="Line 90"/>
            <p:cNvSpPr/>
            <p:nvPr/>
          </p:nvSpPr>
          <p:spPr>
            <a:xfrm>
              <a:off x="657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0" name="Line 91"/>
            <p:cNvSpPr/>
            <p:nvPr/>
          </p:nvSpPr>
          <p:spPr>
            <a:xfrm>
              <a:off x="665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1" name="Line 92"/>
            <p:cNvSpPr/>
            <p:nvPr/>
          </p:nvSpPr>
          <p:spPr>
            <a:xfrm>
              <a:off x="6730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2" name="Line 93"/>
            <p:cNvSpPr/>
            <p:nvPr/>
          </p:nvSpPr>
          <p:spPr>
            <a:xfrm>
              <a:off x="6806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3" name="Line 94"/>
            <p:cNvSpPr/>
            <p:nvPr/>
          </p:nvSpPr>
          <p:spPr>
            <a:xfrm>
              <a:off x="688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4" name="Line 95"/>
            <p:cNvSpPr/>
            <p:nvPr/>
          </p:nvSpPr>
          <p:spPr>
            <a:xfrm>
              <a:off x="695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5" name="Line 96"/>
            <p:cNvSpPr/>
            <p:nvPr/>
          </p:nvSpPr>
          <p:spPr>
            <a:xfrm>
              <a:off x="703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6" name="Line 97"/>
            <p:cNvSpPr/>
            <p:nvPr/>
          </p:nvSpPr>
          <p:spPr>
            <a:xfrm>
              <a:off x="711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7" name="Line 98"/>
            <p:cNvSpPr/>
            <p:nvPr/>
          </p:nvSpPr>
          <p:spPr>
            <a:xfrm>
              <a:off x="718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8" name="Line 99"/>
            <p:cNvSpPr/>
            <p:nvPr/>
          </p:nvSpPr>
          <p:spPr>
            <a:xfrm>
              <a:off x="726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99" name="Line 100"/>
            <p:cNvSpPr/>
            <p:nvPr/>
          </p:nvSpPr>
          <p:spPr>
            <a:xfrm>
              <a:off x="733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0" name="Line 101"/>
            <p:cNvSpPr/>
            <p:nvPr/>
          </p:nvSpPr>
          <p:spPr>
            <a:xfrm>
              <a:off x="741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1" name="Line 102"/>
            <p:cNvSpPr/>
            <p:nvPr/>
          </p:nvSpPr>
          <p:spPr>
            <a:xfrm>
              <a:off x="748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2" name="Line 103"/>
            <p:cNvSpPr/>
            <p:nvPr/>
          </p:nvSpPr>
          <p:spPr>
            <a:xfrm>
              <a:off x="756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3" name="Line 104"/>
            <p:cNvSpPr/>
            <p:nvPr/>
          </p:nvSpPr>
          <p:spPr>
            <a:xfrm>
              <a:off x="764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4" name="Line 105"/>
            <p:cNvSpPr/>
            <p:nvPr/>
          </p:nvSpPr>
          <p:spPr>
            <a:xfrm>
              <a:off x="771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5" name="Line 106"/>
            <p:cNvSpPr/>
            <p:nvPr/>
          </p:nvSpPr>
          <p:spPr>
            <a:xfrm>
              <a:off x="779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6" name="Line 107"/>
            <p:cNvSpPr/>
            <p:nvPr/>
          </p:nvSpPr>
          <p:spPr>
            <a:xfrm>
              <a:off x="786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7" name="Line 108"/>
            <p:cNvSpPr/>
            <p:nvPr/>
          </p:nvSpPr>
          <p:spPr>
            <a:xfrm>
              <a:off x="794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8" name="Line 109"/>
            <p:cNvSpPr/>
            <p:nvPr/>
          </p:nvSpPr>
          <p:spPr>
            <a:xfrm>
              <a:off x="8021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09" name="Line 110"/>
            <p:cNvSpPr/>
            <p:nvPr/>
          </p:nvSpPr>
          <p:spPr>
            <a:xfrm>
              <a:off x="80974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0" name="Line 111"/>
            <p:cNvSpPr/>
            <p:nvPr/>
          </p:nvSpPr>
          <p:spPr>
            <a:xfrm>
              <a:off x="817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1" name="Line 112"/>
            <p:cNvSpPr/>
            <p:nvPr/>
          </p:nvSpPr>
          <p:spPr>
            <a:xfrm>
              <a:off x="824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2" name="Line 113"/>
            <p:cNvSpPr/>
            <p:nvPr/>
          </p:nvSpPr>
          <p:spPr>
            <a:xfrm>
              <a:off x="832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3" name="Line 114"/>
            <p:cNvSpPr/>
            <p:nvPr/>
          </p:nvSpPr>
          <p:spPr>
            <a:xfrm>
              <a:off x="840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4" name="Line 115"/>
            <p:cNvSpPr/>
            <p:nvPr/>
          </p:nvSpPr>
          <p:spPr>
            <a:xfrm>
              <a:off x="847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5" name="Line 116"/>
            <p:cNvSpPr/>
            <p:nvPr/>
          </p:nvSpPr>
          <p:spPr>
            <a:xfrm>
              <a:off x="855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6" name="Line 117"/>
            <p:cNvSpPr/>
            <p:nvPr/>
          </p:nvSpPr>
          <p:spPr>
            <a:xfrm>
              <a:off x="862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7" name="Line 118"/>
            <p:cNvSpPr/>
            <p:nvPr/>
          </p:nvSpPr>
          <p:spPr>
            <a:xfrm>
              <a:off x="870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8" name="Line 119"/>
            <p:cNvSpPr/>
            <p:nvPr/>
          </p:nvSpPr>
          <p:spPr>
            <a:xfrm>
              <a:off x="878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19" name="Line 120"/>
            <p:cNvSpPr/>
            <p:nvPr/>
          </p:nvSpPr>
          <p:spPr>
            <a:xfrm>
              <a:off x="885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20" name="Line 121"/>
            <p:cNvSpPr/>
            <p:nvPr/>
          </p:nvSpPr>
          <p:spPr>
            <a:xfrm>
              <a:off x="893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21" name="Line 122"/>
            <p:cNvSpPr/>
            <p:nvPr/>
          </p:nvSpPr>
          <p:spPr>
            <a:xfrm>
              <a:off x="900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22" name="Line 123"/>
            <p:cNvSpPr/>
            <p:nvPr/>
          </p:nvSpPr>
          <p:spPr>
            <a:xfrm>
              <a:off x="908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grpSp>
      <p:pic>
        <p:nvPicPr>
          <p:cNvPr id="123" name="Picture 2" descr="Y:\IMMAGINE _COORDINATA_2014\PPT\modello1\loghi_PNG\03_Polimi_logotipo_bandiera-1riga.png"/>
          <p:cNvPicPr/>
          <p:nvPr/>
        </p:nvPicPr>
        <p:blipFill>
          <a:blip r:embed="rId14"/>
          <a:stretch/>
        </p:blipFill>
        <p:spPr>
          <a:xfrm>
            <a:off x="6094800" y="6346440"/>
            <a:ext cx="2776680" cy="285840"/>
          </a:xfrm>
          <a:prstGeom prst="rect">
            <a:avLst/>
          </a:prstGeom>
          <a:ln>
            <a:noFill/>
          </a:ln>
        </p:spPr>
      </p:pic>
      <p:sp>
        <p:nvSpPr>
          <p:cNvPr id="124" name="PlaceHolder 124"/>
          <p:cNvSpPr>
            <a:spLocks noGrp="1"/>
          </p:cNvSpPr>
          <p:nvPr>
            <p:ph type="title"/>
          </p:nvPr>
        </p:nvSpPr>
        <p:spPr>
          <a:xfrm>
            <a:off x="457200" y="273600"/>
            <a:ext cx="8228880" cy="1144440"/>
          </a:xfrm>
          <a:prstGeom prst="rect">
            <a:avLst/>
          </a:prstGeom>
        </p:spPr>
        <p:txBody>
          <a:bodyPr lIns="0" tIns="0" rIns="0" bIns="0" anchor="ctr">
            <a:noAutofit/>
          </a:bodyPr>
          <a:lstStyle/>
          <a:p>
            <a:pPr algn="ctr"/>
            <a:r>
              <a:rPr lang="it-IT" sz="1800" b="0" strike="noStrike" spc="-1">
                <a:latin typeface="Arial"/>
              </a:rPr>
              <a:t>Click to edit the title text format</a:t>
            </a:r>
          </a:p>
        </p:txBody>
      </p:sp>
      <p:sp>
        <p:nvSpPr>
          <p:cNvPr id="125" name="PlaceHolder 12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it-IT" sz="2800" b="0" strike="noStrike" spc="-1">
                <a:latin typeface="Arial"/>
              </a:rPr>
              <a:t>Second Outline Level</a:t>
            </a:r>
          </a:p>
          <a:p>
            <a:pPr marL="1296000" lvl="2" indent="-288000">
              <a:spcBef>
                <a:spcPts val="850"/>
              </a:spcBef>
              <a:buClr>
                <a:srgbClr val="000000"/>
              </a:buClr>
              <a:buSzPct val="45000"/>
              <a:buFont typeface="Wingdings" charset="2"/>
              <a:buChar char=""/>
            </a:pPr>
            <a:r>
              <a:rPr lang="it-IT" sz="2400" b="0" strike="noStrike" spc="-1">
                <a:latin typeface="Arial"/>
              </a:rPr>
              <a:t>Third Outline Level</a:t>
            </a:r>
          </a:p>
          <a:p>
            <a:pPr marL="1728000" lvl="3" indent="-216000">
              <a:spcBef>
                <a:spcPts val="567"/>
              </a:spcBef>
              <a:buClr>
                <a:srgbClr val="000000"/>
              </a:buClr>
              <a:buSzPct val="75000"/>
              <a:buFont typeface="Symbol" charset="2"/>
              <a:buChar char=""/>
            </a:pPr>
            <a:r>
              <a:rPr lang="it-IT" sz="2000" b="0" strike="noStrike" spc="-1">
                <a:latin typeface="Arial"/>
              </a:rPr>
              <a:t>Fourth Outline Level</a:t>
            </a:r>
          </a:p>
          <a:p>
            <a:pPr marL="2160000" lvl="4" indent="-216000">
              <a:spcBef>
                <a:spcPts val="283"/>
              </a:spcBef>
              <a:buClr>
                <a:srgbClr val="000000"/>
              </a:buClr>
              <a:buSzPct val="45000"/>
              <a:buFont typeface="Wingdings" charset="2"/>
              <a:buChar char=""/>
            </a:pPr>
            <a:r>
              <a:rPr lang="it-IT" sz="2000" b="0" strike="noStrike" spc="-1">
                <a:latin typeface="Arial"/>
              </a:rPr>
              <a:t>Fifth Outline Level</a:t>
            </a:r>
          </a:p>
          <a:p>
            <a:pPr marL="2592000" lvl="5" indent="-216000">
              <a:spcBef>
                <a:spcPts val="283"/>
              </a:spcBef>
              <a:buClr>
                <a:srgbClr val="000000"/>
              </a:buClr>
              <a:buSzPct val="45000"/>
              <a:buFont typeface="Wingdings" charset="2"/>
              <a:buChar char=""/>
            </a:pPr>
            <a:r>
              <a:rPr lang="it-IT" sz="2000" b="0" strike="noStrike" spc="-1">
                <a:latin typeface="Arial"/>
              </a:rPr>
              <a:t>Sixth Outline Level</a:t>
            </a:r>
          </a:p>
          <a:p>
            <a:pPr marL="3024000" lvl="6" indent="-216000">
              <a:spcBef>
                <a:spcPts val="283"/>
              </a:spcBef>
              <a:buClr>
                <a:srgbClr val="000000"/>
              </a:buClr>
              <a:buSzPct val="45000"/>
              <a:buFont typeface="Wingdings" charset="2"/>
              <a:buChar char=""/>
            </a:pPr>
            <a:r>
              <a:rPr lang="it-IT"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2" name="CustomShape 1"/>
          <p:cNvSpPr/>
          <p:nvPr/>
        </p:nvSpPr>
        <p:spPr>
          <a:xfrm>
            <a:off x="0" y="0"/>
            <a:ext cx="9140400" cy="12664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sp>
        <p:nvSpPr>
          <p:cNvPr id="163" name="CustomShape 2"/>
          <p:cNvSpPr/>
          <p:nvPr/>
        </p:nvSpPr>
        <p:spPr>
          <a:xfrm>
            <a:off x="0" y="6126120"/>
            <a:ext cx="9140400" cy="7282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grpSp>
        <p:nvGrpSpPr>
          <p:cNvPr id="164" name="Group 3"/>
          <p:cNvGrpSpPr/>
          <p:nvPr/>
        </p:nvGrpSpPr>
        <p:grpSpPr>
          <a:xfrm>
            <a:off x="47880" y="1089720"/>
            <a:ext cx="9036720" cy="180000"/>
            <a:chOff x="47880" y="1089720"/>
            <a:chExt cx="9036720" cy="180000"/>
          </a:xfrm>
        </p:grpSpPr>
        <p:sp>
          <p:nvSpPr>
            <p:cNvPr id="165" name="Line 4"/>
            <p:cNvSpPr/>
            <p:nvPr/>
          </p:nvSpPr>
          <p:spPr>
            <a:xfrm>
              <a:off x="4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66" name="Line 5"/>
            <p:cNvSpPr/>
            <p:nvPr/>
          </p:nvSpPr>
          <p:spPr>
            <a:xfrm>
              <a:off x="12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67" name="Line 6"/>
            <p:cNvSpPr/>
            <p:nvPr/>
          </p:nvSpPr>
          <p:spPr>
            <a:xfrm>
              <a:off x="19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68" name="Line 7"/>
            <p:cNvSpPr/>
            <p:nvPr/>
          </p:nvSpPr>
          <p:spPr>
            <a:xfrm>
              <a:off x="27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69" name="Line 8"/>
            <p:cNvSpPr/>
            <p:nvPr/>
          </p:nvSpPr>
          <p:spPr>
            <a:xfrm>
              <a:off x="35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0" name="Line 9"/>
            <p:cNvSpPr/>
            <p:nvPr/>
          </p:nvSpPr>
          <p:spPr>
            <a:xfrm>
              <a:off x="42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1" name="Line 10"/>
            <p:cNvSpPr/>
            <p:nvPr/>
          </p:nvSpPr>
          <p:spPr>
            <a:xfrm>
              <a:off x="5032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2" name="Line 11"/>
            <p:cNvSpPr/>
            <p:nvPr/>
          </p:nvSpPr>
          <p:spPr>
            <a:xfrm>
              <a:off x="579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3" name="Line 12"/>
            <p:cNvSpPr/>
            <p:nvPr/>
          </p:nvSpPr>
          <p:spPr>
            <a:xfrm>
              <a:off x="65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4" name="Line 13"/>
            <p:cNvSpPr/>
            <p:nvPr/>
          </p:nvSpPr>
          <p:spPr>
            <a:xfrm>
              <a:off x="73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5" name="Line 14"/>
            <p:cNvSpPr/>
            <p:nvPr/>
          </p:nvSpPr>
          <p:spPr>
            <a:xfrm>
              <a:off x="80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6" name="Line 15"/>
            <p:cNvSpPr/>
            <p:nvPr/>
          </p:nvSpPr>
          <p:spPr>
            <a:xfrm>
              <a:off x="88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7" name="Line 16"/>
            <p:cNvSpPr/>
            <p:nvPr/>
          </p:nvSpPr>
          <p:spPr>
            <a:xfrm>
              <a:off x="95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8" name="Line 17"/>
            <p:cNvSpPr/>
            <p:nvPr/>
          </p:nvSpPr>
          <p:spPr>
            <a:xfrm>
              <a:off x="103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79" name="Line 18"/>
            <p:cNvSpPr/>
            <p:nvPr/>
          </p:nvSpPr>
          <p:spPr>
            <a:xfrm>
              <a:off x="111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0" name="Line 19"/>
            <p:cNvSpPr/>
            <p:nvPr/>
          </p:nvSpPr>
          <p:spPr>
            <a:xfrm>
              <a:off x="118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1" name="Line 20"/>
            <p:cNvSpPr/>
            <p:nvPr/>
          </p:nvSpPr>
          <p:spPr>
            <a:xfrm>
              <a:off x="126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2" name="Line 21"/>
            <p:cNvSpPr/>
            <p:nvPr/>
          </p:nvSpPr>
          <p:spPr>
            <a:xfrm>
              <a:off x="133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3" name="Line 22"/>
            <p:cNvSpPr/>
            <p:nvPr/>
          </p:nvSpPr>
          <p:spPr>
            <a:xfrm>
              <a:off x="141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4" name="Line 23"/>
            <p:cNvSpPr/>
            <p:nvPr/>
          </p:nvSpPr>
          <p:spPr>
            <a:xfrm>
              <a:off x="149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5" name="Line 24"/>
            <p:cNvSpPr/>
            <p:nvPr/>
          </p:nvSpPr>
          <p:spPr>
            <a:xfrm>
              <a:off x="156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6" name="Line 25"/>
            <p:cNvSpPr/>
            <p:nvPr/>
          </p:nvSpPr>
          <p:spPr>
            <a:xfrm>
              <a:off x="164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7" name="Line 26"/>
            <p:cNvSpPr/>
            <p:nvPr/>
          </p:nvSpPr>
          <p:spPr>
            <a:xfrm>
              <a:off x="171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8" name="Line 27"/>
            <p:cNvSpPr/>
            <p:nvPr/>
          </p:nvSpPr>
          <p:spPr>
            <a:xfrm>
              <a:off x="1794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89" name="Line 28"/>
            <p:cNvSpPr/>
            <p:nvPr/>
          </p:nvSpPr>
          <p:spPr>
            <a:xfrm>
              <a:off x="187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0" name="Line 29"/>
            <p:cNvSpPr/>
            <p:nvPr/>
          </p:nvSpPr>
          <p:spPr>
            <a:xfrm>
              <a:off x="194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1" name="Line 30"/>
            <p:cNvSpPr/>
            <p:nvPr/>
          </p:nvSpPr>
          <p:spPr>
            <a:xfrm>
              <a:off x="202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2" name="Line 31"/>
            <p:cNvSpPr/>
            <p:nvPr/>
          </p:nvSpPr>
          <p:spPr>
            <a:xfrm>
              <a:off x="209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3" name="Line 32"/>
            <p:cNvSpPr/>
            <p:nvPr/>
          </p:nvSpPr>
          <p:spPr>
            <a:xfrm>
              <a:off x="217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4" name="Line 33"/>
            <p:cNvSpPr/>
            <p:nvPr/>
          </p:nvSpPr>
          <p:spPr>
            <a:xfrm>
              <a:off x="225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5" name="Line 34"/>
            <p:cNvSpPr/>
            <p:nvPr/>
          </p:nvSpPr>
          <p:spPr>
            <a:xfrm>
              <a:off x="232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6" name="Line 35"/>
            <p:cNvSpPr/>
            <p:nvPr/>
          </p:nvSpPr>
          <p:spPr>
            <a:xfrm>
              <a:off x="240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7" name="Line 36"/>
            <p:cNvSpPr/>
            <p:nvPr/>
          </p:nvSpPr>
          <p:spPr>
            <a:xfrm>
              <a:off x="247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8" name="Line 37"/>
            <p:cNvSpPr/>
            <p:nvPr/>
          </p:nvSpPr>
          <p:spPr>
            <a:xfrm>
              <a:off x="255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199" name="Line 38"/>
            <p:cNvSpPr/>
            <p:nvPr/>
          </p:nvSpPr>
          <p:spPr>
            <a:xfrm>
              <a:off x="262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0" name="Line 39"/>
            <p:cNvSpPr/>
            <p:nvPr/>
          </p:nvSpPr>
          <p:spPr>
            <a:xfrm>
              <a:off x="270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1" name="Line 40"/>
            <p:cNvSpPr/>
            <p:nvPr/>
          </p:nvSpPr>
          <p:spPr>
            <a:xfrm>
              <a:off x="278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2" name="Line 41"/>
            <p:cNvSpPr/>
            <p:nvPr/>
          </p:nvSpPr>
          <p:spPr>
            <a:xfrm>
              <a:off x="285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3" name="Line 42"/>
            <p:cNvSpPr/>
            <p:nvPr/>
          </p:nvSpPr>
          <p:spPr>
            <a:xfrm>
              <a:off x="293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4" name="Line 43"/>
            <p:cNvSpPr/>
            <p:nvPr/>
          </p:nvSpPr>
          <p:spPr>
            <a:xfrm>
              <a:off x="300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5" name="Line 44"/>
            <p:cNvSpPr/>
            <p:nvPr/>
          </p:nvSpPr>
          <p:spPr>
            <a:xfrm>
              <a:off x="308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6" name="Line 45"/>
            <p:cNvSpPr/>
            <p:nvPr/>
          </p:nvSpPr>
          <p:spPr>
            <a:xfrm>
              <a:off x="316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7" name="Line 46"/>
            <p:cNvSpPr/>
            <p:nvPr/>
          </p:nvSpPr>
          <p:spPr>
            <a:xfrm>
              <a:off x="323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8" name="Line 47"/>
            <p:cNvSpPr/>
            <p:nvPr/>
          </p:nvSpPr>
          <p:spPr>
            <a:xfrm>
              <a:off x="331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09" name="Line 48"/>
            <p:cNvSpPr/>
            <p:nvPr/>
          </p:nvSpPr>
          <p:spPr>
            <a:xfrm>
              <a:off x="338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0" name="Line 49"/>
            <p:cNvSpPr/>
            <p:nvPr/>
          </p:nvSpPr>
          <p:spPr>
            <a:xfrm>
              <a:off x="346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1" name="Line 50"/>
            <p:cNvSpPr/>
            <p:nvPr/>
          </p:nvSpPr>
          <p:spPr>
            <a:xfrm>
              <a:off x="354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2" name="Line 51"/>
            <p:cNvSpPr/>
            <p:nvPr/>
          </p:nvSpPr>
          <p:spPr>
            <a:xfrm>
              <a:off x="361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3" name="Line 52"/>
            <p:cNvSpPr/>
            <p:nvPr/>
          </p:nvSpPr>
          <p:spPr>
            <a:xfrm>
              <a:off x="369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4" name="Line 53"/>
            <p:cNvSpPr/>
            <p:nvPr/>
          </p:nvSpPr>
          <p:spPr>
            <a:xfrm>
              <a:off x="376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5" name="Line 54"/>
            <p:cNvSpPr/>
            <p:nvPr/>
          </p:nvSpPr>
          <p:spPr>
            <a:xfrm>
              <a:off x="384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6" name="Line 55"/>
            <p:cNvSpPr/>
            <p:nvPr/>
          </p:nvSpPr>
          <p:spPr>
            <a:xfrm>
              <a:off x="392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7" name="Line 56"/>
            <p:cNvSpPr/>
            <p:nvPr/>
          </p:nvSpPr>
          <p:spPr>
            <a:xfrm>
              <a:off x="399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8" name="Line 57"/>
            <p:cNvSpPr/>
            <p:nvPr/>
          </p:nvSpPr>
          <p:spPr>
            <a:xfrm>
              <a:off x="407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19" name="Line 58"/>
            <p:cNvSpPr/>
            <p:nvPr/>
          </p:nvSpPr>
          <p:spPr>
            <a:xfrm>
              <a:off x="414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0" name="Line 59"/>
            <p:cNvSpPr/>
            <p:nvPr/>
          </p:nvSpPr>
          <p:spPr>
            <a:xfrm>
              <a:off x="422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1" name="Line 60"/>
            <p:cNvSpPr/>
            <p:nvPr/>
          </p:nvSpPr>
          <p:spPr>
            <a:xfrm>
              <a:off x="430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2" name="Line 61"/>
            <p:cNvSpPr/>
            <p:nvPr/>
          </p:nvSpPr>
          <p:spPr>
            <a:xfrm>
              <a:off x="437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3" name="Line 62"/>
            <p:cNvSpPr/>
            <p:nvPr/>
          </p:nvSpPr>
          <p:spPr>
            <a:xfrm>
              <a:off x="445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4" name="Line 63"/>
            <p:cNvSpPr/>
            <p:nvPr/>
          </p:nvSpPr>
          <p:spPr>
            <a:xfrm>
              <a:off x="452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5" name="Line 64"/>
            <p:cNvSpPr/>
            <p:nvPr/>
          </p:nvSpPr>
          <p:spPr>
            <a:xfrm>
              <a:off x="460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6" name="Line 65"/>
            <p:cNvSpPr/>
            <p:nvPr/>
          </p:nvSpPr>
          <p:spPr>
            <a:xfrm>
              <a:off x="468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7" name="Line 66"/>
            <p:cNvSpPr/>
            <p:nvPr/>
          </p:nvSpPr>
          <p:spPr>
            <a:xfrm>
              <a:off x="475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8" name="Line 67"/>
            <p:cNvSpPr/>
            <p:nvPr/>
          </p:nvSpPr>
          <p:spPr>
            <a:xfrm>
              <a:off x="483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29" name="Line 68"/>
            <p:cNvSpPr/>
            <p:nvPr/>
          </p:nvSpPr>
          <p:spPr>
            <a:xfrm>
              <a:off x="490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0" name="Line 69"/>
            <p:cNvSpPr/>
            <p:nvPr/>
          </p:nvSpPr>
          <p:spPr>
            <a:xfrm>
              <a:off x="498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1" name="Line 70"/>
            <p:cNvSpPr/>
            <p:nvPr/>
          </p:nvSpPr>
          <p:spPr>
            <a:xfrm>
              <a:off x="505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2" name="Line 71"/>
            <p:cNvSpPr/>
            <p:nvPr/>
          </p:nvSpPr>
          <p:spPr>
            <a:xfrm>
              <a:off x="513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3" name="Line 72"/>
            <p:cNvSpPr/>
            <p:nvPr/>
          </p:nvSpPr>
          <p:spPr>
            <a:xfrm>
              <a:off x="521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4" name="Line 73"/>
            <p:cNvSpPr/>
            <p:nvPr/>
          </p:nvSpPr>
          <p:spPr>
            <a:xfrm>
              <a:off x="528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5" name="Line 74"/>
            <p:cNvSpPr/>
            <p:nvPr/>
          </p:nvSpPr>
          <p:spPr>
            <a:xfrm>
              <a:off x="536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6" name="Line 75"/>
            <p:cNvSpPr/>
            <p:nvPr/>
          </p:nvSpPr>
          <p:spPr>
            <a:xfrm>
              <a:off x="543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7" name="Line 76"/>
            <p:cNvSpPr/>
            <p:nvPr/>
          </p:nvSpPr>
          <p:spPr>
            <a:xfrm>
              <a:off x="551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8" name="Line 77"/>
            <p:cNvSpPr/>
            <p:nvPr/>
          </p:nvSpPr>
          <p:spPr>
            <a:xfrm>
              <a:off x="559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39" name="Line 78"/>
            <p:cNvSpPr/>
            <p:nvPr/>
          </p:nvSpPr>
          <p:spPr>
            <a:xfrm>
              <a:off x="566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0" name="Line 79"/>
            <p:cNvSpPr/>
            <p:nvPr/>
          </p:nvSpPr>
          <p:spPr>
            <a:xfrm>
              <a:off x="574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1" name="Line 80"/>
            <p:cNvSpPr/>
            <p:nvPr/>
          </p:nvSpPr>
          <p:spPr>
            <a:xfrm>
              <a:off x="581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2" name="Line 81"/>
            <p:cNvSpPr/>
            <p:nvPr/>
          </p:nvSpPr>
          <p:spPr>
            <a:xfrm>
              <a:off x="589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3" name="Line 82"/>
            <p:cNvSpPr/>
            <p:nvPr/>
          </p:nvSpPr>
          <p:spPr>
            <a:xfrm>
              <a:off x="597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4" name="Line 83"/>
            <p:cNvSpPr/>
            <p:nvPr/>
          </p:nvSpPr>
          <p:spPr>
            <a:xfrm>
              <a:off x="604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5" name="Line 84"/>
            <p:cNvSpPr/>
            <p:nvPr/>
          </p:nvSpPr>
          <p:spPr>
            <a:xfrm>
              <a:off x="612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6" name="Line 85"/>
            <p:cNvSpPr/>
            <p:nvPr/>
          </p:nvSpPr>
          <p:spPr>
            <a:xfrm>
              <a:off x="619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7" name="Line 86"/>
            <p:cNvSpPr/>
            <p:nvPr/>
          </p:nvSpPr>
          <p:spPr>
            <a:xfrm>
              <a:off x="627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8" name="Line 87"/>
            <p:cNvSpPr/>
            <p:nvPr/>
          </p:nvSpPr>
          <p:spPr>
            <a:xfrm>
              <a:off x="635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49" name="Line 88"/>
            <p:cNvSpPr/>
            <p:nvPr/>
          </p:nvSpPr>
          <p:spPr>
            <a:xfrm>
              <a:off x="642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0" name="Line 89"/>
            <p:cNvSpPr/>
            <p:nvPr/>
          </p:nvSpPr>
          <p:spPr>
            <a:xfrm>
              <a:off x="650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1" name="Line 90"/>
            <p:cNvSpPr/>
            <p:nvPr/>
          </p:nvSpPr>
          <p:spPr>
            <a:xfrm>
              <a:off x="657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2" name="Line 91"/>
            <p:cNvSpPr/>
            <p:nvPr/>
          </p:nvSpPr>
          <p:spPr>
            <a:xfrm>
              <a:off x="665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3" name="Line 92"/>
            <p:cNvSpPr/>
            <p:nvPr/>
          </p:nvSpPr>
          <p:spPr>
            <a:xfrm>
              <a:off x="6730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4" name="Line 93"/>
            <p:cNvSpPr/>
            <p:nvPr/>
          </p:nvSpPr>
          <p:spPr>
            <a:xfrm>
              <a:off x="6806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5" name="Line 94"/>
            <p:cNvSpPr/>
            <p:nvPr/>
          </p:nvSpPr>
          <p:spPr>
            <a:xfrm>
              <a:off x="688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6" name="Line 95"/>
            <p:cNvSpPr/>
            <p:nvPr/>
          </p:nvSpPr>
          <p:spPr>
            <a:xfrm>
              <a:off x="695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7" name="Line 96"/>
            <p:cNvSpPr/>
            <p:nvPr/>
          </p:nvSpPr>
          <p:spPr>
            <a:xfrm>
              <a:off x="703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8" name="Line 97"/>
            <p:cNvSpPr/>
            <p:nvPr/>
          </p:nvSpPr>
          <p:spPr>
            <a:xfrm>
              <a:off x="711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59" name="Line 98"/>
            <p:cNvSpPr/>
            <p:nvPr/>
          </p:nvSpPr>
          <p:spPr>
            <a:xfrm>
              <a:off x="718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0" name="Line 99"/>
            <p:cNvSpPr/>
            <p:nvPr/>
          </p:nvSpPr>
          <p:spPr>
            <a:xfrm>
              <a:off x="726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1" name="Line 100"/>
            <p:cNvSpPr/>
            <p:nvPr/>
          </p:nvSpPr>
          <p:spPr>
            <a:xfrm>
              <a:off x="733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2" name="Line 101"/>
            <p:cNvSpPr/>
            <p:nvPr/>
          </p:nvSpPr>
          <p:spPr>
            <a:xfrm>
              <a:off x="741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3" name="Line 102"/>
            <p:cNvSpPr/>
            <p:nvPr/>
          </p:nvSpPr>
          <p:spPr>
            <a:xfrm>
              <a:off x="748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4" name="Line 103"/>
            <p:cNvSpPr/>
            <p:nvPr/>
          </p:nvSpPr>
          <p:spPr>
            <a:xfrm>
              <a:off x="756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5" name="Line 104"/>
            <p:cNvSpPr/>
            <p:nvPr/>
          </p:nvSpPr>
          <p:spPr>
            <a:xfrm>
              <a:off x="764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6" name="Line 105"/>
            <p:cNvSpPr/>
            <p:nvPr/>
          </p:nvSpPr>
          <p:spPr>
            <a:xfrm>
              <a:off x="771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7" name="Line 106"/>
            <p:cNvSpPr/>
            <p:nvPr/>
          </p:nvSpPr>
          <p:spPr>
            <a:xfrm>
              <a:off x="779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8" name="Line 107"/>
            <p:cNvSpPr/>
            <p:nvPr/>
          </p:nvSpPr>
          <p:spPr>
            <a:xfrm>
              <a:off x="786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69" name="Line 108"/>
            <p:cNvSpPr/>
            <p:nvPr/>
          </p:nvSpPr>
          <p:spPr>
            <a:xfrm>
              <a:off x="794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0" name="Line 109"/>
            <p:cNvSpPr/>
            <p:nvPr/>
          </p:nvSpPr>
          <p:spPr>
            <a:xfrm>
              <a:off x="8021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1" name="Line 110"/>
            <p:cNvSpPr/>
            <p:nvPr/>
          </p:nvSpPr>
          <p:spPr>
            <a:xfrm>
              <a:off x="80974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2" name="Line 111"/>
            <p:cNvSpPr/>
            <p:nvPr/>
          </p:nvSpPr>
          <p:spPr>
            <a:xfrm>
              <a:off x="817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3" name="Line 112"/>
            <p:cNvSpPr/>
            <p:nvPr/>
          </p:nvSpPr>
          <p:spPr>
            <a:xfrm>
              <a:off x="824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4" name="Line 113"/>
            <p:cNvSpPr/>
            <p:nvPr/>
          </p:nvSpPr>
          <p:spPr>
            <a:xfrm>
              <a:off x="832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5" name="Line 114"/>
            <p:cNvSpPr/>
            <p:nvPr/>
          </p:nvSpPr>
          <p:spPr>
            <a:xfrm>
              <a:off x="840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6" name="Line 115"/>
            <p:cNvSpPr/>
            <p:nvPr/>
          </p:nvSpPr>
          <p:spPr>
            <a:xfrm>
              <a:off x="847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7" name="Line 116"/>
            <p:cNvSpPr/>
            <p:nvPr/>
          </p:nvSpPr>
          <p:spPr>
            <a:xfrm>
              <a:off x="855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8" name="Line 117"/>
            <p:cNvSpPr/>
            <p:nvPr/>
          </p:nvSpPr>
          <p:spPr>
            <a:xfrm>
              <a:off x="862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79" name="Line 118"/>
            <p:cNvSpPr/>
            <p:nvPr/>
          </p:nvSpPr>
          <p:spPr>
            <a:xfrm>
              <a:off x="870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0" name="Line 119"/>
            <p:cNvSpPr/>
            <p:nvPr/>
          </p:nvSpPr>
          <p:spPr>
            <a:xfrm>
              <a:off x="878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1" name="Line 120"/>
            <p:cNvSpPr/>
            <p:nvPr/>
          </p:nvSpPr>
          <p:spPr>
            <a:xfrm>
              <a:off x="885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2" name="Line 121"/>
            <p:cNvSpPr/>
            <p:nvPr/>
          </p:nvSpPr>
          <p:spPr>
            <a:xfrm>
              <a:off x="893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3" name="Line 122"/>
            <p:cNvSpPr/>
            <p:nvPr/>
          </p:nvSpPr>
          <p:spPr>
            <a:xfrm>
              <a:off x="900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284" name="Line 123"/>
            <p:cNvSpPr/>
            <p:nvPr/>
          </p:nvSpPr>
          <p:spPr>
            <a:xfrm>
              <a:off x="908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grpSp>
      <p:pic>
        <p:nvPicPr>
          <p:cNvPr id="285" name="Picture 2" descr="Y:\IMMAGINE _COORDINATA_2014\PPT\modello1\loghi_PNG\03_Polimi_logotipo_bandiera-1riga.png"/>
          <p:cNvPicPr/>
          <p:nvPr/>
        </p:nvPicPr>
        <p:blipFill>
          <a:blip r:embed="rId14"/>
          <a:stretch/>
        </p:blipFill>
        <p:spPr>
          <a:xfrm>
            <a:off x="6094800" y="6346440"/>
            <a:ext cx="2776680" cy="285840"/>
          </a:xfrm>
          <a:prstGeom prst="rect">
            <a:avLst/>
          </a:prstGeom>
          <a:ln>
            <a:noFill/>
          </a:ln>
        </p:spPr>
      </p:pic>
      <p:sp>
        <p:nvSpPr>
          <p:cNvPr id="286" name="PlaceHolder 12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it-IT" sz="4400" b="0" strike="noStrike" spc="-1">
                <a:latin typeface="Arial"/>
              </a:rPr>
              <a:t>Click to edit the title text format</a:t>
            </a:r>
          </a:p>
        </p:txBody>
      </p:sp>
      <p:sp>
        <p:nvSpPr>
          <p:cNvPr id="287" name="PlaceHolder 12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it-IT" sz="2800" b="0" strike="noStrike" spc="-1">
                <a:latin typeface="Arial"/>
              </a:rPr>
              <a:t>Second Outline Level</a:t>
            </a:r>
          </a:p>
          <a:p>
            <a:pPr marL="1296000" lvl="2" indent="-288000">
              <a:spcBef>
                <a:spcPts val="850"/>
              </a:spcBef>
              <a:buClr>
                <a:srgbClr val="000000"/>
              </a:buClr>
              <a:buSzPct val="45000"/>
              <a:buFont typeface="Wingdings" charset="2"/>
              <a:buChar char=""/>
            </a:pPr>
            <a:r>
              <a:rPr lang="it-IT" sz="2400" b="0" strike="noStrike" spc="-1">
                <a:latin typeface="Arial"/>
              </a:rPr>
              <a:t>Third Outline Level</a:t>
            </a:r>
          </a:p>
          <a:p>
            <a:pPr marL="1728000" lvl="3" indent="-216000">
              <a:spcBef>
                <a:spcPts val="567"/>
              </a:spcBef>
              <a:buClr>
                <a:srgbClr val="000000"/>
              </a:buClr>
              <a:buSzPct val="75000"/>
              <a:buFont typeface="Symbol" charset="2"/>
              <a:buChar char=""/>
            </a:pPr>
            <a:r>
              <a:rPr lang="it-IT" sz="2000" b="0" strike="noStrike" spc="-1">
                <a:latin typeface="Arial"/>
              </a:rPr>
              <a:t>Fourth Outline Level</a:t>
            </a:r>
          </a:p>
          <a:p>
            <a:pPr marL="2160000" lvl="4" indent="-216000">
              <a:spcBef>
                <a:spcPts val="283"/>
              </a:spcBef>
              <a:buClr>
                <a:srgbClr val="000000"/>
              </a:buClr>
              <a:buSzPct val="45000"/>
              <a:buFont typeface="Wingdings" charset="2"/>
              <a:buChar char=""/>
            </a:pPr>
            <a:r>
              <a:rPr lang="it-IT" sz="2000" b="0" strike="noStrike" spc="-1">
                <a:latin typeface="Arial"/>
              </a:rPr>
              <a:t>Fifth Outline Level</a:t>
            </a:r>
          </a:p>
          <a:p>
            <a:pPr marL="2592000" lvl="5" indent="-216000">
              <a:spcBef>
                <a:spcPts val="283"/>
              </a:spcBef>
              <a:buClr>
                <a:srgbClr val="000000"/>
              </a:buClr>
              <a:buSzPct val="45000"/>
              <a:buFont typeface="Wingdings" charset="2"/>
              <a:buChar char=""/>
            </a:pPr>
            <a:r>
              <a:rPr lang="it-IT" sz="2000" b="0" strike="noStrike" spc="-1">
                <a:latin typeface="Arial"/>
              </a:rPr>
              <a:t>Sixth Outline Level</a:t>
            </a:r>
          </a:p>
          <a:p>
            <a:pPr marL="3024000" lvl="6" indent="-216000">
              <a:spcBef>
                <a:spcPts val="283"/>
              </a:spcBef>
              <a:buClr>
                <a:srgbClr val="000000"/>
              </a:buClr>
              <a:buSzPct val="45000"/>
              <a:buFont typeface="Wingdings" charset="2"/>
              <a:buChar char=""/>
            </a:pPr>
            <a:r>
              <a:rPr lang="it-IT"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4" name="CustomShape 1"/>
          <p:cNvSpPr/>
          <p:nvPr/>
        </p:nvSpPr>
        <p:spPr>
          <a:xfrm>
            <a:off x="0" y="0"/>
            <a:ext cx="9140400" cy="12664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sp>
        <p:nvSpPr>
          <p:cNvPr id="325" name="CustomShape 2"/>
          <p:cNvSpPr/>
          <p:nvPr/>
        </p:nvSpPr>
        <p:spPr>
          <a:xfrm>
            <a:off x="0" y="6126120"/>
            <a:ext cx="9140400" cy="7282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grpSp>
        <p:nvGrpSpPr>
          <p:cNvPr id="326" name="Group 3"/>
          <p:cNvGrpSpPr/>
          <p:nvPr/>
        </p:nvGrpSpPr>
        <p:grpSpPr>
          <a:xfrm>
            <a:off x="47880" y="1089720"/>
            <a:ext cx="9036720" cy="180000"/>
            <a:chOff x="47880" y="1089720"/>
            <a:chExt cx="9036720" cy="180000"/>
          </a:xfrm>
        </p:grpSpPr>
        <p:sp>
          <p:nvSpPr>
            <p:cNvPr id="327" name="Line 4"/>
            <p:cNvSpPr/>
            <p:nvPr/>
          </p:nvSpPr>
          <p:spPr>
            <a:xfrm>
              <a:off x="4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28" name="Line 5"/>
            <p:cNvSpPr/>
            <p:nvPr/>
          </p:nvSpPr>
          <p:spPr>
            <a:xfrm>
              <a:off x="12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29" name="Line 6"/>
            <p:cNvSpPr/>
            <p:nvPr/>
          </p:nvSpPr>
          <p:spPr>
            <a:xfrm>
              <a:off x="19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0" name="Line 7"/>
            <p:cNvSpPr/>
            <p:nvPr/>
          </p:nvSpPr>
          <p:spPr>
            <a:xfrm>
              <a:off x="27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1" name="Line 8"/>
            <p:cNvSpPr/>
            <p:nvPr/>
          </p:nvSpPr>
          <p:spPr>
            <a:xfrm>
              <a:off x="35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2" name="Line 9"/>
            <p:cNvSpPr/>
            <p:nvPr/>
          </p:nvSpPr>
          <p:spPr>
            <a:xfrm>
              <a:off x="42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3" name="Line 10"/>
            <p:cNvSpPr/>
            <p:nvPr/>
          </p:nvSpPr>
          <p:spPr>
            <a:xfrm>
              <a:off x="5032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4" name="Line 11"/>
            <p:cNvSpPr/>
            <p:nvPr/>
          </p:nvSpPr>
          <p:spPr>
            <a:xfrm>
              <a:off x="579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5" name="Line 12"/>
            <p:cNvSpPr/>
            <p:nvPr/>
          </p:nvSpPr>
          <p:spPr>
            <a:xfrm>
              <a:off x="65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6" name="Line 13"/>
            <p:cNvSpPr/>
            <p:nvPr/>
          </p:nvSpPr>
          <p:spPr>
            <a:xfrm>
              <a:off x="73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7" name="Line 14"/>
            <p:cNvSpPr/>
            <p:nvPr/>
          </p:nvSpPr>
          <p:spPr>
            <a:xfrm>
              <a:off x="80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8" name="Line 15"/>
            <p:cNvSpPr/>
            <p:nvPr/>
          </p:nvSpPr>
          <p:spPr>
            <a:xfrm>
              <a:off x="88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39" name="Line 16"/>
            <p:cNvSpPr/>
            <p:nvPr/>
          </p:nvSpPr>
          <p:spPr>
            <a:xfrm>
              <a:off x="95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0" name="Line 17"/>
            <p:cNvSpPr/>
            <p:nvPr/>
          </p:nvSpPr>
          <p:spPr>
            <a:xfrm>
              <a:off x="103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1" name="Line 18"/>
            <p:cNvSpPr/>
            <p:nvPr/>
          </p:nvSpPr>
          <p:spPr>
            <a:xfrm>
              <a:off x="111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2" name="Line 19"/>
            <p:cNvSpPr/>
            <p:nvPr/>
          </p:nvSpPr>
          <p:spPr>
            <a:xfrm>
              <a:off x="118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3" name="Line 20"/>
            <p:cNvSpPr/>
            <p:nvPr/>
          </p:nvSpPr>
          <p:spPr>
            <a:xfrm>
              <a:off x="126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4" name="Line 21"/>
            <p:cNvSpPr/>
            <p:nvPr/>
          </p:nvSpPr>
          <p:spPr>
            <a:xfrm>
              <a:off x="133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5" name="Line 22"/>
            <p:cNvSpPr/>
            <p:nvPr/>
          </p:nvSpPr>
          <p:spPr>
            <a:xfrm>
              <a:off x="141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6" name="Line 23"/>
            <p:cNvSpPr/>
            <p:nvPr/>
          </p:nvSpPr>
          <p:spPr>
            <a:xfrm>
              <a:off x="149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7" name="Line 24"/>
            <p:cNvSpPr/>
            <p:nvPr/>
          </p:nvSpPr>
          <p:spPr>
            <a:xfrm>
              <a:off x="156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8" name="Line 25"/>
            <p:cNvSpPr/>
            <p:nvPr/>
          </p:nvSpPr>
          <p:spPr>
            <a:xfrm>
              <a:off x="164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49" name="Line 26"/>
            <p:cNvSpPr/>
            <p:nvPr/>
          </p:nvSpPr>
          <p:spPr>
            <a:xfrm>
              <a:off x="171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0" name="Line 27"/>
            <p:cNvSpPr/>
            <p:nvPr/>
          </p:nvSpPr>
          <p:spPr>
            <a:xfrm>
              <a:off x="1794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1" name="Line 28"/>
            <p:cNvSpPr/>
            <p:nvPr/>
          </p:nvSpPr>
          <p:spPr>
            <a:xfrm>
              <a:off x="187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2" name="Line 29"/>
            <p:cNvSpPr/>
            <p:nvPr/>
          </p:nvSpPr>
          <p:spPr>
            <a:xfrm>
              <a:off x="194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3" name="Line 30"/>
            <p:cNvSpPr/>
            <p:nvPr/>
          </p:nvSpPr>
          <p:spPr>
            <a:xfrm>
              <a:off x="202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4" name="Line 31"/>
            <p:cNvSpPr/>
            <p:nvPr/>
          </p:nvSpPr>
          <p:spPr>
            <a:xfrm>
              <a:off x="209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5" name="Line 32"/>
            <p:cNvSpPr/>
            <p:nvPr/>
          </p:nvSpPr>
          <p:spPr>
            <a:xfrm>
              <a:off x="217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6" name="Line 33"/>
            <p:cNvSpPr/>
            <p:nvPr/>
          </p:nvSpPr>
          <p:spPr>
            <a:xfrm>
              <a:off x="225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7" name="Line 34"/>
            <p:cNvSpPr/>
            <p:nvPr/>
          </p:nvSpPr>
          <p:spPr>
            <a:xfrm>
              <a:off x="232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8" name="Line 35"/>
            <p:cNvSpPr/>
            <p:nvPr/>
          </p:nvSpPr>
          <p:spPr>
            <a:xfrm>
              <a:off x="240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59" name="Line 36"/>
            <p:cNvSpPr/>
            <p:nvPr/>
          </p:nvSpPr>
          <p:spPr>
            <a:xfrm>
              <a:off x="247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0" name="Line 37"/>
            <p:cNvSpPr/>
            <p:nvPr/>
          </p:nvSpPr>
          <p:spPr>
            <a:xfrm>
              <a:off x="255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1" name="Line 38"/>
            <p:cNvSpPr/>
            <p:nvPr/>
          </p:nvSpPr>
          <p:spPr>
            <a:xfrm>
              <a:off x="262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2" name="Line 39"/>
            <p:cNvSpPr/>
            <p:nvPr/>
          </p:nvSpPr>
          <p:spPr>
            <a:xfrm>
              <a:off x="270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3" name="Line 40"/>
            <p:cNvSpPr/>
            <p:nvPr/>
          </p:nvSpPr>
          <p:spPr>
            <a:xfrm>
              <a:off x="278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4" name="Line 41"/>
            <p:cNvSpPr/>
            <p:nvPr/>
          </p:nvSpPr>
          <p:spPr>
            <a:xfrm>
              <a:off x="285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5" name="Line 42"/>
            <p:cNvSpPr/>
            <p:nvPr/>
          </p:nvSpPr>
          <p:spPr>
            <a:xfrm>
              <a:off x="293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6" name="Line 43"/>
            <p:cNvSpPr/>
            <p:nvPr/>
          </p:nvSpPr>
          <p:spPr>
            <a:xfrm>
              <a:off x="300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7" name="Line 44"/>
            <p:cNvSpPr/>
            <p:nvPr/>
          </p:nvSpPr>
          <p:spPr>
            <a:xfrm>
              <a:off x="308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8" name="Line 45"/>
            <p:cNvSpPr/>
            <p:nvPr/>
          </p:nvSpPr>
          <p:spPr>
            <a:xfrm>
              <a:off x="316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69" name="Line 46"/>
            <p:cNvSpPr/>
            <p:nvPr/>
          </p:nvSpPr>
          <p:spPr>
            <a:xfrm>
              <a:off x="323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0" name="Line 47"/>
            <p:cNvSpPr/>
            <p:nvPr/>
          </p:nvSpPr>
          <p:spPr>
            <a:xfrm>
              <a:off x="331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1" name="Line 48"/>
            <p:cNvSpPr/>
            <p:nvPr/>
          </p:nvSpPr>
          <p:spPr>
            <a:xfrm>
              <a:off x="338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2" name="Line 49"/>
            <p:cNvSpPr/>
            <p:nvPr/>
          </p:nvSpPr>
          <p:spPr>
            <a:xfrm>
              <a:off x="346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3" name="Line 50"/>
            <p:cNvSpPr/>
            <p:nvPr/>
          </p:nvSpPr>
          <p:spPr>
            <a:xfrm>
              <a:off x="354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4" name="Line 51"/>
            <p:cNvSpPr/>
            <p:nvPr/>
          </p:nvSpPr>
          <p:spPr>
            <a:xfrm>
              <a:off x="361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5" name="Line 52"/>
            <p:cNvSpPr/>
            <p:nvPr/>
          </p:nvSpPr>
          <p:spPr>
            <a:xfrm>
              <a:off x="369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6" name="Line 53"/>
            <p:cNvSpPr/>
            <p:nvPr/>
          </p:nvSpPr>
          <p:spPr>
            <a:xfrm>
              <a:off x="376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7" name="Line 54"/>
            <p:cNvSpPr/>
            <p:nvPr/>
          </p:nvSpPr>
          <p:spPr>
            <a:xfrm>
              <a:off x="384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8" name="Line 55"/>
            <p:cNvSpPr/>
            <p:nvPr/>
          </p:nvSpPr>
          <p:spPr>
            <a:xfrm>
              <a:off x="392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79" name="Line 56"/>
            <p:cNvSpPr/>
            <p:nvPr/>
          </p:nvSpPr>
          <p:spPr>
            <a:xfrm>
              <a:off x="399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0" name="Line 57"/>
            <p:cNvSpPr/>
            <p:nvPr/>
          </p:nvSpPr>
          <p:spPr>
            <a:xfrm>
              <a:off x="407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1" name="Line 58"/>
            <p:cNvSpPr/>
            <p:nvPr/>
          </p:nvSpPr>
          <p:spPr>
            <a:xfrm>
              <a:off x="414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2" name="Line 59"/>
            <p:cNvSpPr/>
            <p:nvPr/>
          </p:nvSpPr>
          <p:spPr>
            <a:xfrm>
              <a:off x="422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3" name="Line 60"/>
            <p:cNvSpPr/>
            <p:nvPr/>
          </p:nvSpPr>
          <p:spPr>
            <a:xfrm>
              <a:off x="430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4" name="Line 61"/>
            <p:cNvSpPr/>
            <p:nvPr/>
          </p:nvSpPr>
          <p:spPr>
            <a:xfrm>
              <a:off x="437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5" name="Line 62"/>
            <p:cNvSpPr/>
            <p:nvPr/>
          </p:nvSpPr>
          <p:spPr>
            <a:xfrm>
              <a:off x="445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6" name="Line 63"/>
            <p:cNvSpPr/>
            <p:nvPr/>
          </p:nvSpPr>
          <p:spPr>
            <a:xfrm>
              <a:off x="452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7" name="Line 64"/>
            <p:cNvSpPr/>
            <p:nvPr/>
          </p:nvSpPr>
          <p:spPr>
            <a:xfrm>
              <a:off x="460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8" name="Line 65"/>
            <p:cNvSpPr/>
            <p:nvPr/>
          </p:nvSpPr>
          <p:spPr>
            <a:xfrm>
              <a:off x="468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89" name="Line 66"/>
            <p:cNvSpPr/>
            <p:nvPr/>
          </p:nvSpPr>
          <p:spPr>
            <a:xfrm>
              <a:off x="475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0" name="Line 67"/>
            <p:cNvSpPr/>
            <p:nvPr/>
          </p:nvSpPr>
          <p:spPr>
            <a:xfrm>
              <a:off x="483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1" name="Line 68"/>
            <p:cNvSpPr/>
            <p:nvPr/>
          </p:nvSpPr>
          <p:spPr>
            <a:xfrm>
              <a:off x="490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2" name="Line 69"/>
            <p:cNvSpPr/>
            <p:nvPr/>
          </p:nvSpPr>
          <p:spPr>
            <a:xfrm>
              <a:off x="498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3" name="Line 70"/>
            <p:cNvSpPr/>
            <p:nvPr/>
          </p:nvSpPr>
          <p:spPr>
            <a:xfrm>
              <a:off x="505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4" name="Line 71"/>
            <p:cNvSpPr/>
            <p:nvPr/>
          </p:nvSpPr>
          <p:spPr>
            <a:xfrm>
              <a:off x="513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5" name="Line 72"/>
            <p:cNvSpPr/>
            <p:nvPr/>
          </p:nvSpPr>
          <p:spPr>
            <a:xfrm>
              <a:off x="521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6" name="Line 73"/>
            <p:cNvSpPr/>
            <p:nvPr/>
          </p:nvSpPr>
          <p:spPr>
            <a:xfrm>
              <a:off x="528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7" name="Line 74"/>
            <p:cNvSpPr/>
            <p:nvPr/>
          </p:nvSpPr>
          <p:spPr>
            <a:xfrm>
              <a:off x="536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8" name="Line 75"/>
            <p:cNvSpPr/>
            <p:nvPr/>
          </p:nvSpPr>
          <p:spPr>
            <a:xfrm>
              <a:off x="543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399" name="Line 76"/>
            <p:cNvSpPr/>
            <p:nvPr/>
          </p:nvSpPr>
          <p:spPr>
            <a:xfrm>
              <a:off x="551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0" name="Line 77"/>
            <p:cNvSpPr/>
            <p:nvPr/>
          </p:nvSpPr>
          <p:spPr>
            <a:xfrm>
              <a:off x="559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1" name="Line 78"/>
            <p:cNvSpPr/>
            <p:nvPr/>
          </p:nvSpPr>
          <p:spPr>
            <a:xfrm>
              <a:off x="566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2" name="Line 79"/>
            <p:cNvSpPr/>
            <p:nvPr/>
          </p:nvSpPr>
          <p:spPr>
            <a:xfrm>
              <a:off x="574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3" name="Line 80"/>
            <p:cNvSpPr/>
            <p:nvPr/>
          </p:nvSpPr>
          <p:spPr>
            <a:xfrm>
              <a:off x="581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4" name="Line 81"/>
            <p:cNvSpPr/>
            <p:nvPr/>
          </p:nvSpPr>
          <p:spPr>
            <a:xfrm>
              <a:off x="589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5" name="Line 82"/>
            <p:cNvSpPr/>
            <p:nvPr/>
          </p:nvSpPr>
          <p:spPr>
            <a:xfrm>
              <a:off x="597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6" name="Line 83"/>
            <p:cNvSpPr/>
            <p:nvPr/>
          </p:nvSpPr>
          <p:spPr>
            <a:xfrm>
              <a:off x="604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7" name="Line 84"/>
            <p:cNvSpPr/>
            <p:nvPr/>
          </p:nvSpPr>
          <p:spPr>
            <a:xfrm>
              <a:off x="612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8" name="Line 85"/>
            <p:cNvSpPr/>
            <p:nvPr/>
          </p:nvSpPr>
          <p:spPr>
            <a:xfrm>
              <a:off x="619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09" name="Line 86"/>
            <p:cNvSpPr/>
            <p:nvPr/>
          </p:nvSpPr>
          <p:spPr>
            <a:xfrm>
              <a:off x="627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0" name="Line 87"/>
            <p:cNvSpPr/>
            <p:nvPr/>
          </p:nvSpPr>
          <p:spPr>
            <a:xfrm>
              <a:off x="635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1" name="Line 88"/>
            <p:cNvSpPr/>
            <p:nvPr/>
          </p:nvSpPr>
          <p:spPr>
            <a:xfrm>
              <a:off x="642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2" name="Line 89"/>
            <p:cNvSpPr/>
            <p:nvPr/>
          </p:nvSpPr>
          <p:spPr>
            <a:xfrm>
              <a:off x="650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3" name="Line 90"/>
            <p:cNvSpPr/>
            <p:nvPr/>
          </p:nvSpPr>
          <p:spPr>
            <a:xfrm>
              <a:off x="657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4" name="Line 91"/>
            <p:cNvSpPr/>
            <p:nvPr/>
          </p:nvSpPr>
          <p:spPr>
            <a:xfrm>
              <a:off x="665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5" name="Line 92"/>
            <p:cNvSpPr/>
            <p:nvPr/>
          </p:nvSpPr>
          <p:spPr>
            <a:xfrm>
              <a:off x="6730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6" name="Line 93"/>
            <p:cNvSpPr/>
            <p:nvPr/>
          </p:nvSpPr>
          <p:spPr>
            <a:xfrm>
              <a:off x="6806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7" name="Line 94"/>
            <p:cNvSpPr/>
            <p:nvPr/>
          </p:nvSpPr>
          <p:spPr>
            <a:xfrm>
              <a:off x="688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8" name="Line 95"/>
            <p:cNvSpPr/>
            <p:nvPr/>
          </p:nvSpPr>
          <p:spPr>
            <a:xfrm>
              <a:off x="695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19" name="Line 96"/>
            <p:cNvSpPr/>
            <p:nvPr/>
          </p:nvSpPr>
          <p:spPr>
            <a:xfrm>
              <a:off x="703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0" name="Line 97"/>
            <p:cNvSpPr/>
            <p:nvPr/>
          </p:nvSpPr>
          <p:spPr>
            <a:xfrm>
              <a:off x="711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1" name="Line 98"/>
            <p:cNvSpPr/>
            <p:nvPr/>
          </p:nvSpPr>
          <p:spPr>
            <a:xfrm>
              <a:off x="718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2" name="Line 99"/>
            <p:cNvSpPr/>
            <p:nvPr/>
          </p:nvSpPr>
          <p:spPr>
            <a:xfrm>
              <a:off x="726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3" name="Line 100"/>
            <p:cNvSpPr/>
            <p:nvPr/>
          </p:nvSpPr>
          <p:spPr>
            <a:xfrm>
              <a:off x="733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4" name="Line 101"/>
            <p:cNvSpPr/>
            <p:nvPr/>
          </p:nvSpPr>
          <p:spPr>
            <a:xfrm>
              <a:off x="741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5" name="Line 102"/>
            <p:cNvSpPr/>
            <p:nvPr/>
          </p:nvSpPr>
          <p:spPr>
            <a:xfrm>
              <a:off x="748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6" name="Line 103"/>
            <p:cNvSpPr/>
            <p:nvPr/>
          </p:nvSpPr>
          <p:spPr>
            <a:xfrm>
              <a:off x="756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7" name="Line 104"/>
            <p:cNvSpPr/>
            <p:nvPr/>
          </p:nvSpPr>
          <p:spPr>
            <a:xfrm>
              <a:off x="764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8" name="Line 105"/>
            <p:cNvSpPr/>
            <p:nvPr/>
          </p:nvSpPr>
          <p:spPr>
            <a:xfrm>
              <a:off x="771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29" name="Line 106"/>
            <p:cNvSpPr/>
            <p:nvPr/>
          </p:nvSpPr>
          <p:spPr>
            <a:xfrm>
              <a:off x="779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0" name="Line 107"/>
            <p:cNvSpPr/>
            <p:nvPr/>
          </p:nvSpPr>
          <p:spPr>
            <a:xfrm>
              <a:off x="786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1" name="Line 108"/>
            <p:cNvSpPr/>
            <p:nvPr/>
          </p:nvSpPr>
          <p:spPr>
            <a:xfrm>
              <a:off x="794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2" name="Line 109"/>
            <p:cNvSpPr/>
            <p:nvPr/>
          </p:nvSpPr>
          <p:spPr>
            <a:xfrm>
              <a:off x="8021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3" name="Line 110"/>
            <p:cNvSpPr/>
            <p:nvPr/>
          </p:nvSpPr>
          <p:spPr>
            <a:xfrm>
              <a:off x="80974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4" name="Line 111"/>
            <p:cNvSpPr/>
            <p:nvPr/>
          </p:nvSpPr>
          <p:spPr>
            <a:xfrm>
              <a:off x="817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5" name="Line 112"/>
            <p:cNvSpPr/>
            <p:nvPr/>
          </p:nvSpPr>
          <p:spPr>
            <a:xfrm>
              <a:off x="824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6" name="Line 113"/>
            <p:cNvSpPr/>
            <p:nvPr/>
          </p:nvSpPr>
          <p:spPr>
            <a:xfrm>
              <a:off x="832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7" name="Line 114"/>
            <p:cNvSpPr/>
            <p:nvPr/>
          </p:nvSpPr>
          <p:spPr>
            <a:xfrm>
              <a:off x="840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8" name="Line 115"/>
            <p:cNvSpPr/>
            <p:nvPr/>
          </p:nvSpPr>
          <p:spPr>
            <a:xfrm>
              <a:off x="847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39" name="Line 116"/>
            <p:cNvSpPr/>
            <p:nvPr/>
          </p:nvSpPr>
          <p:spPr>
            <a:xfrm>
              <a:off x="855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0" name="Line 117"/>
            <p:cNvSpPr/>
            <p:nvPr/>
          </p:nvSpPr>
          <p:spPr>
            <a:xfrm>
              <a:off x="862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1" name="Line 118"/>
            <p:cNvSpPr/>
            <p:nvPr/>
          </p:nvSpPr>
          <p:spPr>
            <a:xfrm>
              <a:off x="870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2" name="Line 119"/>
            <p:cNvSpPr/>
            <p:nvPr/>
          </p:nvSpPr>
          <p:spPr>
            <a:xfrm>
              <a:off x="878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3" name="Line 120"/>
            <p:cNvSpPr/>
            <p:nvPr/>
          </p:nvSpPr>
          <p:spPr>
            <a:xfrm>
              <a:off x="885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4" name="Line 121"/>
            <p:cNvSpPr/>
            <p:nvPr/>
          </p:nvSpPr>
          <p:spPr>
            <a:xfrm>
              <a:off x="893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5" name="Line 122"/>
            <p:cNvSpPr/>
            <p:nvPr/>
          </p:nvSpPr>
          <p:spPr>
            <a:xfrm>
              <a:off x="900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46" name="Line 123"/>
            <p:cNvSpPr/>
            <p:nvPr/>
          </p:nvSpPr>
          <p:spPr>
            <a:xfrm>
              <a:off x="908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grpSp>
      <p:pic>
        <p:nvPicPr>
          <p:cNvPr id="447" name="Picture 2" descr="Y:\IMMAGINE _COORDINATA_2014\PPT\modello1\loghi_PNG\03_Polimi_logotipo_bandiera-1riga.png"/>
          <p:cNvPicPr/>
          <p:nvPr/>
        </p:nvPicPr>
        <p:blipFill>
          <a:blip r:embed="rId14"/>
          <a:stretch/>
        </p:blipFill>
        <p:spPr>
          <a:xfrm>
            <a:off x="6094800" y="6346440"/>
            <a:ext cx="2776680" cy="285840"/>
          </a:xfrm>
          <a:prstGeom prst="rect">
            <a:avLst/>
          </a:prstGeom>
          <a:ln>
            <a:noFill/>
          </a:ln>
        </p:spPr>
      </p:pic>
      <p:sp>
        <p:nvSpPr>
          <p:cNvPr id="448" name="PlaceHolder 12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it-IT" sz="4400" b="0" strike="noStrike" spc="-1">
                <a:latin typeface="Arial"/>
              </a:rPr>
              <a:t>Click to edit the title text format</a:t>
            </a:r>
          </a:p>
        </p:txBody>
      </p:sp>
      <p:sp>
        <p:nvSpPr>
          <p:cNvPr id="449" name="PlaceHolder 12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it-IT" sz="2800" b="0" strike="noStrike" spc="-1">
                <a:latin typeface="Arial"/>
              </a:rPr>
              <a:t>Second Outline Level</a:t>
            </a:r>
          </a:p>
          <a:p>
            <a:pPr marL="1296000" lvl="2" indent="-288000">
              <a:spcBef>
                <a:spcPts val="850"/>
              </a:spcBef>
              <a:buClr>
                <a:srgbClr val="000000"/>
              </a:buClr>
              <a:buSzPct val="45000"/>
              <a:buFont typeface="Wingdings" charset="2"/>
              <a:buChar char=""/>
            </a:pPr>
            <a:r>
              <a:rPr lang="it-IT" sz="2400" b="0" strike="noStrike" spc="-1">
                <a:latin typeface="Arial"/>
              </a:rPr>
              <a:t>Third Outline Level</a:t>
            </a:r>
          </a:p>
          <a:p>
            <a:pPr marL="1728000" lvl="3" indent="-216000">
              <a:spcBef>
                <a:spcPts val="567"/>
              </a:spcBef>
              <a:buClr>
                <a:srgbClr val="000000"/>
              </a:buClr>
              <a:buSzPct val="75000"/>
              <a:buFont typeface="Symbol" charset="2"/>
              <a:buChar char=""/>
            </a:pPr>
            <a:r>
              <a:rPr lang="it-IT" sz="2000" b="0" strike="noStrike" spc="-1">
                <a:latin typeface="Arial"/>
              </a:rPr>
              <a:t>Fourth Outline Level</a:t>
            </a:r>
          </a:p>
          <a:p>
            <a:pPr marL="2160000" lvl="4" indent="-216000">
              <a:spcBef>
                <a:spcPts val="283"/>
              </a:spcBef>
              <a:buClr>
                <a:srgbClr val="000000"/>
              </a:buClr>
              <a:buSzPct val="45000"/>
              <a:buFont typeface="Wingdings" charset="2"/>
              <a:buChar char=""/>
            </a:pPr>
            <a:r>
              <a:rPr lang="it-IT" sz="2000" b="0" strike="noStrike" spc="-1">
                <a:latin typeface="Arial"/>
              </a:rPr>
              <a:t>Fifth Outline Level</a:t>
            </a:r>
          </a:p>
          <a:p>
            <a:pPr marL="2592000" lvl="5" indent="-216000">
              <a:spcBef>
                <a:spcPts val="283"/>
              </a:spcBef>
              <a:buClr>
                <a:srgbClr val="000000"/>
              </a:buClr>
              <a:buSzPct val="45000"/>
              <a:buFont typeface="Wingdings" charset="2"/>
              <a:buChar char=""/>
            </a:pPr>
            <a:r>
              <a:rPr lang="it-IT" sz="2000" b="0" strike="noStrike" spc="-1">
                <a:latin typeface="Arial"/>
              </a:rPr>
              <a:t>Sixth Outline Level</a:t>
            </a:r>
          </a:p>
          <a:p>
            <a:pPr marL="3024000" lvl="6" indent="-216000">
              <a:spcBef>
                <a:spcPts val="283"/>
              </a:spcBef>
              <a:buClr>
                <a:srgbClr val="000000"/>
              </a:buClr>
              <a:buSzPct val="45000"/>
              <a:buFont typeface="Wingdings" charset="2"/>
              <a:buChar char=""/>
            </a:pPr>
            <a:r>
              <a:rPr lang="it-IT"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6" name="CustomShape 1"/>
          <p:cNvSpPr/>
          <p:nvPr/>
        </p:nvSpPr>
        <p:spPr>
          <a:xfrm>
            <a:off x="0" y="0"/>
            <a:ext cx="9140400" cy="12664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sp>
        <p:nvSpPr>
          <p:cNvPr id="487" name="CustomShape 2"/>
          <p:cNvSpPr/>
          <p:nvPr/>
        </p:nvSpPr>
        <p:spPr>
          <a:xfrm>
            <a:off x="0" y="6126120"/>
            <a:ext cx="9140400" cy="728280"/>
          </a:xfrm>
          <a:prstGeom prst="rect">
            <a:avLst/>
          </a:prstGeom>
          <a:solidFill>
            <a:srgbClr val="728FA5"/>
          </a:solidFill>
          <a:ln w="9360">
            <a:noFill/>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grpSp>
        <p:nvGrpSpPr>
          <p:cNvPr id="488" name="Group 3"/>
          <p:cNvGrpSpPr/>
          <p:nvPr/>
        </p:nvGrpSpPr>
        <p:grpSpPr>
          <a:xfrm>
            <a:off x="47880" y="1089720"/>
            <a:ext cx="9036720" cy="180000"/>
            <a:chOff x="47880" y="1089720"/>
            <a:chExt cx="9036720" cy="180000"/>
          </a:xfrm>
        </p:grpSpPr>
        <p:sp>
          <p:nvSpPr>
            <p:cNvPr id="489" name="Line 4"/>
            <p:cNvSpPr/>
            <p:nvPr/>
          </p:nvSpPr>
          <p:spPr>
            <a:xfrm>
              <a:off x="4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0" name="Line 5"/>
            <p:cNvSpPr/>
            <p:nvPr/>
          </p:nvSpPr>
          <p:spPr>
            <a:xfrm>
              <a:off x="12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1" name="Line 6"/>
            <p:cNvSpPr/>
            <p:nvPr/>
          </p:nvSpPr>
          <p:spPr>
            <a:xfrm>
              <a:off x="19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2" name="Line 7"/>
            <p:cNvSpPr/>
            <p:nvPr/>
          </p:nvSpPr>
          <p:spPr>
            <a:xfrm>
              <a:off x="27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3" name="Line 8"/>
            <p:cNvSpPr/>
            <p:nvPr/>
          </p:nvSpPr>
          <p:spPr>
            <a:xfrm>
              <a:off x="35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4" name="Line 9"/>
            <p:cNvSpPr/>
            <p:nvPr/>
          </p:nvSpPr>
          <p:spPr>
            <a:xfrm>
              <a:off x="42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5" name="Line 10"/>
            <p:cNvSpPr/>
            <p:nvPr/>
          </p:nvSpPr>
          <p:spPr>
            <a:xfrm>
              <a:off x="5032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6" name="Line 11"/>
            <p:cNvSpPr/>
            <p:nvPr/>
          </p:nvSpPr>
          <p:spPr>
            <a:xfrm>
              <a:off x="579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7" name="Line 12"/>
            <p:cNvSpPr/>
            <p:nvPr/>
          </p:nvSpPr>
          <p:spPr>
            <a:xfrm>
              <a:off x="65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8" name="Line 13"/>
            <p:cNvSpPr/>
            <p:nvPr/>
          </p:nvSpPr>
          <p:spPr>
            <a:xfrm>
              <a:off x="73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499" name="Line 14"/>
            <p:cNvSpPr/>
            <p:nvPr/>
          </p:nvSpPr>
          <p:spPr>
            <a:xfrm>
              <a:off x="80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0" name="Line 15"/>
            <p:cNvSpPr/>
            <p:nvPr/>
          </p:nvSpPr>
          <p:spPr>
            <a:xfrm>
              <a:off x="88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1" name="Line 16"/>
            <p:cNvSpPr/>
            <p:nvPr/>
          </p:nvSpPr>
          <p:spPr>
            <a:xfrm>
              <a:off x="95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2" name="Line 17"/>
            <p:cNvSpPr/>
            <p:nvPr/>
          </p:nvSpPr>
          <p:spPr>
            <a:xfrm>
              <a:off x="103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3" name="Line 18"/>
            <p:cNvSpPr/>
            <p:nvPr/>
          </p:nvSpPr>
          <p:spPr>
            <a:xfrm>
              <a:off x="111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4" name="Line 19"/>
            <p:cNvSpPr/>
            <p:nvPr/>
          </p:nvSpPr>
          <p:spPr>
            <a:xfrm>
              <a:off x="118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5" name="Line 20"/>
            <p:cNvSpPr/>
            <p:nvPr/>
          </p:nvSpPr>
          <p:spPr>
            <a:xfrm>
              <a:off x="126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6" name="Line 21"/>
            <p:cNvSpPr/>
            <p:nvPr/>
          </p:nvSpPr>
          <p:spPr>
            <a:xfrm>
              <a:off x="133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7" name="Line 22"/>
            <p:cNvSpPr/>
            <p:nvPr/>
          </p:nvSpPr>
          <p:spPr>
            <a:xfrm>
              <a:off x="141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8" name="Line 23"/>
            <p:cNvSpPr/>
            <p:nvPr/>
          </p:nvSpPr>
          <p:spPr>
            <a:xfrm>
              <a:off x="149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09" name="Line 24"/>
            <p:cNvSpPr/>
            <p:nvPr/>
          </p:nvSpPr>
          <p:spPr>
            <a:xfrm>
              <a:off x="156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0" name="Line 25"/>
            <p:cNvSpPr/>
            <p:nvPr/>
          </p:nvSpPr>
          <p:spPr>
            <a:xfrm>
              <a:off x="164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1" name="Line 26"/>
            <p:cNvSpPr/>
            <p:nvPr/>
          </p:nvSpPr>
          <p:spPr>
            <a:xfrm>
              <a:off x="171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2" name="Line 27"/>
            <p:cNvSpPr/>
            <p:nvPr/>
          </p:nvSpPr>
          <p:spPr>
            <a:xfrm>
              <a:off x="17942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3" name="Line 28"/>
            <p:cNvSpPr/>
            <p:nvPr/>
          </p:nvSpPr>
          <p:spPr>
            <a:xfrm>
              <a:off x="187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4" name="Line 29"/>
            <p:cNvSpPr/>
            <p:nvPr/>
          </p:nvSpPr>
          <p:spPr>
            <a:xfrm>
              <a:off x="194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5" name="Line 30"/>
            <p:cNvSpPr/>
            <p:nvPr/>
          </p:nvSpPr>
          <p:spPr>
            <a:xfrm>
              <a:off x="202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6" name="Line 31"/>
            <p:cNvSpPr/>
            <p:nvPr/>
          </p:nvSpPr>
          <p:spPr>
            <a:xfrm>
              <a:off x="209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7" name="Line 32"/>
            <p:cNvSpPr/>
            <p:nvPr/>
          </p:nvSpPr>
          <p:spPr>
            <a:xfrm>
              <a:off x="217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8" name="Line 33"/>
            <p:cNvSpPr/>
            <p:nvPr/>
          </p:nvSpPr>
          <p:spPr>
            <a:xfrm>
              <a:off x="225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19" name="Line 34"/>
            <p:cNvSpPr/>
            <p:nvPr/>
          </p:nvSpPr>
          <p:spPr>
            <a:xfrm>
              <a:off x="232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0" name="Line 35"/>
            <p:cNvSpPr/>
            <p:nvPr/>
          </p:nvSpPr>
          <p:spPr>
            <a:xfrm>
              <a:off x="240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1" name="Line 36"/>
            <p:cNvSpPr/>
            <p:nvPr/>
          </p:nvSpPr>
          <p:spPr>
            <a:xfrm>
              <a:off x="247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2" name="Line 37"/>
            <p:cNvSpPr/>
            <p:nvPr/>
          </p:nvSpPr>
          <p:spPr>
            <a:xfrm>
              <a:off x="255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3" name="Line 38"/>
            <p:cNvSpPr/>
            <p:nvPr/>
          </p:nvSpPr>
          <p:spPr>
            <a:xfrm>
              <a:off x="262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4" name="Line 39"/>
            <p:cNvSpPr/>
            <p:nvPr/>
          </p:nvSpPr>
          <p:spPr>
            <a:xfrm>
              <a:off x="270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5" name="Line 40"/>
            <p:cNvSpPr/>
            <p:nvPr/>
          </p:nvSpPr>
          <p:spPr>
            <a:xfrm>
              <a:off x="278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6" name="Line 41"/>
            <p:cNvSpPr/>
            <p:nvPr/>
          </p:nvSpPr>
          <p:spPr>
            <a:xfrm>
              <a:off x="285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7" name="Line 42"/>
            <p:cNvSpPr/>
            <p:nvPr/>
          </p:nvSpPr>
          <p:spPr>
            <a:xfrm>
              <a:off x="293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8" name="Line 43"/>
            <p:cNvSpPr/>
            <p:nvPr/>
          </p:nvSpPr>
          <p:spPr>
            <a:xfrm>
              <a:off x="300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29" name="Line 44"/>
            <p:cNvSpPr/>
            <p:nvPr/>
          </p:nvSpPr>
          <p:spPr>
            <a:xfrm>
              <a:off x="3085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0" name="Line 45"/>
            <p:cNvSpPr/>
            <p:nvPr/>
          </p:nvSpPr>
          <p:spPr>
            <a:xfrm>
              <a:off x="316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1" name="Line 46"/>
            <p:cNvSpPr/>
            <p:nvPr/>
          </p:nvSpPr>
          <p:spPr>
            <a:xfrm>
              <a:off x="323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2" name="Line 47"/>
            <p:cNvSpPr/>
            <p:nvPr/>
          </p:nvSpPr>
          <p:spPr>
            <a:xfrm>
              <a:off x="331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3" name="Line 48"/>
            <p:cNvSpPr/>
            <p:nvPr/>
          </p:nvSpPr>
          <p:spPr>
            <a:xfrm>
              <a:off x="338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4" name="Line 49"/>
            <p:cNvSpPr/>
            <p:nvPr/>
          </p:nvSpPr>
          <p:spPr>
            <a:xfrm>
              <a:off x="346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5" name="Line 50"/>
            <p:cNvSpPr/>
            <p:nvPr/>
          </p:nvSpPr>
          <p:spPr>
            <a:xfrm>
              <a:off x="354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6" name="Line 51"/>
            <p:cNvSpPr/>
            <p:nvPr/>
          </p:nvSpPr>
          <p:spPr>
            <a:xfrm>
              <a:off x="361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7" name="Line 52"/>
            <p:cNvSpPr/>
            <p:nvPr/>
          </p:nvSpPr>
          <p:spPr>
            <a:xfrm>
              <a:off x="369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8" name="Line 53"/>
            <p:cNvSpPr/>
            <p:nvPr/>
          </p:nvSpPr>
          <p:spPr>
            <a:xfrm>
              <a:off x="376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39" name="Line 54"/>
            <p:cNvSpPr/>
            <p:nvPr/>
          </p:nvSpPr>
          <p:spPr>
            <a:xfrm>
              <a:off x="384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0" name="Line 55"/>
            <p:cNvSpPr/>
            <p:nvPr/>
          </p:nvSpPr>
          <p:spPr>
            <a:xfrm>
              <a:off x="392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1" name="Line 56"/>
            <p:cNvSpPr/>
            <p:nvPr/>
          </p:nvSpPr>
          <p:spPr>
            <a:xfrm>
              <a:off x="399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2" name="Line 57"/>
            <p:cNvSpPr/>
            <p:nvPr/>
          </p:nvSpPr>
          <p:spPr>
            <a:xfrm>
              <a:off x="407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3" name="Line 58"/>
            <p:cNvSpPr/>
            <p:nvPr/>
          </p:nvSpPr>
          <p:spPr>
            <a:xfrm>
              <a:off x="414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4" name="Line 59"/>
            <p:cNvSpPr/>
            <p:nvPr/>
          </p:nvSpPr>
          <p:spPr>
            <a:xfrm>
              <a:off x="422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5" name="Line 60"/>
            <p:cNvSpPr/>
            <p:nvPr/>
          </p:nvSpPr>
          <p:spPr>
            <a:xfrm>
              <a:off x="43002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6" name="Line 61"/>
            <p:cNvSpPr/>
            <p:nvPr/>
          </p:nvSpPr>
          <p:spPr>
            <a:xfrm>
              <a:off x="4376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7" name="Line 62"/>
            <p:cNvSpPr/>
            <p:nvPr/>
          </p:nvSpPr>
          <p:spPr>
            <a:xfrm>
              <a:off x="445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8" name="Line 63"/>
            <p:cNvSpPr/>
            <p:nvPr/>
          </p:nvSpPr>
          <p:spPr>
            <a:xfrm>
              <a:off x="452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49" name="Line 64"/>
            <p:cNvSpPr/>
            <p:nvPr/>
          </p:nvSpPr>
          <p:spPr>
            <a:xfrm>
              <a:off x="460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0" name="Line 65"/>
            <p:cNvSpPr/>
            <p:nvPr/>
          </p:nvSpPr>
          <p:spPr>
            <a:xfrm>
              <a:off x="468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1" name="Line 66"/>
            <p:cNvSpPr/>
            <p:nvPr/>
          </p:nvSpPr>
          <p:spPr>
            <a:xfrm>
              <a:off x="475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2" name="Line 67"/>
            <p:cNvSpPr/>
            <p:nvPr/>
          </p:nvSpPr>
          <p:spPr>
            <a:xfrm>
              <a:off x="483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3" name="Line 68"/>
            <p:cNvSpPr/>
            <p:nvPr/>
          </p:nvSpPr>
          <p:spPr>
            <a:xfrm>
              <a:off x="490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4" name="Line 69"/>
            <p:cNvSpPr/>
            <p:nvPr/>
          </p:nvSpPr>
          <p:spPr>
            <a:xfrm>
              <a:off x="498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5" name="Line 70"/>
            <p:cNvSpPr/>
            <p:nvPr/>
          </p:nvSpPr>
          <p:spPr>
            <a:xfrm>
              <a:off x="505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6" name="Line 71"/>
            <p:cNvSpPr/>
            <p:nvPr/>
          </p:nvSpPr>
          <p:spPr>
            <a:xfrm>
              <a:off x="513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7" name="Line 72"/>
            <p:cNvSpPr/>
            <p:nvPr/>
          </p:nvSpPr>
          <p:spPr>
            <a:xfrm>
              <a:off x="521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8" name="Line 73"/>
            <p:cNvSpPr/>
            <p:nvPr/>
          </p:nvSpPr>
          <p:spPr>
            <a:xfrm>
              <a:off x="528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59" name="Line 74"/>
            <p:cNvSpPr/>
            <p:nvPr/>
          </p:nvSpPr>
          <p:spPr>
            <a:xfrm>
              <a:off x="536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0" name="Line 75"/>
            <p:cNvSpPr/>
            <p:nvPr/>
          </p:nvSpPr>
          <p:spPr>
            <a:xfrm>
              <a:off x="543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1" name="Line 76"/>
            <p:cNvSpPr/>
            <p:nvPr/>
          </p:nvSpPr>
          <p:spPr>
            <a:xfrm>
              <a:off x="551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2" name="Line 77"/>
            <p:cNvSpPr/>
            <p:nvPr/>
          </p:nvSpPr>
          <p:spPr>
            <a:xfrm>
              <a:off x="55911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3" name="Line 78"/>
            <p:cNvSpPr/>
            <p:nvPr/>
          </p:nvSpPr>
          <p:spPr>
            <a:xfrm>
              <a:off x="5667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4" name="Line 79"/>
            <p:cNvSpPr/>
            <p:nvPr/>
          </p:nvSpPr>
          <p:spPr>
            <a:xfrm>
              <a:off x="574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5" name="Line 80"/>
            <p:cNvSpPr/>
            <p:nvPr/>
          </p:nvSpPr>
          <p:spPr>
            <a:xfrm>
              <a:off x="581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6" name="Line 81"/>
            <p:cNvSpPr/>
            <p:nvPr/>
          </p:nvSpPr>
          <p:spPr>
            <a:xfrm>
              <a:off x="589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7" name="Line 82"/>
            <p:cNvSpPr/>
            <p:nvPr/>
          </p:nvSpPr>
          <p:spPr>
            <a:xfrm>
              <a:off x="597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8" name="Line 83"/>
            <p:cNvSpPr/>
            <p:nvPr/>
          </p:nvSpPr>
          <p:spPr>
            <a:xfrm>
              <a:off x="604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69" name="Line 84"/>
            <p:cNvSpPr/>
            <p:nvPr/>
          </p:nvSpPr>
          <p:spPr>
            <a:xfrm>
              <a:off x="612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0" name="Line 85"/>
            <p:cNvSpPr/>
            <p:nvPr/>
          </p:nvSpPr>
          <p:spPr>
            <a:xfrm>
              <a:off x="619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1" name="Line 86"/>
            <p:cNvSpPr/>
            <p:nvPr/>
          </p:nvSpPr>
          <p:spPr>
            <a:xfrm>
              <a:off x="627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2" name="Line 87"/>
            <p:cNvSpPr/>
            <p:nvPr/>
          </p:nvSpPr>
          <p:spPr>
            <a:xfrm>
              <a:off x="635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3" name="Line 88"/>
            <p:cNvSpPr/>
            <p:nvPr/>
          </p:nvSpPr>
          <p:spPr>
            <a:xfrm>
              <a:off x="642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4" name="Line 89"/>
            <p:cNvSpPr/>
            <p:nvPr/>
          </p:nvSpPr>
          <p:spPr>
            <a:xfrm>
              <a:off x="650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5" name="Line 90"/>
            <p:cNvSpPr/>
            <p:nvPr/>
          </p:nvSpPr>
          <p:spPr>
            <a:xfrm>
              <a:off x="657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6" name="Line 91"/>
            <p:cNvSpPr/>
            <p:nvPr/>
          </p:nvSpPr>
          <p:spPr>
            <a:xfrm>
              <a:off x="665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7" name="Line 92"/>
            <p:cNvSpPr/>
            <p:nvPr/>
          </p:nvSpPr>
          <p:spPr>
            <a:xfrm>
              <a:off x="6730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8" name="Line 93"/>
            <p:cNvSpPr/>
            <p:nvPr/>
          </p:nvSpPr>
          <p:spPr>
            <a:xfrm>
              <a:off x="6806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79" name="Line 94"/>
            <p:cNvSpPr/>
            <p:nvPr/>
          </p:nvSpPr>
          <p:spPr>
            <a:xfrm>
              <a:off x="68821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0" name="Line 95"/>
            <p:cNvSpPr/>
            <p:nvPr/>
          </p:nvSpPr>
          <p:spPr>
            <a:xfrm>
              <a:off x="6958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1" name="Line 96"/>
            <p:cNvSpPr/>
            <p:nvPr/>
          </p:nvSpPr>
          <p:spPr>
            <a:xfrm>
              <a:off x="7034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2" name="Line 97"/>
            <p:cNvSpPr/>
            <p:nvPr/>
          </p:nvSpPr>
          <p:spPr>
            <a:xfrm>
              <a:off x="7110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3" name="Line 98"/>
            <p:cNvSpPr/>
            <p:nvPr/>
          </p:nvSpPr>
          <p:spPr>
            <a:xfrm>
              <a:off x="7185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4" name="Line 99"/>
            <p:cNvSpPr/>
            <p:nvPr/>
          </p:nvSpPr>
          <p:spPr>
            <a:xfrm>
              <a:off x="7261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5" name="Line 100"/>
            <p:cNvSpPr/>
            <p:nvPr/>
          </p:nvSpPr>
          <p:spPr>
            <a:xfrm>
              <a:off x="7337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6" name="Line 101"/>
            <p:cNvSpPr/>
            <p:nvPr/>
          </p:nvSpPr>
          <p:spPr>
            <a:xfrm>
              <a:off x="7413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7" name="Line 102"/>
            <p:cNvSpPr/>
            <p:nvPr/>
          </p:nvSpPr>
          <p:spPr>
            <a:xfrm>
              <a:off x="7489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8" name="Line 103"/>
            <p:cNvSpPr/>
            <p:nvPr/>
          </p:nvSpPr>
          <p:spPr>
            <a:xfrm>
              <a:off x="7565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89" name="Line 104"/>
            <p:cNvSpPr/>
            <p:nvPr/>
          </p:nvSpPr>
          <p:spPr>
            <a:xfrm>
              <a:off x="7641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0" name="Line 105"/>
            <p:cNvSpPr/>
            <p:nvPr/>
          </p:nvSpPr>
          <p:spPr>
            <a:xfrm>
              <a:off x="7717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1" name="Line 106"/>
            <p:cNvSpPr/>
            <p:nvPr/>
          </p:nvSpPr>
          <p:spPr>
            <a:xfrm>
              <a:off x="7793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2" name="Line 107"/>
            <p:cNvSpPr/>
            <p:nvPr/>
          </p:nvSpPr>
          <p:spPr>
            <a:xfrm>
              <a:off x="7869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3" name="Line 108"/>
            <p:cNvSpPr/>
            <p:nvPr/>
          </p:nvSpPr>
          <p:spPr>
            <a:xfrm>
              <a:off x="79455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4" name="Line 109"/>
            <p:cNvSpPr/>
            <p:nvPr/>
          </p:nvSpPr>
          <p:spPr>
            <a:xfrm>
              <a:off x="80215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5" name="Line 110"/>
            <p:cNvSpPr/>
            <p:nvPr/>
          </p:nvSpPr>
          <p:spPr>
            <a:xfrm>
              <a:off x="80974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6" name="Line 111"/>
            <p:cNvSpPr/>
            <p:nvPr/>
          </p:nvSpPr>
          <p:spPr>
            <a:xfrm>
              <a:off x="81730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7" name="Line 112"/>
            <p:cNvSpPr/>
            <p:nvPr/>
          </p:nvSpPr>
          <p:spPr>
            <a:xfrm>
              <a:off x="82490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8" name="Line 113"/>
            <p:cNvSpPr/>
            <p:nvPr/>
          </p:nvSpPr>
          <p:spPr>
            <a:xfrm>
              <a:off x="83250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599" name="Line 114"/>
            <p:cNvSpPr/>
            <p:nvPr/>
          </p:nvSpPr>
          <p:spPr>
            <a:xfrm>
              <a:off x="84009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0" name="Line 115"/>
            <p:cNvSpPr/>
            <p:nvPr/>
          </p:nvSpPr>
          <p:spPr>
            <a:xfrm>
              <a:off x="84769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1" name="Line 116"/>
            <p:cNvSpPr/>
            <p:nvPr/>
          </p:nvSpPr>
          <p:spPr>
            <a:xfrm>
              <a:off x="85528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2" name="Line 117"/>
            <p:cNvSpPr/>
            <p:nvPr/>
          </p:nvSpPr>
          <p:spPr>
            <a:xfrm>
              <a:off x="86288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3" name="Line 118"/>
            <p:cNvSpPr/>
            <p:nvPr/>
          </p:nvSpPr>
          <p:spPr>
            <a:xfrm>
              <a:off x="87048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4" name="Line 119"/>
            <p:cNvSpPr/>
            <p:nvPr/>
          </p:nvSpPr>
          <p:spPr>
            <a:xfrm>
              <a:off x="878076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5" name="Line 120"/>
            <p:cNvSpPr/>
            <p:nvPr/>
          </p:nvSpPr>
          <p:spPr>
            <a:xfrm>
              <a:off x="885672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6" name="Line 121"/>
            <p:cNvSpPr/>
            <p:nvPr/>
          </p:nvSpPr>
          <p:spPr>
            <a:xfrm>
              <a:off x="893268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7" name="Line 122"/>
            <p:cNvSpPr/>
            <p:nvPr/>
          </p:nvSpPr>
          <p:spPr>
            <a:xfrm>
              <a:off x="900864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sp>
          <p:nvSpPr>
            <p:cNvPr id="608" name="Line 123"/>
            <p:cNvSpPr/>
            <p:nvPr/>
          </p:nvSpPr>
          <p:spPr>
            <a:xfrm>
              <a:off x="9084600" y="1089720"/>
              <a:ext cx="0" cy="180000"/>
            </a:xfrm>
            <a:prstGeom prst="line">
              <a:avLst/>
            </a:prstGeom>
            <a:ln w="12600">
              <a:solidFill>
                <a:srgbClr val="FFFFFF"/>
              </a:solidFill>
              <a:round/>
            </a:ln>
          </p:spPr>
          <p:style>
            <a:lnRef idx="0">
              <a:scrgbClr r="0" g="0" b="0"/>
            </a:lnRef>
            <a:fillRef idx="0">
              <a:scrgbClr r="0" g="0" b="0"/>
            </a:fillRef>
            <a:effectRef idx="0">
              <a:scrgbClr r="0" g="0" b="0"/>
            </a:effectRef>
            <a:fontRef idx="minor"/>
          </p:style>
        </p:sp>
      </p:grpSp>
      <p:pic>
        <p:nvPicPr>
          <p:cNvPr id="609" name="Picture 2" descr="Y:\IMMAGINE _COORDINATA_2014\PPT\modello1\loghi_PNG\03_Polimi_logotipo_bandiera-1riga.png"/>
          <p:cNvPicPr/>
          <p:nvPr/>
        </p:nvPicPr>
        <p:blipFill>
          <a:blip r:embed="rId14"/>
          <a:stretch/>
        </p:blipFill>
        <p:spPr>
          <a:xfrm>
            <a:off x="6094800" y="6346440"/>
            <a:ext cx="2776680" cy="285840"/>
          </a:xfrm>
          <a:prstGeom prst="rect">
            <a:avLst/>
          </a:prstGeom>
          <a:ln>
            <a:noFill/>
          </a:ln>
        </p:spPr>
      </p:pic>
      <p:sp>
        <p:nvSpPr>
          <p:cNvPr id="610" name="PlaceHolder 12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it-IT" sz="4400" b="0" strike="noStrike" spc="-1">
                <a:latin typeface="Arial"/>
              </a:rPr>
              <a:t>Click to edit the title text format</a:t>
            </a:r>
          </a:p>
        </p:txBody>
      </p:sp>
      <p:sp>
        <p:nvSpPr>
          <p:cNvPr id="611" name="PlaceHolder 12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it-IT" sz="2800" b="0" strike="noStrike" spc="-1">
                <a:latin typeface="Arial"/>
              </a:rPr>
              <a:t>Second Outline Level</a:t>
            </a:r>
          </a:p>
          <a:p>
            <a:pPr marL="1296000" lvl="2" indent="-288000">
              <a:spcBef>
                <a:spcPts val="850"/>
              </a:spcBef>
              <a:buClr>
                <a:srgbClr val="000000"/>
              </a:buClr>
              <a:buSzPct val="45000"/>
              <a:buFont typeface="Wingdings" charset="2"/>
              <a:buChar char=""/>
            </a:pPr>
            <a:r>
              <a:rPr lang="it-IT" sz="2400" b="0" strike="noStrike" spc="-1">
                <a:latin typeface="Arial"/>
              </a:rPr>
              <a:t>Third Outline Level</a:t>
            </a:r>
          </a:p>
          <a:p>
            <a:pPr marL="1728000" lvl="3" indent="-216000">
              <a:spcBef>
                <a:spcPts val="567"/>
              </a:spcBef>
              <a:buClr>
                <a:srgbClr val="000000"/>
              </a:buClr>
              <a:buSzPct val="75000"/>
              <a:buFont typeface="Symbol" charset="2"/>
              <a:buChar char=""/>
            </a:pPr>
            <a:r>
              <a:rPr lang="it-IT" sz="2000" b="0" strike="noStrike" spc="-1">
                <a:latin typeface="Arial"/>
              </a:rPr>
              <a:t>Fourth Outline Level</a:t>
            </a:r>
          </a:p>
          <a:p>
            <a:pPr marL="2160000" lvl="4" indent="-216000">
              <a:spcBef>
                <a:spcPts val="283"/>
              </a:spcBef>
              <a:buClr>
                <a:srgbClr val="000000"/>
              </a:buClr>
              <a:buSzPct val="45000"/>
              <a:buFont typeface="Wingdings" charset="2"/>
              <a:buChar char=""/>
            </a:pPr>
            <a:r>
              <a:rPr lang="it-IT" sz="2000" b="0" strike="noStrike" spc="-1">
                <a:latin typeface="Arial"/>
              </a:rPr>
              <a:t>Fifth Outline Level</a:t>
            </a:r>
          </a:p>
          <a:p>
            <a:pPr marL="2592000" lvl="5" indent="-216000">
              <a:spcBef>
                <a:spcPts val="283"/>
              </a:spcBef>
              <a:buClr>
                <a:srgbClr val="000000"/>
              </a:buClr>
              <a:buSzPct val="45000"/>
              <a:buFont typeface="Wingdings" charset="2"/>
              <a:buChar char=""/>
            </a:pPr>
            <a:r>
              <a:rPr lang="it-IT" sz="2000" b="0" strike="noStrike" spc="-1">
                <a:latin typeface="Arial"/>
              </a:rPr>
              <a:t>Sixth Outline Level</a:t>
            </a:r>
          </a:p>
          <a:p>
            <a:pPr marL="3024000" lvl="6" indent="-216000">
              <a:spcBef>
                <a:spcPts val="283"/>
              </a:spcBef>
              <a:buClr>
                <a:srgbClr val="000000"/>
              </a:buClr>
              <a:buSzPct val="45000"/>
              <a:buFont typeface="Wingdings" charset="2"/>
              <a:buChar char=""/>
            </a:pPr>
            <a:r>
              <a:rPr lang="it-IT"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7.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3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3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CustomShape 1"/>
          <p:cNvSpPr/>
          <p:nvPr/>
        </p:nvSpPr>
        <p:spPr>
          <a:xfrm>
            <a:off x="457200" y="2743200"/>
            <a:ext cx="8227440" cy="1248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it-IT" sz="4400" b="0" strike="noStrike" spc="-1">
                <a:solidFill>
                  <a:srgbClr val="000000"/>
                </a:solidFill>
                <a:latin typeface="Arial"/>
                <a:ea typeface="DejaVu Sans"/>
              </a:rPr>
              <a:t>Computational simulation of lattice defects in graphite</a:t>
            </a:r>
            <a:endParaRPr lang="it-IT" sz="44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dirty="0" err="1">
                <a:solidFill>
                  <a:srgbClr val="FFFFFF"/>
                </a:solidFill>
                <a:latin typeface="Arial"/>
                <a:ea typeface="DejaVu Sans"/>
              </a:rPr>
              <a:t>Inserting</a:t>
            </a:r>
            <a:r>
              <a:rPr lang="it-IT" sz="2200" b="1" strike="noStrike" spc="-1" dirty="0">
                <a:solidFill>
                  <a:srgbClr val="FFFFFF"/>
                </a:solidFill>
                <a:latin typeface="Arial"/>
                <a:ea typeface="DejaVu Sans"/>
              </a:rPr>
              <a:t> </a:t>
            </a:r>
            <a:r>
              <a:rPr lang="it-IT" sz="2200" b="1" strike="noStrike" spc="-1" dirty="0" err="1">
                <a:solidFill>
                  <a:srgbClr val="FFFFFF"/>
                </a:solidFill>
                <a:latin typeface="Arial"/>
                <a:ea typeface="DejaVu Sans"/>
              </a:rPr>
              <a:t>intercalated</a:t>
            </a:r>
            <a:r>
              <a:rPr lang="it-IT" sz="2200" b="1" strike="noStrike" spc="-1" dirty="0">
                <a:solidFill>
                  <a:srgbClr val="FFFFFF"/>
                </a:solidFill>
                <a:latin typeface="Arial"/>
                <a:ea typeface="DejaVu Sans"/>
              </a:rPr>
              <a:t> </a:t>
            </a:r>
            <a:r>
              <a:rPr lang="it-IT" sz="2200" b="1" strike="noStrike" spc="-1" dirty="0" err="1">
                <a:solidFill>
                  <a:srgbClr val="FFFFFF"/>
                </a:solidFill>
                <a:latin typeface="Arial"/>
                <a:ea typeface="DejaVu Sans"/>
              </a:rPr>
              <a:t>atoms</a:t>
            </a:r>
            <a:endParaRPr lang="it-IT" sz="2200" b="0" strike="noStrike" spc="-1" dirty="0">
              <a:latin typeface="Arial"/>
            </a:endParaRPr>
          </a:p>
        </p:txBody>
      </p:sp>
      <p:sp>
        <p:nvSpPr>
          <p:cNvPr id="760" name="CustomShape 4"/>
          <p:cNvSpPr/>
          <p:nvPr/>
        </p:nvSpPr>
        <p:spPr>
          <a:xfrm>
            <a:off x="274320" y="1524960"/>
            <a:ext cx="82555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400" b="1" strike="noStrike" spc="-1" dirty="0" err="1">
                <a:solidFill>
                  <a:srgbClr val="000000"/>
                </a:solidFill>
                <a:latin typeface="Arial"/>
                <a:ea typeface="DejaVu Sans"/>
              </a:rPr>
              <a:t>Def</a:t>
            </a:r>
            <a:r>
              <a:rPr lang="it-IT" sz="1400" b="1" strike="noStrike" spc="-1" dirty="0">
                <a:solidFill>
                  <a:srgbClr val="000000"/>
                </a:solidFill>
                <a:latin typeface="Arial"/>
                <a:ea typeface="DejaVu Sans"/>
              </a:rPr>
              <a:t>: </a:t>
            </a:r>
            <a:r>
              <a:rPr lang="it-IT" sz="1400" strike="noStrike" spc="-1" dirty="0" err="1">
                <a:solidFill>
                  <a:srgbClr val="000000"/>
                </a:solidFill>
                <a:latin typeface="Arial"/>
                <a:ea typeface="DejaVu Sans"/>
              </a:rPr>
              <a:t>artificially</a:t>
            </a:r>
            <a:r>
              <a:rPr lang="it-IT" sz="1400" strike="noStrike" spc="-1" dirty="0">
                <a:solidFill>
                  <a:srgbClr val="000000"/>
                </a:solidFill>
                <a:latin typeface="Arial"/>
                <a:ea typeface="DejaVu Sans"/>
              </a:rPr>
              <a:t> </a:t>
            </a:r>
            <a:r>
              <a:rPr lang="it-IT" sz="1400" strike="noStrike" spc="-1" dirty="0" err="1">
                <a:solidFill>
                  <a:srgbClr val="000000"/>
                </a:solidFill>
                <a:latin typeface="Arial"/>
                <a:ea typeface="DejaVu Sans"/>
              </a:rPr>
              <a:t>inserting</a:t>
            </a:r>
            <a:r>
              <a:rPr lang="it-IT" sz="1400" strike="noStrike" spc="-1" dirty="0">
                <a:solidFill>
                  <a:srgbClr val="000000"/>
                </a:solidFill>
                <a:latin typeface="Arial"/>
                <a:ea typeface="DejaVu Sans"/>
              </a:rPr>
              <a:t> </a:t>
            </a:r>
            <a:r>
              <a:rPr lang="it-IT" sz="1400" strike="noStrike" spc="-1" dirty="0" err="1">
                <a:solidFill>
                  <a:srgbClr val="000000"/>
                </a:solidFill>
                <a:latin typeface="Arial"/>
                <a:ea typeface="DejaVu Sans"/>
              </a:rPr>
              <a:t>intercalated</a:t>
            </a:r>
            <a:r>
              <a:rPr lang="it-IT" sz="1400" strike="noStrike" spc="-1" dirty="0">
                <a:solidFill>
                  <a:srgbClr val="000000"/>
                </a:solidFill>
                <a:latin typeface="Arial"/>
                <a:ea typeface="DejaVu Sans"/>
              </a:rPr>
              <a:t> </a:t>
            </a:r>
            <a:r>
              <a:rPr lang="it-IT" sz="1400" strike="noStrike" spc="-1" dirty="0" err="1">
                <a:solidFill>
                  <a:srgbClr val="000000"/>
                </a:solidFill>
                <a:latin typeface="Arial"/>
                <a:ea typeface="DejaVu Sans"/>
              </a:rPr>
              <a:t>atoms</a:t>
            </a:r>
            <a:r>
              <a:rPr lang="it-IT" sz="1400" strike="noStrike" spc="-1" dirty="0">
                <a:solidFill>
                  <a:srgbClr val="000000"/>
                </a:solidFill>
                <a:latin typeface="Arial"/>
                <a:ea typeface="DejaVu Sans"/>
              </a:rPr>
              <a:t> in the pristine </a:t>
            </a:r>
            <a:r>
              <a:rPr lang="it-IT" sz="1400" strike="noStrike" spc="-1" dirty="0" err="1">
                <a:solidFill>
                  <a:srgbClr val="000000"/>
                </a:solidFill>
                <a:latin typeface="Arial"/>
                <a:ea typeface="DejaVu Sans"/>
              </a:rPr>
              <a:t>structure</a:t>
            </a:r>
            <a:endParaRPr lang="it-IT" sz="1400" strike="noStrike" spc="-1" dirty="0">
              <a:latin typeface="Arial"/>
            </a:endParaRPr>
          </a:p>
          <a:p>
            <a:pPr>
              <a:lnSpc>
                <a:spcPct val="100000"/>
              </a:lnSpc>
            </a:pPr>
            <a:endParaRPr lang="it-IT" sz="1400" b="0" strike="noStrike" spc="-1" dirty="0">
              <a:latin typeface="Arial"/>
            </a:endParaRPr>
          </a:p>
        </p:txBody>
      </p:sp>
      <p:grpSp>
        <p:nvGrpSpPr>
          <p:cNvPr id="43" name="Gruppo 42">
            <a:extLst>
              <a:ext uri="{FF2B5EF4-FFF2-40B4-BE49-F238E27FC236}">
                <a16:creationId xmlns:a16="http://schemas.microsoft.com/office/drawing/2014/main" id="{B8573651-49AD-4C40-9622-F5D25BD29DB6}"/>
              </a:ext>
            </a:extLst>
          </p:cNvPr>
          <p:cNvGrpSpPr/>
          <p:nvPr/>
        </p:nvGrpSpPr>
        <p:grpSpPr>
          <a:xfrm>
            <a:off x="-293159" y="1717200"/>
            <a:ext cx="9286238" cy="3789360"/>
            <a:chOff x="168480" y="1717200"/>
            <a:chExt cx="9286238" cy="3789360"/>
          </a:xfrm>
        </p:grpSpPr>
        <p:graphicFrame>
          <p:nvGraphicFramePr>
            <p:cNvPr id="2" name="Diagram2"/>
            <p:cNvGraphicFramePr/>
            <p:nvPr>
              <p:extLst>
                <p:ext uri="{D42A27DB-BD31-4B8C-83A1-F6EECF244321}">
                  <p14:modId xmlns:p14="http://schemas.microsoft.com/office/powerpoint/2010/main" val="353162907"/>
                </p:ext>
              </p:extLst>
            </p:nvPr>
          </p:nvGraphicFramePr>
          <p:xfrm>
            <a:off x="168480" y="1717200"/>
            <a:ext cx="3594240" cy="378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Gruppo 13">
              <a:extLst>
                <a:ext uri="{FF2B5EF4-FFF2-40B4-BE49-F238E27FC236}">
                  <a16:creationId xmlns:a16="http://schemas.microsoft.com/office/drawing/2014/main" id="{FF5D3F30-DA50-4EB9-800C-F99D3F0DEB25}"/>
                </a:ext>
              </a:extLst>
            </p:cNvPr>
            <p:cNvGrpSpPr/>
            <p:nvPr/>
          </p:nvGrpSpPr>
          <p:grpSpPr>
            <a:xfrm>
              <a:off x="274320" y="2011680"/>
              <a:ext cx="9180398" cy="3215880"/>
              <a:chOff x="274320" y="2011680"/>
              <a:chExt cx="9180398" cy="3215880"/>
            </a:xfrm>
          </p:grpSpPr>
          <p:sp>
            <p:nvSpPr>
              <p:cNvPr id="758" name="CustomShape 2"/>
              <p:cNvSpPr/>
              <p:nvPr/>
            </p:nvSpPr>
            <p:spPr>
              <a:xfrm>
                <a:off x="274320" y="2011680"/>
                <a:ext cx="7494840" cy="200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85750" indent="-285750">
                  <a:lnSpc>
                    <a:spcPct val="100000"/>
                  </a:lnSpc>
                  <a:buFont typeface="Arial" panose="020B0604020202020204" pitchFamily="34" charset="0"/>
                  <a:buChar char="•"/>
                </a:pPr>
                <a:endParaRPr lang="it-IT" sz="1800" b="0" i="1" strike="noStrike" spc="-1">
                  <a:latin typeface="Arial"/>
                </a:endParaRPr>
              </a:p>
              <a:p>
                <a:pPr marL="285750" indent="-285750">
                  <a:lnSpc>
                    <a:spcPct val="100000"/>
                  </a:lnSpc>
                  <a:buFont typeface="Arial" panose="020B0604020202020204" pitchFamily="34" charset="0"/>
                  <a:buChar char="•"/>
                </a:pPr>
                <a:endParaRPr lang="it-IT" sz="1800" b="0" i="1" strike="noStrike" spc="-1">
                  <a:latin typeface="Arial"/>
                </a:endParaRPr>
              </a:p>
            </p:txBody>
          </p:sp>
          <p:graphicFrame>
            <p:nvGraphicFramePr>
              <p:cNvPr id="3" name="Diagram1"/>
              <p:cNvGraphicFramePr/>
              <p:nvPr>
                <p:extLst>
                  <p:ext uri="{D42A27DB-BD31-4B8C-83A1-F6EECF244321}">
                    <p14:modId xmlns:p14="http://schemas.microsoft.com/office/powerpoint/2010/main" val="3915616883"/>
                  </p:ext>
                </p:extLst>
              </p:nvPr>
            </p:nvGraphicFramePr>
            <p:xfrm>
              <a:off x="1762199" y="2070360"/>
              <a:ext cx="7692519" cy="3157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61" name="CustomShape 5"/>
              <p:cNvSpPr/>
              <p:nvPr/>
            </p:nvSpPr>
            <p:spPr>
              <a:xfrm rot="466200">
                <a:off x="822437" y="2830859"/>
                <a:ext cx="865800" cy="370080"/>
              </a:xfrm>
              <a:prstGeom prst="rect">
                <a:avLst/>
              </a:prstGeom>
              <a:noFill/>
              <a:ln>
                <a:noFill/>
              </a:ln>
            </p:spPr>
            <p:style>
              <a:lnRef idx="0">
                <a:scrgbClr r="0" g="0" b="0"/>
              </a:lnRef>
              <a:fillRef idx="0">
                <a:scrgbClr r="0" g="0" b="0"/>
              </a:fillRef>
              <a:effectRef idx="0">
                <a:scrgbClr r="0" g="0" b="0"/>
              </a:effectRef>
              <a:fontRef idx="minor"/>
            </p:style>
            <p:txBody>
              <a:bodyPr lIns="15840" tIns="15840" rIns="15840" bIns="15840" anchor="ctr">
                <a:noAutofit/>
              </a:bodyPr>
              <a:lstStyle/>
              <a:p>
                <a:pPr marL="285750" indent="-285750" algn="ctr">
                  <a:lnSpc>
                    <a:spcPct val="90000"/>
                  </a:lnSpc>
                  <a:spcAft>
                    <a:spcPts val="876"/>
                  </a:spcAft>
                  <a:buFont typeface="Arial" panose="020B0604020202020204" pitchFamily="34" charset="0"/>
                  <a:buChar char="•"/>
                </a:pPr>
                <a:r>
                  <a:rPr lang="it-IT" sz="1600" i="1" spc="-1" dirty="0">
                    <a:solidFill>
                      <a:srgbClr val="FFFFFF"/>
                    </a:solidFill>
                    <a:latin typeface="Arial"/>
                  </a:rPr>
                  <a:t>5</a:t>
                </a:r>
                <a:endParaRPr lang="it-IT" sz="1600" b="0" i="1" strike="noStrike" spc="-1" dirty="0">
                  <a:latin typeface="Arial"/>
                </a:endParaRPr>
              </a:p>
            </p:txBody>
          </p:sp>
          <p:sp>
            <p:nvSpPr>
              <p:cNvPr id="762" name="CustomShape 6"/>
              <p:cNvSpPr/>
              <p:nvPr/>
            </p:nvSpPr>
            <p:spPr>
              <a:xfrm rot="20269200">
                <a:off x="627999" y="3685272"/>
                <a:ext cx="1057863" cy="28914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900" b="0" i="1" strike="noStrike" spc="-1" dirty="0">
                    <a:solidFill>
                      <a:srgbClr val="000000"/>
                    </a:solidFill>
                    <a:latin typeface="Arial"/>
                    <a:ea typeface="DejaVu Sans"/>
                  </a:rPr>
                  <a:t>loop </a:t>
                </a:r>
                <a:r>
                  <a:rPr lang="it-IT" sz="900" b="0" i="1" strike="noStrike" spc="-1" dirty="0" err="1">
                    <a:solidFill>
                      <a:srgbClr val="000000"/>
                    </a:solidFill>
                    <a:latin typeface="Arial"/>
                    <a:ea typeface="DejaVu Sans"/>
                  </a:rPr>
                  <a:t>until</a:t>
                </a:r>
                <a:r>
                  <a:rPr lang="it-IT" sz="900" b="0" i="1" strike="noStrike" spc="-1" dirty="0">
                    <a:solidFill>
                      <a:srgbClr val="000000"/>
                    </a:solidFill>
                    <a:latin typeface="Arial"/>
                    <a:ea typeface="DejaVu Sans"/>
                  </a:rPr>
                  <a:t> </a:t>
                </a:r>
                <a:r>
                  <a:rPr lang="it-IT" sz="900" b="0" i="1" strike="noStrike" spc="-1" dirty="0" err="1">
                    <a:solidFill>
                      <a:srgbClr val="000000"/>
                    </a:solidFill>
                    <a:latin typeface="Arial"/>
                    <a:ea typeface="DejaVu Sans"/>
                  </a:rPr>
                  <a:t>desired</a:t>
                </a:r>
                <a:r>
                  <a:rPr lang="it-IT" sz="900" b="0" i="1" strike="noStrike" spc="-1" dirty="0">
                    <a:solidFill>
                      <a:srgbClr val="000000"/>
                    </a:solidFill>
                    <a:latin typeface="Arial"/>
                    <a:ea typeface="DejaVu Sans"/>
                  </a:rPr>
                  <a:t> </a:t>
                </a:r>
                <a:r>
                  <a:rPr lang="it-IT" sz="900" b="0" i="1" strike="noStrike" spc="-1" dirty="0" err="1">
                    <a:solidFill>
                      <a:srgbClr val="000000"/>
                    </a:solidFill>
                    <a:latin typeface="Arial"/>
                    <a:ea typeface="DejaVu Sans"/>
                  </a:rPr>
                  <a:t>quantity</a:t>
                </a:r>
                <a:r>
                  <a:rPr lang="it-IT" sz="900" b="0" i="1" strike="noStrike" spc="-1" dirty="0">
                    <a:solidFill>
                      <a:srgbClr val="000000"/>
                    </a:solidFill>
                    <a:latin typeface="Arial"/>
                    <a:ea typeface="DejaVu Sans"/>
                  </a:rPr>
                  <a:t> </a:t>
                </a:r>
                <a:r>
                  <a:rPr lang="it-IT" sz="900" b="0" i="1" strike="noStrike" spc="-1" dirty="0" err="1">
                    <a:solidFill>
                      <a:srgbClr val="000000"/>
                    </a:solidFill>
                    <a:latin typeface="Arial"/>
                    <a:ea typeface="DejaVu Sans"/>
                  </a:rPr>
                  <a:t>is</a:t>
                </a:r>
                <a:r>
                  <a:rPr lang="it-IT" sz="900" b="0" i="1" strike="noStrike" spc="-1" dirty="0">
                    <a:solidFill>
                      <a:srgbClr val="000000"/>
                    </a:solidFill>
                    <a:latin typeface="Arial"/>
                    <a:ea typeface="DejaVu Sans"/>
                  </a:rPr>
                  <a:t> </a:t>
                </a:r>
                <a:r>
                  <a:rPr lang="it-IT" sz="900" b="0" i="1" strike="noStrike" spc="-1" dirty="0" err="1">
                    <a:solidFill>
                      <a:srgbClr val="000000"/>
                    </a:solidFill>
                    <a:latin typeface="Arial"/>
                    <a:ea typeface="DejaVu Sans"/>
                  </a:rPr>
                  <a:t>reached</a:t>
                </a:r>
                <a:endParaRPr lang="it-IT" sz="900" b="0" i="1" strike="noStrike" spc="-1" dirty="0">
                  <a:latin typeface="Arial"/>
                </a:endParaRPr>
              </a:p>
            </p:txBody>
          </p:sp>
        </p:grpSp>
      </p:grpSp>
      <p:sp>
        <p:nvSpPr>
          <p:cNvPr id="763" name="CustomShape 7"/>
          <p:cNvSpPr/>
          <p:nvPr/>
        </p:nvSpPr>
        <p:spPr>
          <a:xfrm>
            <a:off x="3341160" y="5577098"/>
            <a:ext cx="5802840" cy="343440"/>
          </a:xfrm>
          <a:prstGeom prst="rect">
            <a:avLst/>
          </a:prstGeom>
          <a:solidFill>
            <a:srgbClr val="92D050">
              <a:alpha val="50000"/>
            </a:srgbClr>
          </a:solid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dirty="0" err="1">
                <a:latin typeface="Arial"/>
              </a:rPr>
              <a:t>Hybrid</a:t>
            </a:r>
            <a:r>
              <a:rPr lang="it-IT" sz="1800" b="0" strike="noStrike" spc="-1" dirty="0">
                <a:latin typeface="Arial"/>
              </a:rPr>
              <a:t> </a:t>
            </a:r>
            <a:r>
              <a:rPr lang="it-IT" sz="1800" b="0" strike="noStrike" spc="-1" dirty="0" err="1">
                <a:latin typeface="Arial"/>
              </a:rPr>
              <a:t>potential</a:t>
            </a:r>
            <a:r>
              <a:rPr lang="it-IT" sz="1800" b="0" strike="noStrike" spc="-1" dirty="0">
                <a:latin typeface="Arial"/>
              </a:rPr>
              <a:t> </a:t>
            </a:r>
            <a:r>
              <a:rPr lang="it-IT" sz="1800" b="0" strike="noStrike" spc="-1" dirty="0" err="1">
                <a:latin typeface="Arial"/>
              </a:rPr>
              <a:t>needed</a:t>
            </a:r>
            <a:r>
              <a:rPr lang="it-IT" sz="1800" b="0" strike="noStrike" spc="-1" dirty="0">
                <a:latin typeface="Arial"/>
              </a:rPr>
              <a:t> in </a:t>
            </a:r>
            <a:r>
              <a:rPr lang="it-IT" sz="1800" b="0" strike="noStrike" spc="-1" dirty="0" err="1">
                <a:latin typeface="Arial"/>
              </a:rPr>
              <a:t>order</a:t>
            </a:r>
            <a:r>
              <a:rPr lang="it-IT" sz="1800" b="0" strike="noStrike" spc="-1" dirty="0">
                <a:latin typeface="Arial"/>
              </a:rPr>
              <a:t> to </a:t>
            </a:r>
            <a:r>
              <a:rPr lang="it-IT" sz="1800" b="0" strike="noStrike" spc="-1" dirty="0" err="1">
                <a:latin typeface="Arial"/>
              </a:rPr>
              <a:t>describe</a:t>
            </a:r>
            <a:r>
              <a:rPr lang="it-IT" sz="1800" b="0" strike="noStrike" spc="-1" dirty="0">
                <a:latin typeface="Arial"/>
              </a:rPr>
              <a:t> interaction</a:t>
            </a:r>
          </a:p>
        </p:txBody>
      </p:sp>
    </p:spTree>
    <p:extLst>
      <p:ext uri="{BB962C8B-B14F-4D97-AF65-F5344CB8AC3E}">
        <p14:creationId xmlns:p14="http://schemas.microsoft.com/office/powerpoint/2010/main" val="1560534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Geometries</a:t>
            </a:r>
            <a:endParaRPr lang="it-IT" sz="2200" b="0" strike="noStrike" spc="-1">
              <a:latin typeface="Arial"/>
            </a:endParaRPr>
          </a:p>
        </p:txBody>
      </p:sp>
      <p:sp>
        <p:nvSpPr>
          <p:cNvPr id="780" name="CustomShape 2"/>
          <p:cNvSpPr/>
          <p:nvPr/>
        </p:nvSpPr>
        <p:spPr>
          <a:xfrm>
            <a:off x="3108960" y="3110400"/>
            <a:ext cx="146016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Monocrystal</a:t>
            </a:r>
            <a:endParaRPr lang="it-IT" sz="1800" b="0" strike="noStrike" spc="-1">
              <a:latin typeface="Arial"/>
            </a:endParaRPr>
          </a:p>
        </p:txBody>
      </p:sp>
      <p:sp>
        <p:nvSpPr>
          <p:cNvPr id="781" name="CustomShape 3"/>
          <p:cNvSpPr/>
          <p:nvPr/>
        </p:nvSpPr>
        <p:spPr>
          <a:xfrm>
            <a:off x="6767280" y="4847040"/>
            <a:ext cx="1643760" cy="1278000"/>
          </a:xfrm>
          <a:prstGeom prst="ellipse">
            <a:avLst/>
          </a:prstGeom>
          <a:solidFill>
            <a:srgbClr val="FFBF00"/>
          </a:solidFill>
          <a:ln>
            <a:solidFill>
              <a:srgbClr val="FF860D"/>
            </a:solidFill>
          </a:ln>
        </p:spPr>
        <p:style>
          <a:lnRef idx="0">
            <a:scrgbClr r="0" g="0" b="0"/>
          </a:lnRef>
          <a:fillRef idx="0">
            <a:scrgbClr r="0" g="0" b="0"/>
          </a:fillRef>
          <a:effectRef idx="0">
            <a:scrgbClr r="0" g="0" b="0"/>
          </a:effectRef>
          <a:fontRef idx="minor"/>
        </p:style>
      </p:sp>
      <p:sp>
        <p:nvSpPr>
          <p:cNvPr id="782" name="CustomShape 4"/>
          <p:cNvSpPr/>
          <p:nvPr/>
        </p:nvSpPr>
        <p:spPr>
          <a:xfrm>
            <a:off x="6914160" y="5140800"/>
            <a:ext cx="146016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Only 1 grain boundary!</a:t>
            </a:r>
            <a:endParaRPr lang="it-IT" sz="1800" b="0" strike="noStrike" spc="-1">
              <a:latin typeface="Arial"/>
            </a:endParaRPr>
          </a:p>
        </p:txBody>
      </p:sp>
      <p:sp>
        <p:nvSpPr>
          <p:cNvPr id="783" name="CustomShape 5"/>
          <p:cNvSpPr/>
          <p:nvPr/>
        </p:nvSpPr>
        <p:spPr>
          <a:xfrm>
            <a:off x="5760720" y="4254120"/>
            <a:ext cx="3197520" cy="22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000" b="0" i="1" strike="noStrike" spc="-1" dirty="0">
                <a:solidFill>
                  <a:srgbClr val="000000"/>
                </a:solidFill>
                <a:latin typeface="Roboto"/>
                <a:ea typeface="DejaVu Sans"/>
              </a:rPr>
              <a:t>18 </a:t>
            </a:r>
            <a:r>
              <a:rPr lang="it-IT" sz="1000" b="0" i="1" strike="noStrike" spc="-1" dirty="0" err="1">
                <a:solidFill>
                  <a:srgbClr val="000000"/>
                </a:solidFill>
                <a:latin typeface="Roboto"/>
                <a:ea typeface="DejaVu Sans"/>
              </a:rPr>
              <a:t>grains</a:t>
            </a:r>
            <a:r>
              <a:rPr lang="it-IT" sz="1000" b="0" i="1" strike="noStrike" spc="-1" dirty="0">
                <a:solidFill>
                  <a:srgbClr val="000000"/>
                </a:solidFill>
                <a:latin typeface="Roboto"/>
                <a:ea typeface="DejaVu Sans"/>
              </a:rPr>
              <a:t>, 5503642 </a:t>
            </a:r>
            <a:r>
              <a:rPr lang="it-IT" sz="1000" b="0" i="1" strike="noStrike" spc="-1" dirty="0" err="1">
                <a:solidFill>
                  <a:srgbClr val="000000"/>
                </a:solidFill>
                <a:latin typeface="Roboto"/>
                <a:ea typeface="DejaVu Sans"/>
              </a:rPr>
              <a:t>atoms</a:t>
            </a:r>
            <a:r>
              <a:rPr lang="it-IT" sz="1000" b="0" i="1" strike="noStrike" spc="-1" dirty="0">
                <a:solidFill>
                  <a:srgbClr val="000000"/>
                </a:solidFill>
                <a:latin typeface="Roboto"/>
                <a:ea typeface="DejaVu Sans"/>
              </a:rPr>
              <a:t>, 400x400x400</a:t>
            </a:r>
            <a:r>
              <a:rPr lang="it-IT" sz="1000" i="1" spc="-1" dirty="0">
                <a:latin typeface="Roboto"/>
                <a:ea typeface="+mn-lt"/>
                <a:cs typeface="+mn-lt"/>
              </a:rPr>
              <a:t>Å</a:t>
            </a:r>
            <a:endParaRPr lang="it-IT" sz="1000" b="0" i="1" strike="noStrike" spc="-1" dirty="0">
              <a:latin typeface="Roboto"/>
            </a:endParaRPr>
          </a:p>
        </p:txBody>
      </p:sp>
      <p:pic>
        <p:nvPicPr>
          <p:cNvPr id="784" name="Immagine 617"/>
          <p:cNvPicPr/>
          <p:nvPr/>
        </p:nvPicPr>
        <p:blipFill>
          <a:blip r:embed="rId2"/>
          <a:stretch/>
        </p:blipFill>
        <p:spPr>
          <a:xfrm>
            <a:off x="5669280" y="2011680"/>
            <a:ext cx="3470760" cy="2239560"/>
          </a:xfrm>
          <a:prstGeom prst="rect">
            <a:avLst/>
          </a:prstGeom>
          <a:ln>
            <a:noFill/>
          </a:ln>
        </p:spPr>
      </p:pic>
      <p:pic>
        <p:nvPicPr>
          <p:cNvPr id="785" name="Immagine 618"/>
          <p:cNvPicPr/>
          <p:nvPr/>
        </p:nvPicPr>
        <p:blipFill>
          <a:blip r:embed="rId3"/>
          <a:stretch/>
        </p:blipFill>
        <p:spPr>
          <a:xfrm>
            <a:off x="2103120" y="3476160"/>
            <a:ext cx="3471840" cy="2242080"/>
          </a:xfrm>
          <a:prstGeom prst="rect">
            <a:avLst/>
          </a:prstGeom>
          <a:ln>
            <a:noFill/>
          </a:ln>
        </p:spPr>
      </p:pic>
      <p:sp>
        <p:nvSpPr>
          <p:cNvPr id="786" name="CustomShape 6"/>
          <p:cNvSpPr/>
          <p:nvPr/>
        </p:nvSpPr>
        <p:spPr>
          <a:xfrm>
            <a:off x="2560320" y="5721120"/>
            <a:ext cx="2191680" cy="312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000" b="0" i="1" strike="noStrike" spc="-1" dirty="0">
                <a:solidFill>
                  <a:srgbClr val="000000"/>
                </a:solidFill>
                <a:latin typeface="Roboto"/>
                <a:ea typeface="DejaVu Sans"/>
              </a:rPr>
              <a:t>102400 </a:t>
            </a:r>
            <a:r>
              <a:rPr lang="it-IT" sz="1000" b="0" i="1" strike="noStrike" spc="-1" dirty="0" err="1">
                <a:solidFill>
                  <a:srgbClr val="000000"/>
                </a:solidFill>
                <a:latin typeface="Roboto"/>
                <a:ea typeface="DejaVu Sans"/>
              </a:rPr>
              <a:t>atoms</a:t>
            </a:r>
            <a:r>
              <a:rPr lang="it-IT" sz="1000" b="0" i="1" strike="noStrike" spc="-1" dirty="0">
                <a:solidFill>
                  <a:srgbClr val="000000"/>
                </a:solidFill>
                <a:latin typeface="Roboto"/>
                <a:ea typeface="DejaVu Sans"/>
              </a:rPr>
              <a:t>,</a:t>
            </a:r>
            <a:r>
              <a:rPr lang="it-IT" sz="1000" i="1" spc="-1" dirty="0">
                <a:latin typeface="Roboto"/>
                <a:ea typeface="+mn-lt"/>
                <a:cs typeface="+mn-lt"/>
              </a:rPr>
              <a:t> 98x85x107Å</a:t>
            </a:r>
            <a:endParaRPr lang="it-IT" sz="1000" b="0" strike="noStrike" spc="-1" dirty="0">
              <a:latin typeface="Arial"/>
            </a:endParaRPr>
          </a:p>
        </p:txBody>
      </p:sp>
      <p:sp>
        <p:nvSpPr>
          <p:cNvPr id="787" name="CustomShape 7"/>
          <p:cNvSpPr/>
          <p:nvPr/>
        </p:nvSpPr>
        <p:spPr>
          <a:xfrm>
            <a:off x="6949440" y="1645920"/>
            <a:ext cx="911520" cy="36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Grains</a:t>
            </a:r>
            <a:endParaRPr lang="it-IT" sz="1800" b="0" strike="noStrike" spc="-1">
              <a:latin typeface="Arial"/>
            </a:endParaRPr>
          </a:p>
        </p:txBody>
      </p:sp>
      <p:grpSp>
        <p:nvGrpSpPr>
          <p:cNvPr id="12" name="Group 2">
            <a:extLst>
              <a:ext uri="{FF2B5EF4-FFF2-40B4-BE49-F238E27FC236}">
                <a16:creationId xmlns:a16="http://schemas.microsoft.com/office/drawing/2014/main" id="{3DFEFA5D-6A04-4BBD-A590-D9ABB299E2B2}"/>
              </a:ext>
            </a:extLst>
          </p:cNvPr>
          <p:cNvGrpSpPr/>
          <p:nvPr/>
        </p:nvGrpSpPr>
        <p:grpSpPr>
          <a:xfrm>
            <a:off x="168054" y="1446480"/>
            <a:ext cx="2799720" cy="1811520"/>
            <a:chOff x="372240" y="1387080"/>
            <a:chExt cx="2799720" cy="1811520"/>
          </a:xfrm>
        </p:grpSpPr>
        <p:sp>
          <p:nvSpPr>
            <p:cNvPr id="13" name="CustomShape 3">
              <a:extLst>
                <a:ext uri="{FF2B5EF4-FFF2-40B4-BE49-F238E27FC236}">
                  <a16:creationId xmlns:a16="http://schemas.microsoft.com/office/drawing/2014/main" id="{A172F177-0B8B-49B5-B5C6-B801C3637FE3}"/>
                </a:ext>
              </a:extLst>
            </p:cNvPr>
            <p:cNvSpPr/>
            <p:nvPr/>
          </p:nvSpPr>
          <p:spPr>
            <a:xfrm>
              <a:off x="474840" y="1559160"/>
              <a:ext cx="2697120" cy="1639440"/>
            </a:xfrm>
            <a:prstGeom prst="roundRect">
              <a:avLst>
                <a:gd name="adj" fmla="val 16667"/>
              </a:avLst>
            </a:prstGeom>
            <a:solidFill>
              <a:srgbClr val="4BACC6">
                <a:alpha val="50000"/>
              </a:srgbClr>
            </a:solidFill>
            <a:ln>
              <a:solidFill>
                <a:srgbClr val="728FA5"/>
              </a:solidFill>
            </a:ln>
          </p:spPr>
          <p:style>
            <a:lnRef idx="0">
              <a:scrgbClr r="0" g="0" b="0"/>
            </a:lnRef>
            <a:fillRef idx="0">
              <a:scrgbClr r="0" g="0" b="0"/>
            </a:fillRef>
            <a:effectRef idx="0">
              <a:scrgbClr r="0" g="0" b="0"/>
            </a:effectRef>
            <a:fontRef idx="minor"/>
          </p:style>
        </p:sp>
        <p:grpSp>
          <p:nvGrpSpPr>
            <p:cNvPr id="14" name="Group 4">
              <a:extLst>
                <a:ext uri="{FF2B5EF4-FFF2-40B4-BE49-F238E27FC236}">
                  <a16:creationId xmlns:a16="http://schemas.microsoft.com/office/drawing/2014/main" id="{2B896495-EB96-4B4A-ADF2-540612E3D7A5}"/>
                </a:ext>
              </a:extLst>
            </p:cNvPr>
            <p:cNvGrpSpPr/>
            <p:nvPr/>
          </p:nvGrpSpPr>
          <p:grpSpPr>
            <a:xfrm>
              <a:off x="735480" y="1743120"/>
              <a:ext cx="2180520" cy="1347120"/>
              <a:chOff x="735480" y="1743120"/>
              <a:chExt cx="2180520" cy="1347120"/>
            </a:xfrm>
          </p:grpSpPr>
          <p:sp>
            <p:nvSpPr>
              <p:cNvPr id="16" name="CustomShape 5">
                <a:extLst>
                  <a:ext uri="{FF2B5EF4-FFF2-40B4-BE49-F238E27FC236}">
                    <a16:creationId xmlns:a16="http://schemas.microsoft.com/office/drawing/2014/main" id="{889010C5-A6DF-4C92-A538-CD2DF962FAB0}"/>
                  </a:ext>
                </a:extLst>
              </p:cNvPr>
              <p:cNvSpPr/>
              <p:nvPr/>
            </p:nvSpPr>
            <p:spPr>
              <a:xfrm>
                <a:off x="1537560" y="1743120"/>
                <a:ext cx="5760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bulk</a:t>
                </a:r>
                <a:endParaRPr lang="it-IT" sz="1800" b="0" strike="noStrike" spc="-1">
                  <a:latin typeface="Arial"/>
                </a:endParaRPr>
              </a:p>
            </p:txBody>
          </p:sp>
          <p:sp>
            <p:nvSpPr>
              <p:cNvPr id="17" name="CustomShape 6">
                <a:extLst>
                  <a:ext uri="{FF2B5EF4-FFF2-40B4-BE49-F238E27FC236}">
                    <a16:creationId xmlns:a16="http://schemas.microsoft.com/office/drawing/2014/main" id="{B0F57616-3C0C-45F0-AF36-CFC94BD024F0}"/>
                  </a:ext>
                </a:extLst>
              </p:cNvPr>
              <p:cNvSpPr/>
              <p:nvPr/>
            </p:nvSpPr>
            <p:spPr>
              <a:xfrm>
                <a:off x="735480" y="2103480"/>
                <a:ext cx="218052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single grain boundary</a:t>
                </a:r>
                <a:endParaRPr lang="it-IT" sz="1800" b="0" strike="noStrike" spc="-1">
                  <a:latin typeface="Arial"/>
                </a:endParaRPr>
              </a:p>
            </p:txBody>
          </p:sp>
          <p:sp>
            <p:nvSpPr>
              <p:cNvPr id="18" name="CustomShape 7">
                <a:extLst>
                  <a:ext uri="{FF2B5EF4-FFF2-40B4-BE49-F238E27FC236}">
                    <a16:creationId xmlns:a16="http://schemas.microsoft.com/office/drawing/2014/main" id="{2927C63B-5D73-47C4-87EE-F11669902ABF}"/>
                  </a:ext>
                </a:extLst>
              </p:cNvPr>
              <p:cNvSpPr/>
              <p:nvPr/>
            </p:nvSpPr>
            <p:spPr>
              <a:xfrm>
                <a:off x="1095840" y="2496240"/>
                <a:ext cx="14598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polycristalline</a:t>
                </a:r>
                <a:endParaRPr lang="it-IT" sz="1800" b="0" strike="noStrike" spc="-1">
                  <a:latin typeface="Arial"/>
                </a:endParaRPr>
              </a:p>
            </p:txBody>
          </p:sp>
          <p:pic>
            <p:nvPicPr>
              <p:cNvPr id="19" name="Elemento grafico 8" descr="Chiudi">
                <a:extLst>
                  <a:ext uri="{FF2B5EF4-FFF2-40B4-BE49-F238E27FC236}">
                    <a16:creationId xmlns:a16="http://schemas.microsoft.com/office/drawing/2014/main" id="{89255BE1-A0B3-4398-AD71-18C7F1D0D1F2}"/>
                  </a:ext>
                </a:extLst>
              </p:cNvPr>
              <p:cNvPicPr/>
              <p:nvPr/>
            </p:nvPicPr>
            <p:blipFill>
              <a:blip r:embed="rId4"/>
              <a:stretch/>
            </p:blipFill>
            <p:spPr>
              <a:xfrm>
                <a:off x="1481040" y="2343960"/>
                <a:ext cx="746280" cy="746280"/>
              </a:xfrm>
              <a:prstGeom prst="rect">
                <a:avLst/>
              </a:prstGeom>
              <a:ln>
                <a:noFill/>
              </a:ln>
            </p:spPr>
          </p:pic>
        </p:grpSp>
        <p:sp>
          <p:nvSpPr>
            <p:cNvPr id="15" name="CustomShape 8">
              <a:extLst>
                <a:ext uri="{FF2B5EF4-FFF2-40B4-BE49-F238E27FC236}">
                  <a16:creationId xmlns:a16="http://schemas.microsoft.com/office/drawing/2014/main" id="{5AE19C86-A293-4EFF-8327-2880D5BA3066}"/>
                </a:ext>
              </a:extLst>
            </p:cNvPr>
            <p:cNvSpPr/>
            <p:nvPr/>
          </p:nvSpPr>
          <p:spPr>
            <a:xfrm>
              <a:off x="372240" y="1387080"/>
              <a:ext cx="1424520" cy="374760"/>
            </a:xfrm>
            <a:prstGeom prst="roundRect">
              <a:avLst>
                <a:gd name="adj" fmla="val 16667"/>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Supercell?</a:t>
              </a:r>
              <a:endParaRPr lang="it-IT" sz="1800" b="0" strike="noStrike" spc="-1">
                <a:latin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Goals</a:t>
            </a:r>
            <a:endParaRPr lang="it-IT" sz="2200" b="0" strike="noStrike" spc="-1">
              <a:latin typeface="Arial"/>
            </a:endParaRPr>
          </a:p>
        </p:txBody>
      </p:sp>
      <p:sp>
        <p:nvSpPr>
          <p:cNvPr id="789" name="CustomShape 2"/>
          <p:cNvSpPr/>
          <p:nvPr/>
        </p:nvSpPr>
        <p:spPr>
          <a:xfrm>
            <a:off x="3384000" y="4302720"/>
            <a:ext cx="237456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Electrical conductivity</a:t>
            </a:r>
            <a:endParaRPr lang="it-IT" sz="1800" b="0" strike="noStrike" spc="-1">
              <a:latin typeface="Arial"/>
            </a:endParaRPr>
          </a:p>
        </p:txBody>
      </p:sp>
      <p:sp>
        <p:nvSpPr>
          <p:cNvPr id="790" name="CustomShape 3"/>
          <p:cNvSpPr/>
          <p:nvPr/>
        </p:nvSpPr>
        <p:spPr>
          <a:xfrm>
            <a:off x="3017520" y="5487480"/>
            <a:ext cx="338040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Temperature dependence ?</a:t>
            </a:r>
            <a:endParaRPr lang="it-IT" sz="1800" b="0" strike="noStrike" spc="-1">
              <a:latin typeface="Arial"/>
            </a:endParaRPr>
          </a:p>
        </p:txBody>
      </p:sp>
      <p:sp>
        <p:nvSpPr>
          <p:cNvPr id="791" name="CustomShape 4"/>
          <p:cNvSpPr/>
          <p:nvPr/>
        </p:nvSpPr>
        <p:spPr>
          <a:xfrm>
            <a:off x="3241440" y="1650960"/>
            <a:ext cx="228312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Thermal conductivity</a:t>
            </a:r>
            <a:endParaRPr lang="it-IT" sz="1800" b="0" strike="noStrike" spc="-1">
              <a:latin typeface="Arial"/>
            </a:endParaRPr>
          </a:p>
        </p:txBody>
      </p:sp>
      <p:sp>
        <p:nvSpPr>
          <p:cNvPr id="792" name="CustomShape 5"/>
          <p:cNvSpPr/>
          <p:nvPr/>
        </p:nvSpPr>
        <p:spPr>
          <a:xfrm>
            <a:off x="6462720" y="3022560"/>
            <a:ext cx="237456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Fracture mechanism</a:t>
            </a:r>
            <a:endParaRPr lang="it-IT" sz="1800" b="0" strike="noStrike" spc="-1">
              <a:latin typeface="Arial"/>
            </a:endParaRPr>
          </a:p>
        </p:txBody>
      </p:sp>
      <p:pic>
        <p:nvPicPr>
          <p:cNvPr id="793" name="Immagine 634"/>
          <p:cNvPicPr/>
          <p:nvPr/>
        </p:nvPicPr>
        <p:blipFill>
          <a:blip r:embed="rId2"/>
          <a:stretch/>
        </p:blipFill>
        <p:spPr>
          <a:xfrm>
            <a:off x="3042720" y="1992240"/>
            <a:ext cx="2597760" cy="335880"/>
          </a:xfrm>
          <a:prstGeom prst="rect">
            <a:avLst/>
          </a:prstGeom>
          <a:ln>
            <a:noFill/>
          </a:ln>
        </p:spPr>
      </p:pic>
      <p:sp>
        <p:nvSpPr>
          <p:cNvPr id="794" name="CustomShape 6"/>
          <p:cNvSpPr/>
          <p:nvPr/>
        </p:nvSpPr>
        <p:spPr>
          <a:xfrm>
            <a:off x="3433320" y="2314440"/>
            <a:ext cx="1825920" cy="22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300" b="0" strike="noStrike" spc="-1">
                <a:solidFill>
                  <a:srgbClr val="000000"/>
                </a:solidFill>
                <a:latin typeface="Arial"/>
                <a:ea typeface="DejaVu Sans"/>
              </a:rPr>
              <a:t>Green-Kubo relations</a:t>
            </a:r>
            <a:endParaRPr lang="it-IT" sz="1300" b="0" strike="noStrike" spc="-1">
              <a:latin typeface="Arial"/>
            </a:endParaRPr>
          </a:p>
        </p:txBody>
      </p:sp>
      <p:sp>
        <p:nvSpPr>
          <p:cNvPr id="795" name="CustomShape 7"/>
          <p:cNvSpPr/>
          <p:nvPr/>
        </p:nvSpPr>
        <p:spPr>
          <a:xfrm>
            <a:off x="3540240" y="2723760"/>
            <a:ext cx="1814760" cy="93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000" b="0" strike="noStrike" spc="-1">
                <a:solidFill>
                  <a:srgbClr val="000000"/>
                </a:solidFill>
                <a:latin typeface="Arial"/>
                <a:ea typeface="DejaVu Sans"/>
              </a:rPr>
              <a:t>calculate the heat flux vector, then the Green-Kubo formulas relate the ensemble average of the auto-correlation of the heat flux J to the thermal conductivity k </a:t>
            </a:r>
            <a:endParaRPr lang="it-IT" sz="1000" b="0" strike="noStrike" spc="-1">
              <a:latin typeface="Arial"/>
            </a:endParaRPr>
          </a:p>
        </p:txBody>
      </p:sp>
      <p:sp>
        <p:nvSpPr>
          <p:cNvPr id="796" name="CustomShape 8"/>
          <p:cNvSpPr/>
          <p:nvPr/>
        </p:nvSpPr>
        <p:spPr>
          <a:xfrm>
            <a:off x="3841200" y="4167720"/>
            <a:ext cx="1368720" cy="22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300" b="0" strike="noStrike" spc="-1">
                <a:solidFill>
                  <a:srgbClr val="000000"/>
                </a:solidFill>
                <a:latin typeface="Arial"/>
                <a:ea typeface="DejaVu Sans"/>
              </a:rPr>
              <a:t>similarly for the</a:t>
            </a:r>
            <a:endParaRPr lang="it-IT" sz="1300" b="0" strike="noStrike" spc="-1">
              <a:latin typeface="Arial"/>
            </a:endParaRPr>
          </a:p>
        </p:txBody>
      </p:sp>
      <p:pic>
        <p:nvPicPr>
          <p:cNvPr id="797" name="Immagine 638"/>
          <p:cNvPicPr/>
          <p:nvPr/>
        </p:nvPicPr>
        <p:blipFill>
          <a:blip r:embed="rId3"/>
          <a:stretch/>
        </p:blipFill>
        <p:spPr>
          <a:xfrm>
            <a:off x="6462720" y="3429000"/>
            <a:ext cx="2151360" cy="1328040"/>
          </a:xfrm>
          <a:prstGeom prst="rect">
            <a:avLst/>
          </a:prstGeom>
          <a:ln>
            <a:noFill/>
          </a:ln>
        </p:spPr>
      </p:pic>
      <p:sp>
        <p:nvSpPr>
          <p:cNvPr id="798" name="CustomShape 9"/>
          <p:cNvSpPr/>
          <p:nvPr/>
        </p:nvSpPr>
        <p:spPr>
          <a:xfrm>
            <a:off x="6399360" y="1747440"/>
            <a:ext cx="2648880" cy="45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Volume change/swelling</a:t>
            </a:r>
            <a:endParaRPr lang="it-IT" sz="1800" b="0" strike="noStrike" spc="-1">
              <a:latin typeface="Arial"/>
            </a:endParaRPr>
          </a:p>
        </p:txBody>
      </p:sp>
      <p:sp>
        <p:nvSpPr>
          <p:cNvPr id="799" name="CustomShape 10"/>
          <p:cNvSpPr/>
          <p:nvPr/>
        </p:nvSpPr>
        <p:spPr>
          <a:xfrm rot="16220400">
            <a:off x="4073400" y="726120"/>
            <a:ext cx="898920" cy="8501400"/>
          </a:xfrm>
          <a:custGeom>
            <a:avLst/>
            <a:gdLst/>
            <a:ahLst/>
            <a:cxnLst/>
            <a:rect l="l" t="t" r="r" b="b"/>
            <a:pathLst>
              <a:path w="2517" h="23622">
                <a:moveTo>
                  <a:pt x="2491" y="0"/>
                </a:moveTo>
                <a:cubicBezTo>
                  <a:pt x="1865" y="1"/>
                  <a:pt x="1239" y="985"/>
                  <a:pt x="1240" y="1969"/>
                </a:cubicBezTo>
                <a:lnTo>
                  <a:pt x="1249" y="9843"/>
                </a:lnTo>
                <a:cubicBezTo>
                  <a:pt x="1250" y="10827"/>
                  <a:pt x="625" y="11812"/>
                  <a:pt x="0" y="11813"/>
                </a:cubicBezTo>
                <a:cubicBezTo>
                  <a:pt x="625" y="11812"/>
                  <a:pt x="1252" y="12795"/>
                  <a:pt x="1253" y="13779"/>
                </a:cubicBezTo>
                <a:lnTo>
                  <a:pt x="1262" y="21653"/>
                </a:lnTo>
                <a:cubicBezTo>
                  <a:pt x="1263" y="22637"/>
                  <a:pt x="1890" y="23621"/>
                  <a:pt x="2516" y="23620"/>
                </a:cubicBezTo>
              </a:path>
            </a:pathLst>
          </a:custGeom>
          <a:noFill/>
          <a:ln w="36720">
            <a:solidFill>
              <a:srgbClr val="650953"/>
            </a:solidFill>
            <a:round/>
          </a:ln>
        </p:spPr>
        <p:style>
          <a:lnRef idx="0">
            <a:scrgbClr r="0" g="0" b="0"/>
          </a:lnRef>
          <a:fillRef idx="0">
            <a:scrgbClr r="0" g="0" b="0"/>
          </a:fillRef>
          <a:effectRef idx="0">
            <a:scrgbClr r="0" g="0" b="0"/>
          </a:effectRef>
          <a:fontRef idx="minor"/>
        </p:style>
      </p:sp>
      <p:grpSp>
        <p:nvGrpSpPr>
          <p:cNvPr id="800" name="Group 11"/>
          <p:cNvGrpSpPr/>
          <p:nvPr/>
        </p:nvGrpSpPr>
        <p:grpSpPr>
          <a:xfrm>
            <a:off x="82800" y="1469880"/>
            <a:ext cx="2800080" cy="1811520"/>
            <a:chOff x="82800" y="1469880"/>
            <a:chExt cx="2800080" cy="1811520"/>
          </a:xfrm>
        </p:grpSpPr>
        <p:sp>
          <p:nvSpPr>
            <p:cNvPr id="801" name="CustomShape 12"/>
            <p:cNvSpPr/>
            <p:nvPr/>
          </p:nvSpPr>
          <p:spPr>
            <a:xfrm>
              <a:off x="185760" y="1641960"/>
              <a:ext cx="2697120" cy="1639440"/>
            </a:xfrm>
            <a:prstGeom prst="roundRect">
              <a:avLst>
                <a:gd name="adj" fmla="val 16667"/>
              </a:avLst>
            </a:prstGeom>
            <a:solidFill>
              <a:srgbClr val="9BBB59">
                <a:alpha val="50000"/>
              </a:srgbClr>
            </a:solidFill>
            <a:ln>
              <a:noFill/>
            </a:ln>
          </p:spPr>
          <p:style>
            <a:lnRef idx="0">
              <a:scrgbClr r="0" g="0" b="0"/>
            </a:lnRef>
            <a:fillRef idx="0">
              <a:scrgbClr r="0" g="0" b="0"/>
            </a:fillRef>
            <a:effectRef idx="0">
              <a:scrgbClr r="0" g="0" b="0"/>
            </a:effectRef>
            <a:fontRef idx="minor"/>
          </p:style>
        </p:sp>
        <p:grpSp>
          <p:nvGrpSpPr>
            <p:cNvPr id="802" name="Group 13"/>
            <p:cNvGrpSpPr/>
            <p:nvPr/>
          </p:nvGrpSpPr>
          <p:grpSpPr>
            <a:xfrm>
              <a:off x="364070" y="1961869"/>
              <a:ext cx="2483350" cy="1261571"/>
              <a:chOff x="364070" y="1961869"/>
              <a:chExt cx="2483350" cy="1261571"/>
            </a:xfrm>
          </p:grpSpPr>
          <p:sp>
            <p:nvSpPr>
              <p:cNvPr id="803" name="CustomShape 14"/>
              <p:cNvSpPr/>
              <p:nvPr/>
            </p:nvSpPr>
            <p:spPr>
              <a:xfrm>
                <a:off x="461160" y="2267640"/>
                <a:ext cx="181080" cy="365760"/>
              </a:xfrm>
              <a:prstGeom prst="rect">
                <a:avLst/>
              </a:prstGeom>
              <a:noFill/>
              <a:ln>
                <a:noFill/>
              </a:ln>
            </p:spPr>
            <p:style>
              <a:lnRef idx="0">
                <a:scrgbClr r="0" g="0" b="0"/>
              </a:lnRef>
              <a:fillRef idx="0">
                <a:scrgbClr r="0" g="0" b="0"/>
              </a:fillRef>
              <a:effectRef idx="0">
                <a:scrgbClr r="0" g="0" b="0"/>
              </a:effectRef>
              <a:fontRef idx="minor"/>
            </p:style>
          </p:sp>
          <p:sp>
            <p:nvSpPr>
              <p:cNvPr id="804" name="CustomShape 15"/>
              <p:cNvSpPr/>
              <p:nvPr/>
            </p:nvSpPr>
            <p:spPr>
              <a:xfrm>
                <a:off x="559080" y="2547720"/>
                <a:ext cx="197964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failure mechanisms</a:t>
                </a:r>
                <a:endParaRPr lang="it-IT" sz="1800" b="0" strike="noStrike" spc="-1">
                  <a:latin typeface="Arial"/>
                </a:endParaRPr>
              </a:p>
            </p:txBody>
          </p:sp>
          <p:sp>
            <p:nvSpPr>
              <p:cNvPr id="805" name="CustomShape 16"/>
              <p:cNvSpPr/>
              <p:nvPr/>
            </p:nvSpPr>
            <p:spPr>
              <a:xfrm>
                <a:off x="764640" y="2859480"/>
                <a:ext cx="15300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amorphisation</a:t>
                </a:r>
                <a:endParaRPr lang="it-IT" sz="1800" b="0" strike="noStrike" spc="-1">
                  <a:latin typeface="Arial"/>
                </a:endParaRPr>
              </a:p>
            </p:txBody>
          </p:sp>
          <p:sp>
            <p:nvSpPr>
              <p:cNvPr id="806" name="CustomShape 17"/>
              <p:cNvSpPr/>
              <p:nvPr/>
            </p:nvSpPr>
            <p:spPr>
              <a:xfrm>
                <a:off x="364070" y="1961869"/>
                <a:ext cx="2483350"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r>
                  <a:rPr lang="it-IT" spc="-1" dirty="0" err="1">
                    <a:solidFill>
                      <a:srgbClr val="000000"/>
                    </a:solidFill>
                    <a:latin typeface="Calibri"/>
                  </a:rPr>
                  <a:t>conductivity</a:t>
                </a:r>
                <a:r>
                  <a:rPr lang="it-IT" spc="-1" dirty="0">
                    <a:solidFill>
                      <a:srgbClr val="000000"/>
                    </a:solidFill>
                    <a:latin typeface="Calibri"/>
                  </a:rPr>
                  <a:t> </a:t>
                </a:r>
                <a:r>
                  <a:rPr lang="it-IT" spc="-1" dirty="0" err="1">
                    <a:solidFill>
                      <a:srgbClr val="000000"/>
                    </a:solidFill>
                    <a:latin typeface="Calibri"/>
                  </a:rPr>
                  <a:t>coefficients</a:t>
                </a:r>
                <a:endParaRPr lang="it-IT" sz="1800" b="0" strike="noStrike" spc="-1" dirty="0">
                  <a:latin typeface="Calibri"/>
                </a:endParaRPr>
              </a:p>
            </p:txBody>
          </p:sp>
          <p:sp>
            <p:nvSpPr>
              <p:cNvPr id="807" name="CustomShape 18"/>
              <p:cNvSpPr/>
              <p:nvPr/>
            </p:nvSpPr>
            <p:spPr>
              <a:xfrm>
                <a:off x="1012680" y="2261520"/>
                <a:ext cx="92808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swelling</a:t>
                </a:r>
                <a:endParaRPr lang="it-IT" sz="1800" b="0" strike="noStrike" spc="-1">
                  <a:latin typeface="Arial"/>
                </a:endParaRPr>
              </a:p>
            </p:txBody>
          </p:sp>
        </p:grpSp>
        <p:sp>
          <p:nvSpPr>
            <p:cNvPr id="808" name="CustomShape 19"/>
            <p:cNvSpPr/>
            <p:nvPr/>
          </p:nvSpPr>
          <p:spPr>
            <a:xfrm>
              <a:off x="82800" y="1469880"/>
              <a:ext cx="1424520" cy="374760"/>
            </a:xfrm>
            <a:prstGeom prst="roundRect">
              <a:avLst>
                <a:gd name="adj" fmla="val 16667"/>
              </a:avLst>
            </a:prstGeom>
            <a:solidFill>
              <a:srgbClr val="9BBB59"/>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Computes?</a:t>
              </a:r>
              <a:endParaRPr lang="it-IT" sz="1800" b="0" strike="noStrike" spc="-1">
                <a:latin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CustomShape 1"/>
          <p:cNvSpPr/>
          <p:nvPr/>
        </p:nvSpPr>
        <p:spPr>
          <a:xfrm>
            <a:off x="457200" y="2743200"/>
            <a:ext cx="8227440" cy="1248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noAutofit/>
          </a:bodyPr>
          <a:lstStyle/>
          <a:p>
            <a:pPr algn="ctr"/>
            <a:r>
              <a:rPr lang="it-IT" sz="4400" spc="-1">
                <a:solidFill>
                  <a:srgbClr val="000000"/>
                </a:solidFill>
                <a:latin typeface="Arial"/>
              </a:rPr>
              <a:t>Thank </a:t>
            </a:r>
            <a:r>
              <a:rPr lang="it-IT" sz="4400" spc="-1" err="1">
                <a:solidFill>
                  <a:srgbClr val="000000"/>
                </a:solidFill>
                <a:latin typeface="Arial"/>
              </a:rPr>
              <a:t>you</a:t>
            </a:r>
            <a:endParaRPr lang="it-IT" err="1">
              <a:solidFill>
                <a:srgbClr val="000000"/>
              </a:solidFill>
              <a:latin typeface="Arial"/>
            </a:endParaRPr>
          </a:p>
          <a:p>
            <a:pPr algn="ctr"/>
            <a:r>
              <a:rPr lang="it-IT" sz="4400" spc="-1">
                <a:solidFill>
                  <a:srgbClr val="000000"/>
                </a:solidFill>
                <a:latin typeface="Arial"/>
              </a:rPr>
              <a:t>for </a:t>
            </a:r>
            <a:r>
              <a:rPr lang="it-IT" sz="4400" spc="-1" err="1">
                <a:solidFill>
                  <a:srgbClr val="000000"/>
                </a:solidFill>
                <a:latin typeface="Arial"/>
              </a:rPr>
              <a:t>your</a:t>
            </a:r>
            <a:r>
              <a:rPr lang="it-IT" sz="4400" spc="-1">
                <a:solidFill>
                  <a:srgbClr val="000000"/>
                </a:solidFill>
                <a:latin typeface="Arial"/>
              </a:rPr>
              <a:t> </a:t>
            </a:r>
            <a:r>
              <a:rPr lang="it-IT" sz="4400" spc="-1" err="1">
                <a:solidFill>
                  <a:srgbClr val="000000"/>
                </a:solidFill>
                <a:latin typeface="Arial"/>
              </a:rPr>
              <a:t>attention</a:t>
            </a:r>
            <a:endParaRPr lang="it-IT" err="1"/>
          </a:p>
        </p:txBody>
      </p:sp>
    </p:spTree>
    <p:extLst>
      <p:ext uri="{BB962C8B-B14F-4D97-AF65-F5344CB8AC3E}">
        <p14:creationId xmlns:p14="http://schemas.microsoft.com/office/powerpoint/2010/main" val="1724497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MSc thesis project: </a:t>
            </a:r>
            <a:r>
              <a:rPr lang="it-IT" sz="2200" b="0" strike="noStrike" spc="-1">
                <a:solidFill>
                  <a:srgbClr val="FFFFFF"/>
                </a:solidFill>
                <a:latin typeface="Arial"/>
                <a:ea typeface="DejaVu Sans"/>
              </a:rPr>
              <a:t>Modeling of r</a:t>
            </a:r>
            <a:r>
              <a:rPr lang="en-US" sz="2200" b="0" strike="noStrike" spc="-1">
                <a:solidFill>
                  <a:srgbClr val="FFFFFF"/>
                </a:solidFill>
                <a:latin typeface="Arial"/>
                <a:ea typeface="DejaVu Sans"/>
              </a:rPr>
              <a:t>adiation damage effects on graphitic materials</a:t>
            </a:r>
            <a:endParaRPr lang="it-IT" sz="2200" b="0" strike="noStrike" spc="-1">
              <a:latin typeface="Arial"/>
            </a:endParaRPr>
          </a:p>
        </p:txBody>
      </p:sp>
      <p:sp>
        <p:nvSpPr>
          <p:cNvPr id="656" name="CustomShape 2"/>
          <p:cNvSpPr/>
          <p:nvPr/>
        </p:nvSpPr>
        <p:spPr>
          <a:xfrm>
            <a:off x="2770200" y="1459800"/>
            <a:ext cx="3709080" cy="447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7000"/>
          </a:bodyPr>
          <a:lstStyle/>
          <a:p>
            <a:pPr>
              <a:lnSpc>
                <a:spcPct val="100000"/>
              </a:lnSpc>
              <a:spcBef>
                <a:spcPts val="439"/>
              </a:spcBef>
            </a:pPr>
            <a:r>
              <a:rPr lang="it-IT" sz="2200" b="0" strike="noStrike" spc="-1">
                <a:solidFill>
                  <a:srgbClr val="000000"/>
                </a:solidFill>
                <a:latin typeface="Arial"/>
                <a:ea typeface="DejaVu Sans"/>
              </a:rPr>
              <a:t>Ultimate goal: fill this (huge) gap</a:t>
            </a:r>
            <a:endParaRPr lang="it-IT" sz="2200" b="0" strike="noStrike" spc="-1">
              <a:latin typeface="Arial"/>
            </a:endParaRPr>
          </a:p>
        </p:txBody>
      </p:sp>
      <p:grpSp>
        <p:nvGrpSpPr>
          <p:cNvPr id="657" name="Group 3"/>
          <p:cNvGrpSpPr/>
          <p:nvPr/>
        </p:nvGrpSpPr>
        <p:grpSpPr>
          <a:xfrm>
            <a:off x="288360" y="1815480"/>
            <a:ext cx="8557200" cy="910800"/>
            <a:chOff x="288360" y="1815480"/>
            <a:chExt cx="8557200" cy="910800"/>
          </a:xfrm>
        </p:grpSpPr>
        <p:grpSp>
          <p:nvGrpSpPr>
            <p:cNvPr id="658" name="Group 4"/>
            <p:cNvGrpSpPr/>
            <p:nvPr/>
          </p:nvGrpSpPr>
          <p:grpSpPr>
            <a:xfrm>
              <a:off x="288360" y="1815480"/>
              <a:ext cx="8557200" cy="910800"/>
              <a:chOff x="288360" y="1815480"/>
              <a:chExt cx="8557200" cy="910800"/>
            </a:xfrm>
          </p:grpSpPr>
          <p:sp>
            <p:nvSpPr>
              <p:cNvPr id="659" name="CustomShape 5"/>
              <p:cNvSpPr/>
              <p:nvPr/>
            </p:nvSpPr>
            <p:spPr>
              <a:xfrm>
                <a:off x="288360" y="1815480"/>
                <a:ext cx="2710800" cy="910800"/>
              </a:xfrm>
              <a:prstGeom prst="roundRect">
                <a:avLst>
                  <a:gd name="adj" fmla="val 16667"/>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Single collisional events infos (FLUKA)</a:t>
                </a:r>
                <a:endParaRPr lang="it-IT" sz="1800" b="0" strike="noStrike" spc="-1">
                  <a:latin typeface="Arial"/>
                </a:endParaRPr>
              </a:p>
            </p:txBody>
          </p:sp>
          <p:sp>
            <p:nvSpPr>
              <p:cNvPr id="660" name="CustomShape 6"/>
              <p:cNvSpPr/>
              <p:nvPr/>
            </p:nvSpPr>
            <p:spPr>
              <a:xfrm>
                <a:off x="6134760" y="1815480"/>
                <a:ext cx="2710800" cy="910800"/>
              </a:xfrm>
              <a:prstGeom prst="roundRect">
                <a:avLst>
                  <a:gd name="adj" fmla="val 16667"/>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Macroscopic behaviour of devices</a:t>
                </a:r>
                <a:endParaRPr lang="it-IT" sz="1800" b="0" strike="noStrike" spc="-1">
                  <a:latin typeface="Arial"/>
                </a:endParaRPr>
              </a:p>
            </p:txBody>
          </p:sp>
          <p:sp>
            <p:nvSpPr>
              <p:cNvPr id="661" name="CustomShape 7"/>
              <p:cNvSpPr/>
              <p:nvPr/>
            </p:nvSpPr>
            <p:spPr>
              <a:xfrm>
                <a:off x="3471120" y="2041920"/>
                <a:ext cx="2295720" cy="457920"/>
              </a:xfrm>
              <a:prstGeom prst="stripedRightArrow">
                <a:avLst>
                  <a:gd name="adj1" fmla="val 50000"/>
                  <a:gd name="adj2" fmla="val 50000"/>
                </a:avLst>
              </a:prstGeom>
              <a:gradFill rotWithShape="0">
                <a:gsLst>
                  <a:gs pos="0">
                    <a:srgbClr val="3E7FCC"/>
                  </a:gs>
                  <a:gs pos="100000">
                    <a:srgbClr val="A4C1FF"/>
                  </a:gs>
                </a:gsLst>
                <a:lin ang="16200000"/>
              </a:gradFill>
              <a:ln w="9360">
                <a:solidFill>
                  <a:srgbClr val="4A7EBB"/>
                </a:solidFill>
                <a:round/>
              </a:ln>
              <a:effectLst>
                <a:outerShdw dist="23040" dir="5400000">
                  <a:srgbClr val="000000">
                    <a:alpha val="35000"/>
                  </a:srgbClr>
                </a:outerShdw>
              </a:effectLst>
            </p:spPr>
            <p:style>
              <a:lnRef idx="0">
                <a:scrgbClr r="0" g="0" b="0"/>
              </a:lnRef>
              <a:fillRef idx="0">
                <a:scrgbClr r="0" g="0" b="0"/>
              </a:fillRef>
              <a:effectRef idx="0">
                <a:scrgbClr r="0" g="0" b="0"/>
              </a:effectRef>
              <a:fontRef idx="minor"/>
            </p:style>
          </p:sp>
        </p:grpSp>
        <p:grpSp>
          <p:nvGrpSpPr>
            <p:cNvPr id="662" name="Group 8"/>
            <p:cNvGrpSpPr/>
            <p:nvPr/>
          </p:nvGrpSpPr>
          <p:grpSpPr>
            <a:xfrm>
              <a:off x="3714120" y="1919520"/>
              <a:ext cx="425160" cy="702360"/>
              <a:chOff x="3714120" y="1919520"/>
              <a:chExt cx="425160" cy="702360"/>
            </a:xfrm>
          </p:grpSpPr>
          <p:sp>
            <p:nvSpPr>
              <p:cNvPr id="663" name="CustomShape 9"/>
              <p:cNvSpPr/>
              <p:nvPr/>
            </p:nvSpPr>
            <p:spPr>
              <a:xfrm>
                <a:off x="3865320" y="2499480"/>
                <a:ext cx="122400" cy="122400"/>
              </a:xfrm>
              <a:custGeom>
                <a:avLst/>
                <a:gdLst/>
                <a:ahLst/>
                <a:cxnLst/>
                <a:rect l="l" t="t" r="r" b="b"/>
                <a:pathLst>
                  <a:path w="126110" h="126111">
                    <a:moveTo>
                      <a:pt x="126111" y="63056"/>
                    </a:moveTo>
                    <a:cubicBezTo>
                      <a:pt x="126111" y="97880"/>
                      <a:pt x="97880" y="126111"/>
                      <a:pt x="63056" y="126111"/>
                    </a:cubicBezTo>
                    <a:cubicBezTo>
                      <a:pt x="28231" y="126111"/>
                      <a:pt x="0" y="97880"/>
                      <a:pt x="0" y="63056"/>
                    </a:cubicBezTo>
                    <a:cubicBezTo>
                      <a:pt x="0" y="28231"/>
                      <a:pt x="28231" y="0"/>
                      <a:pt x="63056" y="0"/>
                    </a:cubicBezTo>
                    <a:cubicBezTo>
                      <a:pt x="97880" y="0"/>
                      <a:pt x="126111" y="28231"/>
                      <a:pt x="126111" y="63056"/>
                    </a:cubicBezTo>
                    <a:close/>
                  </a:path>
                </a:pathLst>
              </a:custGeom>
              <a:solidFill>
                <a:srgbClr val="000000"/>
              </a:solidFill>
              <a:ln w="9360">
                <a:noFill/>
              </a:ln>
            </p:spPr>
            <p:style>
              <a:lnRef idx="0">
                <a:scrgbClr r="0" g="0" b="0"/>
              </a:lnRef>
              <a:fillRef idx="0">
                <a:scrgbClr r="0" g="0" b="0"/>
              </a:fillRef>
              <a:effectRef idx="0">
                <a:scrgbClr r="0" g="0" b="0"/>
              </a:effectRef>
              <a:fontRef idx="minor"/>
            </p:style>
          </p:sp>
          <p:sp>
            <p:nvSpPr>
              <p:cNvPr id="664" name="CustomShape 10"/>
              <p:cNvSpPr/>
              <p:nvPr/>
            </p:nvSpPr>
            <p:spPr>
              <a:xfrm>
                <a:off x="3714120" y="1919520"/>
                <a:ext cx="425160" cy="530280"/>
              </a:xfrm>
              <a:custGeom>
                <a:avLst/>
                <a:gdLst/>
                <a:ahLst/>
                <a:cxnLst/>
                <a:rect l="l" t="t" r="r" b="b"/>
                <a:pathLst>
                  <a:path w="428637" h="533984">
                    <a:moveTo>
                      <a:pt x="252413" y="413493"/>
                    </a:moveTo>
                    <a:lnTo>
                      <a:pt x="252413" y="533984"/>
                    </a:lnTo>
                    <a:lnTo>
                      <a:pt x="176213" y="533984"/>
                    </a:lnTo>
                    <a:lnTo>
                      <a:pt x="176213" y="340436"/>
                    </a:lnTo>
                    <a:lnTo>
                      <a:pt x="214313" y="340436"/>
                    </a:lnTo>
                    <a:cubicBezTo>
                      <a:pt x="298514" y="340436"/>
                      <a:pt x="352997" y="290906"/>
                      <a:pt x="352997" y="214325"/>
                    </a:cubicBezTo>
                    <a:cubicBezTo>
                      <a:pt x="354700" y="139435"/>
                      <a:pt x="295369" y="77344"/>
                      <a:pt x="220479" y="75641"/>
                    </a:cubicBezTo>
                    <a:cubicBezTo>
                      <a:pt x="218423" y="75595"/>
                      <a:pt x="216368" y="75595"/>
                      <a:pt x="214313" y="75641"/>
                    </a:cubicBezTo>
                    <a:cubicBezTo>
                      <a:pt x="127445" y="75641"/>
                      <a:pt x="75628" y="132791"/>
                      <a:pt x="75628" y="219659"/>
                    </a:cubicBezTo>
                    <a:lnTo>
                      <a:pt x="0" y="219659"/>
                    </a:lnTo>
                    <a:cubicBezTo>
                      <a:pt x="0" y="91453"/>
                      <a:pt x="85725" y="13"/>
                      <a:pt x="214313" y="13"/>
                    </a:cubicBezTo>
                    <a:cubicBezTo>
                      <a:pt x="331404" y="-1257"/>
                      <a:pt x="427355" y="92636"/>
                      <a:pt x="428625" y="209728"/>
                    </a:cubicBezTo>
                    <a:cubicBezTo>
                      <a:pt x="428641" y="211260"/>
                      <a:pt x="428641" y="212793"/>
                      <a:pt x="428625" y="214325"/>
                    </a:cubicBezTo>
                    <a:cubicBezTo>
                      <a:pt x="428625" y="320910"/>
                      <a:pt x="358140" y="398634"/>
                      <a:pt x="252413" y="413493"/>
                    </a:cubicBezTo>
                    <a:close/>
                  </a:path>
                </a:pathLst>
              </a:custGeom>
              <a:solidFill>
                <a:srgbClr val="000000"/>
              </a:solidFill>
              <a:ln w="9360">
                <a:noFill/>
              </a:ln>
            </p:spPr>
            <p:style>
              <a:lnRef idx="0">
                <a:scrgbClr r="0" g="0" b="0"/>
              </a:lnRef>
              <a:fillRef idx="0">
                <a:scrgbClr r="0" g="0" b="0"/>
              </a:fillRef>
              <a:effectRef idx="0">
                <a:scrgbClr r="0" g="0" b="0"/>
              </a:effectRef>
              <a:fontRef idx="minor"/>
            </p:style>
          </p:sp>
        </p:grpSp>
        <p:grpSp>
          <p:nvGrpSpPr>
            <p:cNvPr id="665" name="Group 11"/>
            <p:cNvGrpSpPr/>
            <p:nvPr/>
          </p:nvGrpSpPr>
          <p:grpSpPr>
            <a:xfrm>
              <a:off x="4323600" y="1904040"/>
              <a:ext cx="425160" cy="702360"/>
              <a:chOff x="4323600" y="1904040"/>
              <a:chExt cx="425160" cy="702360"/>
            </a:xfrm>
          </p:grpSpPr>
          <p:sp>
            <p:nvSpPr>
              <p:cNvPr id="666" name="CustomShape 12"/>
              <p:cNvSpPr/>
              <p:nvPr/>
            </p:nvSpPr>
            <p:spPr>
              <a:xfrm>
                <a:off x="4474800" y="2484000"/>
                <a:ext cx="122400" cy="122400"/>
              </a:xfrm>
              <a:custGeom>
                <a:avLst/>
                <a:gdLst/>
                <a:ahLst/>
                <a:cxnLst/>
                <a:rect l="l" t="t" r="r" b="b"/>
                <a:pathLst>
                  <a:path w="126110" h="126111">
                    <a:moveTo>
                      <a:pt x="126111" y="63056"/>
                    </a:moveTo>
                    <a:cubicBezTo>
                      <a:pt x="126111" y="97880"/>
                      <a:pt x="97880" y="126111"/>
                      <a:pt x="63056" y="126111"/>
                    </a:cubicBezTo>
                    <a:cubicBezTo>
                      <a:pt x="28231" y="126111"/>
                      <a:pt x="0" y="97880"/>
                      <a:pt x="0" y="63056"/>
                    </a:cubicBezTo>
                    <a:cubicBezTo>
                      <a:pt x="0" y="28231"/>
                      <a:pt x="28231" y="0"/>
                      <a:pt x="63056" y="0"/>
                    </a:cubicBezTo>
                    <a:cubicBezTo>
                      <a:pt x="97880" y="0"/>
                      <a:pt x="126111" y="28231"/>
                      <a:pt x="126111" y="63056"/>
                    </a:cubicBezTo>
                    <a:close/>
                  </a:path>
                </a:pathLst>
              </a:custGeom>
              <a:solidFill>
                <a:srgbClr val="000000"/>
              </a:solidFill>
              <a:ln w="9360">
                <a:noFill/>
              </a:ln>
            </p:spPr>
            <p:style>
              <a:lnRef idx="0">
                <a:scrgbClr r="0" g="0" b="0"/>
              </a:lnRef>
              <a:fillRef idx="0">
                <a:scrgbClr r="0" g="0" b="0"/>
              </a:fillRef>
              <a:effectRef idx="0">
                <a:scrgbClr r="0" g="0" b="0"/>
              </a:effectRef>
              <a:fontRef idx="minor"/>
            </p:style>
          </p:sp>
          <p:sp>
            <p:nvSpPr>
              <p:cNvPr id="667" name="CustomShape 13"/>
              <p:cNvSpPr/>
              <p:nvPr/>
            </p:nvSpPr>
            <p:spPr>
              <a:xfrm>
                <a:off x="4323600" y="1904040"/>
                <a:ext cx="425160" cy="530280"/>
              </a:xfrm>
              <a:custGeom>
                <a:avLst/>
                <a:gdLst/>
                <a:ahLst/>
                <a:cxnLst/>
                <a:rect l="l" t="t" r="r" b="b"/>
                <a:pathLst>
                  <a:path w="428637" h="533984">
                    <a:moveTo>
                      <a:pt x="252413" y="413493"/>
                    </a:moveTo>
                    <a:lnTo>
                      <a:pt x="252413" y="533984"/>
                    </a:lnTo>
                    <a:lnTo>
                      <a:pt x="176213" y="533984"/>
                    </a:lnTo>
                    <a:lnTo>
                      <a:pt x="176213" y="340436"/>
                    </a:lnTo>
                    <a:lnTo>
                      <a:pt x="214313" y="340436"/>
                    </a:lnTo>
                    <a:cubicBezTo>
                      <a:pt x="298514" y="340436"/>
                      <a:pt x="352997" y="290906"/>
                      <a:pt x="352997" y="214325"/>
                    </a:cubicBezTo>
                    <a:cubicBezTo>
                      <a:pt x="354700" y="139435"/>
                      <a:pt x="295369" y="77344"/>
                      <a:pt x="220479" y="75641"/>
                    </a:cubicBezTo>
                    <a:cubicBezTo>
                      <a:pt x="218423" y="75595"/>
                      <a:pt x="216368" y="75595"/>
                      <a:pt x="214313" y="75641"/>
                    </a:cubicBezTo>
                    <a:cubicBezTo>
                      <a:pt x="127445" y="75641"/>
                      <a:pt x="75628" y="132791"/>
                      <a:pt x="75628" y="219659"/>
                    </a:cubicBezTo>
                    <a:lnTo>
                      <a:pt x="0" y="219659"/>
                    </a:lnTo>
                    <a:cubicBezTo>
                      <a:pt x="0" y="91453"/>
                      <a:pt x="85725" y="13"/>
                      <a:pt x="214313" y="13"/>
                    </a:cubicBezTo>
                    <a:cubicBezTo>
                      <a:pt x="331404" y="-1257"/>
                      <a:pt x="427355" y="92636"/>
                      <a:pt x="428625" y="209728"/>
                    </a:cubicBezTo>
                    <a:cubicBezTo>
                      <a:pt x="428641" y="211260"/>
                      <a:pt x="428641" y="212793"/>
                      <a:pt x="428625" y="214325"/>
                    </a:cubicBezTo>
                    <a:cubicBezTo>
                      <a:pt x="428625" y="320910"/>
                      <a:pt x="358140" y="398634"/>
                      <a:pt x="252413" y="413493"/>
                    </a:cubicBezTo>
                    <a:close/>
                  </a:path>
                </a:pathLst>
              </a:custGeom>
              <a:solidFill>
                <a:srgbClr val="000000"/>
              </a:solidFill>
              <a:ln w="9360">
                <a:noFill/>
              </a:ln>
            </p:spPr>
            <p:style>
              <a:lnRef idx="0">
                <a:scrgbClr r="0" g="0" b="0"/>
              </a:lnRef>
              <a:fillRef idx="0">
                <a:scrgbClr r="0" g="0" b="0"/>
              </a:fillRef>
              <a:effectRef idx="0">
                <a:scrgbClr r="0" g="0" b="0"/>
              </a:effectRef>
              <a:fontRef idx="minor"/>
            </p:style>
          </p:sp>
        </p:grpSp>
        <p:grpSp>
          <p:nvGrpSpPr>
            <p:cNvPr id="668" name="Group 14"/>
            <p:cNvGrpSpPr/>
            <p:nvPr/>
          </p:nvGrpSpPr>
          <p:grpSpPr>
            <a:xfrm>
              <a:off x="4933080" y="1904040"/>
              <a:ext cx="425160" cy="702360"/>
              <a:chOff x="4933080" y="1904040"/>
              <a:chExt cx="425160" cy="702360"/>
            </a:xfrm>
          </p:grpSpPr>
          <p:sp>
            <p:nvSpPr>
              <p:cNvPr id="669" name="CustomShape 15"/>
              <p:cNvSpPr/>
              <p:nvPr/>
            </p:nvSpPr>
            <p:spPr>
              <a:xfrm>
                <a:off x="5084640" y="2484000"/>
                <a:ext cx="122400" cy="122400"/>
              </a:xfrm>
              <a:custGeom>
                <a:avLst/>
                <a:gdLst/>
                <a:ahLst/>
                <a:cxnLst/>
                <a:rect l="l" t="t" r="r" b="b"/>
                <a:pathLst>
                  <a:path w="126110" h="126111">
                    <a:moveTo>
                      <a:pt x="126111" y="63056"/>
                    </a:moveTo>
                    <a:cubicBezTo>
                      <a:pt x="126111" y="97880"/>
                      <a:pt x="97880" y="126111"/>
                      <a:pt x="63056" y="126111"/>
                    </a:cubicBezTo>
                    <a:cubicBezTo>
                      <a:pt x="28231" y="126111"/>
                      <a:pt x="0" y="97880"/>
                      <a:pt x="0" y="63056"/>
                    </a:cubicBezTo>
                    <a:cubicBezTo>
                      <a:pt x="0" y="28231"/>
                      <a:pt x="28231" y="0"/>
                      <a:pt x="63056" y="0"/>
                    </a:cubicBezTo>
                    <a:cubicBezTo>
                      <a:pt x="97880" y="0"/>
                      <a:pt x="126111" y="28231"/>
                      <a:pt x="126111" y="63056"/>
                    </a:cubicBezTo>
                    <a:close/>
                  </a:path>
                </a:pathLst>
              </a:custGeom>
              <a:solidFill>
                <a:srgbClr val="000000"/>
              </a:solidFill>
              <a:ln w="9360">
                <a:noFill/>
              </a:ln>
            </p:spPr>
            <p:style>
              <a:lnRef idx="0">
                <a:scrgbClr r="0" g="0" b="0"/>
              </a:lnRef>
              <a:fillRef idx="0">
                <a:scrgbClr r="0" g="0" b="0"/>
              </a:fillRef>
              <a:effectRef idx="0">
                <a:scrgbClr r="0" g="0" b="0"/>
              </a:effectRef>
              <a:fontRef idx="minor"/>
            </p:style>
          </p:sp>
          <p:sp>
            <p:nvSpPr>
              <p:cNvPr id="670" name="CustomShape 16"/>
              <p:cNvSpPr/>
              <p:nvPr/>
            </p:nvSpPr>
            <p:spPr>
              <a:xfrm>
                <a:off x="4933080" y="1904040"/>
                <a:ext cx="425160" cy="530280"/>
              </a:xfrm>
              <a:custGeom>
                <a:avLst/>
                <a:gdLst/>
                <a:ahLst/>
                <a:cxnLst/>
                <a:rect l="l" t="t" r="r" b="b"/>
                <a:pathLst>
                  <a:path w="428637" h="533984">
                    <a:moveTo>
                      <a:pt x="252413" y="413493"/>
                    </a:moveTo>
                    <a:lnTo>
                      <a:pt x="252413" y="533984"/>
                    </a:lnTo>
                    <a:lnTo>
                      <a:pt x="176213" y="533984"/>
                    </a:lnTo>
                    <a:lnTo>
                      <a:pt x="176213" y="340436"/>
                    </a:lnTo>
                    <a:lnTo>
                      <a:pt x="214313" y="340436"/>
                    </a:lnTo>
                    <a:cubicBezTo>
                      <a:pt x="298514" y="340436"/>
                      <a:pt x="352997" y="290906"/>
                      <a:pt x="352997" y="214325"/>
                    </a:cubicBezTo>
                    <a:cubicBezTo>
                      <a:pt x="354700" y="139435"/>
                      <a:pt x="295369" y="77344"/>
                      <a:pt x="220479" y="75641"/>
                    </a:cubicBezTo>
                    <a:cubicBezTo>
                      <a:pt x="218423" y="75595"/>
                      <a:pt x="216368" y="75595"/>
                      <a:pt x="214313" y="75641"/>
                    </a:cubicBezTo>
                    <a:cubicBezTo>
                      <a:pt x="127445" y="75641"/>
                      <a:pt x="75628" y="132791"/>
                      <a:pt x="75628" y="219659"/>
                    </a:cubicBezTo>
                    <a:lnTo>
                      <a:pt x="0" y="219659"/>
                    </a:lnTo>
                    <a:cubicBezTo>
                      <a:pt x="0" y="91453"/>
                      <a:pt x="85725" y="13"/>
                      <a:pt x="214313" y="13"/>
                    </a:cubicBezTo>
                    <a:cubicBezTo>
                      <a:pt x="331404" y="-1257"/>
                      <a:pt x="427355" y="92636"/>
                      <a:pt x="428625" y="209728"/>
                    </a:cubicBezTo>
                    <a:cubicBezTo>
                      <a:pt x="428641" y="211260"/>
                      <a:pt x="428641" y="212793"/>
                      <a:pt x="428625" y="214325"/>
                    </a:cubicBezTo>
                    <a:cubicBezTo>
                      <a:pt x="428625" y="320910"/>
                      <a:pt x="358140" y="398634"/>
                      <a:pt x="252413" y="413493"/>
                    </a:cubicBezTo>
                    <a:close/>
                  </a:path>
                </a:pathLst>
              </a:custGeom>
              <a:solidFill>
                <a:srgbClr val="000000"/>
              </a:solidFill>
              <a:ln w="9360">
                <a:noFill/>
              </a:ln>
            </p:spPr>
            <p:style>
              <a:lnRef idx="0">
                <a:scrgbClr r="0" g="0" b="0"/>
              </a:lnRef>
              <a:fillRef idx="0">
                <a:scrgbClr r="0" g="0" b="0"/>
              </a:fillRef>
              <a:effectRef idx="0">
                <a:scrgbClr r="0" g="0" b="0"/>
              </a:effectRef>
              <a:fontRef idx="minor"/>
            </p:style>
          </p:sp>
        </p:grpSp>
      </p:grpSp>
      <p:grpSp>
        <p:nvGrpSpPr>
          <p:cNvPr id="671" name="Group 17"/>
          <p:cNvGrpSpPr/>
          <p:nvPr/>
        </p:nvGrpSpPr>
        <p:grpSpPr>
          <a:xfrm>
            <a:off x="4288320" y="3059640"/>
            <a:ext cx="4818960" cy="3001680"/>
            <a:chOff x="4288320" y="3059640"/>
            <a:chExt cx="4818960" cy="3001680"/>
          </a:xfrm>
        </p:grpSpPr>
        <p:sp>
          <p:nvSpPr>
            <p:cNvPr id="672" name="CustomShape 18"/>
            <p:cNvSpPr/>
            <p:nvPr/>
          </p:nvSpPr>
          <p:spPr>
            <a:xfrm flipV="1">
              <a:off x="4767480" y="3170880"/>
              <a:ext cx="360" cy="2703960"/>
            </a:xfrm>
            <a:custGeom>
              <a:avLst/>
              <a:gdLst/>
              <a:ahLst/>
              <a:cxnLst/>
              <a:rect l="l" t="t" r="r" b="b"/>
              <a:pathLst>
                <a:path w="21600" h="21600">
                  <a:moveTo>
                    <a:pt x="0" y="0"/>
                  </a:moveTo>
                  <a:lnTo>
                    <a:pt x="21600" y="21600"/>
                  </a:lnTo>
                </a:path>
              </a:pathLst>
            </a:custGeom>
            <a:noFill/>
            <a:ln w="25560">
              <a:solidFill>
                <a:schemeClr val="tx1"/>
              </a:solidFill>
              <a:tailEnd type="triangle"/>
            </a:ln>
            <a:effectLst>
              <a:outerShdw dist="20160" dir="5400000">
                <a:srgbClr val="000000">
                  <a:alpha val="38000"/>
                </a:srgbClr>
              </a:outerShdw>
            </a:effectLst>
          </p:spPr>
          <p:style>
            <a:lnRef idx="0">
              <a:scrgbClr r="0" g="0" b="0"/>
            </a:lnRef>
            <a:fillRef idx="0">
              <a:scrgbClr r="0" g="0" b="0"/>
            </a:fillRef>
            <a:effectRef idx="0">
              <a:scrgbClr r="0" g="0" b="0"/>
            </a:effectRef>
            <a:fontRef idx="minor"/>
          </p:style>
        </p:sp>
        <p:sp>
          <p:nvSpPr>
            <p:cNvPr id="673" name="CustomShape 19"/>
            <p:cNvSpPr/>
            <p:nvPr/>
          </p:nvSpPr>
          <p:spPr>
            <a:xfrm>
              <a:off x="4564800" y="5750280"/>
              <a:ext cx="4313880" cy="360"/>
            </a:xfrm>
            <a:custGeom>
              <a:avLst/>
              <a:gdLst/>
              <a:ahLst/>
              <a:cxnLst/>
              <a:rect l="l" t="t" r="r" b="b"/>
              <a:pathLst>
                <a:path w="21600" h="21600">
                  <a:moveTo>
                    <a:pt x="0" y="0"/>
                  </a:moveTo>
                  <a:lnTo>
                    <a:pt x="21600" y="21600"/>
                  </a:lnTo>
                </a:path>
              </a:pathLst>
            </a:custGeom>
            <a:noFill/>
            <a:ln w="25560">
              <a:solidFill>
                <a:schemeClr val="tx1"/>
              </a:solidFill>
              <a:tailEnd type="triangle"/>
            </a:ln>
            <a:effectLst>
              <a:outerShdw dist="20160" dir="5400000">
                <a:srgbClr val="000000">
                  <a:alpha val="38000"/>
                </a:srgbClr>
              </a:outerShdw>
            </a:effectLst>
          </p:spPr>
          <p:style>
            <a:lnRef idx="0">
              <a:scrgbClr r="0" g="0" b="0"/>
            </a:lnRef>
            <a:fillRef idx="0">
              <a:scrgbClr r="0" g="0" b="0"/>
            </a:fillRef>
            <a:effectRef idx="0">
              <a:scrgbClr r="0" g="0" b="0"/>
            </a:effectRef>
            <a:fontRef idx="minor"/>
          </p:style>
        </p:sp>
        <p:sp>
          <p:nvSpPr>
            <p:cNvPr id="674" name="CustomShape 20"/>
            <p:cNvSpPr/>
            <p:nvPr/>
          </p:nvSpPr>
          <p:spPr>
            <a:xfrm>
              <a:off x="4506120" y="3059640"/>
              <a:ext cx="2581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800" b="0" strike="noStrike" spc="-1">
                  <a:solidFill>
                    <a:srgbClr val="000000"/>
                  </a:solidFill>
                  <a:latin typeface="Calibri"/>
                  <a:ea typeface="DejaVu Sans"/>
                </a:rPr>
                <a:t>t</a:t>
              </a:r>
              <a:endParaRPr lang="it-IT" sz="1800" b="0" strike="noStrike" spc="-1">
                <a:latin typeface="Arial"/>
              </a:endParaRPr>
            </a:p>
          </p:txBody>
        </p:sp>
        <p:sp>
          <p:nvSpPr>
            <p:cNvPr id="675" name="CustomShape 21"/>
            <p:cNvSpPr/>
            <p:nvPr/>
          </p:nvSpPr>
          <p:spPr>
            <a:xfrm>
              <a:off x="8849160" y="5697360"/>
              <a:ext cx="2581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800" b="0" strike="noStrike" spc="-1">
                  <a:solidFill>
                    <a:srgbClr val="000000"/>
                  </a:solidFill>
                  <a:latin typeface="Calibri"/>
                  <a:ea typeface="DejaVu Sans"/>
                </a:rPr>
                <a:t>d</a:t>
              </a:r>
              <a:endParaRPr lang="it-IT" sz="1800" b="0" strike="noStrike" spc="-1">
                <a:latin typeface="Arial"/>
              </a:endParaRPr>
            </a:p>
          </p:txBody>
        </p:sp>
        <p:sp>
          <p:nvSpPr>
            <p:cNvPr id="676" name="CustomShape 22"/>
            <p:cNvSpPr/>
            <p:nvPr/>
          </p:nvSpPr>
          <p:spPr>
            <a:xfrm>
              <a:off x="4363920" y="5310720"/>
              <a:ext cx="46404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10ps</a:t>
              </a:r>
              <a:endParaRPr lang="it-IT" sz="1000" b="0" strike="noStrike" spc="-1">
                <a:latin typeface="Arial"/>
              </a:endParaRPr>
            </a:p>
          </p:txBody>
        </p:sp>
        <p:sp>
          <p:nvSpPr>
            <p:cNvPr id="677" name="CustomShape 23"/>
            <p:cNvSpPr/>
            <p:nvPr/>
          </p:nvSpPr>
          <p:spPr>
            <a:xfrm>
              <a:off x="4430520" y="3915720"/>
              <a:ext cx="46404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1s</a:t>
              </a:r>
              <a:endParaRPr lang="it-IT" sz="1000" b="0" strike="noStrike" spc="-1">
                <a:latin typeface="Arial"/>
              </a:endParaRPr>
            </a:p>
          </p:txBody>
        </p:sp>
        <p:sp>
          <p:nvSpPr>
            <p:cNvPr id="678" name="CustomShape 24"/>
            <p:cNvSpPr/>
            <p:nvPr/>
          </p:nvSpPr>
          <p:spPr>
            <a:xfrm>
              <a:off x="4288320" y="4462560"/>
              <a:ext cx="5497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100ns</a:t>
              </a:r>
              <a:endParaRPr lang="it-IT" sz="1000" b="0" strike="noStrike" spc="-1">
                <a:latin typeface="Arial"/>
              </a:endParaRPr>
            </a:p>
          </p:txBody>
        </p:sp>
        <p:sp>
          <p:nvSpPr>
            <p:cNvPr id="679" name="CustomShape 25"/>
            <p:cNvSpPr/>
            <p:nvPr/>
          </p:nvSpPr>
          <p:spPr>
            <a:xfrm>
              <a:off x="4430520" y="3480120"/>
              <a:ext cx="46404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1y</a:t>
              </a:r>
              <a:endParaRPr lang="it-IT" sz="1000" b="0" strike="noStrike" spc="-1">
                <a:latin typeface="Arial"/>
              </a:endParaRPr>
            </a:p>
          </p:txBody>
        </p:sp>
        <p:sp>
          <p:nvSpPr>
            <p:cNvPr id="680" name="CustomShape 26"/>
            <p:cNvSpPr/>
            <p:nvPr/>
          </p:nvSpPr>
          <p:spPr>
            <a:xfrm>
              <a:off x="4913640" y="5757840"/>
              <a:ext cx="6235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1-10nm</a:t>
              </a:r>
              <a:endParaRPr lang="it-IT" sz="1000" b="0" strike="noStrike" spc="-1">
                <a:latin typeface="Arial"/>
              </a:endParaRPr>
            </a:p>
          </p:txBody>
        </p:sp>
        <p:sp>
          <p:nvSpPr>
            <p:cNvPr id="681" name="CustomShape 27"/>
            <p:cNvSpPr/>
            <p:nvPr/>
          </p:nvSpPr>
          <p:spPr>
            <a:xfrm>
              <a:off x="5540760" y="5757840"/>
              <a:ext cx="6235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100nm</a:t>
              </a:r>
              <a:endParaRPr lang="it-IT" sz="1000" b="0" strike="noStrike" spc="-1">
                <a:latin typeface="Arial"/>
              </a:endParaRPr>
            </a:p>
          </p:txBody>
        </p:sp>
        <p:sp>
          <p:nvSpPr>
            <p:cNvPr id="682" name="CustomShape 28"/>
            <p:cNvSpPr/>
            <p:nvPr/>
          </p:nvSpPr>
          <p:spPr>
            <a:xfrm>
              <a:off x="6410160" y="5757840"/>
              <a:ext cx="6235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1µm</a:t>
              </a:r>
              <a:endParaRPr lang="it-IT" sz="1000" b="0" strike="noStrike" spc="-1">
                <a:latin typeface="Arial"/>
              </a:endParaRPr>
            </a:p>
          </p:txBody>
        </p:sp>
        <p:sp>
          <p:nvSpPr>
            <p:cNvPr id="683" name="CustomShape 29"/>
            <p:cNvSpPr/>
            <p:nvPr/>
          </p:nvSpPr>
          <p:spPr>
            <a:xfrm>
              <a:off x="8222040" y="5784840"/>
              <a:ext cx="6235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1m</a:t>
              </a:r>
              <a:endParaRPr lang="it-IT" sz="1000" b="0" strike="noStrike" spc="-1">
                <a:latin typeface="Arial"/>
              </a:endParaRPr>
            </a:p>
          </p:txBody>
        </p:sp>
        <p:sp>
          <p:nvSpPr>
            <p:cNvPr id="684" name="CustomShape 30"/>
            <p:cNvSpPr/>
            <p:nvPr/>
          </p:nvSpPr>
          <p:spPr>
            <a:xfrm>
              <a:off x="7178400" y="5766480"/>
              <a:ext cx="62352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1mm</a:t>
              </a:r>
              <a:endParaRPr lang="it-IT" sz="1000" b="0" strike="noStrike" spc="-1">
                <a:latin typeface="Arial"/>
              </a:endParaRPr>
            </a:p>
          </p:txBody>
        </p:sp>
      </p:grpSp>
      <p:grpSp>
        <p:nvGrpSpPr>
          <p:cNvPr id="685" name="Group 31"/>
          <p:cNvGrpSpPr/>
          <p:nvPr/>
        </p:nvGrpSpPr>
        <p:grpSpPr>
          <a:xfrm>
            <a:off x="5091480" y="3021120"/>
            <a:ext cx="2973600" cy="1485720"/>
            <a:chOff x="5091480" y="3021120"/>
            <a:chExt cx="2973600" cy="1485720"/>
          </a:xfrm>
        </p:grpSpPr>
        <p:sp>
          <p:nvSpPr>
            <p:cNvPr id="686" name="CustomShape 32"/>
            <p:cNvSpPr/>
            <p:nvPr/>
          </p:nvSpPr>
          <p:spPr>
            <a:xfrm rot="20345400">
              <a:off x="5041080" y="3518640"/>
              <a:ext cx="283320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Obtain mechanisms &amp; data for higher scale models</a:t>
              </a:r>
              <a:endParaRPr lang="it-IT" sz="1000" b="0" strike="noStrike" spc="-1">
                <a:latin typeface="Arial"/>
              </a:endParaRPr>
            </a:p>
          </p:txBody>
        </p:sp>
        <p:sp>
          <p:nvSpPr>
            <p:cNvPr id="687" name="CustomShape 33"/>
            <p:cNvSpPr/>
            <p:nvPr/>
          </p:nvSpPr>
          <p:spPr>
            <a:xfrm rot="20345400">
              <a:off x="5070240" y="3725640"/>
              <a:ext cx="3052080" cy="2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Calibri"/>
                  <a:ea typeface="DejaVu Sans"/>
                </a:rPr>
                <a:t>Select significant phenomena and orient investigations</a:t>
              </a:r>
              <a:endParaRPr lang="it-IT" sz="1000" b="0" strike="noStrike" spc="-1">
                <a:latin typeface="Arial"/>
              </a:endParaRPr>
            </a:p>
          </p:txBody>
        </p:sp>
        <p:sp>
          <p:nvSpPr>
            <p:cNvPr id="688" name="CustomShape 34"/>
            <p:cNvSpPr/>
            <p:nvPr/>
          </p:nvSpPr>
          <p:spPr>
            <a:xfrm flipV="1">
              <a:off x="5288400" y="3109320"/>
              <a:ext cx="2675520" cy="1066680"/>
            </a:xfrm>
            <a:custGeom>
              <a:avLst/>
              <a:gdLst/>
              <a:ahLst/>
              <a:cxnLst/>
              <a:rect l="l" t="t" r="r" b="b"/>
              <a:pathLst>
                <a:path w="21600" h="21600">
                  <a:moveTo>
                    <a:pt x="0" y="0"/>
                  </a:moveTo>
                  <a:lnTo>
                    <a:pt x="21600" y="21600"/>
                  </a:lnTo>
                </a:path>
              </a:pathLst>
            </a:custGeom>
            <a:noFill/>
            <a:ln w="25560">
              <a:solidFill>
                <a:srgbClr val="4F81BD"/>
              </a:solidFill>
              <a:round/>
              <a:tailEnd type="triangle" w="lg" len="lg"/>
            </a:ln>
            <a:effectLst>
              <a:outerShdw dist="20160" dir="5400000">
                <a:srgbClr val="000000">
                  <a:alpha val="38000"/>
                </a:srgbClr>
              </a:outerShdw>
            </a:effectLst>
          </p:spPr>
          <p:style>
            <a:lnRef idx="0">
              <a:scrgbClr r="0" g="0" b="0"/>
            </a:lnRef>
            <a:fillRef idx="0">
              <a:scrgbClr r="0" g="0" b="0"/>
            </a:fillRef>
            <a:effectRef idx="0">
              <a:scrgbClr r="0" g="0" b="0"/>
            </a:effectRef>
            <a:fontRef idx="minor"/>
          </p:style>
        </p:sp>
        <p:sp>
          <p:nvSpPr>
            <p:cNvPr id="689" name="CustomShape 35"/>
            <p:cNvSpPr/>
            <p:nvPr/>
          </p:nvSpPr>
          <p:spPr>
            <a:xfrm flipH="1">
              <a:off x="5091120" y="3480120"/>
              <a:ext cx="2768760" cy="1026720"/>
            </a:xfrm>
            <a:custGeom>
              <a:avLst/>
              <a:gdLst/>
              <a:ahLst/>
              <a:cxnLst/>
              <a:rect l="l" t="t" r="r" b="b"/>
              <a:pathLst>
                <a:path w="21600" h="21600">
                  <a:moveTo>
                    <a:pt x="0" y="0"/>
                  </a:moveTo>
                  <a:lnTo>
                    <a:pt x="21600" y="21600"/>
                  </a:lnTo>
                </a:path>
              </a:pathLst>
            </a:custGeom>
            <a:noFill/>
            <a:ln w="25560">
              <a:solidFill>
                <a:srgbClr val="4F81BD"/>
              </a:solidFill>
              <a:round/>
              <a:tailEnd type="triangle" w="lg" len="lg"/>
            </a:ln>
            <a:effectLst>
              <a:outerShdw dist="20160" dir="5400000">
                <a:srgbClr val="000000">
                  <a:alpha val="38000"/>
                </a:srgbClr>
              </a:outerShdw>
            </a:effectLst>
          </p:spPr>
          <p:style>
            <a:lnRef idx="0">
              <a:scrgbClr r="0" g="0" b="0"/>
            </a:lnRef>
            <a:fillRef idx="0">
              <a:scrgbClr r="0" g="0" b="0"/>
            </a:fillRef>
            <a:effectRef idx="0">
              <a:scrgbClr r="0" g="0" b="0"/>
            </a:effectRef>
            <a:fontRef idx="minor"/>
          </p:style>
        </p:sp>
      </p:grpSp>
      <p:sp>
        <p:nvSpPr>
          <p:cNvPr id="690" name="CustomShape 36"/>
          <p:cNvSpPr/>
          <p:nvPr/>
        </p:nvSpPr>
        <p:spPr>
          <a:xfrm>
            <a:off x="4620960" y="5323680"/>
            <a:ext cx="98352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000" b="0" strike="noStrike" spc="-1">
                <a:solidFill>
                  <a:srgbClr val="000000"/>
                </a:solidFill>
                <a:latin typeface="Calibri"/>
                <a:ea typeface="DejaVu Sans"/>
              </a:rPr>
              <a:t>Quantum mechanics</a:t>
            </a:r>
            <a:endParaRPr lang="it-IT" sz="1000" b="0" strike="noStrike" spc="-1">
              <a:latin typeface="Arial"/>
            </a:endParaRPr>
          </a:p>
        </p:txBody>
      </p:sp>
      <p:sp>
        <p:nvSpPr>
          <p:cNvPr id="691" name="CustomShape 37"/>
          <p:cNvSpPr/>
          <p:nvPr/>
        </p:nvSpPr>
        <p:spPr>
          <a:xfrm>
            <a:off x="5107680" y="4992120"/>
            <a:ext cx="98352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000" b="0" strike="noStrike" spc="-1">
                <a:solidFill>
                  <a:srgbClr val="000000"/>
                </a:solidFill>
                <a:latin typeface="Calibri"/>
                <a:ea typeface="DejaVu Sans"/>
              </a:rPr>
              <a:t>Molecular mechanics</a:t>
            </a:r>
            <a:endParaRPr lang="it-IT" sz="1000" b="0" strike="noStrike" spc="-1">
              <a:latin typeface="Arial"/>
            </a:endParaRPr>
          </a:p>
        </p:txBody>
      </p:sp>
      <p:sp>
        <p:nvSpPr>
          <p:cNvPr id="692" name="CustomShape 38"/>
          <p:cNvSpPr/>
          <p:nvPr/>
        </p:nvSpPr>
        <p:spPr>
          <a:xfrm>
            <a:off x="6014880" y="4591800"/>
            <a:ext cx="98352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000" b="0" strike="noStrike" spc="-1">
                <a:solidFill>
                  <a:srgbClr val="000000"/>
                </a:solidFill>
                <a:latin typeface="Calibri"/>
                <a:ea typeface="DejaVu Sans"/>
              </a:rPr>
              <a:t>Mesoscale modeling</a:t>
            </a:r>
            <a:endParaRPr lang="it-IT" sz="1000" b="0" strike="noStrike" spc="-1">
              <a:latin typeface="Arial"/>
            </a:endParaRPr>
          </a:p>
        </p:txBody>
      </p:sp>
      <p:sp>
        <p:nvSpPr>
          <p:cNvPr id="693" name="CustomShape 39"/>
          <p:cNvSpPr/>
          <p:nvPr/>
        </p:nvSpPr>
        <p:spPr>
          <a:xfrm>
            <a:off x="6862320" y="3839400"/>
            <a:ext cx="98352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000" b="0" strike="noStrike" spc="-1">
                <a:solidFill>
                  <a:srgbClr val="000000"/>
                </a:solidFill>
                <a:latin typeface="Calibri"/>
                <a:ea typeface="DejaVu Sans"/>
              </a:rPr>
              <a:t>Continuum modeling</a:t>
            </a:r>
            <a:endParaRPr lang="it-IT" sz="1000" b="0" strike="noStrike" spc="-1">
              <a:latin typeface="Arial"/>
            </a:endParaRPr>
          </a:p>
        </p:txBody>
      </p:sp>
      <p:sp>
        <p:nvSpPr>
          <p:cNvPr id="694" name="CustomShape 40"/>
          <p:cNvSpPr/>
          <p:nvPr/>
        </p:nvSpPr>
        <p:spPr>
          <a:xfrm>
            <a:off x="8056080" y="3129480"/>
            <a:ext cx="98352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000" b="0" strike="noStrike" spc="-1">
                <a:solidFill>
                  <a:srgbClr val="000000"/>
                </a:solidFill>
                <a:latin typeface="Calibri"/>
                <a:ea typeface="DejaVu Sans"/>
              </a:rPr>
              <a:t>Engineering design</a:t>
            </a:r>
            <a:endParaRPr lang="it-IT" sz="1000" b="0" strike="noStrike" spc="-1">
              <a:latin typeface="Arial"/>
            </a:endParaRPr>
          </a:p>
        </p:txBody>
      </p:sp>
      <p:sp>
        <p:nvSpPr>
          <p:cNvPr id="695" name="CustomShape 41"/>
          <p:cNvSpPr/>
          <p:nvPr/>
        </p:nvSpPr>
        <p:spPr>
          <a:xfrm>
            <a:off x="11160" y="5957280"/>
            <a:ext cx="4568400" cy="181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600" b="0" i="1" strike="noStrike" spc="-1">
                <a:solidFill>
                  <a:srgbClr val="000000"/>
                </a:solidFill>
                <a:latin typeface="Verdana"/>
                <a:ea typeface="DejaVu Sans"/>
              </a:rPr>
              <a:t>S. Plimpton, J Comp Phys, 117, 1-19 (1995)</a:t>
            </a:r>
            <a:endParaRPr lang="it-IT" sz="600" b="0" strike="noStrike" spc="-1">
              <a:latin typeface="Arial"/>
            </a:endParaRPr>
          </a:p>
        </p:txBody>
      </p:sp>
      <p:sp>
        <p:nvSpPr>
          <p:cNvPr id="696" name="CustomShape 42"/>
          <p:cNvSpPr/>
          <p:nvPr/>
        </p:nvSpPr>
        <p:spPr>
          <a:xfrm>
            <a:off x="2143800" y="3804840"/>
            <a:ext cx="1473480" cy="637200"/>
          </a:xfrm>
          <a:prstGeom prst="rect">
            <a:avLst/>
          </a:prstGeom>
          <a:solidFill>
            <a:srgbClr val="FFFFFF"/>
          </a:solidFill>
          <a:ln w="25560">
            <a:solidFill>
              <a:srgbClr val="8064A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200" b="0" strike="noStrike" spc="-1">
                <a:solidFill>
                  <a:srgbClr val="000000"/>
                </a:solidFill>
                <a:latin typeface="Calibri"/>
                <a:ea typeface="DejaVu Sans"/>
              </a:rPr>
              <a:t>Frenkel pair accumulation methodology</a:t>
            </a:r>
            <a:endParaRPr lang="it-IT" sz="1200" b="0" strike="noStrike" spc="-1">
              <a:latin typeface="Arial"/>
            </a:endParaRPr>
          </a:p>
        </p:txBody>
      </p:sp>
      <p:pic>
        <p:nvPicPr>
          <p:cNvPr id="697" name="Picture 4" descr="Image result for lammps&quot;"/>
          <p:cNvPicPr/>
          <p:nvPr/>
        </p:nvPicPr>
        <p:blipFill>
          <a:blip r:embed="rId2"/>
          <a:srcRect l="20873" t="9921" r="24856" b="14861"/>
          <a:stretch/>
        </p:blipFill>
        <p:spPr>
          <a:xfrm>
            <a:off x="401760" y="3441240"/>
            <a:ext cx="1590120" cy="1239120"/>
          </a:xfrm>
          <a:prstGeom prst="rect">
            <a:avLst/>
          </a:prstGeom>
          <a:ln>
            <a:noFill/>
          </a:ln>
        </p:spPr>
      </p:pic>
      <p:sp>
        <p:nvSpPr>
          <p:cNvPr id="698" name="CustomShape 43"/>
          <p:cNvSpPr/>
          <p:nvPr/>
        </p:nvSpPr>
        <p:spPr>
          <a:xfrm>
            <a:off x="464400" y="4764960"/>
            <a:ext cx="3537000" cy="515880"/>
          </a:xfrm>
          <a:prstGeom prst="rect">
            <a:avLst/>
          </a:prstGeom>
          <a:solidFill>
            <a:srgbClr val="FFFFFF"/>
          </a:solidFill>
          <a:ln w="25560">
            <a:solidFill>
              <a:srgbClr val="F79646"/>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400" b="0" strike="noStrike" spc="-1">
                <a:solidFill>
                  <a:srgbClr val="000000"/>
                </a:solidFill>
                <a:latin typeface="Calibri"/>
                <a:ea typeface="DejaVu Sans"/>
              </a:rPr>
              <a:t>GIOIA - </a:t>
            </a:r>
            <a:r>
              <a:rPr lang="it-IT" sz="1400" b="0" i="1" strike="noStrike" spc="-1">
                <a:solidFill>
                  <a:srgbClr val="000000"/>
                </a:solidFill>
                <a:latin typeface="Calibri"/>
                <a:ea typeface="DejaVu Sans"/>
              </a:rPr>
              <a:t>Graphite radiatIOn damage sImulAtion</a:t>
            </a:r>
            <a:endParaRPr lang="it-IT" sz="1400" b="0" strike="noStrike" spc="-1">
              <a:latin typeface="Arial"/>
            </a:endParaRPr>
          </a:p>
          <a:p>
            <a:pPr algn="ctr">
              <a:lnSpc>
                <a:spcPct val="100000"/>
              </a:lnSpc>
            </a:pPr>
            <a:r>
              <a:rPr lang="it-IT" sz="1400" b="0" strike="noStrike" spc="-1">
                <a:solidFill>
                  <a:srgbClr val="000000"/>
                </a:solidFill>
                <a:latin typeface="Calibri"/>
                <a:ea typeface="DejaVu Sans"/>
              </a:rPr>
              <a:t>50,000 core-hours on CINECA, HPC center</a:t>
            </a:r>
            <a:endParaRPr lang="it-IT" sz="14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9"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2200" b="1" strike="noStrike" spc="-1">
                <a:solidFill>
                  <a:srgbClr val="FFFFFF"/>
                </a:solidFill>
                <a:latin typeface="Arial"/>
                <a:ea typeface="DejaVu Sans"/>
              </a:rPr>
              <a:t>MSc thesis project: </a:t>
            </a:r>
            <a:r>
              <a:rPr lang="it-IT" sz="2200" b="0" strike="noStrike" spc="-1">
                <a:solidFill>
                  <a:srgbClr val="FFFFFF"/>
                </a:solidFill>
                <a:latin typeface="Arial"/>
                <a:ea typeface="DejaVu Sans"/>
              </a:rPr>
              <a:t>Modeling of r</a:t>
            </a:r>
            <a:r>
              <a:rPr lang="en-US" sz="2200" b="0" strike="noStrike" spc="-1">
                <a:solidFill>
                  <a:srgbClr val="FFFFFF"/>
                </a:solidFill>
                <a:latin typeface="Arial"/>
                <a:ea typeface="DejaVu Sans"/>
              </a:rPr>
              <a:t>adiation damage effects on graphitic materials</a:t>
            </a:r>
            <a:endParaRPr lang="it-IT" sz="2200" b="0" strike="noStrike" spc="-1">
              <a:latin typeface="Arial"/>
            </a:endParaRPr>
          </a:p>
        </p:txBody>
      </p:sp>
      <p:grpSp>
        <p:nvGrpSpPr>
          <p:cNvPr id="700" name="Group 2"/>
          <p:cNvGrpSpPr/>
          <p:nvPr/>
        </p:nvGrpSpPr>
        <p:grpSpPr>
          <a:xfrm>
            <a:off x="372240" y="1387080"/>
            <a:ext cx="2799720" cy="1811520"/>
            <a:chOff x="372240" y="1387080"/>
            <a:chExt cx="2799720" cy="1811520"/>
          </a:xfrm>
        </p:grpSpPr>
        <p:sp>
          <p:nvSpPr>
            <p:cNvPr id="701" name="CustomShape 3"/>
            <p:cNvSpPr/>
            <p:nvPr/>
          </p:nvSpPr>
          <p:spPr>
            <a:xfrm>
              <a:off x="474840" y="1559160"/>
              <a:ext cx="2697120" cy="1639440"/>
            </a:xfrm>
            <a:prstGeom prst="roundRect">
              <a:avLst>
                <a:gd name="adj" fmla="val 16667"/>
              </a:avLst>
            </a:prstGeom>
            <a:solidFill>
              <a:srgbClr val="4BACC6">
                <a:alpha val="50000"/>
              </a:srgbClr>
            </a:solidFill>
            <a:ln>
              <a:solidFill>
                <a:srgbClr val="728FA5"/>
              </a:solidFill>
            </a:ln>
          </p:spPr>
          <p:style>
            <a:lnRef idx="0">
              <a:scrgbClr r="0" g="0" b="0"/>
            </a:lnRef>
            <a:fillRef idx="0">
              <a:scrgbClr r="0" g="0" b="0"/>
            </a:fillRef>
            <a:effectRef idx="0">
              <a:scrgbClr r="0" g="0" b="0"/>
            </a:effectRef>
            <a:fontRef idx="minor"/>
          </p:style>
        </p:sp>
        <p:grpSp>
          <p:nvGrpSpPr>
            <p:cNvPr id="702" name="Group 4"/>
            <p:cNvGrpSpPr/>
            <p:nvPr/>
          </p:nvGrpSpPr>
          <p:grpSpPr>
            <a:xfrm>
              <a:off x="735480" y="1743120"/>
              <a:ext cx="2180520" cy="1347120"/>
              <a:chOff x="735480" y="1743120"/>
              <a:chExt cx="2180520" cy="1347120"/>
            </a:xfrm>
          </p:grpSpPr>
          <p:sp>
            <p:nvSpPr>
              <p:cNvPr id="703" name="CustomShape 5"/>
              <p:cNvSpPr/>
              <p:nvPr/>
            </p:nvSpPr>
            <p:spPr>
              <a:xfrm>
                <a:off x="1537560" y="1743120"/>
                <a:ext cx="5760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bulk</a:t>
                </a:r>
                <a:endParaRPr lang="it-IT" sz="1800" b="0" strike="noStrike" spc="-1">
                  <a:latin typeface="Arial"/>
                </a:endParaRPr>
              </a:p>
            </p:txBody>
          </p:sp>
          <p:sp>
            <p:nvSpPr>
              <p:cNvPr id="704" name="CustomShape 6"/>
              <p:cNvSpPr/>
              <p:nvPr/>
            </p:nvSpPr>
            <p:spPr>
              <a:xfrm>
                <a:off x="735480" y="2103480"/>
                <a:ext cx="218052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single grain boundary</a:t>
                </a:r>
                <a:endParaRPr lang="it-IT" sz="1800" b="0" strike="noStrike" spc="-1">
                  <a:latin typeface="Arial"/>
                </a:endParaRPr>
              </a:p>
            </p:txBody>
          </p:sp>
          <p:sp>
            <p:nvSpPr>
              <p:cNvPr id="705" name="CustomShape 7"/>
              <p:cNvSpPr/>
              <p:nvPr/>
            </p:nvSpPr>
            <p:spPr>
              <a:xfrm>
                <a:off x="1095840" y="2496240"/>
                <a:ext cx="14598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polycristalline</a:t>
                </a:r>
                <a:endParaRPr lang="it-IT" sz="1800" b="0" strike="noStrike" spc="-1">
                  <a:latin typeface="Arial"/>
                </a:endParaRPr>
              </a:p>
            </p:txBody>
          </p:sp>
          <p:pic>
            <p:nvPicPr>
              <p:cNvPr id="706" name="Elemento grafico 8" descr="Chiudi"/>
              <p:cNvPicPr/>
              <p:nvPr/>
            </p:nvPicPr>
            <p:blipFill>
              <a:blip r:embed="rId2"/>
              <a:stretch/>
            </p:blipFill>
            <p:spPr>
              <a:xfrm>
                <a:off x="1481040" y="2343960"/>
                <a:ext cx="746280" cy="746280"/>
              </a:xfrm>
              <a:prstGeom prst="rect">
                <a:avLst/>
              </a:prstGeom>
              <a:ln>
                <a:noFill/>
              </a:ln>
            </p:spPr>
          </p:pic>
        </p:grpSp>
        <p:sp>
          <p:nvSpPr>
            <p:cNvPr id="707" name="CustomShape 8"/>
            <p:cNvSpPr/>
            <p:nvPr/>
          </p:nvSpPr>
          <p:spPr>
            <a:xfrm>
              <a:off x="372240" y="1387080"/>
              <a:ext cx="1424520" cy="374760"/>
            </a:xfrm>
            <a:prstGeom prst="roundRect">
              <a:avLst>
                <a:gd name="adj" fmla="val 16667"/>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Supercell?</a:t>
              </a:r>
              <a:endParaRPr lang="it-IT" sz="1800" b="0" strike="noStrike" spc="-1">
                <a:latin typeface="Arial"/>
              </a:endParaRPr>
            </a:p>
          </p:txBody>
        </p:sp>
      </p:grpSp>
      <p:grpSp>
        <p:nvGrpSpPr>
          <p:cNvPr id="708" name="Group 9"/>
          <p:cNvGrpSpPr/>
          <p:nvPr/>
        </p:nvGrpSpPr>
        <p:grpSpPr>
          <a:xfrm>
            <a:off x="4268160" y="1602360"/>
            <a:ext cx="4322880" cy="1811520"/>
            <a:chOff x="4268160" y="1602360"/>
            <a:chExt cx="4322880" cy="1811520"/>
          </a:xfrm>
        </p:grpSpPr>
        <p:sp>
          <p:nvSpPr>
            <p:cNvPr id="709" name="CustomShape 10"/>
            <p:cNvSpPr/>
            <p:nvPr/>
          </p:nvSpPr>
          <p:spPr>
            <a:xfrm>
              <a:off x="4371120" y="1774440"/>
              <a:ext cx="2697120" cy="1639440"/>
            </a:xfrm>
            <a:prstGeom prst="roundRect">
              <a:avLst>
                <a:gd name="adj" fmla="val 16667"/>
              </a:avLst>
            </a:prstGeom>
            <a:solidFill>
              <a:srgbClr val="8064A2">
                <a:alpha val="50000"/>
              </a:srgbClr>
            </a:solidFill>
            <a:ln>
              <a:noFill/>
            </a:ln>
          </p:spPr>
          <p:style>
            <a:lnRef idx="0">
              <a:scrgbClr r="0" g="0" b="0"/>
            </a:lnRef>
            <a:fillRef idx="0">
              <a:scrgbClr r="0" g="0" b="0"/>
            </a:fillRef>
            <a:effectRef idx="0">
              <a:scrgbClr r="0" g="0" b="0"/>
            </a:effectRef>
            <a:fontRef idx="minor"/>
          </p:style>
        </p:sp>
        <p:grpSp>
          <p:nvGrpSpPr>
            <p:cNvPr id="710" name="Group 11"/>
            <p:cNvGrpSpPr/>
            <p:nvPr/>
          </p:nvGrpSpPr>
          <p:grpSpPr>
            <a:xfrm>
              <a:off x="4685760" y="2112480"/>
              <a:ext cx="1912320" cy="1101240"/>
              <a:chOff x="4685760" y="2112480"/>
              <a:chExt cx="1912320" cy="1101240"/>
            </a:xfrm>
          </p:grpSpPr>
          <p:sp>
            <p:nvSpPr>
              <p:cNvPr id="711" name="CustomShape 12"/>
              <p:cNvSpPr/>
              <p:nvPr/>
            </p:nvSpPr>
            <p:spPr>
              <a:xfrm>
                <a:off x="5042160" y="2112480"/>
                <a:ext cx="120852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interstitials</a:t>
                </a:r>
                <a:endParaRPr lang="it-IT" sz="1800" b="0" strike="noStrike" spc="-1">
                  <a:latin typeface="Arial"/>
                </a:endParaRPr>
              </a:p>
            </p:txBody>
          </p:sp>
          <p:sp>
            <p:nvSpPr>
              <p:cNvPr id="712" name="CustomShape 13"/>
              <p:cNvSpPr/>
              <p:nvPr/>
            </p:nvSpPr>
            <p:spPr>
              <a:xfrm>
                <a:off x="4685760" y="2481840"/>
                <a:ext cx="191232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intercalated atoms</a:t>
                </a:r>
                <a:endParaRPr lang="it-IT" sz="1800" b="0" strike="noStrike" spc="-1">
                  <a:latin typeface="Arial"/>
                </a:endParaRPr>
              </a:p>
            </p:txBody>
          </p:sp>
          <p:sp>
            <p:nvSpPr>
              <p:cNvPr id="713" name="CustomShape 14"/>
              <p:cNvSpPr/>
              <p:nvPr/>
            </p:nvSpPr>
            <p:spPr>
              <a:xfrm>
                <a:off x="5386680" y="2849760"/>
                <a:ext cx="61704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both</a:t>
                </a:r>
                <a:endParaRPr lang="it-IT" sz="1800" b="0" strike="noStrike" spc="-1">
                  <a:latin typeface="Arial"/>
                </a:endParaRPr>
              </a:p>
            </p:txBody>
          </p:sp>
        </p:grpSp>
        <p:sp>
          <p:nvSpPr>
            <p:cNvPr id="714" name="CustomShape 15"/>
            <p:cNvSpPr/>
            <p:nvPr/>
          </p:nvSpPr>
          <p:spPr>
            <a:xfrm>
              <a:off x="7894800" y="1774440"/>
              <a:ext cx="69624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data?</a:t>
              </a:r>
              <a:endParaRPr lang="it-IT" sz="1800" b="0" strike="noStrike" spc="-1">
                <a:latin typeface="Arial"/>
              </a:endParaRPr>
            </a:p>
          </p:txBody>
        </p:sp>
        <p:sp>
          <p:nvSpPr>
            <p:cNvPr id="715" name="CustomShape 16"/>
            <p:cNvSpPr/>
            <p:nvPr/>
          </p:nvSpPr>
          <p:spPr>
            <a:xfrm flipV="1">
              <a:off x="6612840" y="1951920"/>
              <a:ext cx="1273680" cy="703800"/>
            </a:xfrm>
            <a:custGeom>
              <a:avLst/>
              <a:gdLst/>
              <a:ahLst/>
              <a:cxnLst/>
              <a:rect l="l" t="t" r="r" b="b"/>
              <a:pathLst>
                <a:path w="21600" h="21600">
                  <a:moveTo>
                    <a:pt x="0" y="0"/>
                  </a:moveTo>
                  <a:lnTo>
                    <a:pt x="21600" y="21600"/>
                  </a:lnTo>
                </a:path>
              </a:pathLst>
            </a:custGeom>
            <a:noFill/>
            <a:ln w="25560">
              <a:solidFill>
                <a:srgbClr val="4F81BD"/>
              </a:solidFill>
              <a:round/>
              <a:tailEnd type="triangle" w="med" len="med"/>
            </a:ln>
            <a:effectLst>
              <a:outerShdw dist="20160" dir="5400000">
                <a:srgbClr val="000000">
                  <a:alpha val="38000"/>
                </a:srgbClr>
              </a:outerShdw>
            </a:effectLst>
          </p:spPr>
          <p:style>
            <a:lnRef idx="0">
              <a:scrgbClr r="0" g="0" b="0"/>
            </a:lnRef>
            <a:fillRef idx="0">
              <a:scrgbClr r="0" g="0" b="0"/>
            </a:fillRef>
            <a:effectRef idx="0">
              <a:scrgbClr r="0" g="0" b="0"/>
            </a:effectRef>
            <a:fontRef idx="minor"/>
          </p:style>
        </p:sp>
        <p:sp>
          <p:nvSpPr>
            <p:cNvPr id="716" name="CustomShape 17"/>
            <p:cNvSpPr/>
            <p:nvPr/>
          </p:nvSpPr>
          <p:spPr>
            <a:xfrm>
              <a:off x="4268160" y="1602360"/>
              <a:ext cx="1424520" cy="374760"/>
            </a:xfrm>
            <a:prstGeom prst="roundRect">
              <a:avLst>
                <a:gd name="adj" fmla="val 16667"/>
              </a:avLst>
            </a:prstGeom>
            <a:solidFill>
              <a:srgbClr val="8064A2"/>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Defects?</a:t>
              </a:r>
              <a:endParaRPr lang="it-IT" sz="1800" b="0" strike="noStrike" spc="-1">
                <a:latin typeface="Arial"/>
              </a:endParaRPr>
            </a:p>
          </p:txBody>
        </p:sp>
      </p:grpSp>
      <p:grpSp>
        <p:nvGrpSpPr>
          <p:cNvPr id="717" name="Group 18"/>
          <p:cNvGrpSpPr/>
          <p:nvPr/>
        </p:nvGrpSpPr>
        <p:grpSpPr>
          <a:xfrm>
            <a:off x="1446840" y="3901680"/>
            <a:ext cx="2800080" cy="1811520"/>
            <a:chOff x="1446840" y="3901680"/>
            <a:chExt cx="2800080" cy="1811520"/>
          </a:xfrm>
        </p:grpSpPr>
        <p:sp>
          <p:nvSpPr>
            <p:cNvPr id="718" name="CustomShape 19"/>
            <p:cNvSpPr/>
            <p:nvPr/>
          </p:nvSpPr>
          <p:spPr>
            <a:xfrm>
              <a:off x="1549800" y="4073760"/>
              <a:ext cx="2697120" cy="1639440"/>
            </a:xfrm>
            <a:prstGeom prst="roundRect">
              <a:avLst>
                <a:gd name="adj" fmla="val 16667"/>
              </a:avLst>
            </a:prstGeom>
            <a:solidFill>
              <a:srgbClr val="9BBB59">
                <a:alpha val="50000"/>
              </a:srgbClr>
            </a:solidFill>
            <a:ln>
              <a:noFill/>
            </a:ln>
          </p:spPr>
          <p:style>
            <a:lnRef idx="0">
              <a:scrgbClr r="0" g="0" b="0"/>
            </a:lnRef>
            <a:fillRef idx="0">
              <a:scrgbClr r="0" g="0" b="0"/>
            </a:fillRef>
            <a:effectRef idx="0">
              <a:scrgbClr r="0" g="0" b="0"/>
            </a:effectRef>
            <a:fontRef idx="minor"/>
          </p:style>
        </p:sp>
        <p:grpSp>
          <p:nvGrpSpPr>
            <p:cNvPr id="719" name="Group 20"/>
            <p:cNvGrpSpPr/>
            <p:nvPr/>
          </p:nvGrpSpPr>
          <p:grpSpPr>
            <a:xfrm>
              <a:off x="1733123" y="4423002"/>
              <a:ext cx="2455778" cy="1232238"/>
              <a:chOff x="1733123" y="4423002"/>
              <a:chExt cx="2455778" cy="1232238"/>
            </a:xfrm>
          </p:grpSpPr>
          <p:sp>
            <p:nvSpPr>
              <p:cNvPr id="720" name="CustomShape 21"/>
              <p:cNvSpPr/>
              <p:nvPr/>
            </p:nvSpPr>
            <p:spPr>
              <a:xfrm>
                <a:off x="1825200" y="4699440"/>
                <a:ext cx="181080" cy="365760"/>
              </a:xfrm>
              <a:prstGeom prst="rect">
                <a:avLst/>
              </a:prstGeom>
              <a:noFill/>
              <a:ln>
                <a:noFill/>
              </a:ln>
            </p:spPr>
            <p:style>
              <a:lnRef idx="0">
                <a:scrgbClr r="0" g="0" b="0"/>
              </a:lnRef>
              <a:fillRef idx="0">
                <a:scrgbClr r="0" g="0" b="0"/>
              </a:fillRef>
              <a:effectRef idx="0">
                <a:scrgbClr r="0" g="0" b="0"/>
              </a:effectRef>
              <a:fontRef idx="minor"/>
            </p:style>
          </p:sp>
          <p:sp>
            <p:nvSpPr>
              <p:cNvPr id="721" name="CustomShape 22"/>
              <p:cNvSpPr/>
              <p:nvPr/>
            </p:nvSpPr>
            <p:spPr>
              <a:xfrm>
                <a:off x="1923120" y="4979520"/>
                <a:ext cx="197964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failure mechanisms</a:t>
                </a:r>
                <a:endParaRPr lang="it-IT" sz="1800" b="0" strike="noStrike" spc="-1">
                  <a:latin typeface="Arial"/>
                </a:endParaRPr>
              </a:p>
            </p:txBody>
          </p:sp>
          <p:sp>
            <p:nvSpPr>
              <p:cNvPr id="722" name="CustomShape 23"/>
              <p:cNvSpPr/>
              <p:nvPr/>
            </p:nvSpPr>
            <p:spPr>
              <a:xfrm>
                <a:off x="2128680" y="5291280"/>
                <a:ext cx="153000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amorphisation</a:t>
                </a:r>
                <a:endParaRPr lang="it-IT" sz="1800" b="0" strike="noStrike" spc="-1">
                  <a:latin typeface="Arial"/>
                </a:endParaRPr>
              </a:p>
            </p:txBody>
          </p:sp>
          <p:sp>
            <p:nvSpPr>
              <p:cNvPr id="723" name="CustomShape 24"/>
              <p:cNvSpPr/>
              <p:nvPr/>
            </p:nvSpPr>
            <p:spPr>
              <a:xfrm>
                <a:off x="1733123" y="4423002"/>
                <a:ext cx="2455778"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dirty="0" err="1">
                    <a:solidFill>
                      <a:srgbClr val="000000"/>
                    </a:solidFill>
                    <a:latin typeface="Calibri"/>
                    <a:ea typeface="DejaVu Sans"/>
                  </a:rPr>
                  <a:t>conductivity</a:t>
                </a:r>
                <a:r>
                  <a:rPr lang="it-IT" sz="1800" b="0" strike="noStrike" spc="-1" dirty="0">
                    <a:solidFill>
                      <a:srgbClr val="000000"/>
                    </a:solidFill>
                    <a:latin typeface="Calibri"/>
                    <a:ea typeface="DejaVu Sans"/>
                  </a:rPr>
                  <a:t> </a:t>
                </a:r>
                <a:r>
                  <a:rPr lang="it-IT" sz="1800" b="0" strike="noStrike" spc="-1" dirty="0" err="1">
                    <a:solidFill>
                      <a:srgbClr val="000000"/>
                    </a:solidFill>
                    <a:latin typeface="Calibri"/>
                    <a:ea typeface="DejaVu Sans"/>
                  </a:rPr>
                  <a:t>coefficients</a:t>
                </a:r>
                <a:endParaRPr lang="it-IT" sz="1800" b="0" strike="noStrike" spc="-1" dirty="0">
                  <a:latin typeface="Arial"/>
                </a:endParaRPr>
              </a:p>
            </p:txBody>
          </p:sp>
          <p:sp>
            <p:nvSpPr>
              <p:cNvPr id="724" name="CustomShape 25"/>
              <p:cNvSpPr/>
              <p:nvPr/>
            </p:nvSpPr>
            <p:spPr>
              <a:xfrm>
                <a:off x="2376720" y="4693320"/>
                <a:ext cx="92808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0" strike="noStrike" spc="-1">
                    <a:solidFill>
                      <a:srgbClr val="000000"/>
                    </a:solidFill>
                    <a:latin typeface="Calibri"/>
                    <a:ea typeface="DejaVu Sans"/>
                  </a:rPr>
                  <a:t>swelling</a:t>
                </a:r>
                <a:endParaRPr lang="it-IT" sz="1800" b="0" strike="noStrike" spc="-1">
                  <a:latin typeface="Arial"/>
                </a:endParaRPr>
              </a:p>
            </p:txBody>
          </p:sp>
        </p:grpSp>
        <p:sp>
          <p:nvSpPr>
            <p:cNvPr id="725" name="CustomShape 26"/>
            <p:cNvSpPr/>
            <p:nvPr/>
          </p:nvSpPr>
          <p:spPr>
            <a:xfrm>
              <a:off x="1446840" y="3901680"/>
              <a:ext cx="1424520" cy="374760"/>
            </a:xfrm>
            <a:prstGeom prst="roundRect">
              <a:avLst>
                <a:gd name="adj" fmla="val 16667"/>
              </a:avLst>
            </a:prstGeom>
            <a:solidFill>
              <a:srgbClr val="9BBB59"/>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Computes?</a:t>
              </a:r>
              <a:endParaRPr lang="it-IT" sz="1800" b="0" strike="noStrike" spc="-1">
                <a:latin typeface="Arial"/>
              </a:endParaRPr>
            </a:p>
          </p:txBody>
        </p:sp>
      </p:grpSp>
      <p:sp>
        <p:nvSpPr>
          <p:cNvPr id="726" name="CustomShape 27"/>
          <p:cNvSpPr/>
          <p:nvPr/>
        </p:nvSpPr>
        <p:spPr>
          <a:xfrm>
            <a:off x="6009840" y="4979520"/>
            <a:ext cx="1424520" cy="37476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simulation</a:t>
            </a:r>
            <a:endParaRPr lang="it-IT" sz="1800" b="0" strike="noStrike" spc="-1">
              <a:latin typeface="Arial"/>
            </a:endParaRPr>
          </a:p>
        </p:txBody>
      </p:sp>
      <p:sp>
        <p:nvSpPr>
          <p:cNvPr id="727" name="CustomShape 28"/>
          <p:cNvSpPr/>
          <p:nvPr/>
        </p:nvSpPr>
        <p:spPr>
          <a:xfrm>
            <a:off x="7594200" y="4970520"/>
            <a:ext cx="1424520" cy="37476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validation</a:t>
            </a:r>
            <a:endParaRPr lang="it-IT" sz="1800" b="0" strike="noStrike" spc="-1">
              <a:latin typeface="Arial"/>
            </a:endParaRPr>
          </a:p>
        </p:txBody>
      </p:sp>
      <p:sp>
        <p:nvSpPr>
          <p:cNvPr id="728" name="CustomShape 29"/>
          <p:cNvSpPr/>
          <p:nvPr/>
        </p:nvSpPr>
        <p:spPr>
          <a:xfrm>
            <a:off x="6879960" y="5541480"/>
            <a:ext cx="1424520" cy="37476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prediction</a:t>
            </a:r>
            <a:endParaRPr lang="it-IT" sz="1800" b="0" strike="noStrike" spc="-1">
              <a:latin typeface="Arial"/>
            </a:endParaRPr>
          </a:p>
        </p:txBody>
      </p:sp>
      <p:sp>
        <p:nvSpPr>
          <p:cNvPr id="729" name="CustomShape 30"/>
          <p:cNvSpPr/>
          <p:nvPr/>
        </p:nvSpPr>
        <p:spPr>
          <a:xfrm>
            <a:off x="6721560" y="4669560"/>
            <a:ext cx="1429560" cy="214920"/>
          </a:xfrm>
          <a:prstGeom prst="curvedDownArrow">
            <a:avLst>
              <a:gd name="adj1" fmla="val 25000"/>
              <a:gd name="adj2" fmla="val 50000"/>
              <a:gd name="adj3" fmla="val 25000"/>
            </a:avLst>
          </a:prstGeom>
          <a:noFill/>
          <a:ln w="9360">
            <a:noFill/>
          </a:ln>
        </p:spPr>
        <p:style>
          <a:lnRef idx="0">
            <a:scrgbClr r="0" g="0" b="0"/>
          </a:lnRef>
          <a:fillRef idx="0">
            <a:scrgbClr r="0" g="0" b="0"/>
          </a:fillRef>
          <a:effectRef idx="0">
            <a:scrgbClr r="0" g="0" b="0"/>
          </a:effectRef>
          <a:fontRef idx="minor"/>
        </p:style>
      </p:sp>
      <p:sp>
        <p:nvSpPr>
          <p:cNvPr id="730" name="CustomShape 31"/>
          <p:cNvSpPr/>
          <p:nvPr/>
        </p:nvSpPr>
        <p:spPr>
          <a:xfrm rot="2275200" flipV="1">
            <a:off x="6300720" y="5551920"/>
            <a:ext cx="543960" cy="198720"/>
          </a:xfrm>
          <a:prstGeom prst="curvedDownArrow">
            <a:avLst>
              <a:gd name="adj1" fmla="val 25000"/>
              <a:gd name="adj2" fmla="val 50000"/>
              <a:gd name="adj3" fmla="val 25000"/>
            </a:avLst>
          </a:prstGeom>
          <a:noFill/>
          <a:ln w="9360">
            <a:noFill/>
          </a:ln>
        </p:spPr>
        <p:style>
          <a:lnRef idx="0">
            <a:scrgbClr r="0" g="0" b="0"/>
          </a:lnRef>
          <a:fillRef idx="0">
            <a:scrgbClr r="0" g="0" b="0"/>
          </a:fillRef>
          <a:effectRef idx="0">
            <a:scrgbClr r="0" g="0" b="0"/>
          </a:effectRef>
          <a:fontRef idx="minor"/>
        </p:style>
      </p:sp>
      <p:sp>
        <p:nvSpPr>
          <p:cNvPr id="731" name="CustomShape 32"/>
          <p:cNvSpPr/>
          <p:nvPr/>
        </p:nvSpPr>
        <p:spPr>
          <a:xfrm flipH="1" flipV="1">
            <a:off x="6795000" y="4790880"/>
            <a:ext cx="1273680" cy="175320"/>
          </a:xfrm>
          <a:prstGeom prst="curvedUpArrow">
            <a:avLst>
              <a:gd name="adj1" fmla="val 25000"/>
              <a:gd name="adj2" fmla="val 50000"/>
              <a:gd name="adj3" fmla="val 25000"/>
            </a:avLst>
          </a:prstGeom>
          <a:noFill/>
          <a:ln w="9360">
            <a:noFill/>
          </a:ln>
        </p:spPr>
        <p:style>
          <a:lnRef idx="0">
            <a:scrgbClr r="0" g="0" b="0"/>
          </a:lnRef>
          <a:fillRef idx="0">
            <a:scrgbClr r="0" g="0" b="0"/>
          </a:fillRef>
          <a:effectRef idx="0">
            <a:scrgbClr r="0" g="0" b="0"/>
          </a:effectRef>
          <a:fontRef idx="minor"/>
        </p:style>
      </p:sp>
      <p:sp>
        <p:nvSpPr>
          <p:cNvPr id="35" name="CustomShape 27">
            <a:extLst>
              <a:ext uri="{FF2B5EF4-FFF2-40B4-BE49-F238E27FC236}">
                <a16:creationId xmlns:a16="http://schemas.microsoft.com/office/drawing/2014/main" id="{3252AECB-20F3-4B97-A37A-E5EE1FA336F1}"/>
              </a:ext>
            </a:extLst>
          </p:cNvPr>
          <p:cNvSpPr/>
          <p:nvPr/>
        </p:nvSpPr>
        <p:spPr>
          <a:xfrm>
            <a:off x="6009840" y="4979520"/>
            <a:ext cx="1425960" cy="37620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simulation</a:t>
            </a:r>
            <a:endParaRPr lang="it-IT" sz="1800" b="0" strike="noStrike" spc="-1">
              <a:latin typeface="Arial"/>
            </a:endParaRPr>
          </a:p>
        </p:txBody>
      </p:sp>
      <p:sp>
        <p:nvSpPr>
          <p:cNvPr id="36" name="CustomShape 28">
            <a:extLst>
              <a:ext uri="{FF2B5EF4-FFF2-40B4-BE49-F238E27FC236}">
                <a16:creationId xmlns:a16="http://schemas.microsoft.com/office/drawing/2014/main" id="{15182694-FC31-4D9D-B793-C945B1B67903}"/>
              </a:ext>
            </a:extLst>
          </p:cNvPr>
          <p:cNvSpPr/>
          <p:nvPr/>
        </p:nvSpPr>
        <p:spPr>
          <a:xfrm>
            <a:off x="7594200" y="4970520"/>
            <a:ext cx="1425960" cy="37620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validation</a:t>
            </a:r>
            <a:endParaRPr lang="it-IT" sz="1800" b="0" strike="noStrike" spc="-1">
              <a:latin typeface="Arial"/>
            </a:endParaRPr>
          </a:p>
        </p:txBody>
      </p:sp>
      <p:sp>
        <p:nvSpPr>
          <p:cNvPr id="37" name="CustomShape 29">
            <a:extLst>
              <a:ext uri="{FF2B5EF4-FFF2-40B4-BE49-F238E27FC236}">
                <a16:creationId xmlns:a16="http://schemas.microsoft.com/office/drawing/2014/main" id="{A9DB624D-C917-45C0-953B-3E943C15C390}"/>
              </a:ext>
            </a:extLst>
          </p:cNvPr>
          <p:cNvSpPr/>
          <p:nvPr/>
        </p:nvSpPr>
        <p:spPr>
          <a:xfrm>
            <a:off x="6879960" y="5541480"/>
            <a:ext cx="1425960" cy="37620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prediction</a:t>
            </a:r>
            <a:endParaRPr lang="it-IT" sz="1800" b="0" strike="noStrike" spc="-1">
              <a:latin typeface="Arial"/>
            </a:endParaRPr>
          </a:p>
        </p:txBody>
      </p:sp>
      <p:sp>
        <p:nvSpPr>
          <p:cNvPr id="38" name="CustomShape 30">
            <a:extLst>
              <a:ext uri="{FF2B5EF4-FFF2-40B4-BE49-F238E27FC236}">
                <a16:creationId xmlns:a16="http://schemas.microsoft.com/office/drawing/2014/main" id="{84ED022E-A4E1-4938-A97E-B68277B4AFA4}"/>
              </a:ext>
            </a:extLst>
          </p:cNvPr>
          <p:cNvSpPr/>
          <p:nvPr/>
        </p:nvSpPr>
        <p:spPr>
          <a:xfrm>
            <a:off x="6721560" y="4669560"/>
            <a:ext cx="1431000" cy="216360"/>
          </a:xfrm>
          <a:prstGeom prst="curvedDownArrow">
            <a:avLst>
              <a:gd name="adj1" fmla="val 25000"/>
              <a:gd name="adj2" fmla="val 50000"/>
              <a:gd name="adj3" fmla="val 25000"/>
            </a:avLst>
          </a:prstGeom>
          <a:noFill/>
          <a:ln w="9360">
            <a:solidFill>
              <a:srgbClr val="000000"/>
            </a:solidFill>
            <a:round/>
          </a:ln>
        </p:spPr>
        <p:style>
          <a:lnRef idx="0">
            <a:scrgbClr r="0" g="0" b="0"/>
          </a:lnRef>
          <a:fillRef idx="0">
            <a:scrgbClr r="0" g="0" b="0"/>
          </a:fillRef>
          <a:effectRef idx="0">
            <a:scrgbClr r="0" g="0" b="0"/>
          </a:effectRef>
          <a:fontRef idx="minor"/>
        </p:style>
      </p:sp>
      <p:sp>
        <p:nvSpPr>
          <p:cNvPr id="39" name="CustomShape 31">
            <a:extLst>
              <a:ext uri="{FF2B5EF4-FFF2-40B4-BE49-F238E27FC236}">
                <a16:creationId xmlns:a16="http://schemas.microsoft.com/office/drawing/2014/main" id="{E6B51B05-FE4B-4F4F-A42E-869783424021}"/>
              </a:ext>
            </a:extLst>
          </p:cNvPr>
          <p:cNvSpPr/>
          <p:nvPr/>
        </p:nvSpPr>
        <p:spPr>
          <a:xfrm rot="2275200" flipV="1">
            <a:off x="6301800" y="5552640"/>
            <a:ext cx="545760" cy="200520"/>
          </a:xfrm>
          <a:prstGeom prst="curvedDownArrow">
            <a:avLst>
              <a:gd name="adj1" fmla="val 25000"/>
              <a:gd name="adj2" fmla="val 50000"/>
              <a:gd name="adj3" fmla="val 25000"/>
            </a:avLst>
          </a:prstGeom>
          <a:noFill/>
          <a:ln w="9360">
            <a:solidFill>
              <a:srgbClr val="000000"/>
            </a:solidFill>
            <a:round/>
          </a:ln>
        </p:spPr>
        <p:style>
          <a:lnRef idx="0">
            <a:scrgbClr r="0" g="0" b="0"/>
          </a:lnRef>
          <a:fillRef idx="0">
            <a:scrgbClr r="0" g="0" b="0"/>
          </a:fillRef>
          <a:effectRef idx="0">
            <a:scrgbClr r="0" g="0" b="0"/>
          </a:effectRef>
          <a:fontRef idx="minor"/>
        </p:style>
      </p:sp>
      <p:sp>
        <p:nvSpPr>
          <p:cNvPr id="40" name="CustomShape 32">
            <a:extLst>
              <a:ext uri="{FF2B5EF4-FFF2-40B4-BE49-F238E27FC236}">
                <a16:creationId xmlns:a16="http://schemas.microsoft.com/office/drawing/2014/main" id="{856DE6C7-1135-4368-AEBE-8105BA8BEB5C}"/>
              </a:ext>
            </a:extLst>
          </p:cNvPr>
          <p:cNvSpPr/>
          <p:nvPr/>
        </p:nvSpPr>
        <p:spPr>
          <a:xfrm flipH="1" flipV="1">
            <a:off x="6796440" y="4792320"/>
            <a:ext cx="1275120" cy="176760"/>
          </a:xfrm>
          <a:prstGeom prst="curvedUpArrow">
            <a:avLst>
              <a:gd name="adj1" fmla="val 25000"/>
              <a:gd name="adj2" fmla="val 50000"/>
              <a:gd name="adj3" fmla="val 25000"/>
            </a:avLst>
          </a:prstGeom>
          <a:noFill/>
          <a:ln w="9360">
            <a:solidFill>
              <a:srgbClr val="000000"/>
            </a:solidFill>
            <a:round/>
          </a:ln>
        </p:spPr>
        <p:style>
          <a:lnRef idx="0">
            <a:scrgbClr r="0" g="0" b="0"/>
          </a:lnRef>
          <a:fillRef idx="0">
            <a:scrgbClr r="0" g="0" b="0"/>
          </a:fillRef>
          <a:effectRef idx="0">
            <a:scrgbClr r="0" g="0" b="0"/>
          </a:effectRef>
          <a:fontRef idx="minor"/>
        </p:style>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2"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Molecular Dynamics</a:t>
            </a:r>
            <a:endParaRPr lang="it-IT" sz="2200" b="0" strike="noStrike" spc="-1">
              <a:latin typeface="Arial"/>
            </a:endParaRPr>
          </a:p>
        </p:txBody>
      </p:sp>
      <p:sp>
        <p:nvSpPr>
          <p:cNvPr id="733" name="CustomShape 2"/>
          <p:cNvSpPr/>
          <p:nvPr/>
        </p:nvSpPr>
        <p:spPr>
          <a:xfrm>
            <a:off x="682693" y="1924020"/>
            <a:ext cx="7494840" cy="200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..is the solution of the classical equations of motion for a system of N atoms or molecules in order to obtain the time evolution of the system</a:t>
            </a:r>
            <a:endParaRPr lang="it-IT" sz="1800" b="0" strike="noStrike" spc="-1">
              <a:latin typeface="Arial"/>
            </a:endParaRPr>
          </a:p>
          <a:p>
            <a:pPr>
              <a:lnSpc>
                <a:spcPct val="100000"/>
              </a:lnSpc>
            </a:pPr>
            <a:endParaRPr lang="it-IT" sz="1800" b="0" strike="noStrike" spc="-1">
              <a:latin typeface="Arial"/>
            </a:endParaRPr>
          </a:p>
          <a:p>
            <a:pPr>
              <a:lnSpc>
                <a:spcPct val="100000"/>
              </a:lnSpc>
            </a:pPr>
            <a:r>
              <a:rPr lang="it-IT" sz="1800" b="0" strike="noStrike" spc="-1">
                <a:solidFill>
                  <a:srgbClr val="000000"/>
                </a:solidFill>
                <a:latin typeface="Arial"/>
                <a:ea typeface="DejaVu Sans"/>
              </a:rPr>
              <a:t>Requires the definition of the </a:t>
            </a:r>
            <a:r>
              <a:rPr lang="it-IT" sz="1800" b="1" strike="noStrike" spc="-1">
                <a:solidFill>
                  <a:srgbClr val="000000"/>
                </a:solidFill>
                <a:latin typeface="Arial"/>
                <a:ea typeface="DejaVu Sans"/>
              </a:rPr>
              <a:t>potential</a:t>
            </a:r>
            <a:r>
              <a:rPr lang="it-IT" sz="1800" b="0" strike="noStrike" spc="-1">
                <a:solidFill>
                  <a:srgbClr val="000000"/>
                </a:solidFill>
                <a:latin typeface="Arial"/>
                <a:ea typeface="DejaVu Sans"/>
              </a:rPr>
              <a:t> to compute the forces</a:t>
            </a:r>
            <a:endParaRPr lang="it-IT" sz="1800" b="0" strike="noStrike" spc="-1">
              <a:latin typeface="Arial"/>
            </a:endParaRPr>
          </a:p>
          <a:p>
            <a:pPr>
              <a:lnSpc>
                <a:spcPct val="100000"/>
              </a:lnSpc>
            </a:pPr>
            <a:endParaRPr lang="it-IT" sz="1800" b="0" strike="noStrike" spc="-1">
              <a:latin typeface="Arial"/>
            </a:endParaRPr>
          </a:p>
          <a:p>
            <a:pPr>
              <a:lnSpc>
                <a:spcPct val="100000"/>
              </a:lnSpc>
            </a:pPr>
            <a:r>
              <a:rPr lang="it-IT" sz="1800" b="0" strike="noStrike" spc="-1">
                <a:solidFill>
                  <a:srgbClr val="000000"/>
                </a:solidFill>
                <a:latin typeface="Arial"/>
                <a:ea typeface="DejaVu Sans"/>
              </a:rPr>
              <a:t>Uses algorithms to integrate</a:t>
            </a:r>
            <a:endParaRPr lang="it-IT" sz="1800" b="0" strike="noStrike" spc="-1">
              <a:latin typeface="Arial"/>
            </a:endParaRPr>
          </a:p>
          <a:p>
            <a:pPr>
              <a:lnSpc>
                <a:spcPct val="100000"/>
              </a:lnSpc>
            </a:pPr>
            <a:r>
              <a:rPr lang="it-IT" sz="1800" b="0" strike="noStrike" spc="-1">
                <a:solidFill>
                  <a:srgbClr val="000000"/>
                </a:solidFill>
                <a:latin typeface="Arial"/>
                <a:ea typeface="DejaVu Sans"/>
              </a:rPr>
              <a:t> the equations of motion</a:t>
            </a:r>
            <a:endParaRPr lang="it-IT" sz="1800" b="0" strike="noStrike" spc="-1">
              <a:latin typeface="Arial"/>
            </a:endParaRPr>
          </a:p>
        </p:txBody>
      </p:sp>
      <p:sp>
        <p:nvSpPr>
          <p:cNvPr id="734" name="Line 3"/>
          <p:cNvSpPr/>
          <p:nvPr/>
        </p:nvSpPr>
        <p:spPr>
          <a:xfrm>
            <a:off x="4248853" y="3057300"/>
            <a:ext cx="1280160" cy="914040"/>
          </a:xfrm>
          <a:prstGeom prst="line">
            <a:avLst/>
          </a:prstGeom>
          <a:ln>
            <a:solidFill>
              <a:srgbClr val="3465A4"/>
            </a:solidFill>
            <a:tailEnd type="triangle" w="med" len="med"/>
          </a:ln>
        </p:spPr>
        <p:style>
          <a:lnRef idx="0">
            <a:scrgbClr r="0" g="0" b="0"/>
          </a:lnRef>
          <a:fillRef idx="0">
            <a:scrgbClr r="0" g="0" b="0"/>
          </a:fillRef>
          <a:effectRef idx="0">
            <a:scrgbClr r="0" g="0" b="0"/>
          </a:effectRef>
          <a:fontRef idx="minor"/>
        </p:style>
      </p:sp>
      <p:sp>
        <p:nvSpPr>
          <p:cNvPr id="735" name="CustomShape 4"/>
          <p:cNvSpPr/>
          <p:nvPr/>
        </p:nvSpPr>
        <p:spPr>
          <a:xfrm>
            <a:off x="5584453" y="3844260"/>
            <a:ext cx="28692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0" strike="noStrike" spc="-1">
                <a:solidFill>
                  <a:srgbClr val="000000"/>
                </a:solidFill>
                <a:latin typeface="Arial"/>
                <a:ea typeface="DejaVu Sans"/>
              </a:rPr>
              <a:t>of crucial importance!!</a:t>
            </a:r>
            <a:endParaRPr lang="it-IT" sz="1800" b="0" strike="noStrike" spc="-1">
              <a:latin typeface="Arial"/>
            </a:endParaRPr>
          </a:p>
        </p:txBody>
      </p:sp>
      <p:sp>
        <p:nvSpPr>
          <p:cNvPr id="736" name="CustomShape 5"/>
          <p:cNvSpPr/>
          <p:nvPr/>
        </p:nvSpPr>
        <p:spPr>
          <a:xfrm>
            <a:off x="5656452" y="4118580"/>
            <a:ext cx="2431079" cy="235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050" b="0" strike="noStrike" spc="-1" dirty="0" err="1">
                <a:solidFill>
                  <a:srgbClr val="000000"/>
                </a:solidFill>
                <a:latin typeface="Arial"/>
                <a:ea typeface="DejaVu Sans"/>
              </a:rPr>
              <a:t>We</a:t>
            </a:r>
            <a:r>
              <a:rPr lang="it-IT" sz="1050" b="0" strike="noStrike" spc="-1" dirty="0">
                <a:solidFill>
                  <a:srgbClr val="000000"/>
                </a:solidFill>
                <a:latin typeface="Arial"/>
                <a:ea typeface="DejaVu Sans"/>
              </a:rPr>
              <a:t> </a:t>
            </a:r>
            <a:r>
              <a:rPr lang="it-IT" sz="1050" b="0" strike="noStrike" spc="-1" dirty="0" err="1">
                <a:solidFill>
                  <a:srgbClr val="000000"/>
                </a:solidFill>
                <a:latin typeface="Arial"/>
                <a:ea typeface="DejaVu Sans"/>
              </a:rPr>
              <a:t>chose</a:t>
            </a:r>
            <a:r>
              <a:rPr lang="it-IT" sz="1050" b="0" strike="noStrike" spc="-1" dirty="0">
                <a:solidFill>
                  <a:srgbClr val="000000"/>
                </a:solidFill>
                <a:latin typeface="Arial"/>
                <a:ea typeface="DejaVu Sans"/>
              </a:rPr>
              <a:t> </a:t>
            </a:r>
            <a:r>
              <a:rPr lang="it-IT" sz="1050" b="1" strike="noStrike" spc="-1" dirty="0">
                <a:solidFill>
                  <a:srgbClr val="000000"/>
                </a:solidFill>
                <a:latin typeface="Arial"/>
                <a:ea typeface="DejaVu Sans"/>
              </a:rPr>
              <a:t>LCBOP</a:t>
            </a:r>
            <a:r>
              <a:rPr lang="it-IT" sz="1050" b="0" strike="noStrike" spc="-1" dirty="0">
                <a:solidFill>
                  <a:srgbClr val="000000"/>
                </a:solidFill>
                <a:latin typeface="Arial"/>
                <a:ea typeface="DejaVu Sans"/>
              </a:rPr>
              <a:t> for pure </a:t>
            </a:r>
            <a:r>
              <a:rPr lang="it-IT" sz="1050" b="0" strike="noStrike" spc="-1" dirty="0" err="1">
                <a:solidFill>
                  <a:srgbClr val="000000"/>
                </a:solidFill>
                <a:latin typeface="Arial"/>
                <a:ea typeface="DejaVu Sans"/>
              </a:rPr>
              <a:t>graphite</a:t>
            </a:r>
            <a:endParaRPr lang="it-IT" sz="1050" b="0" strike="noStrike" spc="-1" dirty="0">
              <a:latin typeface="Arial"/>
            </a:endParaRPr>
          </a:p>
        </p:txBody>
      </p:sp>
      <p:sp>
        <p:nvSpPr>
          <p:cNvPr id="737" name="CustomShape 6"/>
          <p:cNvSpPr/>
          <p:nvPr/>
        </p:nvSpPr>
        <p:spPr>
          <a:xfrm>
            <a:off x="6492240" y="5943600"/>
            <a:ext cx="2831760" cy="34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900" b="0" strike="noStrike" spc="-1">
                <a:solidFill>
                  <a:srgbClr val="000000"/>
                </a:solidFill>
                <a:latin typeface="Arial"/>
                <a:ea typeface="DejaVu Sans"/>
              </a:rPr>
              <a:t>J. H. Los and A. Fasolino, Phys. Rev. B 68, 2003</a:t>
            </a:r>
            <a:endParaRPr lang="it-IT" sz="900" b="0" strike="noStrike" spc="-1">
              <a:latin typeface="Arial"/>
            </a:endParaRPr>
          </a:p>
        </p:txBody>
      </p:sp>
      <p:sp>
        <p:nvSpPr>
          <p:cNvPr id="738" name="Line 7"/>
          <p:cNvSpPr/>
          <p:nvPr/>
        </p:nvSpPr>
        <p:spPr>
          <a:xfrm>
            <a:off x="3334453" y="3643020"/>
            <a:ext cx="365760" cy="567000"/>
          </a:xfrm>
          <a:prstGeom prst="line">
            <a:avLst/>
          </a:prstGeom>
          <a:ln>
            <a:solidFill>
              <a:srgbClr val="3465A4"/>
            </a:solidFill>
            <a:tailEnd type="triangle" w="med" len="med"/>
          </a:ln>
        </p:spPr>
        <p:style>
          <a:lnRef idx="0">
            <a:scrgbClr r="0" g="0" b="0"/>
          </a:lnRef>
          <a:fillRef idx="0">
            <a:scrgbClr r="0" g="0" b="0"/>
          </a:fillRef>
          <a:effectRef idx="0">
            <a:scrgbClr r="0" g="0" b="0"/>
          </a:effectRef>
          <a:fontRef idx="minor"/>
        </p:style>
      </p:sp>
      <p:sp>
        <p:nvSpPr>
          <p:cNvPr id="739" name="CustomShape 8"/>
          <p:cNvSpPr/>
          <p:nvPr/>
        </p:nvSpPr>
        <p:spPr>
          <a:xfrm>
            <a:off x="2877252" y="4247100"/>
            <a:ext cx="2431079" cy="235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050" b="0" strike="noStrike" spc="-1" dirty="0" err="1">
                <a:solidFill>
                  <a:srgbClr val="000000"/>
                </a:solidFill>
                <a:latin typeface="Arial"/>
                <a:ea typeface="DejaVu Sans"/>
              </a:rPr>
              <a:t>We</a:t>
            </a:r>
            <a:r>
              <a:rPr lang="it-IT" sz="1050" b="0" strike="noStrike" spc="-1" dirty="0">
                <a:solidFill>
                  <a:srgbClr val="000000"/>
                </a:solidFill>
                <a:latin typeface="Arial"/>
                <a:ea typeface="DejaVu Sans"/>
              </a:rPr>
              <a:t> </a:t>
            </a:r>
            <a:r>
              <a:rPr lang="it-IT" sz="1050" b="0" strike="noStrike" spc="-1" dirty="0" err="1">
                <a:solidFill>
                  <a:srgbClr val="000000"/>
                </a:solidFill>
                <a:latin typeface="Arial"/>
                <a:ea typeface="DejaVu Sans"/>
              </a:rPr>
              <a:t>chose</a:t>
            </a:r>
            <a:r>
              <a:rPr lang="it-IT" sz="1050" b="0" strike="noStrike" spc="-1" dirty="0">
                <a:solidFill>
                  <a:srgbClr val="000000"/>
                </a:solidFill>
                <a:latin typeface="Arial"/>
                <a:ea typeface="DejaVu Sans"/>
              </a:rPr>
              <a:t> the </a:t>
            </a:r>
            <a:r>
              <a:rPr lang="it-IT" sz="1050" b="0" strike="noStrike" spc="-1" dirty="0" err="1">
                <a:solidFill>
                  <a:srgbClr val="000000"/>
                </a:solidFill>
                <a:latin typeface="Arial"/>
                <a:ea typeface="DejaVu Sans"/>
              </a:rPr>
              <a:t>usual</a:t>
            </a:r>
            <a:r>
              <a:rPr lang="it-IT" sz="1050" b="0" strike="noStrike" spc="-1" dirty="0">
                <a:solidFill>
                  <a:srgbClr val="000000"/>
                </a:solidFill>
                <a:latin typeface="Arial"/>
                <a:ea typeface="DejaVu Sans"/>
              </a:rPr>
              <a:t> </a:t>
            </a:r>
            <a:r>
              <a:rPr lang="it-IT" sz="1050" b="1" strike="noStrike" spc="-1" dirty="0" err="1">
                <a:solidFill>
                  <a:srgbClr val="000000"/>
                </a:solidFill>
                <a:latin typeface="Arial"/>
                <a:ea typeface="DejaVu Sans"/>
              </a:rPr>
              <a:t>velocity-Verlet</a:t>
            </a:r>
            <a:r>
              <a:rPr lang="it-IT" sz="1050" b="0" strike="noStrike" spc="-1" dirty="0">
                <a:solidFill>
                  <a:srgbClr val="000000"/>
                </a:solidFill>
                <a:latin typeface="Arial"/>
                <a:ea typeface="DejaVu Sans"/>
              </a:rPr>
              <a:t> </a:t>
            </a:r>
            <a:endParaRPr lang="it-IT" sz="1050" b="0" strike="noStrike" spc="-1" dirty="0">
              <a:latin typeface="Arial"/>
            </a:endParaRPr>
          </a:p>
        </p:txBody>
      </p:sp>
      <p:pic>
        <p:nvPicPr>
          <p:cNvPr id="740" name="Immagine 590"/>
          <p:cNvPicPr/>
          <p:nvPr/>
        </p:nvPicPr>
        <p:blipFill>
          <a:blip r:embed="rId2"/>
          <a:srcRect b="63513"/>
          <a:stretch/>
        </p:blipFill>
        <p:spPr>
          <a:xfrm>
            <a:off x="3198013" y="4448340"/>
            <a:ext cx="1741680" cy="272160"/>
          </a:xfrm>
          <a:prstGeom prst="rect">
            <a:avLst/>
          </a:prstGeom>
          <a:ln>
            <a:noFill/>
          </a:ln>
        </p:spPr>
      </p:pic>
      <p:pic>
        <p:nvPicPr>
          <p:cNvPr id="741" name="Immagine 591"/>
          <p:cNvPicPr/>
          <p:nvPr/>
        </p:nvPicPr>
        <p:blipFill>
          <a:blip r:embed="rId2"/>
          <a:srcRect t="60820"/>
          <a:stretch/>
        </p:blipFill>
        <p:spPr>
          <a:xfrm>
            <a:off x="3112693" y="4703220"/>
            <a:ext cx="1741680" cy="292320"/>
          </a:xfrm>
          <a:prstGeom prst="rect">
            <a:avLst/>
          </a:prstGeom>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Can Molecular Dynamics predict material behaviour?</a:t>
            </a:r>
            <a:endParaRPr lang="it-IT" sz="2200" b="0" strike="noStrike" spc="-1">
              <a:latin typeface="Arial"/>
            </a:endParaRPr>
          </a:p>
        </p:txBody>
      </p:sp>
      <p:sp>
        <p:nvSpPr>
          <p:cNvPr id="744" name="CustomShape 2"/>
          <p:cNvSpPr/>
          <p:nvPr/>
        </p:nvSpPr>
        <p:spPr>
          <a:xfrm>
            <a:off x="673560" y="2818080"/>
            <a:ext cx="3707640" cy="97704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simulation</a:t>
            </a:r>
            <a:endParaRPr lang="it-IT" sz="1800" b="0" strike="noStrike" spc="-1">
              <a:latin typeface="Arial"/>
            </a:endParaRPr>
          </a:p>
        </p:txBody>
      </p:sp>
      <p:sp>
        <p:nvSpPr>
          <p:cNvPr id="745" name="CustomShape 3"/>
          <p:cNvSpPr/>
          <p:nvPr/>
        </p:nvSpPr>
        <p:spPr>
          <a:xfrm>
            <a:off x="4794840" y="2794320"/>
            <a:ext cx="3708000" cy="97704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validation</a:t>
            </a:r>
            <a:endParaRPr lang="it-IT" sz="1800" b="0" strike="noStrike" spc="-1">
              <a:latin typeface="Arial"/>
            </a:endParaRPr>
          </a:p>
        </p:txBody>
      </p:sp>
      <p:sp>
        <p:nvSpPr>
          <p:cNvPr id="746" name="CustomShape 4"/>
          <p:cNvSpPr/>
          <p:nvPr/>
        </p:nvSpPr>
        <p:spPr>
          <a:xfrm>
            <a:off x="2937240" y="4279680"/>
            <a:ext cx="3707280" cy="977040"/>
          </a:xfrm>
          <a:prstGeom prst="roundRect">
            <a:avLst>
              <a:gd name="adj" fmla="val 16667"/>
            </a:avLst>
          </a:prstGeom>
          <a:solidFill>
            <a:srgbClr val="F79646"/>
          </a:solid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800" b="0" strike="noStrike" spc="-1">
                <a:solidFill>
                  <a:srgbClr val="FFFFFF"/>
                </a:solidFill>
                <a:latin typeface="Calibri"/>
                <a:ea typeface="DejaVu Sans"/>
              </a:rPr>
              <a:t>prediction</a:t>
            </a:r>
            <a:endParaRPr lang="it-IT" sz="1800" b="0" strike="noStrike" spc="-1">
              <a:latin typeface="Arial"/>
            </a:endParaRPr>
          </a:p>
        </p:txBody>
      </p:sp>
      <p:sp>
        <p:nvSpPr>
          <p:cNvPr id="747" name="CustomShape 5"/>
          <p:cNvSpPr/>
          <p:nvPr/>
        </p:nvSpPr>
        <p:spPr>
          <a:xfrm>
            <a:off x="2525040" y="2011680"/>
            <a:ext cx="3720960" cy="560880"/>
          </a:xfrm>
          <a:prstGeom prst="curvedDownArrow">
            <a:avLst>
              <a:gd name="adj1" fmla="val 25000"/>
              <a:gd name="adj2" fmla="val 50000"/>
              <a:gd name="adj3" fmla="val 25000"/>
            </a:avLst>
          </a:prstGeom>
          <a:noFill/>
          <a:ln w="9360">
            <a:solidFill>
              <a:schemeClr val="tx1"/>
            </a:solidFill>
          </a:ln>
        </p:spPr>
        <p:style>
          <a:lnRef idx="0">
            <a:scrgbClr r="0" g="0" b="0"/>
          </a:lnRef>
          <a:fillRef idx="0">
            <a:scrgbClr r="0" g="0" b="0"/>
          </a:fillRef>
          <a:effectRef idx="0">
            <a:scrgbClr r="0" g="0" b="0"/>
          </a:effectRef>
          <a:fontRef idx="minor"/>
        </p:style>
      </p:sp>
      <p:sp>
        <p:nvSpPr>
          <p:cNvPr id="748" name="CustomShape 6"/>
          <p:cNvSpPr/>
          <p:nvPr/>
        </p:nvSpPr>
        <p:spPr>
          <a:xfrm rot="2275200" flipV="1">
            <a:off x="1431360" y="4309200"/>
            <a:ext cx="1418760" cy="519480"/>
          </a:xfrm>
          <a:prstGeom prst="curvedDownArrow">
            <a:avLst>
              <a:gd name="adj1" fmla="val 25000"/>
              <a:gd name="adj2" fmla="val 50000"/>
              <a:gd name="adj3" fmla="val 25000"/>
            </a:avLst>
          </a:prstGeom>
          <a:noFill/>
          <a:ln w="9360">
            <a:solidFill>
              <a:schemeClr val="tx1"/>
            </a:solidFill>
          </a:ln>
        </p:spPr>
        <p:style>
          <a:lnRef idx="0">
            <a:scrgbClr r="0" g="0" b="0"/>
          </a:lnRef>
          <a:fillRef idx="0">
            <a:scrgbClr r="0" g="0" b="0"/>
          </a:fillRef>
          <a:effectRef idx="0">
            <a:scrgbClr r="0" g="0" b="0"/>
          </a:effectRef>
          <a:fontRef idx="minor"/>
        </p:style>
      </p:sp>
      <p:sp>
        <p:nvSpPr>
          <p:cNvPr id="749" name="CustomShape 7"/>
          <p:cNvSpPr/>
          <p:nvPr/>
        </p:nvSpPr>
        <p:spPr>
          <a:xfrm flipH="1" flipV="1">
            <a:off x="2718360" y="2330280"/>
            <a:ext cx="3314880" cy="457560"/>
          </a:xfrm>
          <a:prstGeom prst="curvedUpArrow">
            <a:avLst>
              <a:gd name="adj1" fmla="val 25000"/>
              <a:gd name="adj2" fmla="val 50000"/>
              <a:gd name="adj3" fmla="val 25000"/>
            </a:avLst>
          </a:prstGeom>
          <a:noFill/>
          <a:ln w="9360">
            <a:solidFill>
              <a:schemeClr val="tx1"/>
            </a:solidFill>
          </a:ln>
        </p:spPr>
        <p:style>
          <a:lnRef idx="0">
            <a:scrgbClr r="0" g="0" b="0"/>
          </a:lnRef>
          <a:fillRef idx="0">
            <a:scrgbClr r="0" g="0" b="0"/>
          </a:fillRef>
          <a:effectRef idx="0">
            <a:scrgbClr r="0" g="0" b="0"/>
          </a:effectRef>
          <a:fontRef idx="minor"/>
        </p:style>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Validation</a:t>
            </a:r>
            <a:endParaRPr lang="it-IT" sz="2200" b="0" strike="noStrike" spc="-1">
              <a:latin typeface="Arial"/>
            </a:endParaRPr>
          </a:p>
        </p:txBody>
      </p:sp>
      <p:sp>
        <p:nvSpPr>
          <p:cNvPr id="751" name="CustomShape 2"/>
          <p:cNvSpPr/>
          <p:nvPr/>
        </p:nvSpPr>
        <p:spPr>
          <a:xfrm>
            <a:off x="274320" y="1737360"/>
            <a:ext cx="3930120" cy="200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it-IT" sz="1800" b="1" strike="noStrike" spc="-1" err="1">
                <a:solidFill>
                  <a:srgbClr val="000000"/>
                </a:solidFill>
                <a:latin typeface="Arial"/>
                <a:ea typeface="DejaVu Sans"/>
              </a:rPr>
              <a:t>Potential</a:t>
            </a:r>
            <a:r>
              <a:rPr lang="it-IT" sz="1800" b="1" strike="noStrike" spc="-1">
                <a:solidFill>
                  <a:srgbClr val="000000"/>
                </a:solidFill>
                <a:latin typeface="Arial"/>
                <a:ea typeface="DejaVu Sans"/>
              </a:rPr>
              <a:t> </a:t>
            </a:r>
            <a:r>
              <a:rPr lang="it-IT" sz="1800" b="1" strike="noStrike" spc="-1" err="1">
                <a:solidFill>
                  <a:srgbClr val="000000"/>
                </a:solidFill>
                <a:latin typeface="Arial"/>
                <a:ea typeface="DejaVu Sans"/>
              </a:rPr>
              <a:t>validation</a:t>
            </a:r>
            <a:r>
              <a:rPr lang="it-IT" sz="1800" b="1" strike="noStrike" spc="-1">
                <a:solidFill>
                  <a:srgbClr val="000000"/>
                </a:solidFill>
                <a:latin typeface="Arial"/>
                <a:ea typeface="DejaVu Sans"/>
              </a:rPr>
              <a:t>:</a:t>
            </a:r>
            <a:endParaRPr lang="it-IT" sz="1800" b="0" strike="noStrike" spc="-1">
              <a:latin typeface="Arial"/>
            </a:endParaRPr>
          </a:p>
          <a:p>
            <a:pPr>
              <a:lnSpc>
                <a:spcPct val="100000"/>
              </a:lnSpc>
            </a:pPr>
            <a:r>
              <a:rPr lang="it-IT" sz="1600" b="0" strike="noStrike" spc="-1">
                <a:solidFill>
                  <a:srgbClr val="000000"/>
                </a:solidFill>
                <a:latin typeface="Arial"/>
                <a:ea typeface="Noto Sans CJK SC"/>
              </a:rPr>
              <a:t>Test on the </a:t>
            </a:r>
            <a:r>
              <a:rPr lang="it-IT" sz="1600" b="0" strike="noStrike" spc="-1" err="1">
                <a:solidFill>
                  <a:srgbClr val="000000"/>
                </a:solidFill>
                <a:latin typeface="Arial"/>
                <a:ea typeface="Noto Sans CJK SC"/>
              </a:rPr>
              <a:t>amourphous</a:t>
            </a:r>
            <a:r>
              <a:rPr lang="it-IT" sz="1600" b="0" strike="noStrike" spc="-1">
                <a:solidFill>
                  <a:srgbClr val="000000"/>
                </a:solidFill>
                <a:latin typeface="Arial"/>
                <a:ea typeface="Noto Sans CJK SC"/>
              </a:rPr>
              <a:t> state </a:t>
            </a:r>
            <a:r>
              <a:rPr lang="it-IT" sz="1600" b="0" strike="noStrike" spc="-1" err="1">
                <a:solidFill>
                  <a:srgbClr val="000000"/>
                </a:solidFill>
                <a:latin typeface="Arial"/>
                <a:ea typeface="DejaVu Sans"/>
              </a:rPr>
              <a:t>created</a:t>
            </a:r>
            <a:r>
              <a:rPr lang="it-IT" sz="1600" b="0" strike="noStrike" spc="-1">
                <a:solidFill>
                  <a:srgbClr val="000000"/>
                </a:solidFill>
                <a:latin typeface="Arial"/>
                <a:ea typeface="DejaVu Sans"/>
              </a:rPr>
              <a:t> by quenching a 12800 </a:t>
            </a:r>
            <a:r>
              <a:rPr lang="it-IT" sz="1600" b="0" strike="noStrike" spc="-1" err="1">
                <a:solidFill>
                  <a:srgbClr val="000000"/>
                </a:solidFill>
                <a:latin typeface="Arial"/>
                <a:ea typeface="DejaVu Sans"/>
              </a:rPr>
              <a:t>atom</a:t>
            </a:r>
            <a:r>
              <a:rPr lang="it-IT" sz="1600" b="0" strike="noStrike" spc="-1">
                <a:solidFill>
                  <a:srgbClr val="000000"/>
                </a:solidFill>
                <a:latin typeface="Arial"/>
                <a:ea typeface="DejaVu Sans"/>
              </a:rPr>
              <a:t> </a:t>
            </a:r>
            <a:r>
              <a:rPr lang="it-IT" sz="1600" b="0" strike="noStrike" spc="-1" err="1">
                <a:solidFill>
                  <a:srgbClr val="000000"/>
                </a:solidFill>
                <a:latin typeface="Arial"/>
                <a:ea typeface="DejaVu Sans"/>
              </a:rPr>
              <a:t>supercell</a:t>
            </a:r>
            <a:r>
              <a:rPr lang="it-IT" sz="1600" b="0" strike="noStrike" spc="-1">
                <a:solidFill>
                  <a:srgbClr val="000000"/>
                </a:solidFill>
                <a:latin typeface="Arial"/>
                <a:ea typeface="DejaVu Sans"/>
              </a:rPr>
              <a:t> from 10’000 K to 1 K, </a:t>
            </a:r>
            <a:r>
              <a:rPr lang="it-IT" sz="1600" b="0" strike="noStrike" spc="-1" err="1">
                <a:solidFill>
                  <a:srgbClr val="000000"/>
                </a:solidFill>
                <a:latin typeface="Arial"/>
                <a:ea typeface="DejaVu Sans"/>
              </a:rPr>
              <a:t>followed</a:t>
            </a:r>
            <a:r>
              <a:rPr lang="it-IT" sz="1600" b="0" strike="noStrike" spc="-1">
                <a:solidFill>
                  <a:srgbClr val="000000"/>
                </a:solidFill>
                <a:latin typeface="Arial"/>
                <a:ea typeface="DejaVu Sans"/>
              </a:rPr>
              <a:t> by </a:t>
            </a:r>
            <a:r>
              <a:rPr lang="it-IT" sz="1600" b="0" strike="noStrike" spc="-1" err="1">
                <a:solidFill>
                  <a:srgbClr val="000000"/>
                </a:solidFill>
                <a:latin typeface="Arial"/>
                <a:ea typeface="DejaVu Sans"/>
              </a:rPr>
              <a:t>relaxation</a:t>
            </a:r>
            <a:r>
              <a:rPr lang="it-IT" sz="1600" b="0" strike="noStrike" spc="-1">
                <a:solidFill>
                  <a:srgbClr val="000000"/>
                </a:solidFill>
                <a:latin typeface="Arial"/>
                <a:ea typeface="DejaVu Sans"/>
              </a:rPr>
              <a:t> by </a:t>
            </a:r>
            <a:r>
              <a:rPr lang="it-IT" sz="1600" b="0" strike="noStrike" spc="-1" err="1">
                <a:solidFill>
                  <a:srgbClr val="000000"/>
                </a:solidFill>
                <a:latin typeface="Arial"/>
                <a:ea typeface="DejaVu Sans"/>
              </a:rPr>
              <a:t>static</a:t>
            </a:r>
            <a:r>
              <a:rPr lang="it-IT" sz="1600" b="0" strike="noStrike" spc="-1">
                <a:solidFill>
                  <a:srgbClr val="000000"/>
                </a:solidFill>
                <a:latin typeface="Arial"/>
                <a:ea typeface="DejaVu Sans"/>
              </a:rPr>
              <a:t> procedure of energy </a:t>
            </a:r>
            <a:r>
              <a:rPr lang="it-IT" sz="1600" b="0" strike="noStrike" spc="-1" err="1">
                <a:solidFill>
                  <a:srgbClr val="000000"/>
                </a:solidFill>
                <a:latin typeface="Arial"/>
                <a:ea typeface="DejaVu Sans"/>
              </a:rPr>
              <a:t>minimisation</a:t>
            </a:r>
            <a:endParaRPr lang="it-IT" sz="1600" b="0" strike="noStrike" spc="-1" err="1">
              <a:latin typeface="Arial"/>
            </a:endParaRPr>
          </a:p>
          <a:p>
            <a:pPr>
              <a:lnSpc>
                <a:spcPct val="100000"/>
              </a:lnSpc>
            </a:pPr>
            <a:r>
              <a:rPr lang="it-IT" sz="1600" b="0" strike="noStrike" spc="-1" err="1">
                <a:solidFill>
                  <a:srgbClr val="000000"/>
                </a:solidFill>
                <a:latin typeface="Arial"/>
                <a:ea typeface="DejaVu Sans"/>
              </a:rPr>
              <a:t>This</a:t>
            </a:r>
            <a:r>
              <a:rPr lang="it-IT" sz="1600" b="0" strike="noStrike" spc="-1">
                <a:solidFill>
                  <a:srgbClr val="000000"/>
                </a:solidFill>
                <a:latin typeface="Arial"/>
                <a:ea typeface="DejaVu Sans"/>
              </a:rPr>
              <a:t> state </a:t>
            </a:r>
            <a:r>
              <a:rPr lang="it-IT" sz="1600" b="0" strike="noStrike" spc="-1" err="1">
                <a:solidFill>
                  <a:srgbClr val="000000"/>
                </a:solidFill>
                <a:latin typeface="Arial"/>
                <a:ea typeface="DejaVu Sans"/>
              </a:rPr>
              <a:t>should</a:t>
            </a:r>
            <a:r>
              <a:rPr lang="it-IT" sz="1600" b="0" strike="noStrike" spc="-1">
                <a:solidFill>
                  <a:srgbClr val="000000"/>
                </a:solidFill>
                <a:latin typeface="Arial"/>
                <a:ea typeface="DejaVu Sans"/>
              </a:rPr>
              <a:t> be the </a:t>
            </a:r>
            <a:r>
              <a:rPr lang="it-IT" sz="1600" b="0" strike="noStrike" spc="-1" err="1">
                <a:solidFill>
                  <a:srgbClr val="000000"/>
                </a:solidFill>
                <a:latin typeface="Arial"/>
                <a:ea typeface="DejaVu Sans"/>
              </a:rPr>
              <a:t>least</a:t>
            </a:r>
            <a:r>
              <a:rPr lang="it-IT" sz="1600" b="0" strike="noStrike" spc="-1">
                <a:solidFill>
                  <a:srgbClr val="000000"/>
                </a:solidFill>
                <a:latin typeface="Arial"/>
                <a:ea typeface="DejaVu Sans"/>
              </a:rPr>
              <a:t> </a:t>
            </a:r>
            <a:r>
              <a:rPr lang="it-IT" sz="1600" b="0" strike="noStrike" spc="-1" err="1">
                <a:solidFill>
                  <a:srgbClr val="000000"/>
                </a:solidFill>
                <a:latin typeface="Arial"/>
                <a:ea typeface="DejaVu Sans"/>
              </a:rPr>
              <a:t>stable</a:t>
            </a:r>
            <a:r>
              <a:rPr lang="it-IT" sz="1600" b="0" strike="noStrike" spc="-1">
                <a:solidFill>
                  <a:srgbClr val="000000"/>
                </a:solidFill>
                <a:latin typeface="Arial"/>
                <a:ea typeface="DejaVu Sans"/>
              </a:rPr>
              <a:t> to </a:t>
            </a:r>
            <a:r>
              <a:rPr lang="it-IT" sz="1600" b="0" strike="noStrike" spc="-1" err="1">
                <a:solidFill>
                  <a:srgbClr val="000000"/>
                </a:solidFill>
                <a:latin typeface="Arial"/>
                <a:ea typeface="DejaVu Sans"/>
              </a:rPr>
              <a:t>avoid</a:t>
            </a:r>
            <a:r>
              <a:rPr lang="it-IT" sz="1600" b="0" strike="noStrike" spc="-1">
                <a:solidFill>
                  <a:srgbClr val="000000"/>
                </a:solidFill>
                <a:latin typeface="Arial"/>
                <a:ea typeface="DejaVu Sans"/>
              </a:rPr>
              <a:t> </a:t>
            </a:r>
            <a:r>
              <a:rPr lang="it-IT" sz="1600" b="0" strike="noStrike" spc="-1" err="1">
                <a:solidFill>
                  <a:srgbClr val="000000"/>
                </a:solidFill>
                <a:latin typeface="Arial"/>
                <a:ea typeface="DejaVu Sans"/>
              </a:rPr>
              <a:t>any</a:t>
            </a:r>
            <a:r>
              <a:rPr lang="it-IT" sz="1600" b="0" strike="noStrike" spc="-1">
                <a:solidFill>
                  <a:srgbClr val="000000"/>
                </a:solidFill>
                <a:latin typeface="Arial"/>
                <a:ea typeface="DejaVu Sans"/>
              </a:rPr>
              <a:t> non-</a:t>
            </a:r>
            <a:r>
              <a:rPr lang="it-IT" sz="1600" b="0" strike="noStrike" spc="-1" err="1">
                <a:solidFill>
                  <a:srgbClr val="000000"/>
                </a:solidFill>
                <a:latin typeface="Arial"/>
                <a:ea typeface="DejaVu Sans"/>
              </a:rPr>
              <a:t>physical</a:t>
            </a:r>
            <a:r>
              <a:rPr lang="it-IT" sz="1600" b="0" strike="noStrike" spc="-1">
                <a:solidFill>
                  <a:srgbClr val="000000"/>
                </a:solidFill>
                <a:latin typeface="Arial"/>
                <a:ea typeface="DejaVu Sans"/>
              </a:rPr>
              <a:t> </a:t>
            </a:r>
            <a:r>
              <a:rPr lang="it-IT" sz="1600" b="0" strike="noStrike" spc="-1" err="1">
                <a:solidFill>
                  <a:srgbClr val="000000"/>
                </a:solidFill>
                <a:latin typeface="Arial"/>
                <a:ea typeface="DejaVu Sans"/>
              </a:rPr>
              <a:t>stabilisation</a:t>
            </a:r>
            <a:endParaRPr lang="it-IT" sz="1600" b="0" strike="noStrike" spc="-1" err="1">
              <a:latin typeface="Arial"/>
            </a:endParaRPr>
          </a:p>
        </p:txBody>
      </p:sp>
      <p:sp>
        <p:nvSpPr>
          <p:cNvPr id="752" name="CustomShape 3"/>
          <p:cNvSpPr/>
          <p:nvPr/>
        </p:nvSpPr>
        <p:spPr>
          <a:xfrm>
            <a:off x="183240" y="4580280"/>
            <a:ext cx="7895440" cy="1094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800" b="1" strike="noStrike" spc="-1" dirty="0">
                <a:solidFill>
                  <a:srgbClr val="000000"/>
                </a:solidFill>
                <a:latin typeface="Arial"/>
                <a:ea typeface="DejaVu Sans"/>
              </a:rPr>
              <a:t>Procedure </a:t>
            </a:r>
            <a:r>
              <a:rPr lang="it-IT" sz="1800" b="1" strike="noStrike" spc="-1" dirty="0" err="1">
                <a:solidFill>
                  <a:srgbClr val="000000"/>
                </a:solidFill>
                <a:latin typeface="Arial"/>
                <a:ea typeface="DejaVu Sans"/>
              </a:rPr>
              <a:t>validation</a:t>
            </a:r>
            <a:r>
              <a:rPr lang="it-IT" sz="1800" b="1" strike="noStrike" spc="-1" dirty="0">
                <a:solidFill>
                  <a:srgbClr val="000000"/>
                </a:solidFill>
                <a:latin typeface="Arial"/>
                <a:ea typeface="DejaVu Sans"/>
              </a:rPr>
              <a:t>:</a:t>
            </a:r>
            <a:endParaRPr lang="it-IT" sz="1800" b="0" strike="noStrike" spc="-1" dirty="0">
              <a:latin typeface="Arial"/>
            </a:endParaRPr>
          </a:p>
          <a:p>
            <a:pPr>
              <a:lnSpc>
                <a:spcPct val="100000"/>
              </a:lnSpc>
            </a:pPr>
            <a:r>
              <a:rPr lang="it-IT" sz="1800" b="0" strike="noStrike" spc="-1" dirty="0" err="1">
                <a:solidFill>
                  <a:srgbClr val="000000"/>
                </a:solidFill>
                <a:latin typeface="Arial"/>
                <a:ea typeface="DejaVu Sans"/>
              </a:rPr>
              <a:t>replicating</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preliminary</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results</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reported</a:t>
            </a:r>
            <a:r>
              <a:rPr lang="it-IT" sz="1800" b="0" strike="noStrike" spc="-1" dirty="0">
                <a:solidFill>
                  <a:srgbClr val="000000"/>
                </a:solidFill>
                <a:latin typeface="Arial"/>
                <a:ea typeface="DejaVu Sans"/>
              </a:rPr>
              <a:t> in literature, </a:t>
            </a:r>
            <a:r>
              <a:rPr lang="it-IT" sz="1800" b="0" strike="noStrike" spc="-1" dirty="0" err="1">
                <a:solidFill>
                  <a:srgbClr val="000000"/>
                </a:solidFill>
                <a:latin typeface="Arial"/>
                <a:ea typeface="DejaVu Sans"/>
              </a:rPr>
              <a:t>using</a:t>
            </a:r>
            <a:r>
              <a:rPr lang="it-IT" sz="1800" b="0" strike="noStrike" spc="-1" dirty="0">
                <a:solidFill>
                  <a:srgbClr val="000000"/>
                </a:solidFill>
                <a:latin typeface="Arial"/>
                <a:ea typeface="DejaVu Sans"/>
              </a:rPr>
              <a:t> a 102400 </a:t>
            </a:r>
            <a:r>
              <a:rPr lang="it-IT" sz="1800" b="0" strike="noStrike" spc="-1" dirty="0" err="1">
                <a:solidFill>
                  <a:srgbClr val="000000"/>
                </a:solidFill>
                <a:latin typeface="Arial"/>
                <a:ea typeface="DejaVu Sans"/>
              </a:rPr>
              <a:t>atoms</a:t>
            </a:r>
            <a:r>
              <a:rPr lang="it-IT" sz="1800" b="0" strike="noStrike" spc="-1" dirty="0">
                <a:solidFill>
                  <a:srgbClr val="000000"/>
                </a:solidFill>
                <a:latin typeface="Arial"/>
                <a:ea typeface="DejaVu Sans"/>
              </a:rPr>
              <a:t> cell with </a:t>
            </a:r>
            <a:r>
              <a:rPr lang="it-IT" sz="1800" b="0" strike="noStrike" spc="-1" dirty="0" err="1">
                <a:solidFill>
                  <a:srgbClr val="000000"/>
                </a:solidFill>
                <a:latin typeface="Arial"/>
                <a:ea typeface="DejaVu Sans"/>
              </a:rPr>
              <a:t>Frenkel</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pair</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accumulation</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methodology</a:t>
            </a:r>
            <a:r>
              <a:rPr lang="it-IT" sz="1800" b="0" strike="noStrike" spc="-1" dirty="0">
                <a:solidFill>
                  <a:srgbClr val="000000"/>
                </a:solidFill>
                <a:latin typeface="Arial"/>
                <a:ea typeface="DejaVu Sans"/>
              </a:rPr>
              <a:t> with </a:t>
            </a:r>
            <a:r>
              <a:rPr lang="it-IT" sz="1800" b="0" strike="noStrike" spc="-1" dirty="0" err="1">
                <a:solidFill>
                  <a:srgbClr val="000000"/>
                </a:solidFill>
                <a:latin typeface="Arial"/>
                <a:ea typeface="DejaVu Sans"/>
              </a:rPr>
              <a:t>different</a:t>
            </a:r>
            <a:r>
              <a:rPr lang="it-IT" sz="1800" b="0" strike="noStrike" spc="-1" dirty="0">
                <a:solidFill>
                  <a:srgbClr val="000000"/>
                </a:solidFill>
                <a:latin typeface="Arial"/>
                <a:ea typeface="DejaVu Sans"/>
              </a:rPr>
              <a:t> </a:t>
            </a:r>
            <a:r>
              <a:rPr lang="it-IT" sz="1800" b="0" strike="noStrike" spc="-1" dirty="0" err="1">
                <a:solidFill>
                  <a:srgbClr val="000000"/>
                </a:solidFill>
                <a:latin typeface="Arial"/>
                <a:ea typeface="DejaVu Sans"/>
              </a:rPr>
              <a:t>dpa</a:t>
            </a:r>
            <a:endParaRPr lang="it-IT" sz="1800" b="0" strike="noStrike" spc="-1" dirty="0">
              <a:latin typeface="Arial"/>
            </a:endParaRPr>
          </a:p>
        </p:txBody>
      </p:sp>
      <p:pic>
        <p:nvPicPr>
          <p:cNvPr id="754" name="Immagine 753"/>
          <p:cNvPicPr/>
          <p:nvPr/>
        </p:nvPicPr>
        <p:blipFill>
          <a:blip r:embed="rId2"/>
          <a:stretch/>
        </p:blipFill>
        <p:spPr>
          <a:xfrm>
            <a:off x="4221720" y="1280160"/>
            <a:ext cx="3732840" cy="2102400"/>
          </a:xfrm>
          <a:prstGeom prst="rect">
            <a:avLst/>
          </a:prstGeom>
          <a:ln>
            <a:noFill/>
          </a:ln>
        </p:spPr>
      </p:pic>
      <p:pic>
        <p:nvPicPr>
          <p:cNvPr id="755" name="Immagine 604"/>
          <p:cNvPicPr/>
          <p:nvPr/>
        </p:nvPicPr>
        <p:blipFill>
          <a:blip r:embed="rId3"/>
          <a:stretch/>
        </p:blipFill>
        <p:spPr>
          <a:xfrm>
            <a:off x="8049918" y="1465597"/>
            <a:ext cx="1094082" cy="865158"/>
          </a:xfrm>
          <a:prstGeom prst="rect">
            <a:avLst/>
          </a:prstGeom>
          <a:ln>
            <a:noFill/>
          </a:ln>
        </p:spPr>
      </p:pic>
      <p:sp>
        <p:nvSpPr>
          <p:cNvPr id="756" name="CustomShape 4"/>
          <p:cNvSpPr/>
          <p:nvPr/>
        </p:nvSpPr>
        <p:spPr>
          <a:xfrm>
            <a:off x="4236369" y="3349401"/>
            <a:ext cx="2986671" cy="27422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noAutofit/>
          </a:bodyPr>
          <a:lstStyle/>
          <a:p>
            <a:r>
              <a:rPr lang="it-IT" sz="800" i="1" spc="-1" dirty="0">
                <a:solidFill>
                  <a:srgbClr val="000000"/>
                </a:solidFill>
                <a:latin typeface="Roboto"/>
              </a:rPr>
              <a:t>quench8, </a:t>
            </a:r>
            <a:r>
              <a:rPr lang="it-IT" sz="800" i="1" spc="-1" dirty="0">
                <a:ea typeface="+mn-lt"/>
                <a:cs typeface="+mn-lt"/>
              </a:rPr>
              <a:t>12672 </a:t>
            </a:r>
            <a:r>
              <a:rPr lang="it-IT" sz="800" i="1" spc="-1" dirty="0" err="1">
                <a:ea typeface="+mn-lt"/>
                <a:cs typeface="+mn-lt"/>
              </a:rPr>
              <a:t>atoms</a:t>
            </a:r>
            <a:r>
              <a:rPr lang="it-IT" sz="800" i="1" spc="-1" dirty="0">
                <a:ea typeface="+mn-lt"/>
                <a:cs typeface="+mn-lt"/>
              </a:rPr>
              <a:t> 29x51x73Å, 300ps</a:t>
            </a:r>
            <a:endParaRPr lang="it-IT" sz="800" b="0" i="1" strike="noStrike" spc="-1" dirty="0">
              <a:latin typeface="Arial"/>
            </a:endParaRPr>
          </a:p>
        </p:txBody>
      </p:sp>
      <p:pic>
        <p:nvPicPr>
          <p:cNvPr id="753" name="Immagine 605"/>
          <p:cNvPicPr/>
          <p:nvPr/>
        </p:nvPicPr>
        <p:blipFill>
          <a:blip r:embed="rId4"/>
          <a:stretch/>
        </p:blipFill>
        <p:spPr>
          <a:xfrm>
            <a:off x="7254969" y="2697755"/>
            <a:ext cx="1482571" cy="848679"/>
          </a:xfrm>
          <a:prstGeom prst="rect">
            <a:avLst/>
          </a:prstGeom>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Frenkel pair accumulation</a:t>
            </a:r>
            <a:endParaRPr lang="it-IT" sz="2200" b="0" strike="noStrike" spc="-1">
              <a:latin typeface="Arial"/>
            </a:endParaRPr>
          </a:p>
        </p:txBody>
      </p:sp>
      <p:sp>
        <p:nvSpPr>
          <p:cNvPr id="759" name="CustomShape 3"/>
          <p:cNvSpPr/>
          <p:nvPr/>
        </p:nvSpPr>
        <p:spPr>
          <a:xfrm>
            <a:off x="7336800" y="5943960"/>
            <a:ext cx="2831760" cy="34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900" b="0" strike="noStrike" spc="-1">
                <a:solidFill>
                  <a:srgbClr val="000000"/>
                </a:solidFill>
                <a:latin typeface="Arial"/>
                <a:ea typeface="DejaVu Sans"/>
              </a:rPr>
              <a:t>Chartier et al., Carbon 91, 2015</a:t>
            </a:r>
            <a:endParaRPr lang="it-IT" sz="900" b="0" strike="noStrike" spc="-1">
              <a:latin typeface="Arial"/>
            </a:endParaRPr>
          </a:p>
        </p:txBody>
      </p:sp>
      <p:sp>
        <p:nvSpPr>
          <p:cNvPr id="760" name="CustomShape 4"/>
          <p:cNvSpPr/>
          <p:nvPr/>
        </p:nvSpPr>
        <p:spPr>
          <a:xfrm>
            <a:off x="274320" y="1524960"/>
            <a:ext cx="82555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400" b="1" strike="noStrike" spc="-1">
                <a:solidFill>
                  <a:srgbClr val="000000"/>
                </a:solidFill>
                <a:latin typeface="Arial"/>
                <a:ea typeface="DejaVu Sans"/>
              </a:rPr>
              <a:t>Def:</a:t>
            </a:r>
            <a:r>
              <a:rPr lang="it-IT" sz="1400" b="0" strike="noStrike" spc="-1">
                <a:solidFill>
                  <a:srgbClr val="000000"/>
                </a:solidFill>
                <a:latin typeface="Arial"/>
                <a:ea typeface="DejaVu Sans"/>
              </a:rPr>
              <a:t> creating continuously point defects (Frenkel pairs) in a graphite supercell using MD calculations</a:t>
            </a:r>
            <a:endParaRPr lang="it-IT" sz="1400" b="0" strike="noStrike" spc="-1">
              <a:latin typeface="Arial"/>
            </a:endParaRPr>
          </a:p>
          <a:p>
            <a:pPr>
              <a:lnSpc>
                <a:spcPct val="100000"/>
              </a:lnSpc>
            </a:pPr>
            <a:endParaRPr lang="it-IT" sz="1400" b="0" strike="noStrike" spc="-1">
              <a:latin typeface="Arial"/>
            </a:endParaRPr>
          </a:p>
        </p:txBody>
      </p:sp>
      <p:grpSp>
        <p:nvGrpSpPr>
          <p:cNvPr id="43" name="Gruppo 42">
            <a:extLst>
              <a:ext uri="{FF2B5EF4-FFF2-40B4-BE49-F238E27FC236}">
                <a16:creationId xmlns:a16="http://schemas.microsoft.com/office/drawing/2014/main" id="{B8573651-49AD-4C40-9622-F5D25BD29DB6}"/>
              </a:ext>
            </a:extLst>
          </p:cNvPr>
          <p:cNvGrpSpPr/>
          <p:nvPr/>
        </p:nvGrpSpPr>
        <p:grpSpPr>
          <a:xfrm>
            <a:off x="-346421" y="1717200"/>
            <a:ext cx="9286238" cy="3789360"/>
            <a:chOff x="168480" y="1717200"/>
            <a:chExt cx="9286238" cy="3789360"/>
          </a:xfrm>
        </p:grpSpPr>
        <p:graphicFrame>
          <p:nvGraphicFramePr>
            <p:cNvPr id="2" name="Diagram2"/>
            <p:cNvGraphicFramePr/>
            <p:nvPr>
              <p:extLst>
                <p:ext uri="{D42A27DB-BD31-4B8C-83A1-F6EECF244321}">
                  <p14:modId xmlns:p14="http://schemas.microsoft.com/office/powerpoint/2010/main" val="367470904"/>
                </p:ext>
              </p:extLst>
            </p:nvPr>
          </p:nvGraphicFramePr>
          <p:xfrm>
            <a:off x="168480" y="1717200"/>
            <a:ext cx="3594240" cy="378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Gruppo 13">
              <a:extLst>
                <a:ext uri="{FF2B5EF4-FFF2-40B4-BE49-F238E27FC236}">
                  <a16:creationId xmlns:a16="http://schemas.microsoft.com/office/drawing/2014/main" id="{FF5D3F30-DA50-4EB9-800C-F99D3F0DEB25}"/>
                </a:ext>
              </a:extLst>
            </p:cNvPr>
            <p:cNvGrpSpPr/>
            <p:nvPr/>
          </p:nvGrpSpPr>
          <p:grpSpPr>
            <a:xfrm>
              <a:off x="274320" y="2011680"/>
              <a:ext cx="9180398" cy="3231000"/>
              <a:chOff x="274320" y="2011680"/>
              <a:chExt cx="9180398" cy="3231000"/>
            </a:xfrm>
          </p:grpSpPr>
          <p:sp>
            <p:nvSpPr>
              <p:cNvPr id="758" name="CustomShape 2"/>
              <p:cNvSpPr/>
              <p:nvPr/>
            </p:nvSpPr>
            <p:spPr>
              <a:xfrm>
                <a:off x="274320" y="2011680"/>
                <a:ext cx="7494840" cy="200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endParaRPr lang="it-IT" sz="1800" b="0" i="1" strike="noStrike" spc="-1">
                  <a:latin typeface="Arial"/>
                </a:endParaRPr>
              </a:p>
              <a:p>
                <a:pPr>
                  <a:lnSpc>
                    <a:spcPct val="100000"/>
                  </a:lnSpc>
                </a:pPr>
                <a:endParaRPr lang="it-IT" sz="1800" b="0" i="1" strike="noStrike" spc="-1">
                  <a:latin typeface="Arial"/>
                </a:endParaRPr>
              </a:p>
            </p:txBody>
          </p:sp>
          <p:graphicFrame>
            <p:nvGraphicFramePr>
              <p:cNvPr id="3" name="Diagram1"/>
              <p:cNvGraphicFramePr/>
              <p:nvPr>
                <p:extLst>
                  <p:ext uri="{D42A27DB-BD31-4B8C-83A1-F6EECF244321}">
                    <p14:modId xmlns:p14="http://schemas.microsoft.com/office/powerpoint/2010/main" val="2569944395"/>
                  </p:ext>
                </p:extLst>
              </p:nvPr>
            </p:nvGraphicFramePr>
            <p:xfrm>
              <a:off x="1762199" y="2070360"/>
              <a:ext cx="7692519" cy="3157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61" name="CustomShape 5"/>
              <p:cNvSpPr/>
              <p:nvPr/>
            </p:nvSpPr>
            <p:spPr>
              <a:xfrm rot="466200">
                <a:off x="531720" y="2586960"/>
                <a:ext cx="865800" cy="370080"/>
              </a:xfrm>
              <a:prstGeom prst="rect">
                <a:avLst/>
              </a:prstGeom>
              <a:noFill/>
              <a:ln>
                <a:noFill/>
              </a:ln>
            </p:spPr>
            <p:style>
              <a:lnRef idx="0">
                <a:scrgbClr r="0" g="0" b="0"/>
              </a:lnRef>
              <a:fillRef idx="0">
                <a:scrgbClr r="0" g="0" b="0"/>
              </a:fillRef>
              <a:effectRef idx="0">
                <a:scrgbClr r="0" g="0" b="0"/>
              </a:effectRef>
              <a:fontRef idx="minor"/>
            </p:style>
            <p:txBody>
              <a:bodyPr lIns="15840" tIns="15840" rIns="15840" bIns="15840" anchor="ctr">
                <a:noAutofit/>
              </a:bodyPr>
              <a:lstStyle/>
              <a:p>
                <a:pPr algn="ctr">
                  <a:lnSpc>
                    <a:spcPct val="90000"/>
                  </a:lnSpc>
                  <a:spcAft>
                    <a:spcPts val="876"/>
                  </a:spcAft>
                </a:pPr>
                <a:r>
                  <a:rPr lang="it-IT" sz="2500" b="0" i="1" strike="noStrike" spc="-1">
                    <a:solidFill>
                      <a:srgbClr val="FFFFFF"/>
                    </a:solidFill>
                    <a:latin typeface="Arial"/>
                    <a:ea typeface="DejaVu Sans"/>
                  </a:rPr>
                  <a:t>4</a:t>
                </a:r>
                <a:endParaRPr lang="it-IT" sz="2500" b="0" i="1" strike="noStrike" spc="-1">
                  <a:latin typeface="Arial"/>
                </a:endParaRPr>
              </a:p>
            </p:txBody>
          </p:sp>
          <p:sp>
            <p:nvSpPr>
              <p:cNvPr id="762" name="CustomShape 6"/>
              <p:cNvSpPr/>
              <p:nvPr/>
            </p:nvSpPr>
            <p:spPr>
              <a:xfrm rot="20269200">
                <a:off x="672120" y="4718880"/>
                <a:ext cx="1237680" cy="52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1050" b="0" i="1" strike="noStrike" spc="-1">
                    <a:solidFill>
                      <a:srgbClr val="000000"/>
                    </a:solidFill>
                    <a:latin typeface="Arial"/>
                    <a:ea typeface="DejaVu Sans"/>
                  </a:rPr>
                  <a:t>loop until desired dpa is reached</a:t>
                </a:r>
                <a:endParaRPr lang="it-IT" sz="1050" b="0" i="1" strike="noStrike" spc="-1">
                  <a:latin typeface="Arial"/>
                </a:endParaRPr>
              </a:p>
            </p:txBody>
          </p:sp>
        </p:grpSp>
      </p:grpSp>
      <p:sp>
        <p:nvSpPr>
          <p:cNvPr id="763" name="CustomShape 7"/>
          <p:cNvSpPr/>
          <p:nvPr/>
        </p:nvSpPr>
        <p:spPr>
          <a:xfrm>
            <a:off x="1897959" y="5597041"/>
            <a:ext cx="7308186" cy="343440"/>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1600" b="0" strike="noStrike" spc="-1" dirty="0">
                <a:solidFill>
                  <a:srgbClr val="000000"/>
                </a:solidFill>
                <a:latin typeface="Arial"/>
                <a:ea typeface="DejaVu Sans"/>
              </a:rPr>
              <a:t>The </a:t>
            </a:r>
            <a:r>
              <a:rPr lang="it-IT" sz="1600" b="0" strike="noStrike" spc="-1" dirty="0" err="1">
                <a:solidFill>
                  <a:srgbClr val="000000"/>
                </a:solidFill>
                <a:latin typeface="Arial"/>
                <a:ea typeface="DejaVu Sans"/>
              </a:rPr>
              <a:t>dpa</a:t>
            </a:r>
            <a:r>
              <a:rPr lang="it-IT" sz="1600" b="0" strike="noStrike" spc="-1" dirty="0">
                <a:solidFill>
                  <a:srgbClr val="000000"/>
                </a:solidFill>
                <a:latin typeface="Arial"/>
                <a:ea typeface="DejaVu Sans"/>
              </a:rPr>
              <a:t> rate </a:t>
            </a:r>
            <a:r>
              <a:rPr lang="it-IT" sz="1600" b="0" strike="noStrike" spc="-1" dirty="0" err="1">
                <a:solidFill>
                  <a:srgbClr val="000000"/>
                </a:solidFill>
                <a:latin typeface="Arial"/>
                <a:ea typeface="DejaVu Sans"/>
              </a:rPr>
              <a:t>has</a:t>
            </a:r>
            <a:r>
              <a:rPr lang="it-IT" sz="1600" b="0" strike="noStrike" spc="-1" dirty="0">
                <a:solidFill>
                  <a:srgbClr val="000000"/>
                </a:solidFill>
                <a:latin typeface="Arial"/>
                <a:ea typeface="DejaVu Sans"/>
              </a:rPr>
              <a:t> no </a:t>
            </a:r>
            <a:r>
              <a:rPr lang="it-IT" sz="1600" b="0" strike="noStrike" spc="-1" dirty="0" err="1">
                <a:solidFill>
                  <a:srgbClr val="000000"/>
                </a:solidFill>
                <a:latin typeface="Arial"/>
                <a:ea typeface="DejaVu Sans"/>
              </a:rPr>
              <a:t>influence</a:t>
            </a:r>
            <a:r>
              <a:rPr lang="it-IT" sz="1600" b="0" strike="noStrike" spc="-1" dirty="0">
                <a:solidFill>
                  <a:srgbClr val="000000"/>
                </a:solidFill>
                <a:latin typeface="Arial"/>
                <a:ea typeface="DejaVu Sans"/>
              </a:rPr>
              <a:t>/</a:t>
            </a:r>
            <a:r>
              <a:rPr lang="it-IT" sz="1600" b="0" strike="noStrike" spc="-1" dirty="0" err="1">
                <a:solidFill>
                  <a:srgbClr val="000000"/>
                </a:solidFill>
                <a:latin typeface="Arial"/>
                <a:ea typeface="DejaVu Sans"/>
              </a:rPr>
              <a:t>meaning</a:t>
            </a:r>
            <a:r>
              <a:rPr lang="it-IT" sz="1600" b="0" strike="noStrike" spc="-1" dirty="0">
                <a:solidFill>
                  <a:srgbClr val="000000"/>
                </a:solidFill>
                <a:latin typeface="Arial"/>
                <a:ea typeface="DejaVu Sans"/>
              </a:rPr>
              <a:t> </a:t>
            </a:r>
            <a:r>
              <a:rPr lang="it-IT" sz="1600" b="0" strike="noStrike" spc="-1" dirty="0" err="1">
                <a:solidFill>
                  <a:srgbClr val="000000"/>
                </a:solidFill>
                <a:latin typeface="Arial"/>
                <a:ea typeface="DejaVu Sans"/>
              </a:rPr>
              <a:t>because</a:t>
            </a:r>
            <a:r>
              <a:rPr lang="it-IT" sz="1600" b="0" strike="noStrike" spc="-1" dirty="0">
                <a:solidFill>
                  <a:srgbClr val="000000"/>
                </a:solidFill>
                <a:latin typeface="Arial"/>
                <a:ea typeface="DejaVu Sans"/>
              </a:rPr>
              <a:t> of the low </a:t>
            </a:r>
            <a:r>
              <a:rPr lang="it-IT" sz="1600" b="0" strike="noStrike" spc="-1" dirty="0" err="1">
                <a:solidFill>
                  <a:srgbClr val="000000"/>
                </a:solidFill>
                <a:latin typeface="Arial"/>
                <a:ea typeface="DejaVu Sans"/>
              </a:rPr>
              <a:t>mobility</a:t>
            </a:r>
            <a:r>
              <a:rPr lang="it-IT" sz="1600" b="0" strike="noStrike" spc="-1" dirty="0">
                <a:solidFill>
                  <a:srgbClr val="000000"/>
                </a:solidFill>
                <a:latin typeface="Arial"/>
                <a:ea typeface="DejaVu Sans"/>
              </a:rPr>
              <a:t> </a:t>
            </a:r>
            <a:r>
              <a:rPr lang="it-IT" sz="1600" b="0" strike="noStrike" spc="-1" dirty="0" err="1">
                <a:solidFill>
                  <a:srgbClr val="000000"/>
                </a:solidFill>
                <a:latin typeface="Arial"/>
                <a:ea typeface="DejaVu Sans"/>
              </a:rPr>
              <a:t>below</a:t>
            </a:r>
            <a:r>
              <a:rPr lang="it-IT" sz="1600" b="0" strike="noStrike" spc="-1" dirty="0">
                <a:solidFill>
                  <a:srgbClr val="000000"/>
                </a:solidFill>
                <a:latin typeface="Arial"/>
                <a:ea typeface="DejaVu Sans"/>
              </a:rPr>
              <a:t> 200°</a:t>
            </a:r>
            <a:endParaRPr lang="it-IT" sz="1600" b="0" strike="noStrike" spc="-1" dirty="0">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a:solidFill>
                  <a:srgbClr val="FFFFFF"/>
                </a:solidFill>
                <a:latin typeface="Arial"/>
                <a:ea typeface="DejaVu Sans"/>
              </a:rPr>
              <a:t>Frenkel pair accumulation</a:t>
            </a:r>
            <a:endParaRPr lang="it-IT" sz="2200" b="0" strike="noStrike" spc="-1">
              <a:latin typeface="Arial"/>
            </a:endParaRPr>
          </a:p>
        </p:txBody>
      </p:sp>
      <p:grpSp>
        <p:nvGrpSpPr>
          <p:cNvPr id="767" name="Group 4"/>
          <p:cNvGrpSpPr/>
          <p:nvPr/>
        </p:nvGrpSpPr>
        <p:grpSpPr>
          <a:xfrm>
            <a:off x="0" y="0"/>
            <a:ext cx="0" cy="0"/>
            <a:chOff x="0" y="0"/>
            <a:chExt cx="0" cy="0"/>
          </a:xfrm>
        </p:grpSpPr>
      </p:grpSp>
      <p:grpSp>
        <p:nvGrpSpPr>
          <p:cNvPr id="768" name="Group 5"/>
          <p:cNvGrpSpPr/>
          <p:nvPr/>
        </p:nvGrpSpPr>
        <p:grpSpPr>
          <a:xfrm>
            <a:off x="0" y="0"/>
            <a:ext cx="0" cy="0"/>
            <a:chOff x="0" y="0"/>
            <a:chExt cx="0" cy="0"/>
          </a:xfrm>
        </p:grpSpPr>
      </p:grpSp>
      <p:sp>
        <p:nvSpPr>
          <p:cNvPr id="772" name="CustomShape 9"/>
          <p:cNvSpPr/>
          <p:nvPr/>
        </p:nvSpPr>
        <p:spPr>
          <a:xfrm>
            <a:off x="6675840" y="2896920"/>
            <a:ext cx="845280" cy="1687680"/>
          </a:xfrm>
          <a:prstGeom prst="curvedConnector2">
            <a:avLst/>
          </a:prstGeom>
          <a:noFill/>
          <a:ln>
            <a:tailEnd type="triangle" w="med" len="med"/>
          </a:ln>
          <a:effectLst>
            <a:outerShdw blurRad="40000" dist="2304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773" name="CustomShape 10"/>
          <p:cNvSpPr/>
          <p:nvPr/>
        </p:nvSpPr>
        <p:spPr>
          <a:xfrm>
            <a:off x="5885640" y="4586040"/>
            <a:ext cx="3272760" cy="95265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it-IT" sz="1400" b="0" strike="noStrike" spc="-1" dirty="0">
                <a:solidFill>
                  <a:srgbClr val="000000"/>
                </a:solidFill>
                <a:latin typeface="Arial"/>
                <a:ea typeface="DejaVu Sans"/>
              </a:rPr>
              <a:t>the </a:t>
            </a:r>
            <a:r>
              <a:rPr lang="it-IT" sz="1400" b="0" strike="noStrike" spc="-1" dirty="0" err="1">
                <a:solidFill>
                  <a:srgbClr val="000000"/>
                </a:solidFill>
                <a:latin typeface="Arial"/>
                <a:ea typeface="DejaVu Sans"/>
              </a:rPr>
              <a:t>supercell</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is</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submitted</a:t>
            </a:r>
            <a:r>
              <a:rPr lang="it-IT" sz="1400" b="0" strike="noStrike" spc="-1" dirty="0">
                <a:solidFill>
                  <a:srgbClr val="000000"/>
                </a:solidFill>
                <a:latin typeface="Arial"/>
                <a:ea typeface="DejaVu Sans"/>
              </a:rPr>
              <a:t> to </a:t>
            </a:r>
            <a:r>
              <a:rPr lang="it-IT" sz="1400" b="0" strike="noStrike" spc="-1" dirty="0" err="1">
                <a:solidFill>
                  <a:srgbClr val="000000"/>
                </a:solidFill>
                <a:latin typeface="Arial"/>
                <a:ea typeface="DejaVu Sans"/>
              </a:rPr>
              <a:t>local</a:t>
            </a:r>
            <a:r>
              <a:rPr lang="it-IT" sz="1400" b="0" strike="noStrike" spc="-1" dirty="0">
                <a:solidFill>
                  <a:srgbClr val="000000"/>
                </a:solidFill>
                <a:latin typeface="Arial"/>
                <a:ea typeface="DejaVu Sans"/>
              </a:rPr>
              <a:t> stresses and the </a:t>
            </a:r>
            <a:r>
              <a:rPr lang="it-IT" sz="1400" b="0" strike="noStrike" spc="-1" dirty="0" err="1">
                <a:solidFill>
                  <a:srgbClr val="000000"/>
                </a:solidFill>
                <a:latin typeface="Arial"/>
                <a:ea typeface="DejaVu Sans"/>
              </a:rPr>
              <a:t>potential</a:t>
            </a:r>
            <a:r>
              <a:rPr lang="it-IT" sz="1400" b="0" strike="noStrike" spc="-1" dirty="0">
                <a:solidFill>
                  <a:srgbClr val="000000"/>
                </a:solidFill>
                <a:latin typeface="Arial"/>
                <a:ea typeface="DejaVu Sans"/>
              </a:rPr>
              <a:t> energy </a:t>
            </a:r>
            <a:r>
              <a:rPr lang="it-IT" sz="1400" b="0" strike="noStrike" spc="-1" dirty="0" err="1">
                <a:solidFill>
                  <a:srgbClr val="000000"/>
                </a:solidFill>
                <a:latin typeface="Arial"/>
                <a:ea typeface="DejaVu Sans"/>
              </a:rPr>
              <a:t>artificially</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increases</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around</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each</a:t>
            </a:r>
            <a:r>
              <a:rPr lang="it-IT" sz="1400" b="0" strike="noStrike" spc="-1" dirty="0">
                <a:solidFill>
                  <a:srgbClr val="000000"/>
                </a:solidFill>
                <a:latin typeface="Arial"/>
                <a:ea typeface="DejaVu Sans"/>
              </a:rPr>
              <a:t> </a:t>
            </a:r>
            <a:r>
              <a:rPr lang="it-IT" sz="1400" b="0" strike="noStrike" spc="-1" dirty="0" err="1">
                <a:solidFill>
                  <a:srgbClr val="000000"/>
                </a:solidFill>
                <a:latin typeface="Arial"/>
                <a:ea typeface="DejaVu Sans"/>
              </a:rPr>
              <a:t>defect</a:t>
            </a:r>
            <a:endParaRPr lang="it-IT" sz="1400" b="0" strike="noStrike" spc="-1" dirty="0">
              <a:latin typeface="Arial"/>
            </a:endParaRPr>
          </a:p>
        </p:txBody>
      </p:sp>
      <p:sp>
        <p:nvSpPr>
          <p:cNvPr id="775" name="CustomShape 12"/>
          <p:cNvSpPr/>
          <p:nvPr/>
        </p:nvSpPr>
        <p:spPr>
          <a:xfrm>
            <a:off x="1874520" y="4457880"/>
            <a:ext cx="193356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000" b="0" strike="noStrike" spc="-1">
                <a:solidFill>
                  <a:srgbClr val="000000"/>
                </a:solidFill>
                <a:latin typeface="Arial"/>
                <a:ea typeface="DejaVu Sans"/>
              </a:rPr>
              <a:t>to compensate the increase </a:t>
            </a:r>
            <a:endParaRPr lang="it-IT" sz="1000" b="0" strike="noStrike" spc="-1">
              <a:latin typeface="Arial"/>
            </a:endParaRPr>
          </a:p>
          <a:p>
            <a:pPr>
              <a:lnSpc>
                <a:spcPct val="100000"/>
              </a:lnSpc>
            </a:pPr>
            <a:r>
              <a:rPr lang="it-IT" sz="1000" b="0" strike="noStrike" spc="-1">
                <a:solidFill>
                  <a:srgbClr val="000000"/>
                </a:solidFill>
                <a:latin typeface="Arial"/>
                <a:ea typeface="DejaVu Sans"/>
              </a:rPr>
              <a:t>of temperature and strain due to the relaxation of each defect</a:t>
            </a:r>
            <a:endParaRPr lang="it-IT" sz="1000" b="0" strike="noStrike" spc="-1">
              <a:latin typeface="Arial"/>
            </a:endParaRPr>
          </a:p>
        </p:txBody>
      </p:sp>
      <p:grpSp>
        <p:nvGrpSpPr>
          <p:cNvPr id="5" name="Gruppo 4">
            <a:extLst>
              <a:ext uri="{FF2B5EF4-FFF2-40B4-BE49-F238E27FC236}">
                <a16:creationId xmlns:a16="http://schemas.microsoft.com/office/drawing/2014/main" id="{479BD1A6-27DB-4FA4-A21B-CC523EBCE424}"/>
              </a:ext>
            </a:extLst>
          </p:cNvPr>
          <p:cNvGrpSpPr/>
          <p:nvPr/>
        </p:nvGrpSpPr>
        <p:grpSpPr>
          <a:xfrm>
            <a:off x="-145586" y="1419501"/>
            <a:ext cx="6786673" cy="2738345"/>
            <a:chOff x="-145586" y="1419501"/>
            <a:chExt cx="6786673" cy="2738345"/>
          </a:xfrm>
        </p:grpSpPr>
        <p:grpSp>
          <p:nvGrpSpPr>
            <p:cNvPr id="2" name="Gruppo 1">
              <a:extLst>
                <a:ext uri="{FF2B5EF4-FFF2-40B4-BE49-F238E27FC236}">
                  <a16:creationId xmlns:a16="http://schemas.microsoft.com/office/drawing/2014/main" id="{1B650CEB-4049-41F5-8198-DA52412B118F}"/>
                </a:ext>
              </a:extLst>
            </p:cNvPr>
            <p:cNvGrpSpPr/>
            <p:nvPr/>
          </p:nvGrpSpPr>
          <p:grpSpPr>
            <a:xfrm>
              <a:off x="-145586" y="1419501"/>
              <a:ext cx="1588207" cy="2457778"/>
              <a:chOff x="-145586" y="1419501"/>
              <a:chExt cx="1588207" cy="2457778"/>
            </a:xfrm>
          </p:grpSpPr>
          <p:sp>
            <p:nvSpPr>
              <p:cNvPr id="3" name="Forma 2">
                <a:extLst>
                  <a:ext uri="{FF2B5EF4-FFF2-40B4-BE49-F238E27FC236}">
                    <a16:creationId xmlns:a16="http://schemas.microsoft.com/office/drawing/2014/main" id="{2AC49AF5-82E5-42C7-92AC-D807732CE058}"/>
                  </a:ext>
                </a:extLst>
              </p:cNvPr>
              <p:cNvSpPr/>
              <p:nvPr/>
            </p:nvSpPr>
            <p:spPr>
              <a:xfrm rot="17530845">
                <a:off x="-490185" y="1944472"/>
                <a:ext cx="2277406" cy="1588207"/>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Figura a mano libera: forma 3">
                <a:extLst>
                  <a:ext uri="{FF2B5EF4-FFF2-40B4-BE49-F238E27FC236}">
                    <a16:creationId xmlns:a16="http://schemas.microsoft.com/office/drawing/2014/main" id="{56F83EA1-AAFB-439C-8C30-10C6658C3878}"/>
                  </a:ext>
                </a:extLst>
              </p:cNvPr>
              <p:cNvSpPr/>
              <p:nvPr/>
            </p:nvSpPr>
            <p:spPr>
              <a:xfrm>
                <a:off x="59056" y="1419501"/>
                <a:ext cx="1073726" cy="422103"/>
              </a:xfrm>
              <a:custGeom>
                <a:avLst/>
                <a:gdLst>
                  <a:gd name="connsiteX0" fmla="*/ 0 w 1073726"/>
                  <a:gd name="connsiteY0" fmla="*/ 0 h 422103"/>
                  <a:gd name="connsiteX1" fmla="*/ 1073726 w 1073726"/>
                  <a:gd name="connsiteY1" fmla="*/ 0 h 422103"/>
                  <a:gd name="connsiteX2" fmla="*/ 1073726 w 1073726"/>
                  <a:gd name="connsiteY2" fmla="*/ 422103 h 422103"/>
                  <a:gd name="connsiteX3" fmla="*/ 0 w 1073726"/>
                  <a:gd name="connsiteY3" fmla="*/ 422103 h 422103"/>
                  <a:gd name="connsiteX4" fmla="*/ 0 w 1073726"/>
                  <a:gd name="connsiteY4" fmla="*/ 0 h 42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3726" h="422103">
                    <a:moveTo>
                      <a:pt x="0" y="0"/>
                    </a:moveTo>
                    <a:lnTo>
                      <a:pt x="1073726" y="0"/>
                    </a:lnTo>
                    <a:lnTo>
                      <a:pt x="1073726" y="422103"/>
                    </a:lnTo>
                    <a:lnTo>
                      <a:pt x="0" y="42210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020" tIns="33020" rIns="33020" bIns="33020" numCol="1" spcCol="1270" anchor="b" anchorCtr="0">
                <a:noAutofit/>
              </a:bodyPr>
              <a:lstStyle/>
              <a:p>
                <a:pPr marL="0" lvl="0" indent="0" algn="ctr" defTabSz="1155700">
                  <a:lnSpc>
                    <a:spcPct val="90000"/>
                  </a:lnSpc>
                  <a:spcBef>
                    <a:spcPct val="0"/>
                  </a:spcBef>
                  <a:spcAft>
                    <a:spcPct val="35000"/>
                  </a:spcAft>
                  <a:buNone/>
                </a:pPr>
                <a:endParaRPr lang="it-IT" sz="2600" kern="1200"/>
              </a:p>
            </p:txBody>
          </p:sp>
        </p:grpSp>
        <p:sp>
          <p:nvSpPr>
            <p:cNvPr id="770" name="CustomShape 7"/>
            <p:cNvSpPr/>
            <p:nvPr/>
          </p:nvSpPr>
          <p:spPr>
            <a:xfrm rot="20440800">
              <a:off x="191160" y="3569400"/>
              <a:ext cx="974160" cy="36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1050" b="0" strike="noStrike" spc="-1">
                  <a:solidFill>
                    <a:srgbClr val="000000"/>
                  </a:solidFill>
                  <a:latin typeface="Arial"/>
                  <a:ea typeface="DejaVu Sans"/>
                </a:rPr>
                <a:t>loop until desired dpa is reached</a:t>
              </a:r>
              <a:endParaRPr lang="it-IT" sz="1050" b="0" strike="noStrike" spc="-1">
                <a:latin typeface="Arial"/>
              </a:endParaRPr>
            </a:p>
          </p:txBody>
        </p:sp>
        <p:grpSp>
          <p:nvGrpSpPr>
            <p:cNvPr id="13" name="Gruppo 12">
              <a:extLst>
                <a:ext uri="{FF2B5EF4-FFF2-40B4-BE49-F238E27FC236}">
                  <a16:creationId xmlns:a16="http://schemas.microsoft.com/office/drawing/2014/main" id="{A8AEB6AA-1664-4F7E-9E12-39CE98D7008F}"/>
                </a:ext>
              </a:extLst>
            </p:cNvPr>
            <p:cNvGrpSpPr/>
            <p:nvPr/>
          </p:nvGrpSpPr>
          <p:grpSpPr>
            <a:xfrm>
              <a:off x="-116666" y="1555073"/>
              <a:ext cx="6723000" cy="2378454"/>
              <a:chOff x="274320" y="2011680"/>
              <a:chExt cx="8326800" cy="3215880"/>
            </a:xfrm>
          </p:grpSpPr>
          <p:sp>
            <p:nvSpPr>
              <p:cNvPr id="14" name="CustomShape 2">
                <a:extLst>
                  <a:ext uri="{FF2B5EF4-FFF2-40B4-BE49-F238E27FC236}">
                    <a16:creationId xmlns:a16="http://schemas.microsoft.com/office/drawing/2014/main" id="{1C055124-EE94-44D4-9748-F350B096C31E}"/>
                  </a:ext>
                </a:extLst>
              </p:cNvPr>
              <p:cNvSpPr/>
              <p:nvPr/>
            </p:nvSpPr>
            <p:spPr>
              <a:xfrm>
                <a:off x="274320" y="2011680"/>
                <a:ext cx="7494840" cy="200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it-IT" sz="1800" b="0" i="1" strike="noStrike" spc="-1">
                  <a:latin typeface="Arial"/>
                </a:endParaRPr>
              </a:p>
              <a:p>
                <a:pPr>
                  <a:lnSpc>
                    <a:spcPct val="100000"/>
                  </a:lnSpc>
                </a:pPr>
                <a:endParaRPr lang="it-IT" sz="1800" b="0" i="1" strike="noStrike" spc="-1">
                  <a:latin typeface="Arial"/>
                </a:endParaRPr>
              </a:p>
            </p:txBody>
          </p:sp>
          <p:graphicFrame>
            <p:nvGraphicFramePr>
              <p:cNvPr id="15" name="Diagram1">
                <a:extLst>
                  <a:ext uri="{FF2B5EF4-FFF2-40B4-BE49-F238E27FC236}">
                    <a16:creationId xmlns:a16="http://schemas.microsoft.com/office/drawing/2014/main" id="{FA684232-5856-4C37-84DE-D240A680243D}"/>
                  </a:ext>
                </a:extLst>
              </p:cNvPr>
              <p:cNvGraphicFramePr/>
              <p:nvPr/>
            </p:nvGraphicFramePr>
            <p:xfrm>
              <a:off x="1762200" y="2070360"/>
              <a:ext cx="6838920" cy="315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ustomShape 5">
                <a:extLst>
                  <a:ext uri="{FF2B5EF4-FFF2-40B4-BE49-F238E27FC236}">
                    <a16:creationId xmlns:a16="http://schemas.microsoft.com/office/drawing/2014/main" id="{D607DE36-4B3F-43AC-A866-99D640128066}"/>
                  </a:ext>
                </a:extLst>
              </p:cNvPr>
              <p:cNvSpPr/>
              <p:nvPr/>
            </p:nvSpPr>
            <p:spPr>
              <a:xfrm rot="466200">
                <a:off x="531720" y="2586960"/>
                <a:ext cx="865800" cy="370080"/>
              </a:xfrm>
              <a:prstGeom prst="rect">
                <a:avLst/>
              </a:prstGeom>
              <a:noFill/>
              <a:ln>
                <a:noFill/>
              </a:ln>
            </p:spPr>
            <p:style>
              <a:lnRef idx="0">
                <a:scrgbClr r="0" g="0" b="0"/>
              </a:lnRef>
              <a:fillRef idx="0">
                <a:scrgbClr r="0" g="0" b="0"/>
              </a:fillRef>
              <a:effectRef idx="0">
                <a:scrgbClr r="0" g="0" b="0"/>
              </a:effectRef>
              <a:fontRef idx="minor"/>
            </p:style>
            <p:txBody>
              <a:bodyPr lIns="15840" tIns="15840" rIns="15840" bIns="1584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spcAft>
                    <a:spcPts val="876"/>
                  </a:spcAft>
                </a:pPr>
                <a:r>
                  <a:rPr lang="it-IT" sz="2500" b="0" i="1" strike="noStrike" spc="-1">
                    <a:solidFill>
                      <a:srgbClr val="FFFFFF"/>
                    </a:solidFill>
                    <a:latin typeface="Arial"/>
                    <a:ea typeface="DejaVu Sans"/>
                  </a:rPr>
                  <a:t>4</a:t>
                </a:r>
                <a:endParaRPr lang="it-IT" sz="2500" b="0" i="1" strike="noStrike" spc="-1">
                  <a:latin typeface="Arial"/>
                </a:endParaRPr>
              </a:p>
            </p:txBody>
          </p:sp>
        </p:grpSp>
        <p:sp>
          <p:nvSpPr>
            <p:cNvPr id="771" name="CustomShape 8"/>
            <p:cNvSpPr/>
            <p:nvPr/>
          </p:nvSpPr>
          <p:spPr>
            <a:xfrm>
              <a:off x="124727" y="1466126"/>
              <a:ext cx="6516360" cy="2691720"/>
            </a:xfrm>
            <a:prstGeom prst="roundRect">
              <a:avLst>
                <a:gd name="adj" fmla="val 4422"/>
              </a:avLst>
            </a:prstGeom>
            <a:solidFill>
              <a:srgbClr val="FFFFFF">
                <a:alpha val="38824"/>
              </a:srgbClr>
            </a:solidFill>
            <a:ln>
              <a:noFill/>
            </a:ln>
          </p:spPr>
          <p:style>
            <a:lnRef idx="0">
              <a:scrgbClr r="0" g="0" b="0"/>
            </a:lnRef>
            <a:fillRef idx="0">
              <a:scrgbClr r="0" g="0" b="0"/>
            </a:fillRef>
            <a:effectRef idx="0">
              <a:scrgbClr r="0" g="0" b="0"/>
            </a:effectRef>
            <a:fontRef idx="minor"/>
          </p:style>
        </p:sp>
      </p:grpSp>
      <p:sp>
        <p:nvSpPr>
          <p:cNvPr id="774" name="CustomShape 11"/>
          <p:cNvSpPr/>
          <p:nvPr/>
        </p:nvSpPr>
        <p:spPr>
          <a:xfrm rot="10800000">
            <a:off x="3431880" y="3711600"/>
            <a:ext cx="2453760" cy="1242360"/>
          </a:xfrm>
          <a:prstGeom prst="curvedConnector3">
            <a:avLst>
              <a:gd name="adj1" fmla="val 99536"/>
            </a:avLst>
          </a:prstGeom>
          <a:noFill/>
          <a:ln>
            <a:headEnd type="triangle" w="med" len="med"/>
            <a:tailEnd type="triangle" w="med" len="med"/>
          </a:ln>
          <a:effectLst>
            <a:outerShdw blurRad="40000" dist="23040" dir="5400000" rotWithShape="0">
              <a:srgbClr val="000000">
                <a:alpha val="35000"/>
              </a:srgbClr>
            </a:outerShdw>
          </a:effectLst>
        </p:spPr>
        <p:style>
          <a:lnRef idx="3">
            <a:schemeClr val="accent5"/>
          </a:lnRef>
          <a:fillRef idx="0">
            <a:schemeClr val="accent5"/>
          </a:fillRef>
          <a:effectRef idx="2">
            <a:schemeClr val="accent5"/>
          </a:effectRef>
          <a:fontRef idx="minor"/>
        </p:style>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 name="CustomShape 1"/>
          <p:cNvSpPr/>
          <p:nvPr/>
        </p:nvSpPr>
        <p:spPr>
          <a:xfrm>
            <a:off x="288360" y="139320"/>
            <a:ext cx="8577360" cy="83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it-IT" sz="2200" b="1" strike="noStrike" spc="-1" dirty="0" err="1">
                <a:solidFill>
                  <a:srgbClr val="FFFFFF"/>
                </a:solidFill>
                <a:latin typeface="Arial"/>
                <a:ea typeface="DejaVu Sans"/>
              </a:rPr>
              <a:t>Frenkel</a:t>
            </a:r>
            <a:r>
              <a:rPr lang="it-IT" sz="2200" b="1" strike="noStrike" spc="-1" dirty="0">
                <a:solidFill>
                  <a:srgbClr val="FFFFFF"/>
                </a:solidFill>
                <a:latin typeface="Arial"/>
                <a:ea typeface="DejaVu Sans"/>
              </a:rPr>
              <a:t> </a:t>
            </a:r>
            <a:r>
              <a:rPr lang="it-IT" sz="2200" b="1" strike="noStrike" spc="-1" dirty="0" err="1">
                <a:solidFill>
                  <a:srgbClr val="FFFFFF"/>
                </a:solidFill>
                <a:latin typeface="Arial"/>
                <a:ea typeface="DejaVu Sans"/>
              </a:rPr>
              <a:t>pair</a:t>
            </a:r>
            <a:r>
              <a:rPr lang="it-IT" sz="2200" b="1" strike="noStrike" spc="-1" dirty="0">
                <a:solidFill>
                  <a:srgbClr val="FFFFFF"/>
                </a:solidFill>
                <a:latin typeface="Arial"/>
                <a:ea typeface="DejaVu Sans"/>
              </a:rPr>
              <a:t> </a:t>
            </a:r>
            <a:r>
              <a:rPr lang="it-IT" sz="2200" b="1" strike="noStrike" spc="-1" dirty="0" err="1">
                <a:solidFill>
                  <a:srgbClr val="FFFFFF"/>
                </a:solidFill>
                <a:latin typeface="Arial"/>
                <a:ea typeface="DejaVu Sans"/>
              </a:rPr>
              <a:t>accumulation</a:t>
            </a:r>
            <a:r>
              <a:rPr lang="it-IT" sz="2200" b="1" strike="noStrike" spc="-1" dirty="0">
                <a:solidFill>
                  <a:srgbClr val="FFFFFF"/>
                </a:solidFill>
                <a:latin typeface="Arial"/>
                <a:ea typeface="DejaVu Sans"/>
              </a:rPr>
              <a:t>: an </a:t>
            </a:r>
            <a:r>
              <a:rPr lang="it-IT" sz="2200" b="1" strike="noStrike" spc="-1" dirty="0" err="1">
                <a:solidFill>
                  <a:srgbClr val="FFFFFF"/>
                </a:solidFill>
                <a:latin typeface="Arial"/>
                <a:ea typeface="DejaVu Sans"/>
              </a:rPr>
              <a:t>example</a:t>
            </a:r>
            <a:endParaRPr lang="it-IT" sz="2200" b="0" strike="noStrike" spc="-1" dirty="0">
              <a:latin typeface="Arial"/>
            </a:endParaRPr>
          </a:p>
        </p:txBody>
      </p:sp>
      <p:pic>
        <p:nvPicPr>
          <p:cNvPr id="777" name="Immagine 776"/>
          <p:cNvPicPr/>
          <p:nvPr/>
        </p:nvPicPr>
        <p:blipFill>
          <a:blip r:embed="rId2"/>
          <a:stretch/>
        </p:blipFill>
        <p:spPr>
          <a:xfrm>
            <a:off x="762120" y="1584664"/>
            <a:ext cx="7619760" cy="3904920"/>
          </a:xfrm>
          <a:prstGeom prst="rect">
            <a:avLst/>
          </a:prstGeom>
          <a:ln>
            <a:noFill/>
          </a:ln>
        </p:spPr>
      </p:pic>
      <p:sp>
        <p:nvSpPr>
          <p:cNvPr id="778" name="CustomShape 2"/>
          <p:cNvSpPr/>
          <p:nvPr/>
        </p:nvSpPr>
        <p:spPr>
          <a:xfrm>
            <a:off x="674757" y="5489584"/>
            <a:ext cx="5593369" cy="16051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noAutofit/>
          </a:bodyPr>
          <a:lstStyle/>
          <a:p>
            <a:r>
              <a:rPr lang="it-IT" sz="800" b="0" i="1" strike="noStrike" spc="-1" dirty="0">
                <a:solidFill>
                  <a:srgbClr val="000000"/>
                </a:solidFill>
                <a:latin typeface="Roboto"/>
                <a:ea typeface="DejaVu Sans"/>
              </a:rPr>
              <a:t>102400 </a:t>
            </a:r>
            <a:r>
              <a:rPr lang="it-IT" sz="800" b="0" i="1" strike="noStrike" spc="-1" dirty="0" err="1">
                <a:solidFill>
                  <a:srgbClr val="000000"/>
                </a:solidFill>
                <a:latin typeface="Roboto"/>
                <a:ea typeface="DejaVu Sans"/>
              </a:rPr>
              <a:t>atoms</a:t>
            </a:r>
            <a:r>
              <a:rPr lang="it-IT" sz="800" b="0" i="1" strike="noStrike" spc="-1" dirty="0">
                <a:solidFill>
                  <a:srgbClr val="000000"/>
                </a:solidFill>
                <a:latin typeface="Roboto"/>
                <a:ea typeface="DejaVu Sans"/>
              </a:rPr>
              <a:t>,</a:t>
            </a:r>
            <a:r>
              <a:rPr lang="it-IT" sz="800" i="1" spc="-1" dirty="0">
                <a:latin typeface="Roboto"/>
                <a:ea typeface="+mn-lt"/>
                <a:cs typeface="+mn-lt"/>
              </a:rPr>
              <a:t> 98x85x107Å, 0.02dpa, 300K, 1 bar          </a:t>
            </a:r>
            <a:r>
              <a:rPr lang="it-IT" sz="800" i="1" spc="-1" dirty="0" err="1">
                <a:latin typeface="Roboto"/>
                <a:ea typeface="+mn-lt"/>
                <a:cs typeface="+mn-lt"/>
              </a:rPr>
              <a:t>histogram</a:t>
            </a:r>
            <a:r>
              <a:rPr lang="it-IT" sz="800" i="1" spc="-1" dirty="0">
                <a:latin typeface="Roboto"/>
                <a:ea typeface="+mn-lt"/>
                <a:cs typeface="+mn-lt"/>
              </a:rPr>
              <a:t>: </a:t>
            </a:r>
            <a:r>
              <a:rPr lang="it-IT" sz="800" i="1" spc="-1" dirty="0" err="1">
                <a:latin typeface="Roboto"/>
                <a:ea typeface="+mn-lt"/>
                <a:cs typeface="+mn-lt"/>
              </a:rPr>
              <a:t>coordination</a:t>
            </a:r>
            <a:r>
              <a:rPr lang="it-IT" sz="800" i="1" spc="-1" dirty="0">
                <a:latin typeface="Roboto"/>
                <a:ea typeface="+mn-lt"/>
                <a:cs typeface="+mn-lt"/>
              </a:rPr>
              <a:t> </a:t>
            </a:r>
            <a:r>
              <a:rPr lang="it-IT" sz="800" i="1" spc="-1" dirty="0" err="1">
                <a:latin typeface="Roboto"/>
                <a:ea typeface="+mn-lt"/>
                <a:cs typeface="+mn-lt"/>
              </a:rPr>
              <a:t>number</a:t>
            </a:r>
            <a:r>
              <a:rPr lang="it-IT" sz="800" i="1" spc="-1" dirty="0">
                <a:latin typeface="Roboto"/>
                <a:ea typeface="+mn-lt"/>
                <a:cs typeface="+mn-lt"/>
              </a:rPr>
              <a:t>, cutoff 1.8Å</a:t>
            </a:r>
            <a:endParaRPr lang="it-IT" sz="800" b="0" i="1" strike="noStrike" spc="-1" dirty="0">
              <a:latin typeface="Roboto"/>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POLI</Template>
  <TotalTime>47</TotalTime>
  <Words>779</Words>
  <Application>Microsoft Office PowerPoint</Application>
  <PresentationFormat>Presentazione su schermo (4:3)</PresentationFormat>
  <Paragraphs>144</Paragraphs>
  <Slides>13</Slides>
  <Notes>1</Notes>
  <HiddenSlides>1</HiddenSlides>
  <MMClips>0</MMClips>
  <ScaleCrop>false</ScaleCrop>
  <HeadingPairs>
    <vt:vector size="6" baseType="variant">
      <vt:variant>
        <vt:lpstr>Caratteri utilizzati</vt:lpstr>
      </vt:variant>
      <vt:variant>
        <vt:i4>7</vt:i4>
      </vt:variant>
      <vt:variant>
        <vt:lpstr>Tema</vt:lpstr>
      </vt:variant>
      <vt:variant>
        <vt:i4>4</vt:i4>
      </vt:variant>
      <vt:variant>
        <vt:lpstr>Titoli diapositive</vt:lpstr>
      </vt:variant>
      <vt:variant>
        <vt:i4>13</vt:i4>
      </vt:variant>
    </vt:vector>
  </HeadingPairs>
  <TitlesOfParts>
    <vt:vector size="24" baseType="lpstr">
      <vt:lpstr>Arial</vt:lpstr>
      <vt:lpstr>Calibri</vt:lpstr>
      <vt:lpstr>Roboto</vt:lpstr>
      <vt:lpstr>Symbol</vt:lpstr>
      <vt:lpstr>Times New Roman</vt:lpstr>
      <vt:lpstr>Verdana</vt:lpstr>
      <vt:lpstr>Wingdings</vt:lpstr>
      <vt:lpstr>Office Theme</vt:lpstr>
      <vt:lpstr>Office Theme</vt:lpstr>
      <vt:lpstr>Office Theme</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Area Servizi 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subject/>
  <dc:creator>Alessandro Colleoni</dc:creator>
  <dc:description/>
  <cp:lastModifiedBy>lavoro</cp:lastModifiedBy>
  <cp:revision>3</cp:revision>
  <dcterms:created xsi:type="dcterms:W3CDTF">2015-05-26T12:27:57Z</dcterms:created>
  <dcterms:modified xsi:type="dcterms:W3CDTF">2020-07-14T09:26:06Z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Area Servizi ICT</vt:lpwstr>
  </property>
  <property fmtid="{D5CDD505-2E9C-101B-9397-08002B2CF9AE}" pid="4" name="HiddenSlides">
    <vt:i4>1</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Presentazione su schermo (4:3)</vt:lpwstr>
  </property>
  <property fmtid="{D5CDD505-2E9C-101B-9397-08002B2CF9AE}" pid="10" name="ScaleCrop">
    <vt:bool>false</vt:bool>
  </property>
  <property fmtid="{D5CDD505-2E9C-101B-9397-08002B2CF9AE}" pid="11" name="ShareDoc">
    <vt:bool>false</vt:bool>
  </property>
  <property fmtid="{D5CDD505-2E9C-101B-9397-08002B2CF9AE}" pid="12" name="Slides">
    <vt:i4>12</vt:i4>
  </property>
</Properties>
</file>