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522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61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938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88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70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859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89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044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40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13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04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8FCD3-02B8-4C2E-9361-E89E974A51D4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0B841-B1F5-452B-A83F-AE66A6105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32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3901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hyperlink" Target="mailto:clic.project.office@cern.ch?subject=VHEE2020%20-%20Please%20upload%20my%20slides%20!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59121" y="892455"/>
            <a:ext cx="3792271" cy="818012"/>
          </a:xfrm>
        </p:spPr>
        <p:txBody>
          <a:bodyPr>
            <a:normAutofit fontScale="90000"/>
          </a:bodyPr>
          <a:lstStyle/>
          <a:p>
            <a:r>
              <a:rPr lang="fr-CH" b="1" dirty="0" smtClean="0"/>
              <a:t>For a </a:t>
            </a:r>
            <a:r>
              <a:rPr lang="fr-CH" b="1" dirty="0" err="1" smtClean="0"/>
              <a:t>smooth</a:t>
            </a:r>
            <a:r>
              <a:rPr lang="fr-CH" b="1" dirty="0" smtClean="0"/>
              <a:t> </a:t>
            </a:r>
            <a:r>
              <a:rPr lang="fr-CH" b="1" dirty="0" err="1" smtClean="0"/>
              <a:t>video</a:t>
            </a:r>
            <a:r>
              <a:rPr lang="fr-CH" b="1" dirty="0" smtClean="0"/>
              <a:t> meeting…</a:t>
            </a:r>
            <a:endParaRPr lang="en-GB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916" y="176641"/>
            <a:ext cx="4629150" cy="2594798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36500" y="2940711"/>
            <a:ext cx="8248102" cy="2793116"/>
          </a:xfrm>
        </p:spPr>
        <p:txBody>
          <a:bodyPr/>
          <a:lstStyle/>
          <a:p>
            <a:r>
              <a:rPr lang="en-GB" b="1" dirty="0"/>
              <a:t>Recommendations to all </a:t>
            </a:r>
            <a:r>
              <a:rPr lang="en-GB" b="1" dirty="0" smtClean="0"/>
              <a:t>VHEE2020 </a:t>
            </a:r>
            <a:r>
              <a:rPr lang="en-GB" b="1" dirty="0"/>
              <a:t>participants </a:t>
            </a:r>
            <a:r>
              <a:rPr lang="en-GB" dirty="0" smtClean="0"/>
              <a:t>: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GB" dirty="0"/>
              <a:t>Please keep your </a:t>
            </a:r>
            <a:r>
              <a:rPr lang="en-GB" b="1" dirty="0">
                <a:solidFill>
                  <a:srgbClr val="0070C0"/>
                </a:solidFill>
              </a:rPr>
              <a:t>microphone muted </a:t>
            </a:r>
            <a:r>
              <a:rPr lang="en-GB" dirty="0"/>
              <a:t>and your </a:t>
            </a:r>
            <a:r>
              <a:rPr lang="en-GB" b="1" dirty="0">
                <a:solidFill>
                  <a:srgbClr val="0070C0"/>
                </a:solidFill>
              </a:rPr>
              <a:t>camera turned off </a:t>
            </a:r>
            <a:r>
              <a:rPr lang="en-GB" dirty="0"/>
              <a:t>at all times except when giving your presentation (speakers only).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GB" dirty="0"/>
              <a:t>If you wish to comment or ask a question during a presentation, please use the </a:t>
            </a:r>
            <a:r>
              <a:rPr lang="en-GB" b="1" dirty="0">
                <a:solidFill>
                  <a:srgbClr val="0070C0"/>
                </a:solidFill>
              </a:rPr>
              <a:t>Raise Hand </a:t>
            </a:r>
            <a:r>
              <a:rPr lang="en-GB" dirty="0"/>
              <a:t>button. In addition, you may also send your question via the </a:t>
            </a:r>
            <a:r>
              <a:rPr lang="en-GB" b="1" dirty="0">
                <a:solidFill>
                  <a:srgbClr val="0070C0"/>
                </a:solidFill>
              </a:rPr>
              <a:t>Zoom chat</a:t>
            </a:r>
            <a:r>
              <a:rPr lang="en-GB" dirty="0"/>
              <a:t>. </a:t>
            </a:r>
            <a:r>
              <a:rPr lang="en-GB" dirty="0" smtClean="0"/>
              <a:t>The Convener of the Session will </a:t>
            </a:r>
            <a:r>
              <a:rPr lang="en-GB" dirty="0"/>
              <a:t>tell you when to reactivate your microphone to intervene</a:t>
            </a:r>
            <a:r>
              <a:rPr lang="en-GB" dirty="0" smtClean="0"/>
              <a:t>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r-CH" dirty="0" smtClean="0"/>
              <a:t>Speakers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requested</a:t>
            </a:r>
            <a:r>
              <a:rPr lang="fr-CH" dirty="0" smtClean="0"/>
              <a:t> to «</a:t>
            </a:r>
            <a:r>
              <a:rPr lang="fr-CH" dirty="0" err="1" smtClean="0"/>
              <a:t>share</a:t>
            </a:r>
            <a:r>
              <a:rPr lang="fr-CH" dirty="0" smtClean="0"/>
              <a:t> </a:t>
            </a:r>
            <a:r>
              <a:rPr lang="fr-CH" dirty="0" err="1" smtClean="0"/>
              <a:t>screen</a:t>
            </a:r>
            <a:r>
              <a:rPr lang="fr-CH" dirty="0" smtClean="0"/>
              <a:t>» </a:t>
            </a:r>
            <a:r>
              <a:rPr lang="fr-CH" dirty="0" err="1" smtClean="0"/>
              <a:t>using</a:t>
            </a:r>
            <a:r>
              <a:rPr lang="fr-CH" dirty="0" smtClean="0"/>
              <a:t> the </a:t>
            </a:r>
            <a:r>
              <a:rPr lang="fr-CH" dirty="0" err="1" smtClean="0"/>
              <a:t>corresponding</a:t>
            </a:r>
            <a:r>
              <a:rPr lang="fr-CH" dirty="0" smtClean="0"/>
              <a:t> </a:t>
            </a:r>
            <a:r>
              <a:rPr lang="fr-CH" smtClean="0"/>
              <a:t>Zoom option.</a:t>
            </a:r>
            <a:endParaRPr lang="fr-CH" dirty="0" smtClean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r-CH" dirty="0" err="1" smtClean="0"/>
              <a:t>Please</a:t>
            </a:r>
            <a:r>
              <a:rPr lang="fr-CH" dirty="0" smtClean="0"/>
              <a:t> </a:t>
            </a:r>
            <a:r>
              <a:rPr lang="fr-CH" dirty="0" err="1" smtClean="0"/>
              <a:t>upload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slides in </a:t>
            </a:r>
            <a:r>
              <a:rPr lang="fr-CH" dirty="0" err="1" smtClean="0"/>
              <a:t>advance</a:t>
            </a:r>
            <a:r>
              <a:rPr lang="fr-CH" dirty="0" smtClean="0"/>
              <a:t> on the </a:t>
            </a:r>
            <a:r>
              <a:rPr lang="fr-CH" dirty="0" smtClean="0">
                <a:hlinkClick r:id="rId3"/>
              </a:rPr>
              <a:t>VHEE </a:t>
            </a:r>
            <a:r>
              <a:rPr lang="fr-CH" dirty="0" err="1" smtClean="0">
                <a:hlinkClick r:id="rId3"/>
              </a:rPr>
              <a:t>Indico</a:t>
            </a:r>
            <a:r>
              <a:rPr lang="fr-CH" dirty="0" smtClean="0">
                <a:hlinkClick r:id="rId3"/>
              </a:rPr>
              <a:t> page </a:t>
            </a:r>
            <a:r>
              <a:rPr lang="fr-CH" dirty="0" smtClean="0"/>
              <a:t>or </a:t>
            </a:r>
            <a:r>
              <a:rPr lang="fr-CH" dirty="0" err="1" smtClean="0"/>
              <a:t>send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slides to Alexia (</a:t>
            </a:r>
            <a:r>
              <a:rPr lang="fr-CH" dirty="0" smtClean="0">
                <a:hlinkClick r:id="rId4"/>
              </a:rPr>
              <a:t>clic.project.office@cern.ch</a:t>
            </a:r>
            <a:r>
              <a:rPr lang="fr-CH" dirty="0" smtClean="0"/>
              <a:t>)</a:t>
            </a:r>
            <a:endParaRPr lang="en-GB" dirty="0" smtClean="0"/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445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119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For a smooth video meeting…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Alexia Augier</dc:creator>
  <cp:lastModifiedBy>Alexia Augier</cp:lastModifiedBy>
  <cp:revision>11</cp:revision>
  <dcterms:created xsi:type="dcterms:W3CDTF">2020-10-05T10:35:18Z</dcterms:created>
  <dcterms:modified xsi:type="dcterms:W3CDTF">2020-10-05T11:10:44Z</dcterms:modified>
</cp:coreProperties>
</file>