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7" r:id="rId2"/>
    <p:sldId id="262" r:id="rId3"/>
    <p:sldId id="266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7/16/20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7/16/20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8154A-1D35-D342-A02E-B8A556221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Modeling Activity</a:t>
            </a:r>
            <a:br>
              <a:rPr lang="en-US" dirty="0"/>
            </a:br>
            <a:r>
              <a:rPr lang="en-US" dirty="0"/>
              <a:t>1. Coil model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0EA9C-9EA9-D14E-AE90-EBBC224F3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8384" y="4503993"/>
            <a:ext cx="6629400" cy="1066688"/>
          </a:xfrm>
        </p:spPr>
        <p:txBody>
          <a:bodyPr/>
          <a:lstStyle/>
          <a:p>
            <a:pPr algn="r"/>
            <a:r>
              <a:rPr lang="en-US" dirty="0"/>
              <a:t>16/7/2020</a:t>
            </a:r>
          </a:p>
        </p:txBody>
      </p:sp>
    </p:spTree>
    <p:extLst>
      <p:ext uri="{BB962C8B-B14F-4D97-AF65-F5344CB8AC3E}">
        <p14:creationId xmlns:p14="http://schemas.microsoft.com/office/powerpoint/2010/main" val="720705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ED5B6-7BF6-B142-85BF-C0364AC79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F3AC0-3A09-CD47-8704-578CF9B30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Understand the </a:t>
            </a:r>
            <a:r>
              <a:rPr lang="en-US" b="1" dirty="0"/>
              <a:t>effect of cable damage/degradation </a:t>
            </a:r>
            <a:r>
              <a:rPr lang="en-US" dirty="0"/>
              <a:t>of various types and location, how current distribution is driven by cycling and temperature, and the effect on stability/instability </a:t>
            </a:r>
          </a:p>
          <a:p>
            <a:r>
              <a:rPr lang="en-US" dirty="0"/>
              <a:t>Use models as diagnostic tool (voltage traces, current center location in cable), and guide experiments and analysis on magnets in test </a:t>
            </a:r>
          </a:p>
          <a:p>
            <a:r>
              <a:rPr lang="en-US" dirty="0"/>
              <a:t>Understand quench initiation, propagation and dump, to provide temperature and voltage distributions during natural and induced quenches</a:t>
            </a:r>
          </a:p>
          <a:p>
            <a:r>
              <a:rPr lang="en-US" b="1" dirty="0"/>
              <a:t>Include 3D and propagation features </a:t>
            </a:r>
            <a:r>
              <a:rPr lang="en-US" dirty="0"/>
              <a:t>in the cable, between blocks and layers, ends, quench heaters</a:t>
            </a:r>
          </a:p>
          <a:p>
            <a:r>
              <a:rPr lang="en-US" dirty="0"/>
              <a:t>Define validation experiments on wires, cables and magnets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E3CCE-8C85-C642-B42E-BE87E2C8D6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17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ED5B6-7BF6-B142-85BF-C0364AC79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model –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F3AC0-3A09-CD47-8704-578CF9B30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Focus on one complete coil</a:t>
            </a:r>
          </a:p>
          <a:p>
            <a:r>
              <a:rPr lang="en-US" dirty="0"/>
              <a:t>Develop the cable in the coil in 1D, and include all length dependent feature, e.g.</a:t>
            </a:r>
          </a:p>
          <a:p>
            <a:pPr lvl="1"/>
            <a:r>
              <a:rPr lang="en-US" dirty="0"/>
              <a:t>Field profile</a:t>
            </a:r>
          </a:p>
          <a:p>
            <a:pPr lvl="1"/>
            <a:r>
              <a:rPr lang="en-US" dirty="0"/>
              <a:t>Stress and strain</a:t>
            </a:r>
          </a:p>
          <a:p>
            <a:pPr lvl="1"/>
            <a:r>
              <a:rPr lang="en-US" dirty="0"/>
              <a:t>Joints and layer jump</a:t>
            </a:r>
          </a:p>
          <a:p>
            <a:r>
              <a:rPr lang="en-US" dirty="0"/>
              <a:t>Include multi-physics features</a:t>
            </a:r>
          </a:p>
          <a:p>
            <a:pPr lvl="1"/>
            <a:r>
              <a:rPr lang="en-US" dirty="0"/>
              <a:t>Temperature and current field, heat transfer</a:t>
            </a:r>
          </a:p>
          <a:p>
            <a:r>
              <a:rPr lang="en-US" dirty="0"/>
              <a:t>Make the model parametric and multi-scale, to adapt the analysis detail to different situations, but maintain the definitions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E3CCE-8C85-C642-B42E-BE87E2C8D6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10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ED5B6-7BF6-B142-85BF-C0364AC79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studies –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F3AC0-3A09-CD47-8704-578CF9B30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Model of current distribution (parametric analysis) to interpret current overload in strands, and its dependence on magnet operation</a:t>
            </a:r>
          </a:p>
          <a:p>
            <a:r>
              <a:rPr lang="en-US" dirty="0"/>
              <a:t>Interaction of current distribution and stability, thermo-magnetic instability</a:t>
            </a:r>
          </a:p>
          <a:p>
            <a:r>
              <a:rPr lang="en-US" dirty="0"/>
              <a:t>Initial quench propagation, at strand and cable level, to interpret voltage signals in the early quench initiation phase</a:t>
            </a:r>
          </a:p>
          <a:p>
            <a:r>
              <a:rPr lang="en-US" dirty="0"/>
              <a:t>Quench initiation and propagation within the coil, and following QH trigger, to determine the part of the magnet which is quenched/normal and the voltage distribution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E3CCE-8C85-C642-B42E-BE87E2C8D6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39485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1113</TotalTime>
  <Words>264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CERN(4-3)</vt:lpstr>
      <vt:lpstr>Modeling Activity 1. Coil model </vt:lpstr>
      <vt:lpstr>Motivations</vt:lpstr>
      <vt:lpstr>What model – ideas</vt:lpstr>
      <vt:lpstr>Practical studies – ideas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33</cp:revision>
  <dcterms:created xsi:type="dcterms:W3CDTF">2012-11-30T11:04:26Z</dcterms:created>
  <dcterms:modified xsi:type="dcterms:W3CDTF">2020-07-16T11:50:41Z</dcterms:modified>
</cp:coreProperties>
</file>