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366" r:id="rId3"/>
    <p:sldId id="367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0CC6DE"/>
    <a:srgbClr val="85C714"/>
    <a:srgbClr val="1F497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4226" autoAdjust="0"/>
  </p:normalViewPr>
  <p:slideViewPr>
    <p:cSldViewPr snapToObjects="1">
      <p:cViewPr varScale="1">
        <p:scale>
          <a:sx n="77" d="100"/>
          <a:sy n="77" d="100"/>
        </p:scale>
        <p:origin x="1692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23.07.2020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report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sldNum="0"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hysicsmasterclasses.org/downloads/SpecialCircular2-20200525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>
              <a:solidFill>
                <a:srgbClr val="003478"/>
              </a:solidFill>
            </a:endParaRPr>
          </a:p>
          <a:p>
            <a:endParaRPr lang="de-DE" sz="2400" dirty="0" smtClean="0">
              <a:solidFill>
                <a:srgbClr val="003478"/>
              </a:solidFill>
            </a:endParaRP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IMC SG</a:t>
            </a: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>
                <a:solidFill>
                  <a:srgbClr val="003478"/>
                </a:solidFill>
              </a:rPr>
              <a:t>meeting</a:t>
            </a:r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23.07.2020 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67544" y="1287465"/>
            <a:ext cx="8219256" cy="1939074"/>
          </a:xfrm>
        </p:spPr>
        <p:txBody>
          <a:bodyPr/>
          <a:lstStyle/>
          <a:p>
            <a:r>
              <a:rPr lang="de-DE" sz="2200" dirty="0" smtClean="0">
                <a:sym typeface="Wingdings" panose="05000000000000000000" pitchFamily="2" charset="2"/>
              </a:rPr>
              <a:t>2 </a:t>
            </a:r>
            <a:r>
              <a:rPr lang="de-DE" sz="2200" dirty="0" err="1" smtClean="0">
                <a:sym typeface="Wingdings" panose="05000000000000000000" pitchFamily="2" charset="2"/>
              </a:rPr>
              <a:t>videoconference</a:t>
            </a:r>
            <a:r>
              <a:rPr lang="de-DE" sz="2200" dirty="0" smtClean="0">
                <a:sym typeface="Wingdings" panose="05000000000000000000" pitchFamily="2" charset="2"/>
              </a:rPr>
              <a:t> </a:t>
            </a:r>
            <a:r>
              <a:rPr lang="de-DE" sz="2200" dirty="0" err="1" smtClean="0">
                <a:sym typeface="Wingdings" panose="05000000000000000000" pitchFamily="2" charset="2"/>
              </a:rPr>
              <a:t>days</a:t>
            </a:r>
            <a:r>
              <a:rPr lang="de-DE" sz="2200" dirty="0" smtClean="0">
                <a:sym typeface="Wingdings" panose="05000000000000000000" pitchFamily="2" charset="2"/>
              </a:rPr>
              <a:t> </a:t>
            </a:r>
            <a:r>
              <a:rPr lang="de-DE" sz="2200" dirty="0" err="1" smtClean="0">
                <a:sym typeface="Wingdings" panose="05000000000000000000" pitchFamily="2" charset="2"/>
              </a:rPr>
              <a:t>offered</a:t>
            </a:r>
            <a:r>
              <a:rPr lang="de-DE" sz="2200" dirty="0" smtClean="0">
                <a:sym typeface="Wingdings" panose="05000000000000000000" pitchFamily="2" charset="2"/>
              </a:rPr>
              <a:t> in </a:t>
            </a:r>
            <a:r>
              <a:rPr lang="de-DE" sz="2200" dirty="0" smtClean="0">
                <a:sym typeface="Wingdings" panose="05000000000000000000" pitchFamily="2" charset="2"/>
              </a:rPr>
              <a:t>June </a:t>
            </a:r>
            <a:r>
              <a:rPr lang="de-DE" sz="2200" dirty="0" err="1" smtClean="0">
                <a:sym typeface="Wingdings" panose="05000000000000000000" pitchFamily="2" charset="2"/>
              </a:rPr>
              <a:t>with</a:t>
            </a:r>
            <a:r>
              <a:rPr lang="de-DE" sz="2200" dirty="0" smtClean="0">
                <a:sym typeface="Wingdings" panose="05000000000000000000" pitchFamily="2" charset="2"/>
              </a:rPr>
              <a:t> multiple </a:t>
            </a:r>
            <a:r>
              <a:rPr lang="de-DE" sz="2200" dirty="0" err="1" smtClean="0">
                <a:sym typeface="Wingdings" panose="05000000000000000000" pitchFamily="2" charset="2"/>
              </a:rPr>
              <a:t>slots</a:t>
            </a:r>
            <a:endParaRPr lang="de-DE" sz="2200" dirty="0" smtClean="0">
              <a:sym typeface="Wingdings" panose="05000000000000000000" pitchFamily="2" charset="2"/>
            </a:endParaRPr>
          </a:p>
          <a:p>
            <a:pPr lvl="1"/>
            <a:r>
              <a:rPr lang="de-DE" sz="1800" dirty="0" err="1" smtClean="0">
                <a:sym typeface="Wingdings" panose="05000000000000000000" pitchFamily="2" charset="2"/>
                <a:hlinkClick r:id="rId2"/>
              </a:rPr>
              <a:t>Circular</a:t>
            </a:r>
            <a:r>
              <a:rPr lang="de-DE" sz="1800" dirty="0" smtClean="0">
                <a:sym typeface="Wingdings" panose="05000000000000000000" pitchFamily="2" charset="2"/>
              </a:rPr>
              <a:t> on May 25</a:t>
            </a:r>
          </a:p>
          <a:p>
            <a:pPr lvl="1"/>
            <a:r>
              <a:rPr lang="de-DE" sz="1800" dirty="0" smtClean="0">
                <a:sym typeface="Wingdings" panose="05000000000000000000" pitchFamily="2" charset="2"/>
              </a:rPr>
              <a:t>4 </a:t>
            </a:r>
            <a:r>
              <a:rPr lang="de-DE" sz="1800" dirty="0" err="1" smtClean="0">
                <a:sym typeface="Wingdings" panose="05000000000000000000" pitchFamily="2" charset="2"/>
              </a:rPr>
              <a:t>institutes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expressed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interest</a:t>
            </a:r>
            <a:r>
              <a:rPr lang="de-DE" sz="1800" dirty="0" smtClean="0">
                <a:sym typeface="Wingdings" panose="05000000000000000000" pitchFamily="2" charset="2"/>
              </a:rPr>
              <a:t> (</a:t>
            </a:r>
            <a:r>
              <a:rPr lang="de-DE" sz="1800" dirty="0" err="1" smtClean="0">
                <a:sym typeface="Wingdings" panose="05000000000000000000" pitchFamily="2" charset="2"/>
              </a:rPr>
              <a:t>Rome</a:t>
            </a:r>
            <a:r>
              <a:rPr lang="de-DE" sz="1800" dirty="0" smtClean="0">
                <a:sym typeface="Wingdings" panose="05000000000000000000" pitchFamily="2" charset="2"/>
              </a:rPr>
              <a:t>, Aachen, Bratislava, Birmingham)</a:t>
            </a:r>
          </a:p>
          <a:p>
            <a:pPr lvl="1"/>
            <a:r>
              <a:rPr lang="de-DE" sz="1800" dirty="0" err="1" smtClean="0">
                <a:sym typeface="Wingdings" panose="05000000000000000000" pitchFamily="2" charset="2"/>
              </a:rPr>
              <a:t>group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from</a:t>
            </a:r>
            <a:r>
              <a:rPr lang="de-DE" sz="1800" dirty="0" smtClean="0">
                <a:sym typeface="Wingdings" panose="05000000000000000000" pitchFamily="2" charset="2"/>
              </a:rPr>
              <a:t> Bratislava </a:t>
            </a:r>
            <a:r>
              <a:rPr lang="de-DE" sz="1800" dirty="0" err="1" smtClean="0">
                <a:sym typeface="Wingdings" panose="05000000000000000000" pitchFamily="2" charset="2"/>
              </a:rPr>
              <a:t>had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their</a:t>
            </a:r>
            <a:r>
              <a:rPr lang="de-DE" sz="1800" dirty="0" smtClean="0">
                <a:sym typeface="Wingdings" panose="05000000000000000000" pitchFamily="2" charset="2"/>
              </a:rPr>
              <a:t> MC in March, but </a:t>
            </a:r>
            <a:r>
              <a:rPr lang="de-DE" sz="1800" dirty="0" err="1" smtClean="0">
                <a:sym typeface="Wingdings" panose="05000000000000000000" pitchFamily="2" charset="2"/>
              </a:rPr>
              <a:t>without</a:t>
            </a:r>
            <a:r>
              <a:rPr lang="de-DE" sz="1800" dirty="0" smtClean="0">
                <a:sym typeface="Wingdings" panose="05000000000000000000" pitchFamily="2" charset="2"/>
              </a:rPr>
              <a:t> VC. So the </a:t>
            </a:r>
            <a:r>
              <a:rPr lang="de-DE" sz="1800" dirty="0" err="1" smtClean="0">
                <a:sym typeface="Wingdings" panose="05000000000000000000" pitchFamily="2" charset="2"/>
              </a:rPr>
              <a:t>participation</a:t>
            </a:r>
            <a:r>
              <a:rPr lang="de-DE" sz="1800" dirty="0" smtClean="0">
                <a:sym typeface="Wingdings" panose="05000000000000000000" pitchFamily="2" charset="2"/>
              </a:rPr>
              <a:t> was </a:t>
            </a:r>
            <a:r>
              <a:rPr lang="de-DE" sz="1800" dirty="0" err="1" smtClean="0">
                <a:sym typeface="Wingdings" panose="05000000000000000000" pitchFamily="2" charset="2"/>
              </a:rPr>
              <a:t>offered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to</a:t>
            </a:r>
            <a:r>
              <a:rPr lang="de-DE" sz="1800" dirty="0" smtClean="0">
                <a:sym typeface="Wingdings" panose="05000000000000000000" pitchFamily="2" charset="2"/>
              </a:rPr>
              <a:t> the </a:t>
            </a:r>
            <a:r>
              <a:rPr lang="de-DE" sz="1800" dirty="0" err="1" smtClean="0">
                <a:sym typeface="Wingdings" panose="05000000000000000000" pitchFamily="2" charset="2"/>
              </a:rPr>
              <a:t>students</a:t>
            </a:r>
            <a:r>
              <a:rPr lang="de-DE" sz="1800" dirty="0" smtClean="0">
                <a:sym typeface="Wingdings" panose="05000000000000000000" pitchFamily="2" charset="2"/>
              </a:rPr>
              <a:t> on a </a:t>
            </a:r>
            <a:r>
              <a:rPr lang="de-DE" sz="1800" dirty="0" err="1" smtClean="0">
                <a:sym typeface="Wingdings" panose="05000000000000000000" pitchFamily="2" charset="2"/>
              </a:rPr>
              <a:t>voluntary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base</a:t>
            </a:r>
            <a:endParaRPr lang="de-DE" sz="1800" dirty="0" smtClean="0">
              <a:sym typeface="Wingdings" panose="05000000000000000000" pitchFamily="2" charset="2"/>
            </a:endParaRPr>
          </a:p>
          <a:p>
            <a:pPr lvl="1"/>
            <a:endParaRPr lang="de-DE" sz="1800" dirty="0">
              <a:sym typeface="Wingdings" panose="05000000000000000000" pitchFamily="2" charset="2"/>
            </a:endParaRPr>
          </a:p>
          <a:p>
            <a:pPr lvl="1"/>
            <a:endParaRPr lang="de-DE" sz="1800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IMC Summer VCs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report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972" y="3417207"/>
            <a:ext cx="4932040" cy="2773426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67544" y="3226539"/>
            <a:ext cx="3744416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26.6., 15:00-16:00 CET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Moderators: Matt LeBlanc, Ina Carli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Slido.com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for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icebreaker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,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polls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,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collect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questions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Aachen and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Rome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cancelled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their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participation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on 17.6</a:t>
            </a:r>
            <a:r>
              <a:rPr lang="de-DE" dirty="0" smtClean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./23.6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.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No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students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from</a:t>
            </a:r>
            <a:r>
              <a:rPr lang="de-DE" dirty="0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 Bratislava </a:t>
            </a:r>
            <a:r>
              <a:rPr lang="de-DE" dirty="0" err="1">
                <a:solidFill>
                  <a:srgbClr val="003478"/>
                </a:solidFill>
                <a:latin typeface="Arial"/>
                <a:cs typeface="+mn-cs"/>
                <a:sym typeface="Wingdings" panose="05000000000000000000" pitchFamily="2" charset="2"/>
              </a:rPr>
              <a:t>connected</a:t>
            </a:r>
            <a:endParaRPr lang="de-DE" dirty="0">
              <a:solidFill>
                <a:srgbClr val="003478"/>
              </a:solidFill>
              <a:latin typeface="Arial"/>
              <a:cs typeface="+mn-cs"/>
              <a:sym typeface="Wingdings" panose="05000000000000000000" pitchFamily="2" charset="2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207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: 17.02. – 01.04.2021</a:t>
            </a:r>
          </a:p>
          <a:p>
            <a:r>
              <a:rPr lang="de-DE" dirty="0" err="1"/>
              <a:t>r</a:t>
            </a:r>
            <a:r>
              <a:rPr lang="de-DE" dirty="0" err="1" smtClean="0"/>
              <a:t>egular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of </a:t>
            </a:r>
            <a:r>
              <a:rPr lang="de-DE" dirty="0" err="1" smtClean="0"/>
              <a:t>registration</a:t>
            </a:r>
            <a:r>
              <a:rPr lang="de-DE" dirty="0" smtClean="0"/>
              <a:t>: end of </a:t>
            </a:r>
            <a:r>
              <a:rPr lang="de-DE" dirty="0" err="1" smtClean="0"/>
              <a:t>Oct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IMC 21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7.5.2020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44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</Words>
  <Application>Microsoft Office PowerPoint</Application>
  <PresentationFormat>Bildschirmpräsentation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Office-Design</vt:lpstr>
      <vt:lpstr>PowerPoint-Präsentation</vt:lpstr>
      <vt:lpstr>IMC Summer VCs </vt:lpstr>
      <vt:lpstr>IMC 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389</cp:revision>
  <dcterms:created xsi:type="dcterms:W3CDTF">2011-11-01T11:56:59Z</dcterms:created>
  <dcterms:modified xsi:type="dcterms:W3CDTF">2020-07-23T12:58:25Z</dcterms:modified>
</cp:coreProperties>
</file>