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 id="2147483662" r:id="rId3"/>
    <p:sldMasterId id="2147483678" r:id="rId4"/>
  </p:sldMasterIdLst>
  <p:notesMasterIdLst>
    <p:notesMasterId r:id="rId26"/>
  </p:notesMasterIdLst>
  <p:sldIdLst>
    <p:sldId id="256" r:id="rId5"/>
    <p:sldId id="259" r:id="rId6"/>
    <p:sldId id="260" r:id="rId7"/>
    <p:sldId id="261" r:id="rId8"/>
    <p:sldId id="262" r:id="rId9"/>
    <p:sldId id="265" r:id="rId10"/>
    <p:sldId id="266" r:id="rId11"/>
    <p:sldId id="267" r:id="rId12"/>
    <p:sldId id="268" r:id="rId13"/>
    <p:sldId id="269" r:id="rId14"/>
    <p:sldId id="297" r:id="rId15"/>
    <p:sldId id="271" r:id="rId16"/>
    <p:sldId id="270" r:id="rId17"/>
    <p:sldId id="296" r:id="rId18"/>
    <p:sldId id="298" r:id="rId19"/>
    <p:sldId id="299" r:id="rId20"/>
    <p:sldId id="287" r:id="rId21"/>
    <p:sldId id="274" r:id="rId22"/>
    <p:sldId id="275" r:id="rId23"/>
    <p:sldId id="276" r:id="rId24"/>
    <p:sldId id="285" r:id="rId25"/>
  </p:sldIdLst>
  <p:sldSz cx="10160000" cy="7620000"/>
  <p:notesSz cx="7620000" cy="10160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457200">
      <a:lnSpc>
        <a:spcPct val="100000"/>
      </a:lnSpc>
      <a:spcBef>
        <a:spcPts val="0"/>
      </a:spcBef>
      <a:spcAft>
        <a:spcPts val="0"/>
      </a:spcAft>
      <a:buClrTx/>
      <a:buSzTx/>
      <a:buFontTx/>
      <a:buNone/>
      <a:defRPr sz="3200" b="0" i="0" u="none" strike="noStrike" cap="none" spc="0">
        <a:ln>
          <a:noFill/>
        </a:ln>
        <a:solidFill>
          <a:srgbClr val="000000"/>
        </a:solidFill>
        <a:latin typeface="Century Gothic"/>
        <a:ea typeface="Century Gothic"/>
        <a:cs typeface="Century Gothic"/>
      </a:defRPr>
    </a:lvl1pPr>
    <a:lvl2pPr marL="0" marR="0" indent="266700" algn="ctr" defTabSz="457200">
      <a:lnSpc>
        <a:spcPct val="100000"/>
      </a:lnSpc>
      <a:spcBef>
        <a:spcPts val="0"/>
      </a:spcBef>
      <a:spcAft>
        <a:spcPts val="0"/>
      </a:spcAft>
      <a:buClrTx/>
      <a:buSzTx/>
      <a:buFontTx/>
      <a:buNone/>
      <a:defRPr sz="3200" b="0" i="0" u="none" strike="noStrike" cap="none" spc="0">
        <a:ln>
          <a:noFill/>
        </a:ln>
        <a:solidFill>
          <a:srgbClr val="000000"/>
        </a:solidFill>
        <a:latin typeface="Century Gothic"/>
        <a:ea typeface="Century Gothic"/>
        <a:cs typeface="Century Gothic"/>
      </a:defRPr>
    </a:lvl2pPr>
    <a:lvl3pPr marL="0" marR="0" indent="533400" algn="ctr" defTabSz="457200">
      <a:lnSpc>
        <a:spcPct val="100000"/>
      </a:lnSpc>
      <a:spcBef>
        <a:spcPts val="0"/>
      </a:spcBef>
      <a:spcAft>
        <a:spcPts val="0"/>
      </a:spcAft>
      <a:buClrTx/>
      <a:buSzTx/>
      <a:buFontTx/>
      <a:buNone/>
      <a:defRPr sz="3200" b="0" i="0" u="none" strike="noStrike" cap="none" spc="0">
        <a:ln>
          <a:noFill/>
        </a:ln>
        <a:solidFill>
          <a:srgbClr val="000000"/>
        </a:solidFill>
        <a:latin typeface="Century Gothic"/>
        <a:ea typeface="Century Gothic"/>
        <a:cs typeface="Century Gothic"/>
      </a:defRPr>
    </a:lvl3pPr>
    <a:lvl4pPr marL="0" marR="0" indent="800100" algn="ctr" defTabSz="457200">
      <a:lnSpc>
        <a:spcPct val="100000"/>
      </a:lnSpc>
      <a:spcBef>
        <a:spcPts val="0"/>
      </a:spcBef>
      <a:spcAft>
        <a:spcPts val="0"/>
      </a:spcAft>
      <a:buClrTx/>
      <a:buSzTx/>
      <a:buFontTx/>
      <a:buNone/>
      <a:defRPr sz="3200" b="0" i="0" u="none" strike="noStrike" cap="none" spc="0">
        <a:ln>
          <a:noFill/>
        </a:ln>
        <a:solidFill>
          <a:srgbClr val="000000"/>
        </a:solidFill>
        <a:latin typeface="Century Gothic"/>
        <a:ea typeface="Century Gothic"/>
        <a:cs typeface="Century Gothic"/>
      </a:defRPr>
    </a:lvl4pPr>
    <a:lvl5pPr marL="0" marR="0" indent="1066800" algn="ctr" defTabSz="457200">
      <a:lnSpc>
        <a:spcPct val="100000"/>
      </a:lnSpc>
      <a:spcBef>
        <a:spcPts val="0"/>
      </a:spcBef>
      <a:spcAft>
        <a:spcPts val="0"/>
      </a:spcAft>
      <a:buClrTx/>
      <a:buSzTx/>
      <a:buFontTx/>
      <a:buNone/>
      <a:defRPr sz="3200" b="0" i="0" u="none" strike="noStrike" cap="none" spc="0">
        <a:ln>
          <a:noFill/>
        </a:ln>
        <a:solidFill>
          <a:srgbClr val="000000"/>
        </a:solidFill>
        <a:latin typeface="Century Gothic"/>
        <a:ea typeface="Century Gothic"/>
        <a:cs typeface="Century Gothic"/>
      </a:defRPr>
    </a:lvl5pPr>
    <a:lvl6pPr marL="0" marR="0" indent="1333500" algn="ctr" defTabSz="457200">
      <a:lnSpc>
        <a:spcPct val="100000"/>
      </a:lnSpc>
      <a:spcBef>
        <a:spcPts val="0"/>
      </a:spcBef>
      <a:spcAft>
        <a:spcPts val="0"/>
      </a:spcAft>
      <a:buClrTx/>
      <a:buSzTx/>
      <a:buFontTx/>
      <a:buNone/>
      <a:defRPr sz="3200" b="0" i="0" u="none" strike="noStrike" cap="none" spc="0">
        <a:ln>
          <a:noFill/>
        </a:ln>
        <a:solidFill>
          <a:srgbClr val="000000"/>
        </a:solidFill>
        <a:latin typeface="Century Gothic"/>
        <a:ea typeface="Century Gothic"/>
        <a:cs typeface="Century Gothic"/>
      </a:defRPr>
    </a:lvl6pPr>
    <a:lvl7pPr marL="0" marR="0" indent="1612900" algn="ctr" defTabSz="457200">
      <a:lnSpc>
        <a:spcPct val="100000"/>
      </a:lnSpc>
      <a:spcBef>
        <a:spcPts val="0"/>
      </a:spcBef>
      <a:spcAft>
        <a:spcPts val="0"/>
      </a:spcAft>
      <a:buClrTx/>
      <a:buSzTx/>
      <a:buFontTx/>
      <a:buNone/>
      <a:defRPr sz="3200" b="0" i="0" u="none" strike="noStrike" cap="none" spc="0">
        <a:ln>
          <a:noFill/>
        </a:ln>
        <a:solidFill>
          <a:srgbClr val="000000"/>
        </a:solidFill>
        <a:latin typeface="Century Gothic"/>
        <a:ea typeface="Century Gothic"/>
        <a:cs typeface="Century Gothic"/>
      </a:defRPr>
    </a:lvl7pPr>
    <a:lvl8pPr marL="0" marR="0" indent="1879600" algn="ctr" defTabSz="457200">
      <a:lnSpc>
        <a:spcPct val="100000"/>
      </a:lnSpc>
      <a:spcBef>
        <a:spcPts val="0"/>
      </a:spcBef>
      <a:spcAft>
        <a:spcPts val="0"/>
      </a:spcAft>
      <a:buClrTx/>
      <a:buSzTx/>
      <a:buFontTx/>
      <a:buNone/>
      <a:defRPr sz="3200" b="0" i="0" u="none" strike="noStrike" cap="none" spc="0">
        <a:ln>
          <a:noFill/>
        </a:ln>
        <a:solidFill>
          <a:srgbClr val="000000"/>
        </a:solidFill>
        <a:latin typeface="Century Gothic"/>
        <a:ea typeface="Century Gothic"/>
        <a:cs typeface="Century Gothic"/>
      </a:defRPr>
    </a:lvl8pPr>
    <a:lvl9pPr marL="0" marR="0" indent="2146300" algn="ctr" defTabSz="457200">
      <a:lnSpc>
        <a:spcPct val="100000"/>
      </a:lnSpc>
      <a:spcBef>
        <a:spcPts val="0"/>
      </a:spcBef>
      <a:spcAft>
        <a:spcPts val="0"/>
      </a:spcAft>
      <a:buClrTx/>
      <a:buSzTx/>
      <a:buFontTx/>
      <a:buNone/>
      <a:defRPr sz="3200" b="0" i="0" u="none" strike="noStrike" cap="none" spc="0">
        <a:ln>
          <a:noFill/>
        </a:ln>
        <a:solidFill>
          <a:srgbClr val="000000"/>
        </a:solidFill>
        <a:latin typeface="Century Gothic"/>
        <a:ea typeface="Century Gothic"/>
        <a:cs typeface="Century Gothic"/>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48"/>
    <p:restoredTop sz="84485"/>
  </p:normalViewPr>
  <p:slideViewPr>
    <p:cSldViewPr>
      <p:cViewPr varScale="1">
        <p:scale>
          <a:sx n="85" d="100"/>
          <a:sy n="85" d="100"/>
        </p:scale>
        <p:origin x="992" y="16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nchor="ctr"/>
          <a:lstStyle>
            <a:lvl1pPr algn="l">
              <a:defRPr sz="1200"/>
            </a:lvl1pPr>
          </a:lstStyle>
          <a:p>
            <a:pPr>
              <a:defRPr/>
            </a:pPr>
            <a:endParaRPr/>
          </a:p>
        </p:txBody>
      </p:sp>
      <p:sp>
        <p:nvSpPr>
          <p:cNvPr id="5" name="Date Placeholder 2"/>
          <p:cNvSpPr>
            <a:spLocks noGrp="1"/>
          </p:cNvSpPr>
          <p:nvPr>
            <p:ph type="dt" idx="2"/>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6" name="Date Placeholder 2"/>
          <p:cNvSpPr>
            <a:spLocks noGrp="1"/>
          </p:cNvSpPr>
          <p:nvPr>
            <p:ph type="dt" idx="3"/>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7" name="Notes Placeholder 4"/>
          <p:cNvSpPr>
            <a:spLocks noGrp="1"/>
          </p:cNvSpPr>
          <p:nvPr>
            <p:ph type="body" sz="quarter" idx="1"/>
          </p:nvPr>
        </p:nvSpPr>
        <p:spPr bwMode="auto">
          <a:xfrm>
            <a:off x="685800" y="4400550"/>
            <a:ext cx="5486400" cy="3600450"/>
          </a:xfrm>
          <a:prstGeom prst="rect">
            <a:avLst/>
          </a:prstGeom>
        </p:spPr>
        <p:txBody>
          <a:bodyPr vert="horz" lIns="91440" tIns="45720" rIns="91440" bIns="45720" rtlCol="0" anchor="ctr"/>
          <a:lstStyle/>
          <a:p>
            <a:pPr>
              <a:defRPr/>
            </a:pPr>
            <a:endParaRPr/>
          </a:p>
        </p:txBody>
      </p:sp>
      <p:sp>
        <p:nvSpPr>
          <p:cNvPr id="8"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a:p>
        </p:txBody>
      </p:sp>
      <p:sp>
        <p:nvSpPr>
          <p:cNvPr id="9" name="Slide Number Placeholder 6"/>
          <p:cNvSpPr>
            <a:spLocks noGrp="1"/>
          </p:cNvSpPr>
          <p:nvPr>
            <p:ph type="sldNum" sz="quarter" idx="1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endParaRPr/>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t>Examples of original physics prototype ECAL, from 2005, see </a:t>
            </a:r>
            <a:r>
              <a:rPr lang="en-US" sz="1200" b="0" i="0" u="none" strike="noStrike" cap="none" spc="0">
                <a:ln>
                  <a:noFill/>
                </a:ln>
                <a:solidFill>
                  <a:schemeClr val="tx1"/>
                </a:solidFill>
                <a:latin typeface="Helvetica Neue Light"/>
                <a:ea typeface="Helvetica Neue Light"/>
                <a:cs typeface="Helvetica Neue Light"/>
              </a:rPr>
              <a:t>https://inspirehep.net/literature/802597</a:t>
            </a:r>
          </a:p>
          <a:p>
            <a:pPr>
              <a:defRPr/>
            </a:pPr>
            <a:r>
              <a:rPr lang="en-US" sz="1200" b="0" i="0" u="none" strike="noStrike" cap="none" spc="0">
                <a:ln>
                  <a:noFill/>
                </a:ln>
                <a:solidFill>
                  <a:schemeClr val="tx1"/>
                </a:solidFill>
                <a:latin typeface="Helvetica Neue Light"/>
                <a:ea typeface="Helvetica Neue Light"/>
                <a:cs typeface="Helvetica Neue Light"/>
              </a:rPr>
              <a:t>Note time between first idea and prototype to being used in CMS HGCal</a:t>
            </a:r>
            <a:endParaRPr/>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t>Scintillator ECAL a lower-cos alternative investigated, primarily by Japanese colleagues</a:t>
            </a:r>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t>A UK initiated project from c. 2005, first fully sensitive deep p-well devices developed by RAL CMOS group</a:t>
            </a:r>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r>
              <a:rPr dirty="0"/>
              <a:t>Birmingham introduced </a:t>
            </a:r>
            <a:r>
              <a:rPr dirty="0" err="1"/>
              <a:t>SiW</a:t>
            </a:r>
            <a:r>
              <a:rPr dirty="0"/>
              <a:t> calorimeter concept to FCC-</a:t>
            </a:r>
            <a:r>
              <a:rPr dirty="0" err="1"/>
              <a:t>hh</a:t>
            </a:r>
            <a:r>
              <a:rPr dirty="0"/>
              <a:t> (analogue and DECAL versions)</a:t>
            </a:r>
            <a:r>
              <a:rPr lang="en-GB" dirty="0"/>
              <a:t> </a:t>
            </a:r>
          </a:p>
          <a:p>
            <a:r>
              <a:rPr lang="en-GB" dirty="0">
                <a:effectLst/>
              </a:rPr>
              <a:t>a lot of detailed studies had been carried out for the CDR including with different pileup </a:t>
            </a:r>
            <a:r>
              <a:rPr lang="en-GB" dirty="0" err="1">
                <a:effectLst/>
              </a:rPr>
              <a:t>scenarious</a:t>
            </a:r>
            <a:endParaRPr lang="en-GB" dirty="0">
              <a:effectLst/>
            </a:endParaRPr>
          </a:p>
          <a:p>
            <a:r>
              <a:rPr lang="en-GB" dirty="0">
                <a:effectLst/>
              </a:rPr>
              <a:t>the DECAL/</a:t>
            </a:r>
            <a:r>
              <a:rPr lang="en-GB" dirty="0" err="1">
                <a:effectLst/>
              </a:rPr>
              <a:t>SiW</a:t>
            </a:r>
            <a:r>
              <a:rPr lang="en-GB" dirty="0">
                <a:effectLst/>
              </a:rPr>
              <a:t> had the most detailed implementation in the FCC software framework (full description of the geometry, as shown by </a:t>
            </a:r>
            <a:r>
              <a:rPr lang="en-GB" dirty="0" err="1">
                <a:effectLst/>
              </a:rPr>
              <a:t>hitmaps</a:t>
            </a:r>
            <a:r>
              <a:rPr lang="en-GB" dirty="0">
                <a:effectLst/>
              </a:rPr>
              <a:t> – see picture on the left)</a:t>
            </a:r>
          </a:p>
          <a:p>
            <a:pPr>
              <a:defRPr/>
            </a:pPr>
            <a:endParaRPr dirty="0"/>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rPr dirty="0"/>
              <a:t>Implemented in full geant4 models of CLIC detector, resolution comparable</a:t>
            </a:r>
            <a:r>
              <a:rPr lang="en-GB" dirty="0"/>
              <a:t> up to 300 GeV. At higher than ~300 GeV single particle energy, the DECAL has a risk of of saturating: too high a particle density in the core of an EM shower and you are not sensitive to higher energies as each pixel only registers a single hit. If you put in more than one bit per pixel, this problem would be reduced but that needs more memory per pixel and would generate more data volume to read out. In all scenarios, you would have zero suppressing at the front end and having a low noise level per pixel is critical: If you have 10^{11} or more pixels, you want to keep noise level at the 10^{-5} level or lower. </a:t>
            </a:r>
            <a:endParaRPr dirty="0"/>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rPr dirty="0"/>
              <a:t>Nigel is now coordinating the analysis of </a:t>
            </a:r>
            <a:r>
              <a:rPr dirty="0" err="1"/>
              <a:t>testbeam</a:t>
            </a:r>
            <a:r>
              <a:rPr dirty="0"/>
              <a:t> data from Feb. 2020 at DESY. Fully functioning mini calorimeter, very similar to what the UK groups proposed and were approved to build in 2009 (funding not delivered when STFC CEO pulled out of ILC).</a:t>
            </a:r>
            <a:r>
              <a:rPr lang="en-GB" dirty="0"/>
              <a:t> Small number of institutes involved, </a:t>
            </a:r>
            <a:r>
              <a:rPr lang="en-GB" dirty="0" err="1"/>
              <a:t>Uk</a:t>
            </a:r>
            <a:r>
              <a:rPr lang="en-GB" dirty="0"/>
              <a:t> would be very welcome indeed to work with this group and take this project further. </a:t>
            </a:r>
            <a:endParaRPr dirty="0"/>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rPr dirty="0"/>
              <a:t>Nigel is now coordinating the analysis of </a:t>
            </a:r>
            <a:r>
              <a:rPr dirty="0" err="1"/>
              <a:t>testbeam</a:t>
            </a:r>
            <a:r>
              <a:rPr dirty="0"/>
              <a:t> data from Feb. 2020 at DESY. Fully functioning mini calorimeter, very similar to what the UK groups proposed and were approved to build in 2009 (funding not delivered when STFC CEO pulled out of ILC).</a:t>
            </a:r>
            <a:r>
              <a:rPr lang="en-GB" dirty="0"/>
              <a:t> Small number of institutes involved, </a:t>
            </a:r>
            <a:r>
              <a:rPr lang="en-GB" dirty="0" err="1"/>
              <a:t>Uk</a:t>
            </a:r>
            <a:r>
              <a:rPr lang="en-GB" dirty="0"/>
              <a:t> would be very welcome indeed to work with this group and take this project further. </a:t>
            </a:r>
            <a:endParaRPr dirty="0"/>
          </a:p>
        </p:txBody>
      </p:sp>
      <p:sp>
        <p:nvSpPr>
          <p:cNvPr id="6" name="Slide Number Placeholder 3"/>
          <p:cNvSpPr>
            <a:spLocks noGrp="1"/>
          </p:cNvSpPr>
          <p:nvPr>
            <p:ph type="sldNum" sz="quarter" idx="10"/>
          </p:nvPr>
        </p:nvSpPr>
        <p:spPr bwMode="auto"/>
        <p:txBody>
          <a:bodyPr/>
          <a:lstStyle/>
          <a:p>
            <a:pPr>
              <a:defRPr/>
            </a:pPr>
            <a:endParaRPr/>
          </a:p>
        </p:txBody>
      </p:sp>
    </p:spTree>
    <p:extLst>
      <p:ext uri="{BB962C8B-B14F-4D97-AF65-F5344CB8AC3E}">
        <p14:creationId xmlns:p14="http://schemas.microsoft.com/office/powerpoint/2010/main" val="306853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t>Birmingham and RAL developing Rad Had, reconfigurable CMOS MAPS sensors, evolving into 65nm processes</a:t>
            </a:r>
          </a:p>
        </p:txBody>
      </p:sp>
      <p:sp>
        <p:nvSpPr>
          <p:cNvPr id="6"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userDrawn="1">
  <p:cSld name="Title &amp; Subtitle copy">
    <p:spTree>
      <p:nvGrpSpPr>
        <p:cNvPr id="1" name=""/>
        <p:cNvGrpSpPr/>
        <p:nvPr/>
      </p:nvGrpSpPr>
      <p:grpSpPr bwMode="auto">
        <a:xfrm>
          <a:off x="0" y="0"/>
          <a:ext cx="0" cy="0"/>
          <a:chOff x="0" y="0"/>
          <a:chExt cx="0" cy="0"/>
        </a:xfrm>
      </p:grpSpPr>
      <p:sp>
        <p:nvSpPr>
          <p:cNvPr id="4" name="Line"/>
          <p:cNvSpPr/>
          <p:nvPr/>
        </p:nvSpPr>
        <p:spPr bwMode="auto">
          <a:xfrm>
            <a:off x="508000" y="3708400"/>
            <a:ext cx="9144000" cy="127"/>
          </a:xfrm>
          <a:prstGeom prst="line">
            <a:avLst/>
          </a:prstGeom>
          <a:ln w="12700">
            <a:solidFill>
              <a:srgbClr val="9A9A9A"/>
            </a:solidFill>
            <a:miter lim="400000"/>
          </a:ln>
        </p:spPr>
        <p:txBody>
          <a:bodyPr lIns="50800" tIns="50800" rIns="50800" bIns="50800" anchor="ctr"/>
          <a:lstStyle/>
          <a:p>
            <a:pPr algn="l">
              <a:defRPr sz="1200">
                <a:latin typeface="Helvetica"/>
                <a:ea typeface="Helvetica"/>
                <a:cs typeface="Helvetica"/>
              </a:defRPr>
            </a:pPr>
            <a:endParaRPr/>
          </a:p>
        </p:txBody>
      </p:sp>
      <p:pic>
        <p:nvPicPr>
          <p:cNvPr id="5" name="Line Line" descr="Line Line"/>
          <p:cNvPicPr/>
          <p:nvPr/>
        </p:nvPicPr>
        <p:blipFill>
          <a:blip r:embed="rId2"/>
          <a:stretch/>
        </p:blipFill>
        <p:spPr bwMode="auto">
          <a:xfrm>
            <a:off x="444429" y="3644829"/>
            <a:ext cx="9271142" cy="139770"/>
          </a:xfrm>
          <a:prstGeom prst="rect">
            <a:avLst/>
          </a:prstGeom>
          <a:effectLst>
            <a:outerShdw blurRad="76200" dist="76200" dir="3600000" rotWithShape="0">
              <a:srgbClr val="000000">
                <a:alpha val="70000"/>
              </a:srgbClr>
            </a:outerShdw>
          </a:effectLst>
        </p:spPr>
      </p:pic>
      <p:sp>
        <p:nvSpPr>
          <p:cNvPr id="6" name="Title Text"/>
          <p:cNvSpPr>
            <a:spLocks noGrp="1"/>
          </p:cNvSpPr>
          <p:nvPr>
            <p:ph type="title"/>
          </p:nvPr>
        </p:nvSpPr>
        <p:spPr bwMode="auto">
          <a:xfrm>
            <a:off x="444500" y="639038"/>
            <a:ext cx="9271000" cy="2476501"/>
          </a:xfrm>
          <a:prstGeom prst="rect">
            <a:avLst/>
          </a:prstGeom>
          <a:effectLst>
            <a:outerShdw blurRad="63500" dist="86594" dir="2700000" rotWithShape="0">
              <a:srgbClr val="000000">
                <a:alpha val="23054"/>
              </a:srgbClr>
            </a:outerShdw>
          </a:effectLst>
        </p:spPr>
        <p:txBody>
          <a:bodyPr lIns="38100" tIns="38100" rIns="38100" bIns="38100" anchor="b">
            <a:noAutofit/>
          </a:bodyPr>
          <a:lstStyle>
            <a:lvl1pPr algn="l" defTabSz="457200">
              <a:defRPr sz="4800">
                <a:latin typeface="Century Gothic"/>
                <a:ea typeface="Century Gothic"/>
                <a:cs typeface="Century Gothic"/>
              </a:defRPr>
            </a:lvl1pPr>
          </a:lstStyle>
          <a:p>
            <a:pPr>
              <a:defRPr/>
            </a:pPr>
            <a:r>
              <a:t>Title Text</a:t>
            </a:r>
          </a:p>
        </p:txBody>
      </p:sp>
      <p:sp>
        <p:nvSpPr>
          <p:cNvPr id="7" name="Body Level One…"/>
          <p:cNvSpPr>
            <a:spLocks noGrp="1"/>
          </p:cNvSpPr>
          <p:nvPr>
            <p:ph type="body" sz="quarter" idx="1"/>
          </p:nvPr>
        </p:nvSpPr>
        <p:spPr bwMode="auto">
          <a:xfrm>
            <a:off x="444500" y="3924300"/>
            <a:ext cx="9271000" cy="1574800"/>
          </a:xfrm>
          <a:prstGeom prst="rect">
            <a:avLst/>
          </a:prstGeom>
          <a:effectLst>
            <a:outerShdw blurRad="63500" dist="67502" dir="2700000" rotWithShape="0">
              <a:srgbClr val="000000">
                <a:alpha val="23054"/>
              </a:srgbClr>
            </a:outerShdw>
          </a:effectLst>
        </p:spPr>
        <p:txBody>
          <a:bodyPr lIns="38100" tIns="38100" rIns="38100" bIns="38100" anchor="t">
            <a:noAutofit/>
          </a:bodyPr>
          <a:lstStyle>
            <a:lvl1pPr marL="0" indent="0" defTabSz="457200">
              <a:spcBef>
                <a:spcPts val="0"/>
              </a:spcBef>
              <a:buSzTx/>
              <a:buNone/>
              <a:defRPr sz="3200">
                <a:latin typeface="Century Gothic"/>
                <a:ea typeface="Century Gothic"/>
                <a:cs typeface="Century Gothic"/>
              </a:defRPr>
            </a:lvl1pPr>
            <a:lvl2pPr marL="0" indent="0" defTabSz="457200">
              <a:spcBef>
                <a:spcPts val="0"/>
              </a:spcBef>
              <a:buSzTx/>
              <a:buNone/>
              <a:defRPr sz="2600">
                <a:latin typeface="Century Gothic"/>
                <a:ea typeface="Century Gothic"/>
                <a:cs typeface="Century Gothic"/>
              </a:defRPr>
            </a:lvl2pPr>
            <a:lvl3pPr marL="0" indent="0" defTabSz="457200">
              <a:spcBef>
                <a:spcPts val="0"/>
              </a:spcBef>
              <a:buSzTx/>
              <a:buNone/>
              <a:defRPr sz="2000">
                <a:latin typeface="Century Gothic"/>
                <a:ea typeface="Century Gothic"/>
                <a:cs typeface="Century Gothic"/>
              </a:defRPr>
            </a:lvl3pPr>
            <a:lvl4pPr marL="0" indent="0" defTabSz="457200">
              <a:spcBef>
                <a:spcPts val="0"/>
              </a:spcBef>
              <a:buSzTx/>
              <a:buNone/>
              <a:defRPr sz="2000">
                <a:latin typeface="Century Gothic"/>
                <a:ea typeface="Century Gothic"/>
                <a:cs typeface="Century Gothic"/>
              </a:defRPr>
            </a:lvl4pPr>
            <a:lvl5pPr marL="0" indent="0" defTabSz="457200">
              <a:spcBef>
                <a:spcPts val="0"/>
              </a:spcBef>
              <a:buSzTx/>
              <a:buNone/>
              <a:defRPr sz="2000">
                <a:solidFill>
                  <a:srgbClr val="747474"/>
                </a:solidFill>
                <a:latin typeface="Helvetica Neue"/>
                <a:ea typeface="Helvetica Neue"/>
                <a:cs typeface="Helvetica Neue"/>
              </a:defRPr>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8" name="Slide Number"/>
          <p:cNvSpPr>
            <a:spLocks noGrp="1"/>
          </p:cNvSpPr>
          <p:nvPr>
            <p:ph type="sldNum" sz="quarter" idx="2"/>
          </p:nvPr>
        </p:nvSpPr>
        <p:spPr bwMode="auto">
          <a:xfrm>
            <a:off x="9588500" y="7200900"/>
            <a:ext cx="230124" cy="225045"/>
          </a:xfrm>
          <a:prstGeom prst="rect">
            <a:avLst/>
          </a:prstGeom>
        </p:spPr>
        <p:txBody>
          <a:bodyPr lIns="38100" tIns="38100" rIns="38100" bIns="38100"/>
          <a:lstStyle>
            <a:lvl1pPr algn="l" defTabSz="457200">
              <a:defRPr sz="1000">
                <a:latin typeface="Helvetica Neue"/>
                <a:ea typeface="Helvetica Neue"/>
                <a:cs typeface="Helvetica Neue"/>
              </a:defRPr>
            </a:lvl1pPr>
          </a:lstStyle>
          <a:p>
            <a:pPr>
              <a:defRPr/>
            </a:pPr>
            <a:fld id="{86CB4B4D-7CA3-9044-876B-883B54F8677D}" type="slidenum">
              <a:rPr/>
              <a:t>‹#›</a:t>
            </a:fld>
            <a:endParaRPr/>
          </a:p>
        </p:txBody>
      </p:sp>
      <p:pic>
        <p:nvPicPr>
          <p:cNvPr id="9" name="kisspng-university-of-sussex-logo-master-s-degree-academic-leeds-beckett-university-5b52d2b1005944.2272200815321545450014.png" descr="kisspng-university-of-sussex-logo-master-s-degree-academic-leeds-beckett-university-5b52d2b1005944.2272200815321545450014.png"/>
          <p:cNvPicPr>
            <a:picLocks noChangeAspect="1"/>
          </p:cNvPicPr>
          <p:nvPr/>
        </p:nvPicPr>
        <p:blipFill>
          <a:blip r:embed="rId3"/>
          <a:stretch/>
        </p:blipFill>
        <p:spPr bwMode="auto">
          <a:xfrm>
            <a:off x="8896774" y="155374"/>
            <a:ext cx="1019261" cy="896950"/>
          </a:xfrm>
          <a:prstGeom prst="rect">
            <a:avLst/>
          </a:prstGeom>
          <a:ln w="12700">
            <a:miter lim="400000"/>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title" userDrawn="1">
  <p:cSld name="Title Slide">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761505" y="2367608"/>
            <a:ext cx="8636992" cy="1633388"/>
          </a:xfrm>
        </p:spPr>
        <p:txBody>
          <a:bodyPr/>
          <a:lstStyle/>
          <a:p>
            <a:pPr>
              <a:defRPr/>
            </a:pPr>
            <a:r>
              <a:rPr lang="en-US"/>
              <a:t>Click to edit Master title style</a:t>
            </a:r>
            <a:endParaRPr lang="en-GB"/>
          </a:p>
        </p:txBody>
      </p:sp>
      <p:sp>
        <p:nvSpPr>
          <p:cNvPr id="5" name="Subtitle 2"/>
          <p:cNvSpPr>
            <a:spLocks noGrp="1"/>
          </p:cNvSpPr>
          <p:nvPr>
            <p:ph type="subTitle" idx="1"/>
          </p:nvPr>
        </p:nvSpPr>
        <p:spPr bwMode="auto">
          <a:xfrm>
            <a:off x="1524249" y="4318498"/>
            <a:ext cx="7111504" cy="1947168"/>
          </a:xfrm>
          <a:prstGeom prst="rect">
            <a:avLst/>
          </a:prstGeom>
        </p:spPr>
        <p:txBody>
          <a:bodyPr lIns="64288" tIns="32144" rIns="64288" bIns="32144"/>
          <a:lstStyle>
            <a:lvl1pPr marL="0" indent="0" algn="ctr">
              <a:buNone/>
              <a:defRPr/>
            </a:lvl1pPr>
            <a:lvl2pPr marL="357152" indent="0" algn="ctr">
              <a:buNone/>
              <a:defRPr/>
            </a:lvl2pPr>
            <a:lvl3pPr marL="714306" indent="0" algn="ctr">
              <a:buNone/>
              <a:defRPr/>
            </a:lvl3pPr>
            <a:lvl4pPr marL="1071459" indent="0" algn="ctr">
              <a:buNone/>
              <a:defRPr/>
            </a:lvl4pPr>
            <a:lvl5pPr marL="1428611" indent="0" algn="ctr">
              <a:buNone/>
              <a:defRPr/>
            </a:lvl5pPr>
            <a:lvl6pPr marL="1785765" indent="0" algn="ctr">
              <a:buNone/>
              <a:defRPr/>
            </a:lvl6pPr>
            <a:lvl7pPr marL="2142917" indent="0" algn="ctr">
              <a:buNone/>
              <a:defRPr/>
            </a:lvl7pPr>
            <a:lvl8pPr marL="2500071" indent="0" algn="ctr">
              <a:buNone/>
              <a:defRPr/>
            </a:lvl8pPr>
            <a:lvl9pPr marL="2857224" indent="0" algn="ctr">
              <a:buNone/>
              <a:defRPr/>
            </a:lvl9pPr>
          </a:lstStyle>
          <a:p>
            <a:pPr>
              <a:defRPr/>
            </a:pPr>
            <a:r>
              <a:rPr lang="en-US"/>
              <a:t>Click to edit Master subtitle style</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Title Slide">
    <p:spTree>
      <p:nvGrpSpPr>
        <p:cNvPr id="1" name=""/>
        <p:cNvGrpSpPr/>
        <p:nvPr/>
      </p:nvGrpSpPr>
      <p:grpSpPr bwMode="auto">
        <a:xfrm>
          <a:off x="0" y="0"/>
          <a:ext cx="0" cy="0"/>
          <a:chOff x="0" y="0"/>
          <a:chExt cx="0" cy="0"/>
        </a:xfrm>
      </p:grpSpPr>
      <p:sp>
        <p:nvSpPr>
          <p:cNvPr id="4" name="Rectangle 3"/>
          <p:cNvSpPr/>
          <p:nvPr/>
        </p:nvSpPr>
        <p:spPr bwMode="auto">
          <a:xfrm>
            <a:off x="1" y="1"/>
            <a:ext cx="405694" cy="7616472"/>
          </a:xfrm>
          <a:prstGeom prst="rect">
            <a:avLst/>
          </a:prstGeom>
          <a:solidFill>
            <a:srgbClr val="FFFFFF"/>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5" name="Rectangle 4"/>
          <p:cNvSpPr/>
          <p:nvPr/>
        </p:nvSpPr>
        <p:spPr bwMode="auto">
          <a:xfrm>
            <a:off x="343960" y="756710"/>
            <a:ext cx="51152"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6" name="Rectangle 5"/>
          <p:cNvSpPr/>
          <p:nvPr/>
        </p:nvSpPr>
        <p:spPr bwMode="auto">
          <a:xfrm>
            <a:off x="298098" y="756710"/>
            <a:ext cx="31750"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7" name="Rectangle 6"/>
          <p:cNvSpPr/>
          <p:nvPr/>
        </p:nvSpPr>
        <p:spPr bwMode="auto">
          <a:xfrm>
            <a:off x="276932" y="756710"/>
            <a:ext cx="10583"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8" name="Rectangle 9"/>
          <p:cNvSpPr/>
          <p:nvPr/>
        </p:nvSpPr>
        <p:spPr bwMode="auto">
          <a:xfrm>
            <a:off x="246944" y="756710"/>
            <a:ext cx="8820"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9" name="Rectangle 10"/>
          <p:cNvSpPr/>
          <p:nvPr/>
        </p:nvSpPr>
        <p:spPr bwMode="auto">
          <a:xfrm>
            <a:off x="283987" y="5607404"/>
            <a:ext cx="81139" cy="1880306"/>
          </a:xfrm>
          <a:prstGeom prst="rect">
            <a:avLst/>
          </a:prstGeom>
          <a:solidFill>
            <a:schemeClr val="accent2"/>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0" name="Rectangle 11"/>
          <p:cNvSpPr/>
          <p:nvPr/>
        </p:nvSpPr>
        <p:spPr bwMode="auto">
          <a:xfrm>
            <a:off x="283987" y="5330472"/>
            <a:ext cx="81139" cy="254000"/>
          </a:xfrm>
          <a:prstGeom prst="rect">
            <a:avLst/>
          </a:prstGeom>
          <a:solidFill>
            <a:schemeClr val="accent3"/>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1" name="Rectangle 12"/>
          <p:cNvSpPr/>
          <p:nvPr/>
        </p:nvSpPr>
        <p:spPr bwMode="auto">
          <a:xfrm>
            <a:off x="283987" y="5152320"/>
            <a:ext cx="81139" cy="153458"/>
          </a:xfrm>
          <a:prstGeom prst="rect">
            <a:avLst/>
          </a:prstGeom>
          <a:solidFill>
            <a:schemeClr val="bg2"/>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2" name="Rectangle 13"/>
          <p:cNvSpPr/>
          <p:nvPr/>
        </p:nvSpPr>
        <p:spPr bwMode="auto">
          <a:xfrm>
            <a:off x="283987" y="5046487"/>
            <a:ext cx="81139" cy="82902"/>
          </a:xfrm>
          <a:prstGeom prst="rect">
            <a:avLst/>
          </a:prstGeom>
          <a:solidFill>
            <a:schemeClr val="accent2"/>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3" name="Title 7"/>
          <p:cNvSpPr>
            <a:spLocks noGrp="1"/>
          </p:cNvSpPr>
          <p:nvPr>
            <p:ph type="ctrTitle"/>
          </p:nvPr>
        </p:nvSpPr>
        <p:spPr bwMode="auto">
          <a:xfrm>
            <a:off x="1016000" y="4826000"/>
            <a:ext cx="8636000" cy="2194560"/>
          </a:xfrm>
        </p:spPr>
        <p:txBody>
          <a:bodyPr/>
          <a:lstStyle>
            <a:lvl1pPr marR="10160" algn="l">
              <a:defRPr sz="4450" b="1" cap="all" spc="0"/>
            </a:lvl1pPr>
          </a:lstStyle>
          <a:p>
            <a:pPr>
              <a:defRPr/>
            </a:pPr>
            <a:r>
              <a:rPr lang="en-US"/>
              <a:t>Click to edit Master title style</a:t>
            </a:r>
            <a:endParaRPr/>
          </a:p>
        </p:txBody>
      </p:sp>
      <p:sp>
        <p:nvSpPr>
          <p:cNvPr id="14" name="Subtitle 8"/>
          <p:cNvSpPr>
            <a:spLocks noGrp="1"/>
          </p:cNvSpPr>
          <p:nvPr>
            <p:ph type="subTitle" idx="1"/>
          </p:nvPr>
        </p:nvSpPr>
        <p:spPr bwMode="auto">
          <a:xfrm>
            <a:off x="1016000" y="3149600"/>
            <a:ext cx="8636000" cy="1676400"/>
          </a:xfrm>
        </p:spPr>
        <p:txBody>
          <a:bodyPr lIns="100584" anchor="b"/>
          <a:lstStyle>
            <a:lvl1pPr marL="0" indent="0" algn="l">
              <a:spcBef>
                <a:spcPts val="0"/>
              </a:spcBef>
              <a:buNone/>
              <a:defRPr sz="2200">
                <a:solidFill>
                  <a:schemeClr val="tx1"/>
                </a:solidFill>
              </a:defRPr>
            </a:lvl1pPr>
            <a:lvl2pPr marL="507994" indent="0" algn="ctr">
              <a:buNone/>
            </a:lvl2pPr>
            <a:lvl3pPr marL="1015989" indent="0" algn="ctr">
              <a:buNone/>
            </a:lvl3pPr>
            <a:lvl4pPr marL="1523985" indent="0" algn="ctr">
              <a:buNone/>
            </a:lvl4pPr>
            <a:lvl5pPr marL="2031979" indent="0" algn="ctr">
              <a:buNone/>
            </a:lvl5pPr>
            <a:lvl6pPr marL="2539975" indent="0" algn="ctr">
              <a:buNone/>
            </a:lvl6pPr>
            <a:lvl7pPr marL="3047970" indent="0" algn="ctr">
              <a:buNone/>
            </a:lvl7pPr>
            <a:lvl8pPr marL="3555964" indent="0" algn="ctr">
              <a:buNone/>
            </a:lvl8pPr>
            <a:lvl9pPr marL="4063959" indent="0" algn="ctr">
              <a:buNone/>
            </a:lvl9pPr>
          </a:lstStyle>
          <a:p>
            <a:pPr>
              <a:defRPr/>
            </a:pPr>
            <a:r>
              <a:rPr lang="en-US"/>
              <a:t>Click to edit Master subtitle style</a:t>
            </a:r>
            <a:endParaRPr/>
          </a:p>
        </p:txBody>
      </p:sp>
      <p:sp>
        <p:nvSpPr>
          <p:cNvPr id="15" name="Date Placeholder 27"/>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16" name="Footer Placeholder 16"/>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17" name="Slide Number Placeholder 28"/>
          <p:cNvSpPr>
            <a:spLocks noGrp="1"/>
          </p:cNvSpPr>
          <p:nvPr>
            <p:ph type="sldNum" sz="quarter" idx="12"/>
          </p:nvPr>
        </p:nvSpPr>
        <p:spPr bwMode="auto"/>
        <p:txBody>
          <a:bodyPr/>
          <a:lstStyle>
            <a:lvl1pPr>
              <a:defRPr/>
            </a:lvl1pPr>
          </a:lstStyle>
          <a:p>
            <a:pPr>
              <a:defRPr/>
            </a:pPr>
            <a:fld id="{1D19D995-EF0F-ED4F-BE7B-3C147FC8598E}" type="slidenum">
              <a:rPr lang="en-US"/>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obj" preserve="1" userDrawn="1">
  <p:cSld name="Title and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idx="1"/>
          </p:nvPr>
        </p:nvSpPr>
        <p:spPr bwMode="auto"/>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 name="Date Placeholder 3"/>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7" name="Footer Placeholder 4"/>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8" name="Slide Number Placeholder 5"/>
          <p:cNvSpPr>
            <a:spLocks noGrp="1"/>
          </p:cNvSpPr>
          <p:nvPr>
            <p:ph type="sldNum" sz="quarter" idx="12"/>
          </p:nvPr>
        </p:nvSpPr>
        <p:spPr bwMode="auto"/>
        <p:txBody>
          <a:bodyPr/>
          <a:lstStyle>
            <a:lvl1pPr>
              <a:defRPr/>
            </a:lvl1pPr>
          </a:lstStyle>
          <a:p>
            <a:pPr>
              <a:defRPr/>
            </a:pPr>
            <a:fld id="{083E8618-4B73-7843-BE3E-47AAF931897F}" type="slidenum">
              <a:rPr lang="en-US"/>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Content only">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a:xfrm>
            <a:off x="0" y="0"/>
            <a:ext cx="10160000" cy="762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5" name="Date Placeholder 3"/>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6" name="Footer Placeholder 4"/>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7" name="Slide Number Placeholder 5"/>
          <p:cNvSpPr>
            <a:spLocks noGrp="1"/>
          </p:cNvSpPr>
          <p:nvPr>
            <p:ph type="sldNum" sz="quarter" idx="12"/>
          </p:nvPr>
        </p:nvSpPr>
        <p:spPr bwMode="auto"/>
        <p:txBody>
          <a:bodyPr/>
          <a:lstStyle>
            <a:lvl1pPr>
              <a:defRPr/>
            </a:lvl1pPr>
          </a:lstStyle>
          <a:p>
            <a:pPr>
              <a:defRPr/>
            </a:pPr>
            <a:fld id="{BB0D3676-CF5F-6B4D-A425-FE1C09A5B962}"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type="secHead" preserve="1" userDrawn="1">
  <p:cSld name="Section Header">
    <p:spTree>
      <p:nvGrpSpPr>
        <p:cNvPr id="1" name=""/>
        <p:cNvGrpSpPr/>
        <p:nvPr/>
      </p:nvGrpSpPr>
      <p:grpSpPr bwMode="auto">
        <a:xfrm>
          <a:off x="0" y="0"/>
          <a:ext cx="0" cy="0"/>
          <a:chOff x="0" y="0"/>
          <a:chExt cx="0" cy="0"/>
        </a:xfrm>
      </p:grpSpPr>
      <p:sp>
        <p:nvSpPr>
          <p:cNvPr id="4" name="Freeform 17"/>
          <p:cNvSpPr/>
          <p:nvPr/>
        </p:nvSpPr>
        <p:spPr bwMode="auto">
          <a:xfrm>
            <a:off x="5365750" y="1192389"/>
            <a:ext cx="4801306" cy="6434667"/>
          </a:xfrm>
          <a:custGeom>
            <a:avLst/>
            <a:gdLst>
              <a:gd name="T0" fmla="*/ 0 w 2736"/>
              <a:gd name="T1" fmla="*/ 3648 h 3648"/>
              <a:gd name="T2" fmla="*/ 720 w 2736"/>
              <a:gd name="T3" fmla="*/ 2016 h 3648"/>
              <a:gd name="T4" fmla="*/ 2736 w 2736"/>
              <a:gd name="T5" fmla="*/ 0 h 3648"/>
              <a:gd name="T6" fmla="*/ 2736 w 2736"/>
              <a:gd name="T7" fmla="*/ 96 h 3648"/>
              <a:gd name="T8" fmla="*/ 744 w 2736"/>
              <a:gd name="T9" fmla="*/ 2038 h 3648"/>
              <a:gd name="T10" fmla="*/ 48 w 2736"/>
              <a:gd name="T11" fmla="*/ 3648 h 3648"/>
              <a:gd name="T12" fmla="*/ 0 w 2736"/>
              <a:gd name="T13" fmla="*/ 3648 h 3648"/>
              <a:gd name="T14" fmla="*/ 0 60000 65536"/>
              <a:gd name="T15" fmla="*/ 0 60000 65536"/>
              <a:gd name="T16" fmla="*/ 0 60000 65536"/>
              <a:gd name="T17" fmla="*/ 0 60000 65536"/>
              <a:gd name="T18" fmla="*/ 0 60000 65536"/>
              <a:gd name="T19" fmla="*/ 0 60000 65536"/>
              <a:gd name="T20" fmla="*/ 0 60000 65536"/>
              <a:gd name="T21" fmla="*/ 0 w 2736"/>
              <a:gd name="T22" fmla="*/ 0 h 3648"/>
              <a:gd name="T23" fmla="*/ 2736 w 2736"/>
              <a:gd name="T24" fmla="*/ 3648 h 36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36" h="3648" extrusionOk="0">
                <a:moveTo>
                  <a:pt x="0" y="3648"/>
                </a:moveTo>
                <a:lnTo>
                  <a:pt x="720" y="2016"/>
                </a:lnTo>
                <a:lnTo>
                  <a:pt x="2736" y="672"/>
                </a:lnTo>
                <a:lnTo>
                  <a:pt x="2736" y="720"/>
                </a:lnTo>
                <a:lnTo>
                  <a:pt x="744" y="2038"/>
                </a:lnTo>
                <a:lnTo>
                  <a:pt x="48" y="3648"/>
                </a:lnTo>
                <a:lnTo>
                  <a:pt x="0" y="3648"/>
                </a:lnTo>
                <a:close/>
              </a:path>
            </a:pathLst>
          </a:custGeom>
          <a:noFill/>
          <a:ln w="3175" cap="flat" cmpd="sng">
            <a:solidFill>
              <a:schemeClr val="accent2">
                <a:alpha val="52940"/>
              </a:schemeClr>
            </a:solidFill>
            <a:prstDash val="solid"/>
            <a:round/>
            <a:headEnd type="none" w="med" len="med"/>
            <a:tailEnd type="none" w="med" len="med"/>
          </a:ln>
        </p:spPr>
        <p:txBody>
          <a:bodyPr/>
          <a:lstStyle/>
          <a:p>
            <a:pPr>
              <a:defRPr/>
            </a:pPr>
            <a:endParaRPr lang="en-GB" sz="3550"/>
          </a:p>
        </p:txBody>
      </p:sp>
      <p:sp>
        <p:nvSpPr>
          <p:cNvPr id="5" name="Freeform 18"/>
          <p:cNvSpPr/>
          <p:nvPr/>
        </p:nvSpPr>
        <p:spPr bwMode="auto">
          <a:xfrm>
            <a:off x="416278" y="0"/>
            <a:ext cx="6125987" cy="7350126"/>
          </a:xfrm>
          <a:custGeom>
            <a:avLst/>
            <a:gdLst>
              <a:gd name="T0" fmla="*/ 0 w 3504"/>
              <a:gd name="T1" fmla="*/ 4080 h 4128"/>
              <a:gd name="T2" fmla="*/ 0 w 3504"/>
              <a:gd name="T3" fmla="*/ 4128 h 4128"/>
              <a:gd name="T4" fmla="*/ 3504 w 3504"/>
              <a:gd name="T5" fmla="*/ 2640 h 4128"/>
              <a:gd name="T6" fmla="*/ 2880 w 3504"/>
              <a:gd name="T7" fmla="*/ 0 h 4128"/>
              <a:gd name="T8" fmla="*/ 2832 w 3504"/>
              <a:gd name="T9" fmla="*/ 0 h 4128"/>
              <a:gd name="T10" fmla="*/ 3465 w 3504"/>
              <a:gd name="T11" fmla="*/ 2619 h 4128"/>
              <a:gd name="T12" fmla="*/ 0 w 3504"/>
              <a:gd name="T13" fmla="*/ 4080 h 4128"/>
              <a:gd name="T14" fmla="*/ 0 60000 65536"/>
              <a:gd name="T15" fmla="*/ 0 60000 65536"/>
              <a:gd name="T16" fmla="*/ 0 60000 65536"/>
              <a:gd name="T17" fmla="*/ 0 60000 65536"/>
              <a:gd name="T18" fmla="*/ 0 60000 65536"/>
              <a:gd name="T19" fmla="*/ 0 60000 65536"/>
              <a:gd name="T20" fmla="*/ 0 60000 65536"/>
              <a:gd name="T21" fmla="*/ 0 w 3504"/>
              <a:gd name="T22" fmla="*/ 0 h 4128"/>
              <a:gd name="T23" fmla="*/ 3504 w 3504"/>
              <a:gd name="T24" fmla="*/ 4128 h 4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04" h="4128" extrusionOk="0">
                <a:moveTo>
                  <a:pt x="0" y="4080"/>
                </a:moveTo>
                <a:lnTo>
                  <a:pt x="0" y="4128"/>
                </a:lnTo>
                <a:lnTo>
                  <a:pt x="3504" y="2640"/>
                </a:lnTo>
                <a:lnTo>
                  <a:pt x="2880" y="0"/>
                </a:lnTo>
                <a:lnTo>
                  <a:pt x="2832" y="0"/>
                </a:lnTo>
                <a:lnTo>
                  <a:pt x="3465" y="2619"/>
                </a:lnTo>
                <a:lnTo>
                  <a:pt x="0" y="4080"/>
                </a:lnTo>
                <a:close/>
              </a:path>
            </a:pathLst>
          </a:custGeom>
          <a:noFill/>
          <a:ln w="3175" cap="flat" cmpd="sng">
            <a:solidFill>
              <a:schemeClr val="accent2">
                <a:alpha val="52940"/>
              </a:schemeClr>
            </a:solidFill>
            <a:prstDash val="solid"/>
            <a:round/>
            <a:headEnd type="none" w="med" len="med"/>
            <a:tailEnd type="none" w="med" len="med"/>
          </a:ln>
        </p:spPr>
        <p:txBody>
          <a:bodyPr/>
          <a:lstStyle/>
          <a:p>
            <a:pPr>
              <a:defRPr/>
            </a:pPr>
            <a:endParaRPr lang="en-GB" sz="3550"/>
          </a:p>
        </p:txBody>
      </p:sp>
      <p:sp>
        <p:nvSpPr>
          <p:cNvPr id="6" name="Freeform 5"/>
          <p:cNvSpPr/>
          <p:nvPr/>
        </p:nvSpPr>
        <p:spPr bwMode="auto">
          <a:xfrm rot="5236414">
            <a:off x="4957410" y="1648354"/>
            <a:ext cx="4572000" cy="1321153"/>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extrusionOk="0">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7" name="Freeform 6"/>
          <p:cNvSpPr/>
          <p:nvPr/>
        </p:nvSpPr>
        <p:spPr bwMode="auto">
          <a:xfrm>
            <a:off x="6604000" y="0"/>
            <a:ext cx="3048000" cy="4741333"/>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extrusionOk="0">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8" name="Freeform 7"/>
          <p:cNvSpPr/>
          <p:nvPr/>
        </p:nvSpPr>
        <p:spPr bwMode="auto">
          <a:xfrm>
            <a:off x="6604000" y="4741333"/>
            <a:ext cx="3556000" cy="1270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extrusionOk="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9" name="Freeform 8"/>
          <p:cNvSpPr/>
          <p:nvPr/>
        </p:nvSpPr>
        <p:spPr bwMode="auto">
          <a:xfrm>
            <a:off x="6604000" y="0"/>
            <a:ext cx="1524000" cy="4741333"/>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extrusionOk="0">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0" name="Freeform 9"/>
          <p:cNvSpPr/>
          <p:nvPr/>
        </p:nvSpPr>
        <p:spPr bwMode="auto">
          <a:xfrm>
            <a:off x="6609293" y="4718404"/>
            <a:ext cx="2323041" cy="290159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extrusionOk="0">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1" name="Freeform 10"/>
          <p:cNvSpPr/>
          <p:nvPr/>
        </p:nvSpPr>
        <p:spPr bwMode="auto">
          <a:xfrm>
            <a:off x="6604000" y="4741333"/>
            <a:ext cx="1778000" cy="2878667"/>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extrusionOk="0">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2" name="Freeform 11"/>
          <p:cNvSpPr/>
          <p:nvPr/>
        </p:nvSpPr>
        <p:spPr bwMode="auto">
          <a:xfrm>
            <a:off x="6604000" y="1524000"/>
            <a:ext cx="3556000" cy="3217333"/>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extrusionOk="0">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3" name="Freeform 12"/>
          <p:cNvSpPr/>
          <p:nvPr/>
        </p:nvSpPr>
        <p:spPr bwMode="auto">
          <a:xfrm>
            <a:off x="6604000" y="1947333"/>
            <a:ext cx="3556000" cy="27940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extrusionOk="0">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4" name="Freeform 13"/>
          <p:cNvSpPr/>
          <p:nvPr/>
        </p:nvSpPr>
        <p:spPr bwMode="auto">
          <a:xfrm>
            <a:off x="1100667" y="4741333"/>
            <a:ext cx="5503333" cy="2878667"/>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extrusionOk="0">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5" name="Freeform 14"/>
          <p:cNvSpPr/>
          <p:nvPr/>
        </p:nvSpPr>
        <p:spPr bwMode="auto">
          <a:xfrm>
            <a:off x="592667" y="4741333"/>
            <a:ext cx="5926667" cy="2878667"/>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extrusionOk="0">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6" name="Freeform 15"/>
          <p:cNvSpPr/>
          <p:nvPr/>
        </p:nvSpPr>
        <p:spPr bwMode="auto">
          <a:xfrm>
            <a:off x="407459" y="2709333"/>
            <a:ext cx="6265333" cy="20320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extrusionOk="0">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7" name="Freeform 16"/>
          <p:cNvSpPr/>
          <p:nvPr/>
        </p:nvSpPr>
        <p:spPr bwMode="auto">
          <a:xfrm>
            <a:off x="407459" y="2370667"/>
            <a:ext cx="6265333" cy="2370667"/>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extrusionOk="0">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8" name="Freeform 17"/>
          <p:cNvSpPr/>
          <p:nvPr/>
        </p:nvSpPr>
        <p:spPr bwMode="auto">
          <a:xfrm>
            <a:off x="5080000" y="4741333"/>
            <a:ext cx="1524000" cy="2878667"/>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extrusionOk="0">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p:spPr>
        <p:txBody>
          <a:bodyPr/>
          <a:lstStyle/>
          <a:p>
            <a:pPr>
              <a:spcBef>
                <a:spcPts val="0"/>
              </a:spcBef>
              <a:spcAft>
                <a:spcPts val="0"/>
              </a:spcAft>
              <a:defRPr/>
            </a:pPr>
            <a:endParaRPr lang="en-US" sz="3550">
              <a:solidFill>
                <a:prstClr val="white"/>
              </a:solidFill>
              <a:latin typeface="Corbel"/>
              <a:ea typeface="+mn-ea"/>
            </a:endParaRPr>
          </a:p>
        </p:txBody>
      </p:sp>
      <p:sp>
        <p:nvSpPr>
          <p:cNvPr id="19" name="Rectangle 18"/>
          <p:cNvSpPr/>
          <p:nvPr/>
        </p:nvSpPr>
        <p:spPr bwMode="auto">
          <a:xfrm>
            <a:off x="403932" y="446265"/>
            <a:ext cx="9449152" cy="986013"/>
          </a:xfrm>
          <a:prstGeom prst="rect">
            <a:avLst/>
          </a:prstGeom>
          <a:solidFill>
            <a:schemeClr val="bg2">
              <a:tint val="95000"/>
              <a:satMod val="180000"/>
              <a:alpha val="40000"/>
            </a:schemeClr>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20" name="Rectangle 19"/>
          <p:cNvSpPr/>
          <p:nvPr/>
        </p:nvSpPr>
        <p:spPr bwMode="auto">
          <a:xfrm flipH="1">
            <a:off x="412750" y="756710"/>
            <a:ext cx="29987"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21" name="Rectangle 20"/>
          <p:cNvSpPr/>
          <p:nvPr/>
        </p:nvSpPr>
        <p:spPr bwMode="auto">
          <a:xfrm flipH="1">
            <a:off x="456847" y="756710"/>
            <a:ext cx="29986"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22" name="Rectangle 21"/>
          <p:cNvSpPr/>
          <p:nvPr/>
        </p:nvSpPr>
        <p:spPr bwMode="auto">
          <a:xfrm flipH="1">
            <a:off x="497417" y="756710"/>
            <a:ext cx="10583"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23" name="Rectangle 22"/>
          <p:cNvSpPr/>
          <p:nvPr/>
        </p:nvSpPr>
        <p:spPr bwMode="auto">
          <a:xfrm flipH="1">
            <a:off x="529167" y="756710"/>
            <a:ext cx="10583"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24" name="Rectangle 23"/>
          <p:cNvSpPr/>
          <p:nvPr/>
        </p:nvSpPr>
        <p:spPr bwMode="auto">
          <a:xfrm>
            <a:off x="555626" y="756710"/>
            <a:ext cx="40569"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25" name="Text Placeholder 2"/>
          <p:cNvSpPr>
            <a:spLocks noGrp="1"/>
          </p:cNvSpPr>
          <p:nvPr>
            <p:ph type="body" idx="1"/>
          </p:nvPr>
        </p:nvSpPr>
        <p:spPr bwMode="auto">
          <a:xfrm>
            <a:off x="785447" y="1501858"/>
            <a:ext cx="6353387" cy="1086096"/>
          </a:xfrm>
        </p:spPr>
        <p:txBody>
          <a:bodyPr lIns="82296" bIns="0"/>
          <a:lstStyle>
            <a:lvl1pPr marL="60959" indent="0">
              <a:buNone/>
              <a:defRPr sz="2200">
                <a:solidFill>
                  <a:schemeClr val="tx1">
                    <a:tint val="75000"/>
                  </a:schemeClr>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550">
                <a:solidFill>
                  <a:schemeClr val="tx1">
                    <a:tint val="75000"/>
                  </a:schemeClr>
                </a:solidFill>
              </a:defRPr>
            </a:lvl4pPr>
            <a:lvl5pPr>
              <a:buNone/>
              <a:defRPr sz="1550">
                <a:solidFill>
                  <a:schemeClr val="tx1">
                    <a:tint val="75000"/>
                  </a:schemeClr>
                </a:solidFill>
              </a:defRPr>
            </a:lvl5pPr>
          </a:lstStyle>
          <a:p>
            <a:pPr lvl="0">
              <a:defRPr/>
            </a:pPr>
            <a:r>
              <a:rPr lang="en-US"/>
              <a:t>Click to edit Master text styles</a:t>
            </a:r>
            <a:endParaRPr/>
          </a:p>
        </p:txBody>
      </p:sp>
      <p:sp>
        <p:nvSpPr>
          <p:cNvPr id="26" name="Title 1"/>
          <p:cNvSpPr>
            <a:spLocks noGrp="1"/>
          </p:cNvSpPr>
          <p:nvPr>
            <p:ph type="title"/>
          </p:nvPr>
        </p:nvSpPr>
        <p:spPr bwMode="auto">
          <a:xfrm>
            <a:off x="785447" y="568960"/>
            <a:ext cx="9062720" cy="863599"/>
          </a:xfrm>
        </p:spPr>
        <p:txBody>
          <a:bodyPr tIns="64008"/>
          <a:lstStyle>
            <a:lvl1pPr algn="l">
              <a:buNone/>
              <a:defRPr sz="4200" b="0" cap="none" spc="-167"/>
            </a:lvl1pPr>
          </a:lstStyle>
          <a:p>
            <a:pPr>
              <a:defRPr/>
            </a:pPr>
            <a:r>
              <a:rPr lang="en-US"/>
              <a:t>Click to edit Master title style</a:t>
            </a:r>
            <a:endParaRPr/>
          </a:p>
        </p:txBody>
      </p:sp>
      <p:sp>
        <p:nvSpPr>
          <p:cNvPr id="27" name="Date Placeholder 3"/>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28" name="Footer Placeholder 4"/>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29" name="Slide Number Placeholder 5"/>
          <p:cNvSpPr>
            <a:spLocks noGrp="1"/>
          </p:cNvSpPr>
          <p:nvPr>
            <p:ph type="sldNum" sz="quarter" idx="12"/>
          </p:nvPr>
        </p:nvSpPr>
        <p:spPr bwMode="auto"/>
        <p:txBody>
          <a:bodyPr/>
          <a:lstStyle>
            <a:lvl1pPr>
              <a:defRPr/>
            </a:lvl1pPr>
          </a:lstStyle>
          <a:p>
            <a:pPr>
              <a:defRPr/>
            </a:pPr>
            <a:fld id="{C8422692-3508-464F-B83F-A155B809EDF4}" type="slidenum">
              <a:rPr lang="en-US"/>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showMasterPhAnim="0" type="twoObj" preserve="1" userDrawn="1">
  <p:cSld name="Two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08000" y="568960"/>
            <a:ext cx="9144000" cy="1016000"/>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515938" y="1967224"/>
            <a:ext cx="4487333" cy="5028848"/>
          </a:xfrm>
        </p:spPr>
        <p:txBody>
          <a:bodyPr/>
          <a:lstStyle>
            <a:lvl1pPr>
              <a:defRPr sz="3100"/>
            </a:lvl1pPr>
            <a:lvl2pPr>
              <a:defRPr sz="265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 name="Content Placeholder 3"/>
          <p:cNvSpPr>
            <a:spLocks noGrp="1"/>
          </p:cNvSpPr>
          <p:nvPr>
            <p:ph sz="half" idx="2"/>
          </p:nvPr>
        </p:nvSpPr>
        <p:spPr bwMode="auto">
          <a:xfrm>
            <a:off x="5172605" y="1967224"/>
            <a:ext cx="4487333" cy="5028848"/>
          </a:xfrm>
        </p:spPr>
        <p:txBody>
          <a:bodyPr/>
          <a:lstStyle>
            <a:lvl1pPr>
              <a:defRPr sz="3100"/>
            </a:lvl1pPr>
            <a:lvl2pPr>
              <a:defRPr sz="265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 name="Date Placeholder 4"/>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8" name="Footer Placeholder 5"/>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9" name="Slide Number Placeholder 6"/>
          <p:cNvSpPr>
            <a:spLocks noGrp="1"/>
          </p:cNvSpPr>
          <p:nvPr>
            <p:ph type="sldNum" sz="quarter" idx="12"/>
          </p:nvPr>
        </p:nvSpPr>
        <p:spPr bwMode="auto"/>
        <p:txBody>
          <a:bodyPr/>
          <a:lstStyle>
            <a:lvl1pPr>
              <a:defRPr/>
            </a:lvl1pPr>
          </a:lstStyle>
          <a:p>
            <a:pPr>
              <a:defRPr/>
            </a:pPr>
            <a:fld id="{993A2F9C-AD2E-B94F-B992-98B224231AC7}"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showMasterPhAnim="0" preserve="1" userDrawn="1">
  <p:cSld name="One large and two small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08000" y="568960"/>
            <a:ext cx="9144000" cy="1016000"/>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515938" y="1967224"/>
            <a:ext cx="4487333" cy="2181443"/>
          </a:xfrm>
        </p:spPr>
        <p:txBody>
          <a:bodyPr/>
          <a:lstStyle>
            <a:lvl1pPr>
              <a:defRPr sz="3100"/>
            </a:lvl1pPr>
            <a:lvl2pPr>
              <a:defRPr sz="265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 name="Content Placeholder 3"/>
          <p:cNvSpPr>
            <a:spLocks noGrp="1"/>
          </p:cNvSpPr>
          <p:nvPr>
            <p:ph sz="half" idx="2"/>
          </p:nvPr>
        </p:nvSpPr>
        <p:spPr bwMode="auto">
          <a:xfrm>
            <a:off x="5172605" y="1967224"/>
            <a:ext cx="4487333" cy="2181443"/>
          </a:xfrm>
        </p:spPr>
        <p:txBody>
          <a:bodyPr/>
          <a:lstStyle>
            <a:lvl1pPr>
              <a:defRPr sz="3100"/>
            </a:lvl1pPr>
            <a:lvl2pPr>
              <a:defRPr sz="265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 name="Content Placeholder 2"/>
          <p:cNvSpPr>
            <a:spLocks noGrp="1"/>
          </p:cNvSpPr>
          <p:nvPr>
            <p:ph sz="half" idx="13"/>
          </p:nvPr>
        </p:nvSpPr>
        <p:spPr bwMode="auto">
          <a:xfrm>
            <a:off x="508000" y="4402667"/>
            <a:ext cx="9144000" cy="2181443"/>
          </a:xfrm>
        </p:spPr>
        <p:txBody>
          <a:bodyPr/>
          <a:lstStyle>
            <a:lvl1pPr>
              <a:defRPr sz="3100"/>
            </a:lvl1pPr>
            <a:lvl2pPr>
              <a:defRPr sz="265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 name="Date Placeholder 4"/>
          <p:cNvSpPr>
            <a:spLocks noGrp="1"/>
          </p:cNvSpPr>
          <p:nvPr>
            <p:ph type="dt" sz="half" idx="14"/>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9" name="Footer Placeholder 5"/>
          <p:cNvSpPr>
            <a:spLocks noGrp="1"/>
          </p:cNvSpPr>
          <p:nvPr>
            <p:ph type="ftr" sz="quarter" idx="15"/>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10" name="Slide Number Placeholder 6"/>
          <p:cNvSpPr>
            <a:spLocks noGrp="1"/>
          </p:cNvSpPr>
          <p:nvPr>
            <p:ph type="sldNum" sz="quarter" idx="16"/>
          </p:nvPr>
        </p:nvSpPr>
        <p:spPr bwMode="auto"/>
        <p:txBody>
          <a:bodyPr/>
          <a:lstStyle>
            <a:lvl1pPr>
              <a:defRPr/>
            </a:lvl1pPr>
          </a:lstStyle>
          <a:p>
            <a:pPr>
              <a:defRPr/>
            </a:pPr>
            <a:fld id="{37AA08D0-F342-EF4D-9914-6E5EE5118758}"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preserve="1" userDrawn="1">
  <p:cSld name="Four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08000" y="568960"/>
            <a:ext cx="9144000" cy="1016000"/>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515938" y="1967224"/>
            <a:ext cx="4394729" cy="2350777"/>
          </a:xfrm>
        </p:spPr>
        <p:txBody>
          <a:bodyPr/>
          <a:lstStyle>
            <a:lvl1pPr>
              <a:defRPr sz="3100"/>
            </a:lvl1pPr>
            <a:lvl2pPr>
              <a:defRPr sz="265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 name="Content Placeholder 3"/>
          <p:cNvSpPr>
            <a:spLocks noGrp="1"/>
          </p:cNvSpPr>
          <p:nvPr>
            <p:ph sz="half" idx="2"/>
          </p:nvPr>
        </p:nvSpPr>
        <p:spPr bwMode="auto">
          <a:xfrm>
            <a:off x="5172604" y="1967224"/>
            <a:ext cx="4225396" cy="2350777"/>
          </a:xfrm>
        </p:spPr>
        <p:txBody>
          <a:bodyPr/>
          <a:lstStyle>
            <a:lvl1pPr>
              <a:defRPr sz="3100"/>
            </a:lvl1pPr>
            <a:lvl2pPr>
              <a:defRPr sz="265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 name="Content Placeholder 2"/>
          <p:cNvSpPr>
            <a:spLocks noGrp="1"/>
          </p:cNvSpPr>
          <p:nvPr>
            <p:ph sz="half" idx="13"/>
          </p:nvPr>
        </p:nvSpPr>
        <p:spPr bwMode="auto">
          <a:xfrm>
            <a:off x="508000" y="4487334"/>
            <a:ext cx="4394729" cy="2350777"/>
          </a:xfrm>
        </p:spPr>
        <p:txBody>
          <a:bodyPr/>
          <a:lstStyle>
            <a:lvl1pPr>
              <a:defRPr sz="3100"/>
            </a:lvl1pPr>
            <a:lvl2pPr>
              <a:defRPr sz="265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 name="Content Placeholder 3"/>
          <p:cNvSpPr>
            <a:spLocks noGrp="1"/>
          </p:cNvSpPr>
          <p:nvPr>
            <p:ph sz="half" idx="14"/>
          </p:nvPr>
        </p:nvSpPr>
        <p:spPr bwMode="auto">
          <a:xfrm>
            <a:off x="5164666" y="4487334"/>
            <a:ext cx="4225396" cy="2350777"/>
          </a:xfrm>
        </p:spPr>
        <p:txBody>
          <a:bodyPr/>
          <a:lstStyle>
            <a:lvl1pPr>
              <a:defRPr sz="3100"/>
            </a:lvl1pPr>
            <a:lvl2pPr>
              <a:defRPr sz="265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9" name="Date Placeholder 4"/>
          <p:cNvSpPr>
            <a:spLocks noGrp="1"/>
          </p:cNvSpPr>
          <p:nvPr>
            <p:ph type="dt" sz="half" idx="15"/>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10" name="Footer Placeholder 5"/>
          <p:cNvSpPr>
            <a:spLocks noGrp="1"/>
          </p:cNvSpPr>
          <p:nvPr>
            <p:ph type="ftr" sz="quarter" idx="16"/>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11" name="Slide Number Placeholder 6"/>
          <p:cNvSpPr>
            <a:spLocks noGrp="1"/>
          </p:cNvSpPr>
          <p:nvPr>
            <p:ph type="sldNum" sz="quarter" idx="17"/>
          </p:nvPr>
        </p:nvSpPr>
        <p:spPr bwMode="auto"/>
        <p:txBody>
          <a:bodyPr/>
          <a:lstStyle>
            <a:lvl1pPr>
              <a:defRPr/>
            </a:lvl1pPr>
          </a:lstStyle>
          <a:p>
            <a:pPr>
              <a:defRPr/>
            </a:pPr>
            <a:fld id="{5B59BE1F-D013-A641-A9D3-4508E9F37EBD}" type="slidenum">
              <a:rPr lang="en-US"/>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type="twoTxTwoObj" preserve="1" userDrawn="1">
  <p:cSld name="Comparison">
    <p:spTree>
      <p:nvGrpSpPr>
        <p:cNvPr id="1" name=""/>
        <p:cNvGrpSpPr/>
        <p:nvPr/>
      </p:nvGrpSpPr>
      <p:grpSpPr bwMode="auto">
        <a:xfrm>
          <a:off x="0" y="0"/>
          <a:ext cx="0" cy="0"/>
          <a:chOff x="0" y="0"/>
          <a:chExt cx="0" cy="0"/>
        </a:xfrm>
      </p:grpSpPr>
      <p:sp>
        <p:nvSpPr>
          <p:cNvPr id="4" name="Rectangle 6"/>
          <p:cNvSpPr/>
          <p:nvPr/>
        </p:nvSpPr>
        <p:spPr bwMode="auto">
          <a:xfrm>
            <a:off x="1" y="446265"/>
            <a:ext cx="9853083" cy="986013"/>
          </a:xfrm>
          <a:prstGeom prst="rect">
            <a:avLst/>
          </a:prstGeom>
          <a:solidFill>
            <a:schemeClr val="bg2">
              <a:tint val="95000"/>
              <a:satMod val="180000"/>
              <a:alpha val="40000"/>
            </a:schemeClr>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5" name="Rectangle 7"/>
          <p:cNvSpPr/>
          <p:nvPr/>
        </p:nvSpPr>
        <p:spPr bwMode="auto">
          <a:xfrm>
            <a:off x="97015" y="756710"/>
            <a:ext cx="51152" cy="405694"/>
          </a:xfrm>
          <a:prstGeom prst="rect">
            <a:avLst/>
          </a:prstGeom>
          <a:solidFill>
            <a:schemeClr val="bg2"/>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6" name="Rectangle 8"/>
          <p:cNvSpPr/>
          <p:nvPr/>
        </p:nvSpPr>
        <p:spPr bwMode="auto">
          <a:xfrm>
            <a:off x="52917" y="756710"/>
            <a:ext cx="29987" cy="405694"/>
          </a:xfrm>
          <a:prstGeom prst="rect">
            <a:avLst/>
          </a:prstGeom>
          <a:solidFill>
            <a:schemeClr val="bg2"/>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7" name="Rectangle 9"/>
          <p:cNvSpPr/>
          <p:nvPr/>
        </p:nvSpPr>
        <p:spPr bwMode="auto">
          <a:xfrm>
            <a:off x="31751" y="756710"/>
            <a:ext cx="10583" cy="405694"/>
          </a:xfrm>
          <a:prstGeom prst="rect">
            <a:avLst/>
          </a:prstGeom>
          <a:solidFill>
            <a:schemeClr val="bg2"/>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8" name="Rectangle 10"/>
          <p:cNvSpPr/>
          <p:nvPr/>
        </p:nvSpPr>
        <p:spPr bwMode="auto">
          <a:xfrm>
            <a:off x="1" y="756710"/>
            <a:ext cx="10583" cy="405694"/>
          </a:xfrm>
          <a:prstGeom prst="rect">
            <a:avLst/>
          </a:prstGeom>
          <a:solidFill>
            <a:schemeClr val="bg2"/>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9" name="Rectangle 11"/>
          <p:cNvSpPr/>
          <p:nvPr/>
        </p:nvSpPr>
        <p:spPr bwMode="auto">
          <a:xfrm flipH="1">
            <a:off x="165806" y="756710"/>
            <a:ext cx="31750" cy="405694"/>
          </a:xfrm>
          <a:prstGeom prst="rect">
            <a:avLst/>
          </a:prstGeom>
          <a:solidFill>
            <a:schemeClr val="bg2"/>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0" name="Rectangle 12"/>
          <p:cNvSpPr/>
          <p:nvPr/>
        </p:nvSpPr>
        <p:spPr bwMode="auto">
          <a:xfrm flipH="1">
            <a:off x="209904" y="756710"/>
            <a:ext cx="31750" cy="405694"/>
          </a:xfrm>
          <a:prstGeom prst="rect">
            <a:avLst/>
          </a:prstGeom>
          <a:solidFill>
            <a:schemeClr val="bg2"/>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1" name="Rectangle 13"/>
          <p:cNvSpPr/>
          <p:nvPr/>
        </p:nvSpPr>
        <p:spPr bwMode="auto">
          <a:xfrm flipH="1">
            <a:off x="252237" y="756710"/>
            <a:ext cx="10583" cy="405694"/>
          </a:xfrm>
          <a:prstGeom prst="rect">
            <a:avLst/>
          </a:prstGeom>
          <a:solidFill>
            <a:schemeClr val="bg2"/>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2" name="Rectangle 14"/>
          <p:cNvSpPr/>
          <p:nvPr/>
        </p:nvSpPr>
        <p:spPr bwMode="auto">
          <a:xfrm flipH="1">
            <a:off x="283987" y="756710"/>
            <a:ext cx="8819" cy="405694"/>
          </a:xfrm>
          <a:prstGeom prst="rect">
            <a:avLst/>
          </a:prstGeom>
          <a:solidFill>
            <a:schemeClr val="bg2"/>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3" name="Rectangle 15"/>
          <p:cNvSpPr/>
          <p:nvPr/>
        </p:nvSpPr>
        <p:spPr bwMode="auto">
          <a:xfrm>
            <a:off x="310445" y="756710"/>
            <a:ext cx="40570" cy="405694"/>
          </a:xfrm>
          <a:prstGeom prst="rect">
            <a:avLst/>
          </a:prstGeom>
          <a:solidFill>
            <a:schemeClr val="bg2"/>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4" name="Title 1"/>
          <p:cNvSpPr>
            <a:spLocks noGrp="1"/>
          </p:cNvSpPr>
          <p:nvPr>
            <p:ph type="title"/>
          </p:nvPr>
        </p:nvSpPr>
        <p:spPr bwMode="auto">
          <a:xfrm>
            <a:off x="560916" y="568960"/>
            <a:ext cx="8636000" cy="1016000"/>
          </a:xfrm>
        </p:spPr>
        <p:txBody>
          <a:bodyPr/>
          <a:lstStyle>
            <a:lvl1pPr>
              <a:defRPr sz="4450"/>
            </a:lvl1pPr>
          </a:lstStyle>
          <a:p>
            <a:pPr>
              <a:defRPr/>
            </a:pPr>
            <a:r>
              <a:rPr lang="en-US"/>
              <a:t>Click to edit Master title style</a:t>
            </a:r>
            <a:endParaRPr/>
          </a:p>
        </p:txBody>
      </p:sp>
      <p:sp>
        <p:nvSpPr>
          <p:cNvPr id="15" name="Text Placeholder 2"/>
          <p:cNvSpPr>
            <a:spLocks noGrp="1"/>
          </p:cNvSpPr>
          <p:nvPr>
            <p:ph type="body" idx="1"/>
          </p:nvPr>
        </p:nvSpPr>
        <p:spPr bwMode="auto">
          <a:xfrm>
            <a:off x="508000" y="2010833"/>
            <a:ext cx="4489098" cy="710847"/>
          </a:xfrm>
        </p:spPr>
        <p:txBody>
          <a:bodyPr anchor="ctr"/>
          <a:lstStyle>
            <a:lvl1pPr marL="81279" indent="0" algn="l">
              <a:buNone/>
              <a:defRPr sz="2650" b="1">
                <a:solidFill>
                  <a:schemeClr val="accent2"/>
                </a:solidFill>
              </a:defRPr>
            </a:lvl1pPr>
            <a:lvl2pPr>
              <a:buNone/>
              <a:defRPr sz="2200" b="1"/>
            </a:lvl2pPr>
            <a:lvl3pPr>
              <a:buNone/>
              <a:defRPr sz="2000" b="1"/>
            </a:lvl3pPr>
            <a:lvl4pPr>
              <a:buNone/>
              <a:defRPr sz="1800" b="1"/>
            </a:lvl4pPr>
            <a:lvl5pPr>
              <a:buNone/>
              <a:defRPr sz="1800" b="1"/>
            </a:lvl5pPr>
          </a:lstStyle>
          <a:p>
            <a:pPr lvl="0">
              <a:defRPr/>
            </a:pPr>
            <a:r>
              <a:rPr lang="en-US"/>
              <a:t>Click to edit Master text styles</a:t>
            </a:r>
            <a:endParaRPr/>
          </a:p>
        </p:txBody>
      </p:sp>
      <p:sp>
        <p:nvSpPr>
          <p:cNvPr id="16" name="Text Placeholder 3"/>
          <p:cNvSpPr>
            <a:spLocks noGrp="1"/>
          </p:cNvSpPr>
          <p:nvPr>
            <p:ph type="body" sz="half" idx="3"/>
          </p:nvPr>
        </p:nvSpPr>
        <p:spPr bwMode="auto">
          <a:xfrm>
            <a:off x="5161140" y="2010833"/>
            <a:ext cx="4490861" cy="710847"/>
          </a:xfrm>
        </p:spPr>
        <p:txBody>
          <a:bodyPr anchor="ctr"/>
          <a:lstStyle>
            <a:lvl1pPr marL="81279" indent="0">
              <a:buNone/>
              <a:defRPr sz="2650" b="1">
                <a:solidFill>
                  <a:schemeClr val="accent2"/>
                </a:solidFill>
              </a:defRPr>
            </a:lvl1pPr>
            <a:lvl2pPr>
              <a:buNone/>
              <a:defRPr sz="2200" b="1"/>
            </a:lvl2pPr>
            <a:lvl3pPr>
              <a:buNone/>
              <a:defRPr sz="2000" b="1"/>
            </a:lvl3pPr>
            <a:lvl4pPr>
              <a:buNone/>
              <a:defRPr sz="1800" b="1"/>
            </a:lvl4pPr>
            <a:lvl5pPr>
              <a:buNone/>
              <a:defRPr sz="1800" b="1"/>
            </a:lvl5pPr>
          </a:lstStyle>
          <a:p>
            <a:pPr lvl="0">
              <a:defRPr/>
            </a:pPr>
            <a:r>
              <a:rPr lang="en-US"/>
              <a:t>Click to edit Master text styles</a:t>
            </a:r>
            <a:endParaRPr/>
          </a:p>
        </p:txBody>
      </p:sp>
      <p:sp>
        <p:nvSpPr>
          <p:cNvPr id="17" name="Content Placeholder 4"/>
          <p:cNvSpPr>
            <a:spLocks noGrp="1"/>
          </p:cNvSpPr>
          <p:nvPr>
            <p:ph sz="quarter" idx="2"/>
          </p:nvPr>
        </p:nvSpPr>
        <p:spPr bwMode="auto">
          <a:xfrm>
            <a:off x="508000" y="2732263"/>
            <a:ext cx="4489098" cy="4399280"/>
          </a:xfrm>
        </p:spPr>
        <p:txBody>
          <a:bodyPr/>
          <a:lstStyle>
            <a:lvl1pPr>
              <a:defRPr sz="2650"/>
            </a:lvl1pPr>
            <a:lvl2pPr>
              <a:defRPr sz="2200"/>
            </a:lvl2pPr>
            <a:lvl3pPr>
              <a:defRPr sz="2000"/>
            </a:lvl3pPr>
            <a:lvl4pPr>
              <a:defRPr sz="1800"/>
            </a:lvl4pPr>
            <a:lvl5pPr>
              <a:defRPr sz="18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8" name="Content Placeholder 5"/>
          <p:cNvSpPr>
            <a:spLocks noGrp="1"/>
          </p:cNvSpPr>
          <p:nvPr>
            <p:ph sz="quarter" idx="4"/>
          </p:nvPr>
        </p:nvSpPr>
        <p:spPr bwMode="auto">
          <a:xfrm>
            <a:off x="5161140" y="2732263"/>
            <a:ext cx="4490861" cy="4399280"/>
          </a:xfrm>
        </p:spPr>
        <p:txBody>
          <a:bodyPr/>
          <a:lstStyle>
            <a:lvl1pPr>
              <a:defRPr sz="2650"/>
            </a:lvl1pPr>
            <a:lvl2pPr>
              <a:defRPr sz="2200"/>
            </a:lvl2pPr>
            <a:lvl3pPr>
              <a:defRPr sz="2000"/>
            </a:lvl3pPr>
            <a:lvl4pPr>
              <a:defRPr sz="1800"/>
            </a:lvl4pPr>
            <a:lvl5pPr>
              <a:defRPr sz="18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9" name="Date Placeholder 6"/>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20" name="Footer Placeholder 7"/>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21" name="Slide Number Placeholder 8"/>
          <p:cNvSpPr>
            <a:spLocks noGrp="1"/>
          </p:cNvSpPr>
          <p:nvPr>
            <p:ph type="sldNum" sz="quarter" idx="12"/>
          </p:nvPr>
        </p:nvSpPr>
        <p:spPr bwMode="auto"/>
        <p:txBody>
          <a:bodyPr/>
          <a:lstStyle>
            <a:lvl1pPr>
              <a:defRPr/>
            </a:lvl1pPr>
          </a:lstStyle>
          <a:p>
            <a:pPr>
              <a:defRPr/>
            </a:pPr>
            <a:fld id="{5C0C3A66-2071-9F46-A850-4E27401C505A}" type="slidenum">
              <a:rPr lang="en-US"/>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showMasterPhAnim="0" type="titleOnly" preserve="1" userDrawn="1">
  <p:cSld name="Title Only">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1016000" y="568960"/>
            <a:ext cx="8636000" cy="1016000"/>
          </a:xfrm>
        </p:spPr>
        <p:txBody>
          <a:bodyPr/>
          <a:lstStyle>
            <a:lvl1pPr>
              <a:defRPr sz="4450" cap="none"/>
            </a:lvl1pPr>
          </a:lstStyle>
          <a:p>
            <a:pPr>
              <a:defRPr/>
            </a:pPr>
            <a:r>
              <a:rPr lang="en-US"/>
              <a:t>Click to edit Master title style</a:t>
            </a:r>
            <a:endParaRPr/>
          </a:p>
        </p:txBody>
      </p:sp>
      <p:sp>
        <p:nvSpPr>
          <p:cNvPr id="5" name="Date Placeholder 2"/>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6" name="Footer Placeholder 3"/>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7" name="Slide Number Placeholder 4"/>
          <p:cNvSpPr>
            <a:spLocks noGrp="1"/>
          </p:cNvSpPr>
          <p:nvPr>
            <p:ph type="sldNum" sz="quarter" idx="12"/>
          </p:nvPr>
        </p:nvSpPr>
        <p:spPr bwMode="auto"/>
        <p:txBody>
          <a:bodyPr/>
          <a:lstStyle>
            <a:lvl1pPr>
              <a:defRPr/>
            </a:lvl1pPr>
          </a:lstStyle>
          <a:p>
            <a:pPr>
              <a:defRPr/>
            </a:pPr>
            <a:fld id="{F5AE627A-AEA2-1A46-A4D7-C6C4CBF94FAB}"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x" userDrawn="1">
  <p:cSld name="Title &amp; Bullets copy">
    <p:spTree>
      <p:nvGrpSpPr>
        <p:cNvPr id="1" name=""/>
        <p:cNvGrpSpPr/>
        <p:nvPr/>
      </p:nvGrpSpPr>
      <p:grpSpPr bwMode="auto">
        <a:xfrm>
          <a:off x="0" y="0"/>
          <a:ext cx="0" cy="0"/>
          <a:chOff x="0" y="0"/>
          <a:chExt cx="0" cy="0"/>
        </a:xfrm>
      </p:grpSpPr>
      <p:pic>
        <p:nvPicPr>
          <p:cNvPr id="4" name="Line Line" descr="Line Line"/>
          <p:cNvPicPr/>
          <p:nvPr/>
        </p:nvPicPr>
        <p:blipFill>
          <a:blip r:embed="rId2"/>
          <a:stretch/>
        </p:blipFill>
        <p:spPr bwMode="auto">
          <a:xfrm>
            <a:off x="380999" y="7264384"/>
            <a:ext cx="9182102" cy="127017"/>
          </a:xfrm>
          <a:prstGeom prst="rect">
            <a:avLst/>
          </a:prstGeom>
          <a:effectLst>
            <a:outerShdw blurRad="50800" dist="63500" dir="2700000" rotWithShape="0">
              <a:srgbClr val="000000">
                <a:alpha val="50000"/>
              </a:srgbClr>
            </a:outerShdw>
          </a:effectLst>
        </p:spPr>
      </p:pic>
      <p:pic>
        <p:nvPicPr>
          <p:cNvPr id="5" name="Line Line" descr="Line Line"/>
          <p:cNvPicPr/>
          <p:nvPr/>
        </p:nvPicPr>
        <p:blipFill>
          <a:blip r:embed="rId3"/>
          <a:stretch/>
        </p:blipFill>
        <p:spPr bwMode="auto">
          <a:xfrm rot="21599998">
            <a:off x="463549" y="1033442"/>
            <a:ext cx="4746971" cy="76204"/>
          </a:xfrm>
          <a:prstGeom prst="rect">
            <a:avLst/>
          </a:prstGeom>
          <a:effectLst>
            <a:outerShdw blurRad="50800" dist="63500" dir="2700000" rotWithShape="0">
              <a:srgbClr val="000000">
                <a:alpha val="50000"/>
              </a:srgbClr>
            </a:outerShdw>
          </a:effectLst>
        </p:spPr>
      </p:pic>
      <p:sp>
        <p:nvSpPr>
          <p:cNvPr id="6" name="Title Text"/>
          <p:cNvSpPr>
            <a:spLocks noGrp="1"/>
          </p:cNvSpPr>
          <p:nvPr>
            <p:ph type="title"/>
          </p:nvPr>
        </p:nvSpPr>
        <p:spPr bwMode="auto">
          <a:xfrm>
            <a:off x="391863" y="-88747"/>
            <a:ext cx="7772401" cy="1092201"/>
          </a:xfrm>
          <a:prstGeom prst="rect">
            <a:avLst/>
          </a:prstGeom>
          <a:effectLst>
            <a:outerShdw blurRad="50800" dist="58159" dir="3600000" rotWithShape="0">
              <a:srgbClr val="000000">
                <a:alpha val="28526"/>
              </a:srgbClr>
            </a:outerShdw>
          </a:effectLst>
        </p:spPr>
        <p:txBody>
          <a:bodyPr lIns="38100" tIns="38100" rIns="38100" bIns="38100" anchor="b"/>
          <a:lstStyle>
            <a:lvl1pPr algn="l" defTabSz="457200">
              <a:defRPr sz="3600">
                <a:latin typeface="Century Gothic"/>
                <a:ea typeface="Century Gothic"/>
                <a:cs typeface="Century Gothic"/>
              </a:defRPr>
            </a:lvl1pPr>
          </a:lstStyle>
          <a:p>
            <a:pPr>
              <a:defRPr/>
            </a:pPr>
            <a:r>
              <a:t>Title Text</a:t>
            </a:r>
          </a:p>
        </p:txBody>
      </p:sp>
      <p:sp>
        <p:nvSpPr>
          <p:cNvPr id="7" name="Body Level One…"/>
          <p:cNvSpPr>
            <a:spLocks noGrp="1"/>
          </p:cNvSpPr>
          <p:nvPr>
            <p:ph type="body" idx="1"/>
          </p:nvPr>
        </p:nvSpPr>
        <p:spPr bwMode="auto">
          <a:xfrm>
            <a:off x="444500" y="1397000"/>
            <a:ext cx="9271000" cy="5130800"/>
          </a:xfrm>
          <a:prstGeom prst="rect">
            <a:avLst/>
          </a:prstGeom>
          <a:effectLst>
            <a:outerShdw blurRad="50800" dist="58159" dir="3600000" rotWithShape="0">
              <a:srgbClr val="000000">
                <a:alpha val="17303"/>
              </a:srgbClr>
            </a:outerShdw>
          </a:effectLst>
        </p:spPr>
        <p:txBody>
          <a:bodyPr lIns="38100" tIns="38100" rIns="38100" bIns="38100" anchor="t"/>
          <a:lstStyle>
            <a:lvl1pPr marL="203200" indent="-203200" algn="just" defTabSz="457200">
              <a:spcBef>
                <a:spcPts val="1600"/>
              </a:spcBef>
              <a:buSzPct val="100000"/>
              <a:defRPr sz="2400">
                <a:latin typeface="Century Gothic"/>
                <a:ea typeface="Century Gothic"/>
                <a:cs typeface="Century Gothic"/>
              </a:defRPr>
            </a:lvl1pPr>
            <a:lvl2pPr marL="546100" indent="-203200" algn="just" defTabSz="457200">
              <a:lnSpc>
                <a:spcPct val="110000"/>
              </a:lnSpc>
              <a:spcBef>
                <a:spcPts val="1600"/>
              </a:spcBef>
              <a:buSzPct val="100000"/>
              <a:defRPr sz="2100">
                <a:latin typeface="Century Gothic"/>
                <a:ea typeface="Century Gothic"/>
                <a:cs typeface="Century Gothic"/>
              </a:defRPr>
            </a:lvl2pPr>
            <a:lvl3pPr marL="889000" indent="-203200" algn="just" defTabSz="457200">
              <a:lnSpc>
                <a:spcPct val="110000"/>
              </a:lnSpc>
              <a:spcBef>
                <a:spcPts val="1600"/>
              </a:spcBef>
              <a:buSzPct val="100000"/>
              <a:defRPr sz="2100">
                <a:latin typeface="Century Gothic"/>
                <a:ea typeface="Century Gothic"/>
                <a:cs typeface="Century Gothic"/>
              </a:defRPr>
            </a:lvl3pPr>
            <a:lvl4pPr marL="1231900" indent="-203200" algn="just" defTabSz="457200">
              <a:lnSpc>
                <a:spcPct val="110000"/>
              </a:lnSpc>
              <a:spcBef>
                <a:spcPts val="1600"/>
              </a:spcBef>
              <a:buSzPct val="100000"/>
              <a:defRPr sz="2100">
                <a:latin typeface="Century Gothic"/>
                <a:ea typeface="Century Gothic"/>
                <a:cs typeface="Century Gothic"/>
              </a:defRPr>
            </a:lvl4pPr>
            <a:lvl5pPr marL="1574800" indent="-203200" algn="just" defTabSz="457200">
              <a:lnSpc>
                <a:spcPct val="110000"/>
              </a:lnSpc>
              <a:spcBef>
                <a:spcPts val="1600"/>
              </a:spcBef>
              <a:buSzPct val="100000"/>
              <a:defRPr sz="2100">
                <a:latin typeface="Century Gothic"/>
                <a:ea typeface="Century Gothic"/>
                <a:cs typeface="Century Gothic"/>
              </a:defRPr>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8" name="Slide Number"/>
          <p:cNvSpPr>
            <a:spLocks noGrp="1"/>
          </p:cNvSpPr>
          <p:nvPr>
            <p:ph type="sldNum" sz="quarter" idx="2"/>
          </p:nvPr>
        </p:nvSpPr>
        <p:spPr bwMode="auto">
          <a:xfrm>
            <a:off x="9602136" y="7200900"/>
            <a:ext cx="230125" cy="225045"/>
          </a:xfrm>
          <a:prstGeom prst="rect">
            <a:avLst/>
          </a:prstGeom>
        </p:spPr>
        <p:txBody>
          <a:bodyPr lIns="38100" tIns="38100" rIns="38100" bIns="38100"/>
          <a:lstStyle>
            <a:lvl1pPr algn="r" defTabSz="457200">
              <a:defRPr sz="1000">
                <a:latin typeface="Helvetica Neue"/>
                <a:ea typeface="Helvetica Neue"/>
                <a:cs typeface="Helvetica Neue"/>
              </a:defRPr>
            </a:lvl1pPr>
          </a:lstStyle>
          <a:p>
            <a:pPr>
              <a:defRPr/>
            </a:pPr>
            <a:fld id="{86CB4B4D-7CA3-9044-876B-883B54F8677D}" type="slidenum">
              <a:rPr/>
              <a:t>‹#›</a:t>
            </a:fld>
            <a:endParaRPr/>
          </a:p>
        </p:txBody>
      </p:sp>
      <p:pic>
        <p:nvPicPr>
          <p:cNvPr id="9" name="kisspng-university-of-sussex-logo-master-s-degree-academic-leeds-beckett-university-5b52d2b1005944.2272200815321545450014.png" descr="kisspng-university-of-sussex-logo-master-s-degree-academic-leeds-beckett-university-5b52d2b1005944.2272200815321545450014.png"/>
          <p:cNvPicPr>
            <a:picLocks noChangeAspect="1"/>
          </p:cNvPicPr>
          <p:nvPr/>
        </p:nvPicPr>
        <p:blipFill>
          <a:blip r:embed="rId4"/>
          <a:stretch/>
        </p:blipFill>
        <p:spPr bwMode="auto">
          <a:xfrm>
            <a:off x="9229718" y="155374"/>
            <a:ext cx="686317" cy="603958"/>
          </a:xfrm>
          <a:prstGeom prst="rect">
            <a:avLst/>
          </a:prstGeom>
          <a:ln w="12700">
            <a:miter lim="400000"/>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Blank">
    <p:spTree>
      <p:nvGrpSpPr>
        <p:cNvPr id="1" name=""/>
        <p:cNvGrpSpPr/>
        <p:nvPr/>
      </p:nvGrpSpPr>
      <p:grpSpPr bwMode="auto">
        <a:xfrm>
          <a:off x="0" y="0"/>
          <a:ext cx="0" cy="0"/>
          <a:chOff x="0" y="0"/>
          <a:chExt cx="0" cy="0"/>
        </a:xfrm>
      </p:grpSpPr>
      <p:sp>
        <p:nvSpPr>
          <p:cNvPr id="4" name="Date Placeholder 1"/>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5" name="Footer Placeholder 2"/>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6" name="Slide Number Placeholder 3"/>
          <p:cNvSpPr>
            <a:spLocks noGrp="1"/>
          </p:cNvSpPr>
          <p:nvPr>
            <p:ph type="sldNum" sz="quarter" idx="12"/>
          </p:nvPr>
        </p:nvSpPr>
        <p:spPr bwMode="auto"/>
        <p:txBody>
          <a:bodyPr/>
          <a:lstStyle>
            <a:lvl1pPr>
              <a:defRPr/>
            </a:lvl1pPr>
          </a:lstStyle>
          <a:p>
            <a:pPr>
              <a:defRPr/>
            </a:pPr>
            <a:fld id="{C083EA39-B029-ED4E-9791-A6444EF6951A}" type="slidenum">
              <a:rPr lang="en-US"/>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type="objTx" preserve="1" userDrawn="1">
  <p:cSld name="Content with Capti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762000" y="303389"/>
            <a:ext cx="9144000" cy="1291167"/>
          </a:xfrm>
        </p:spPr>
        <p:txBody>
          <a:bodyPr anchor="ctr"/>
          <a:lstStyle>
            <a:lvl1pPr algn="l">
              <a:buNone/>
              <a:defRPr sz="4000" b="0"/>
            </a:lvl1pPr>
          </a:lstStyle>
          <a:p>
            <a:pPr>
              <a:defRPr/>
            </a:pPr>
            <a:r>
              <a:rPr lang="en-US"/>
              <a:t>Click to edit Master title style</a:t>
            </a:r>
            <a:endParaRPr/>
          </a:p>
        </p:txBody>
      </p:sp>
      <p:sp>
        <p:nvSpPr>
          <p:cNvPr id="5" name="Text Placeholder 2"/>
          <p:cNvSpPr>
            <a:spLocks noGrp="1"/>
          </p:cNvSpPr>
          <p:nvPr>
            <p:ph type="body" idx="2"/>
          </p:nvPr>
        </p:nvSpPr>
        <p:spPr bwMode="auto">
          <a:xfrm>
            <a:off x="762000" y="1594556"/>
            <a:ext cx="2794000" cy="5080000"/>
          </a:xfrm>
        </p:spPr>
        <p:txBody>
          <a:bodyPr/>
          <a:lstStyle>
            <a:lvl1pPr marL="60959" indent="0">
              <a:buNone/>
              <a:defRPr sz="2000"/>
            </a:lvl1pPr>
            <a:lvl2pPr>
              <a:buNone/>
              <a:defRPr sz="1350"/>
            </a:lvl2pPr>
            <a:lvl3pPr>
              <a:buNone/>
              <a:defRPr sz="1100"/>
            </a:lvl3pPr>
            <a:lvl4pPr>
              <a:buNone/>
              <a:defRPr sz="1000"/>
            </a:lvl4pPr>
            <a:lvl5pPr>
              <a:buNone/>
              <a:defRPr sz="1000"/>
            </a:lvl5pPr>
          </a:lstStyle>
          <a:p>
            <a:pPr lvl="0">
              <a:defRPr/>
            </a:pPr>
            <a:r>
              <a:rPr lang="en-US"/>
              <a:t>Click to edit Master text styles</a:t>
            </a:r>
            <a:endParaRPr/>
          </a:p>
        </p:txBody>
      </p:sp>
      <p:sp>
        <p:nvSpPr>
          <p:cNvPr id="6" name="Content Placeholder 3"/>
          <p:cNvSpPr>
            <a:spLocks noGrp="1"/>
          </p:cNvSpPr>
          <p:nvPr>
            <p:ph sz="half" idx="1"/>
          </p:nvPr>
        </p:nvSpPr>
        <p:spPr bwMode="auto">
          <a:xfrm>
            <a:off x="3810000" y="1594556"/>
            <a:ext cx="6096000" cy="5080000"/>
          </a:xfrm>
        </p:spPr>
        <p:txBody>
          <a:bodyPr/>
          <a:lstStyle>
            <a:lvl1pPr>
              <a:defRPr sz="3550"/>
            </a:lvl1pPr>
            <a:lvl2pPr>
              <a:defRPr sz="3100"/>
            </a:lvl2pPr>
            <a:lvl3pPr>
              <a:defRPr sz="2650"/>
            </a:lvl3pPr>
            <a:lvl4pPr>
              <a:defRPr sz="2200"/>
            </a:lvl4pPr>
            <a:lvl5pPr>
              <a:defRPr sz="22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 name="Date Placeholder 4"/>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8" name="Footer Placeholder 5"/>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9" name="Slide Number Placeholder 6"/>
          <p:cNvSpPr>
            <a:spLocks noGrp="1"/>
          </p:cNvSpPr>
          <p:nvPr>
            <p:ph type="sldNum" sz="quarter" idx="12"/>
          </p:nvPr>
        </p:nvSpPr>
        <p:spPr bwMode="auto"/>
        <p:txBody>
          <a:bodyPr/>
          <a:lstStyle>
            <a:lvl1pPr>
              <a:defRPr/>
            </a:lvl1pPr>
          </a:lstStyle>
          <a:p>
            <a:pPr>
              <a:defRPr/>
            </a:pPr>
            <a:fld id="{48225F86-5E15-144B-B06E-E6998791C348}" type="slidenum">
              <a:rPr lang="en-US"/>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showMasterPhAnim="0" type="picTx" preserve="1" userDrawn="1">
  <p:cSld name="Picture with Caption">
    <p:spTree>
      <p:nvGrpSpPr>
        <p:cNvPr id="1" name=""/>
        <p:cNvGrpSpPr/>
        <p:nvPr/>
      </p:nvGrpSpPr>
      <p:grpSpPr bwMode="auto">
        <a:xfrm>
          <a:off x="0" y="0"/>
          <a:ext cx="0" cy="0"/>
          <a:chOff x="0" y="0"/>
          <a:chExt cx="0" cy="0"/>
        </a:xfrm>
      </p:grpSpPr>
      <p:sp>
        <p:nvSpPr>
          <p:cNvPr id="4" name="Rectangle 4"/>
          <p:cNvSpPr/>
          <p:nvPr/>
        </p:nvSpPr>
        <p:spPr bwMode="auto">
          <a:xfrm>
            <a:off x="409222" y="1"/>
            <a:ext cx="9752542" cy="2086681"/>
          </a:xfrm>
          <a:prstGeom prst="rect">
            <a:avLst/>
          </a:prstGeom>
          <a:solidFill>
            <a:srgbClr val="000000"/>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cxnSp>
        <p:nvCxnSpPr>
          <p:cNvPr id="5" name="Straight Connector 5"/>
          <p:cNvCxnSpPr>
            <a:cxnSpLocks/>
          </p:cNvCxnSpPr>
          <p:nvPr/>
        </p:nvCxnSpPr>
        <p:spPr bwMode="auto">
          <a:xfrm flipV="1">
            <a:off x="403931" y="2093737"/>
            <a:ext cx="9757833" cy="0"/>
          </a:xfrm>
          <a:prstGeom prst="line">
            <a:avLst/>
          </a:prstGeom>
          <a:noFill/>
          <a:ln w="19050" cap="flat" cmpd="sng" algn="ctr">
            <a:solidFill>
              <a:srgbClr val="FFFFFF"/>
            </a:solidFill>
            <a:prstDash val="solid"/>
            <a:miter lim="800000"/>
          </a:ln>
        </p:spPr>
        <p:style>
          <a:lnRef idx="2">
            <a:schemeClr val="accent1"/>
          </a:lnRef>
          <a:fillRef idx="0">
            <a:schemeClr val="accent1"/>
          </a:fillRef>
          <a:effectRef idx="1">
            <a:schemeClr val="accent1"/>
          </a:effectRef>
          <a:fontRef idx="minor">
            <a:schemeClr val="tx1"/>
          </a:fontRef>
        </p:style>
      </p:cxnSp>
      <p:grpSp>
        <p:nvGrpSpPr>
          <p:cNvPr id="6" name="Group 19"/>
          <p:cNvGrpSpPr/>
          <p:nvPr/>
        </p:nvGrpSpPr>
        <p:grpSpPr bwMode="auto">
          <a:xfrm rot="5400000">
            <a:off x="9461501" y="1354667"/>
            <a:ext cx="146402" cy="142874"/>
            <a:chOff x="6668087" y="1297746"/>
            <a:chExt cx="161840" cy="156602"/>
          </a:xfrm>
        </p:grpSpPr>
        <p:cxnSp>
          <p:nvCxnSpPr>
            <p:cNvPr id="7" name="Straight Connector 7"/>
            <p:cNvCxnSpPr>
              <a:cxnSpLocks/>
            </p:cNvCxnSpPr>
            <p:nvPr/>
          </p:nvCxnSpPr>
          <p:spPr bwMode="auto">
            <a:xfrm rot="16199998">
              <a:off x="6663593" y="1300308"/>
              <a:ext cx="88935" cy="79945"/>
            </a:xfrm>
            <a:prstGeom prst="line">
              <a:avLst/>
            </a:prstGeom>
            <a:noFill/>
            <a:ln w="25400" cap="rnd" cmpd="sng" algn="ctr">
              <a:solidFill>
                <a:srgbClr val="FFFFFF"/>
              </a:solidFill>
              <a:prstDash val="solid"/>
            </a:ln>
          </p:spPr>
          <p:style>
            <a:lnRef idx="2">
              <a:schemeClr val="accent1"/>
            </a:lnRef>
            <a:fillRef idx="0">
              <a:schemeClr val="accent1"/>
            </a:fillRef>
            <a:effectRef idx="1">
              <a:schemeClr val="accent1"/>
            </a:effectRef>
            <a:fontRef idx="minor">
              <a:schemeClr val="tx1"/>
            </a:fontRef>
          </p:style>
        </p:cxnSp>
        <p:cxnSp>
          <p:nvCxnSpPr>
            <p:cNvPr id="8" name="Straight Connector 8"/>
            <p:cNvCxnSpPr>
              <a:cxnSpLocks/>
            </p:cNvCxnSpPr>
            <p:nvPr/>
          </p:nvCxnSpPr>
          <p:spPr bwMode="auto">
            <a:xfrm rot="16199998" flipV="1">
              <a:off x="6685198" y="1391515"/>
              <a:ext cx="125668" cy="0"/>
            </a:xfrm>
            <a:prstGeom prst="line">
              <a:avLst/>
            </a:prstGeom>
            <a:noFill/>
            <a:ln w="25400" cap="rnd" cmpd="sng" algn="ctr">
              <a:solidFill>
                <a:srgbClr val="FFFFFF"/>
              </a:solidFill>
              <a:prstDash val="solid"/>
            </a:ln>
          </p:spPr>
          <p:style>
            <a:lnRef idx="2">
              <a:schemeClr val="accent1"/>
            </a:lnRef>
            <a:fillRef idx="0">
              <a:schemeClr val="accent1"/>
            </a:fillRef>
            <a:effectRef idx="1">
              <a:schemeClr val="accent1"/>
            </a:effectRef>
            <a:fontRef idx="minor">
              <a:schemeClr val="tx1"/>
            </a:fontRef>
          </p:style>
        </p:cxnSp>
        <p:cxnSp>
          <p:nvCxnSpPr>
            <p:cNvPr id="9" name="Straight Connector 9"/>
            <p:cNvCxnSpPr>
              <a:cxnSpLocks/>
            </p:cNvCxnSpPr>
            <p:nvPr/>
          </p:nvCxnSpPr>
          <p:spPr bwMode="auto">
            <a:xfrm rot="5400000" flipH="1">
              <a:off x="6744513" y="1299332"/>
              <a:ext cx="88935" cy="81895"/>
            </a:xfrm>
            <a:prstGeom prst="line">
              <a:avLst/>
            </a:prstGeom>
            <a:noFill/>
            <a:ln w="25400" cap="rnd" cmpd="sng" algn="ctr">
              <a:solidFill>
                <a:srgbClr val="FFFFFF"/>
              </a:solidFill>
              <a:prstDash val="solid"/>
            </a:ln>
          </p:spPr>
          <p:style>
            <a:lnRef idx="2">
              <a:schemeClr val="accent1"/>
            </a:lnRef>
            <a:fillRef idx="0">
              <a:schemeClr val="accent1"/>
            </a:fillRef>
            <a:effectRef idx="1">
              <a:schemeClr val="accent1"/>
            </a:effectRef>
            <a:fontRef idx="minor">
              <a:schemeClr val="tx1"/>
            </a:fontRef>
          </p:style>
        </p:cxnSp>
      </p:grpSp>
      <p:grpSp>
        <p:nvGrpSpPr>
          <p:cNvPr id="10" name="Group 25"/>
          <p:cNvGrpSpPr/>
          <p:nvPr/>
        </p:nvGrpSpPr>
        <p:grpSpPr bwMode="auto">
          <a:xfrm rot="5400000">
            <a:off x="9630835" y="1524001"/>
            <a:ext cx="146402" cy="142874"/>
            <a:chOff x="6668087" y="1297746"/>
            <a:chExt cx="161840" cy="156602"/>
          </a:xfrm>
        </p:grpSpPr>
        <p:cxnSp>
          <p:nvCxnSpPr>
            <p:cNvPr id="11" name="Straight Connector 11"/>
            <p:cNvCxnSpPr>
              <a:cxnSpLocks/>
            </p:cNvCxnSpPr>
            <p:nvPr/>
          </p:nvCxnSpPr>
          <p:spPr bwMode="auto">
            <a:xfrm rot="16199998">
              <a:off x="6663593" y="1300308"/>
              <a:ext cx="88935" cy="79945"/>
            </a:xfrm>
            <a:prstGeom prst="line">
              <a:avLst/>
            </a:prstGeom>
            <a:noFill/>
            <a:ln w="25400" cap="rnd" cmpd="sng" algn="ctr">
              <a:solidFill>
                <a:srgbClr val="FFFFFF"/>
              </a:solidFill>
              <a:prstDash val="solid"/>
            </a:ln>
          </p:spPr>
          <p:style>
            <a:lnRef idx="2">
              <a:schemeClr val="accent1"/>
            </a:lnRef>
            <a:fillRef idx="0">
              <a:schemeClr val="accent1"/>
            </a:fillRef>
            <a:effectRef idx="1">
              <a:schemeClr val="accent1"/>
            </a:effectRef>
            <a:fontRef idx="minor">
              <a:schemeClr val="tx1"/>
            </a:fontRef>
          </p:style>
        </p:cxnSp>
        <p:cxnSp>
          <p:nvCxnSpPr>
            <p:cNvPr id="12" name="Straight Connector 12"/>
            <p:cNvCxnSpPr>
              <a:cxnSpLocks/>
            </p:cNvCxnSpPr>
            <p:nvPr/>
          </p:nvCxnSpPr>
          <p:spPr bwMode="auto">
            <a:xfrm rot="16199998" flipV="1">
              <a:off x="6685198" y="1391515"/>
              <a:ext cx="125668" cy="0"/>
            </a:xfrm>
            <a:prstGeom prst="line">
              <a:avLst/>
            </a:prstGeom>
            <a:noFill/>
            <a:ln w="25400" cap="rnd" cmpd="sng" algn="ctr">
              <a:solidFill>
                <a:srgbClr val="FFFFFF"/>
              </a:solidFill>
              <a:prstDash val="solid"/>
            </a:ln>
          </p:spPr>
          <p:style>
            <a:lnRef idx="2">
              <a:schemeClr val="accent1"/>
            </a:lnRef>
            <a:fillRef idx="0">
              <a:schemeClr val="accent1"/>
            </a:fillRef>
            <a:effectRef idx="1">
              <a:schemeClr val="accent1"/>
            </a:effectRef>
            <a:fontRef idx="minor">
              <a:schemeClr val="tx1"/>
            </a:fontRef>
          </p:style>
        </p:cxnSp>
        <p:cxnSp>
          <p:nvCxnSpPr>
            <p:cNvPr id="13" name="Straight Connector 13"/>
            <p:cNvCxnSpPr>
              <a:cxnSpLocks/>
            </p:cNvCxnSpPr>
            <p:nvPr/>
          </p:nvCxnSpPr>
          <p:spPr bwMode="auto">
            <a:xfrm rot="5400000" flipH="1">
              <a:off x="6744513" y="1299332"/>
              <a:ext cx="88935" cy="81895"/>
            </a:xfrm>
            <a:prstGeom prst="line">
              <a:avLst/>
            </a:prstGeom>
            <a:noFill/>
            <a:ln w="25400" cap="rnd" cmpd="sng" algn="ctr">
              <a:solidFill>
                <a:srgbClr val="FFFFFF"/>
              </a:solidFill>
              <a:prstDash val="solid"/>
            </a:ln>
          </p:spPr>
          <p:style>
            <a:lnRef idx="2">
              <a:schemeClr val="accent1"/>
            </a:lnRef>
            <a:fillRef idx="0">
              <a:schemeClr val="accent1"/>
            </a:fillRef>
            <a:effectRef idx="1">
              <a:schemeClr val="accent1"/>
            </a:effectRef>
            <a:fontRef idx="minor">
              <a:schemeClr val="tx1"/>
            </a:fontRef>
          </p:style>
        </p:cxnSp>
      </p:grpSp>
      <p:grpSp>
        <p:nvGrpSpPr>
          <p:cNvPr id="14" name="Group 29"/>
          <p:cNvGrpSpPr/>
          <p:nvPr/>
        </p:nvGrpSpPr>
        <p:grpSpPr bwMode="auto">
          <a:xfrm rot="5400000">
            <a:off x="9244541" y="1638653"/>
            <a:ext cx="146403" cy="142876"/>
            <a:chOff x="6668087" y="1297746"/>
            <a:chExt cx="161840" cy="156602"/>
          </a:xfrm>
        </p:grpSpPr>
        <p:cxnSp>
          <p:nvCxnSpPr>
            <p:cNvPr id="15" name="Straight Connector 15"/>
            <p:cNvCxnSpPr>
              <a:cxnSpLocks/>
            </p:cNvCxnSpPr>
            <p:nvPr/>
          </p:nvCxnSpPr>
          <p:spPr bwMode="auto">
            <a:xfrm rot="16199998">
              <a:off x="6663592" y="1300307"/>
              <a:ext cx="88934" cy="79945"/>
            </a:xfrm>
            <a:prstGeom prst="line">
              <a:avLst/>
            </a:prstGeom>
            <a:noFill/>
            <a:ln w="25400" cap="rnd" cmpd="sng" algn="ctr">
              <a:solidFill>
                <a:srgbClr val="FFFFFF"/>
              </a:solidFill>
              <a:prstDash val="solid"/>
            </a:ln>
          </p:spPr>
          <p:style>
            <a:lnRef idx="2">
              <a:schemeClr val="accent1"/>
            </a:lnRef>
            <a:fillRef idx="0">
              <a:schemeClr val="accent1"/>
            </a:fillRef>
            <a:effectRef idx="1">
              <a:schemeClr val="accent1"/>
            </a:effectRef>
            <a:fontRef idx="minor">
              <a:schemeClr val="tx1"/>
            </a:fontRef>
          </p:style>
        </p:cxnSp>
        <p:cxnSp>
          <p:nvCxnSpPr>
            <p:cNvPr id="16" name="Straight Connector 16"/>
            <p:cNvCxnSpPr>
              <a:cxnSpLocks/>
            </p:cNvCxnSpPr>
            <p:nvPr/>
          </p:nvCxnSpPr>
          <p:spPr bwMode="auto">
            <a:xfrm rot="16199998" flipV="1">
              <a:off x="6685198" y="1391513"/>
              <a:ext cx="125668" cy="0"/>
            </a:xfrm>
            <a:prstGeom prst="line">
              <a:avLst/>
            </a:prstGeom>
            <a:noFill/>
            <a:ln w="25400" cap="rnd" cmpd="sng" algn="ctr">
              <a:solidFill>
                <a:srgbClr val="FFFFFF"/>
              </a:solidFill>
              <a:prstDash val="solid"/>
            </a:ln>
          </p:spPr>
          <p:style>
            <a:lnRef idx="2">
              <a:schemeClr val="accent1"/>
            </a:lnRef>
            <a:fillRef idx="0">
              <a:schemeClr val="accent1"/>
            </a:fillRef>
            <a:effectRef idx="1">
              <a:schemeClr val="accent1"/>
            </a:effectRef>
            <a:fontRef idx="minor">
              <a:schemeClr val="tx1"/>
            </a:fontRef>
          </p:style>
        </p:cxnSp>
        <p:cxnSp>
          <p:nvCxnSpPr>
            <p:cNvPr id="17" name="Straight Connector 17"/>
            <p:cNvCxnSpPr>
              <a:cxnSpLocks/>
            </p:cNvCxnSpPr>
            <p:nvPr/>
          </p:nvCxnSpPr>
          <p:spPr bwMode="auto">
            <a:xfrm rot="5400000" flipH="1">
              <a:off x="6744512" y="1299332"/>
              <a:ext cx="88934" cy="81895"/>
            </a:xfrm>
            <a:prstGeom prst="line">
              <a:avLst/>
            </a:prstGeom>
            <a:noFill/>
            <a:ln w="25400" cap="rnd" cmpd="sng" algn="ctr">
              <a:solidFill>
                <a:srgbClr val="FFFFFF"/>
              </a:solidFill>
              <a:prstDash val="solid"/>
            </a:ln>
          </p:spPr>
          <p:style>
            <a:lnRef idx="2">
              <a:schemeClr val="accent1"/>
            </a:lnRef>
            <a:fillRef idx="0">
              <a:schemeClr val="accent1"/>
            </a:fillRef>
            <a:effectRef idx="1">
              <a:schemeClr val="accent1"/>
            </a:effectRef>
            <a:fontRef idx="minor">
              <a:schemeClr val="tx1"/>
            </a:fontRef>
          </p:style>
        </p:cxnSp>
      </p:grpSp>
      <p:sp>
        <p:nvSpPr>
          <p:cNvPr id="18" name="Title 1"/>
          <p:cNvSpPr>
            <a:spLocks noGrp="1"/>
          </p:cNvSpPr>
          <p:nvPr>
            <p:ph type="title"/>
          </p:nvPr>
        </p:nvSpPr>
        <p:spPr bwMode="grayWhite">
          <a:xfrm>
            <a:off x="1016000" y="490280"/>
            <a:ext cx="7620000" cy="779721"/>
          </a:xfrm>
        </p:spPr>
        <p:txBody>
          <a:bodyPr anchor="b"/>
          <a:lstStyle>
            <a:lvl1pPr algn="l">
              <a:buNone/>
              <a:defRPr sz="2350" b="0"/>
            </a:lvl1pPr>
          </a:lstStyle>
          <a:p>
            <a:pPr>
              <a:defRPr/>
            </a:pPr>
            <a:r>
              <a:rPr lang="en-US"/>
              <a:t>Click to edit Master title style</a:t>
            </a:r>
            <a:endParaRPr/>
          </a:p>
        </p:txBody>
      </p:sp>
      <p:sp>
        <p:nvSpPr>
          <p:cNvPr id="19" name="Picture Placeholder 2"/>
          <p:cNvSpPr>
            <a:spLocks noGrp="1"/>
          </p:cNvSpPr>
          <p:nvPr>
            <p:ph type="pic" idx="1"/>
          </p:nvPr>
        </p:nvSpPr>
        <p:spPr bwMode="auto">
          <a:xfrm>
            <a:off x="408924" y="2104201"/>
            <a:ext cx="9753600" cy="5511271"/>
          </a:xfrm>
          <a:prstGeom prst="rect">
            <a:avLst/>
          </a:prstGeom>
          <a:solidFill>
            <a:schemeClr val="bg2"/>
          </a:solidFill>
        </p:spPr>
        <p:txBody>
          <a:bodyPr>
            <a:normAutofit/>
          </a:bodyPr>
          <a:lstStyle>
            <a:lvl1pPr marL="0" indent="0">
              <a:buNone/>
              <a:defRPr sz="3550"/>
            </a:lvl1pPr>
          </a:lstStyle>
          <a:p>
            <a:pPr lvl="0">
              <a:defRPr/>
            </a:pPr>
            <a:r>
              <a:rPr lang="en-US"/>
              <a:t>Click icon to add picture</a:t>
            </a:r>
            <a:endParaRPr/>
          </a:p>
        </p:txBody>
      </p:sp>
      <p:sp>
        <p:nvSpPr>
          <p:cNvPr id="20" name="Text Placeholder 3"/>
          <p:cNvSpPr>
            <a:spLocks noGrp="1"/>
          </p:cNvSpPr>
          <p:nvPr>
            <p:ph type="body" sz="half" idx="2"/>
          </p:nvPr>
        </p:nvSpPr>
        <p:spPr bwMode="grayWhite">
          <a:xfrm>
            <a:off x="1016000" y="1277938"/>
            <a:ext cx="7620000" cy="762000"/>
          </a:xfrm>
        </p:spPr>
        <p:txBody>
          <a:bodyPr/>
          <a:lstStyle>
            <a:lvl1pPr marL="30480" indent="0">
              <a:spcBef>
                <a:spcPts val="0"/>
              </a:spcBef>
              <a:buNone/>
              <a:defRPr sz="1550">
                <a:solidFill>
                  <a:srgbClr val="FFFFFF"/>
                </a:solidFill>
              </a:defRPr>
            </a:lvl1pPr>
            <a:lvl2pPr>
              <a:defRPr sz="1350"/>
            </a:lvl2pPr>
            <a:lvl3pPr>
              <a:defRPr sz="1100"/>
            </a:lvl3pPr>
            <a:lvl4pPr>
              <a:defRPr sz="1000"/>
            </a:lvl4pPr>
            <a:lvl5pPr>
              <a:defRPr sz="1000"/>
            </a:lvl5pPr>
          </a:lstStyle>
          <a:p>
            <a:pPr lvl="0">
              <a:defRPr/>
            </a:pPr>
            <a:r>
              <a:rPr lang="en-US"/>
              <a:t>Click to edit Master text styles</a:t>
            </a:r>
            <a:endParaRPr/>
          </a:p>
        </p:txBody>
      </p:sp>
      <p:sp>
        <p:nvSpPr>
          <p:cNvPr id="21" name="Date Placeholder 4"/>
          <p:cNvSpPr>
            <a:spLocks noGrp="1"/>
          </p:cNvSpPr>
          <p:nvPr>
            <p:ph type="dt" sz="half" idx="10"/>
          </p:nvPr>
        </p:nvSpPr>
        <p:spPr bwMode="auto">
          <a:xfrm>
            <a:off x="7196667" y="61737"/>
            <a:ext cx="2370667" cy="405694"/>
          </a:xfrm>
        </p:spPr>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22" name="Footer Placeholder 5"/>
          <p:cNvSpPr>
            <a:spLocks noGrp="1"/>
          </p:cNvSpPr>
          <p:nvPr>
            <p:ph type="ftr" sz="quarter" idx="11"/>
          </p:nvPr>
        </p:nvSpPr>
        <p:spPr bwMode="auto">
          <a:xfrm>
            <a:off x="1016000" y="61737"/>
            <a:ext cx="6180667" cy="405694"/>
          </a:xfrm>
        </p:spPr>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23" name="Slide Number Placeholder 6"/>
          <p:cNvSpPr>
            <a:spLocks noGrp="1"/>
          </p:cNvSpPr>
          <p:nvPr>
            <p:ph type="sldNum" sz="quarter" idx="12"/>
          </p:nvPr>
        </p:nvSpPr>
        <p:spPr bwMode="auto">
          <a:xfrm>
            <a:off x="9567333" y="61737"/>
            <a:ext cx="508000" cy="405694"/>
          </a:xfrm>
        </p:spPr>
        <p:txBody>
          <a:bodyPr/>
          <a:lstStyle>
            <a:lvl1pPr>
              <a:defRPr/>
            </a:lvl1pPr>
          </a:lstStyle>
          <a:p>
            <a:pPr>
              <a:defRPr/>
            </a:pPr>
            <a:fld id="{059C33C7-CA46-B44E-87FA-5427925369BE}" type="slidenum">
              <a:rPr lang="en-US"/>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showMasterPhAnim="0" type="vertTx" preserve="1" userDrawn="1">
  <p:cSld name="Title and Vertical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Vertical Text Placeholder 2"/>
          <p:cNvSpPr>
            <a:spLocks noGrp="1"/>
          </p:cNvSpPr>
          <p:nvPr>
            <p:ph type="body" orient="vert" idx="1"/>
          </p:nvPr>
        </p:nvSpPr>
        <p:spPr bwMode="auto"/>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 name="Date Placeholder 3"/>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7" name="Footer Placeholder 4"/>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8" name="Slide Number Placeholder 5"/>
          <p:cNvSpPr>
            <a:spLocks noGrp="1"/>
          </p:cNvSpPr>
          <p:nvPr>
            <p:ph type="sldNum" sz="quarter" idx="12"/>
          </p:nvPr>
        </p:nvSpPr>
        <p:spPr bwMode="auto"/>
        <p:txBody>
          <a:bodyPr/>
          <a:lstStyle>
            <a:lvl1pPr>
              <a:defRPr/>
            </a:lvl1pPr>
          </a:lstStyle>
          <a:p>
            <a:pPr>
              <a:defRPr/>
            </a:pPr>
            <a:fld id="{DBECDF61-EFE9-694E-9064-524261A076F0}" type="slidenum">
              <a:rPr lang="en-US"/>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showMasterPhAnim="0" type="vertTitleAndTx" preserve="1" userDrawn="1">
  <p:cSld name="Vertical Title and Text">
    <p:spTree>
      <p:nvGrpSpPr>
        <p:cNvPr id="1" name=""/>
        <p:cNvGrpSpPr/>
        <p:nvPr/>
      </p:nvGrpSpPr>
      <p:grpSpPr bwMode="auto">
        <a:xfrm>
          <a:off x="0" y="0"/>
          <a:ext cx="0" cy="0"/>
          <a:chOff x="0" y="0"/>
          <a:chExt cx="0" cy="0"/>
        </a:xfrm>
      </p:grpSpPr>
      <p:sp>
        <p:nvSpPr>
          <p:cNvPr id="4" name="Vertical Title 1"/>
          <p:cNvSpPr>
            <a:spLocks noGrp="1"/>
          </p:cNvSpPr>
          <p:nvPr>
            <p:ph type="title" orient="vert"/>
          </p:nvPr>
        </p:nvSpPr>
        <p:spPr bwMode="auto">
          <a:xfrm>
            <a:off x="7366000" y="305155"/>
            <a:ext cx="2201333" cy="6501694"/>
          </a:xfrm>
        </p:spPr>
        <p:txBody>
          <a:bodyPr vert="eaVert" anchor="ctr"/>
          <a:lstStyle/>
          <a:p>
            <a:pPr>
              <a:defRPr/>
            </a:pPr>
            <a:r>
              <a:rPr lang="en-US"/>
              <a:t>Click to edit Master title style</a:t>
            </a:r>
            <a:endParaRPr/>
          </a:p>
        </p:txBody>
      </p:sp>
      <p:sp>
        <p:nvSpPr>
          <p:cNvPr id="5" name="Vertical Text Placeholder 2"/>
          <p:cNvSpPr>
            <a:spLocks noGrp="1"/>
          </p:cNvSpPr>
          <p:nvPr>
            <p:ph type="body" orient="vert" idx="1"/>
          </p:nvPr>
        </p:nvSpPr>
        <p:spPr bwMode="auto">
          <a:xfrm>
            <a:off x="677334" y="305155"/>
            <a:ext cx="6519333" cy="6501694"/>
          </a:xfrm>
        </p:spPr>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 name="Date Placeholder 3"/>
          <p:cNvSpPr>
            <a:spLocks noGrp="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a:p>
        </p:txBody>
      </p:sp>
      <p:sp>
        <p:nvSpPr>
          <p:cNvPr id="7" name="Footer Placeholder 4"/>
          <p:cNvSpPr>
            <a:spLocks noGrp="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lang="en-US"/>
          </a:p>
        </p:txBody>
      </p:sp>
      <p:sp>
        <p:nvSpPr>
          <p:cNvPr id="8" name="Slide Number Placeholder 5"/>
          <p:cNvSpPr>
            <a:spLocks noGrp="1"/>
          </p:cNvSpPr>
          <p:nvPr>
            <p:ph type="sldNum" sz="quarter" idx="12"/>
          </p:nvPr>
        </p:nvSpPr>
        <p:spPr bwMode="auto"/>
        <p:txBody>
          <a:bodyPr/>
          <a:lstStyle>
            <a:lvl1pPr>
              <a:defRPr/>
            </a:lvl1pPr>
          </a:lstStyle>
          <a:p>
            <a:pPr>
              <a:defRPr/>
            </a:pPr>
            <a:fld id="{44E95F10-C79F-FC41-8185-917DE7D7CDE2}" type="slidenum">
              <a:rPr lang="en-US"/>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type="objAndTx" userDrawn="1">
  <p:cSld name="Title, Content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142876" y="88195"/>
            <a:ext cx="9846028" cy="821972"/>
          </a:xfrm>
        </p:spPr>
        <p:txBody>
          <a:bodyPr/>
          <a:lstStyle/>
          <a:p>
            <a:pPr>
              <a:defRPr/>
            </a:pPr>
            <a:r>
              <a:rPr lang="en-US"/>
              <a:t>Click to edit Master title style</a:t>
            </a:r>
            <a:endParaRPr lang="en-GB"/>
          </a:p>
        </p:txBody>
      </p:sp>
      <p:sp>
        <p:nvSpPr>
          <p:cNvPr id="5" name="Content Placeholder 2"/>
          <p:cNvSpPr>
            <a:spLocks noGrp="1"/>
          </p:cNvSpPr>
          <p:nvPr>
            <p:ph sz="half" idx="1"/>
          </p:nvPr>
        </p:nvSpPr>
        <p:spPr bwMode="auto">
          <a:xfrm>
            <a:off x="762000" y="1778000"/>
            <a:ext cx="4233333" cy="4572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Text Placeholder 3"/>
          <p:cNvSpPr>
            <a:spLocks noGrp="1"/>
          </p:cNvSpPr>
          <p:nvPr>
            <p:ph type="body" sz="half" idx="2"/>
          </p:nvPr>
        </p:nvSpPr>
        <p:spPr bwMode="auto">
          <a:xfrm>
            <a:off x="5164667" y="1778000"/>
            <a:ext cx="4233333" cy="4572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Date Placeholder 4"/>
          <p:cNvSpPr>
            <a:spLocks noGrp="1" noChangeArrowheads="1"/>
          </p:cNvSpPr>
          <p:nvPr>
            <p:ph type="dt" sz="half" idx="10"/>
          </p:nvPr>
        </p:nvSpPr>
        <p:spPr bwMode="auto"/>
        <p:txBody>
          <a:bodyPr/>
          <a:lstStyle>
            <a:lvl1pPr>
              <a:spcBef>
                <a:spcPts val="0"/>
              </a:spcBef>
              <a:spcAft>
                <a:spcPts val="0"/>
              </a:spcAft>
              <a:defRPr>
                <a:ea typeface="ＭＳ Ｐゴシック"/>
                <a:cs typeface="ＭＳ Ｐゴシック"/>
              </a:defRPr>
            </a:lvl1pPr>
          </a:lstStyle>
          <a:p>
            <a:pPr>
              <a:defRPr/>
            </a:pPr>
            <a:r>
              <a:rPr lang="en-US"/>
              <a:t>LS3 ECAL, 07 Dec. 2015</a:t>
            </a:r>
            <a:endParaRPr lang="en-GB"/>
          </a:p>
        </p:txBody>
      </p:sp>
      <p:sp>
        <p:nvSpPr>
          <p:cNvPr id="8" name="Footer Placeholder 5"/>
          <p:cNvSpPr>
            <a:spLocks noGrp="1" noChangeArrowheads="1"/>
          </p:cNvSpPr>
          <p:nvPr>
            <p:ph type="ftr" sz="quarter" idx="11"/>
          </p:nvPr>
        </p:nvSpPr>
        <p:spPr bwMode="auto"/>
        <p:txBody>
          <a:bodyPr/>
          <a:lstStyle>
            <a:lvl1pPr>
              <a:spcBef>
                <a:spcPts val="0"/>
              </a:spcBef>
              <a:spcAft>
                <a:spcPts val="0"/>
              </a:spcAft>
              <a:defRPr>
                <a:ea typeface="ＭＳ Ｐゴシック"/>
                <a:cs typeface="ＭＳ Ｐゴシック"/>
              </a:defRPr>
            </a:lvl1pPr>
          </a:lstStyle>
          <a:p>
            <a:pPr>
              <a:defRPr/>
            </a:pPr>
            <a:r>
              <a:rPr lang="en-GB"/>
              <a:t>Nigel Watson / Birmingham Univ.</a:t>
            </a:r>
            <a:endParaRPr/>
          </a:p>
        </p:txBody>
      </p:sp>
      <p:sp>
        <p:nvSpPr>
          <p:cNvPr id="9" name="Slide Number Placeholder 6"/>
          <p:cNvSpPr>
            <a:spLocks noGrp="1" noChangeArrowheads="1"/>
          </p:cNvSpPr>
          <p:nvPr>
            <p:ph type="sldNum" sz="quarter" idx="12"/>
          </p:nvPr>
        </p:nvSpPr>
        <p:spPr bwMode="auto"/>
        <p:txBody>
          <a:bodyPr/>
          <a:lstStyle>
            <a:lvl1pPr>
              <a:defRPr/>
            </a:lvl1pPr>
          </a:lstStyle>
          <a:p>
            <a:pPr>
              <a:defRPr/>
            </a:pPr>
            <a:fld id="{BAA2886A-535E-9F4B-AB03-13E2A2C61187}" type="slidenum">
              <a:rPr lang="en-GB"/>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Title Slide">
    <p:spTree>
      <p:nvGrpSpPr>
        <p:cNvPr id="1" name=""/>
        <p:cNvGrpSpPr/>
        <p:nvPr/>
      </p:nvGrpSpPr>
      <p:grpSpPr bwMode="auto">
        <a:xfrm>
          <a:off x="0" y="0"/>
          <a:ext cx="0" cy="0"/>
          <a:chOff x="0" y="0"/>
          <a:chExt cx="0" cy="0"/>
        </a:xfrm>
      </p:grpSpPr>
      <p:grpSp>
        <p:nvGrpSpPr>
          <p:cNvPr id="4" name="Group 2"/>
          <p:cNvGrpSpPr/>
          <p:nvPr/>
        </p:nvGrpSpPr>
        <p:grpSpPr bwMode="auto">
          <a:xfrm>
            <a:off x="0" y="0"/>
            <a:ext cx="10160000" cy="7620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p:spPr>
          <p:txBody>
            <a:bodyPr wrap="none" anchor="ct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ctr">
                <a:defRPr/>
              </a:pPr>
              <a:endParaRPr lang="en-US" sz="2650">
                <a:latin typeface="Times New Roman"/>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grpSp>
          <p:nvGrpSpPr>
            <p:cNvPr id="7" name="Group 5"/>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13" name="Rectangle 11"/>
              <p:cNvSpPr>
                <a:spLocks noChangeArrowheads="1"/>
              </p:cNvSpPr>
              <p:nvPr userDrawn="1"/>
            </p:nvSpPr>
            <p:spPr bwMode="auto">
              <a:xfrm>
                <a:off x="719" y="1463"/>
                <a:ext cx="368" cy="399"/>
              </a:xfrm>
              <a:prstGeom prst="rect">
                <a:avLst/>
              </a:prstGeom>
              <a:solidFill>
                <a:schemeClr val="folHlink"/>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14" name="Rectangle 12"/>
              <p:cNvSpPr>
                <a:spLocks noChangeArrowheads="1"/>
              </p:cNvSpPr>
              <p:nvPr userDrawn="1"/>
            </p:nvSpPr>
            <p:spPr bwMode="auto">
              <a:xfrm>
                <a:off x="0" y="1463"/>
                <a:ext cx="367" cy="399"/>
              </a:xfrm>
              <a:prstGeom prst="rect">
                <a:avLst/>
              </a:prstGeom>
              <a:solidFill>
                <a:schemeClr val="bg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15" name="Rectangle 13"/>
              <p:cNvSpPr>
                <a:spLocks noChangeArrowheads="1"/>
              </p:cNvSpPr>
              <p:nvPr userDrawn="1"/>
            </p:nvSpPr>
            <p:spPr bwMode="auto">
              <a:xfrm>
                <a:off x="1081" y="1463"/>
                <a:ext cx="362" cy="399"/>
              </a:xfrm>
              <a:prstGeom prst="rect">
                <a:avLst/>
              </a:prstGeom>
              <a:solidFill>
                <a:schemeClr val="accent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grpSp>
      </p:grpSp>
      <p:sp>
        <p:nvSpPr>
          <p:cNvPr id="18" name="Rectangle 19"/>
          <p:cNvSpPr>
            <a:spLocks noGrp="1" noChangeArrowheads="1"/>
          </p:cNvSpPr>
          <p:nvPr>
            <p:ph type="ctrTitle"/>
          </p:nvPr>
        </p:nvSpPr>
        <p:spPr bwMode="auto">
          <a:xfrm>
            <a:off x="3302000" y="2032000"/>
            <a:ext cx="6688667" cy="2455333"/>
          </a:xfrm>
        </p:spPr>
        <p:txBody>
          <a:bodyPr/>
          <a:lstStyle>
            <a:lvl1pPr>
              <a:defRPr sz="5550">
                <a:solidFill>
                  <a:srgbClr val="FFFFFF"/>
                </a:solidFill>
              </a:defRPr>
            </a:lvl1pPr>
          </a:lstStyle>
          <a:p>
            <a:pPr>
              <a:defRPr/>
            </a:pPr>
            <a:r>
              <a:rPr lang="en-US"/>
              <a:t>Cliquez pour modifier le style du titre</a:t>
            </a:r>
            <a:endParaRPr/>
          </a:p>
        </p:txBody>
      </p:sp>
      <p:sp>
        <p:nvSpPr>
          <p:cNvPr id="19" name="Rectangle 20"/>
          <p:cNvSpPr>
            <a:spLocks noGrp="1" noChangeArrowheads="1"/>
          </p:cNvSpPr>
          <p:nvPr>
            <p:ph type="subTitle" idx="1"/>
          </p:nvPr>
        </p:nvSpPr>
        <p:spPr bwMode="auto">
          <a:xfrm>
            <a:off x="3302000" y="4741334"/>
            <a:ext cx="6688667" cy="1947333"/>
          </a:xfrm>
        </p:spPr>
        <p:txBody>
          <a:bodyPr/>
          <a:lstStyle>
            <a:lvl1pPr marL="0" indent="0">
              <a:buFont typeface="Wingdings"/>
              <a:buNone/>
              <a:defRPr sz="3800"/>
            </a:lvl1pPr>
          </a:lstStyle>
          <a:p>
            <a:pPr>
              <a:defRPr/>
            </a:pPr>
            <a:r>
              <a:rPr lang="en-US"/>
              <a:t>Cliquez pour modifier le style des sous-titres du masque</a:t>
            </a:r>
            <a:endParaRPr/>
          </a:p>
        </p:txBody>
      </p:sp>
      <p:sp>
        <p:nvSpPr>
          <p:cNvPr id="20" name="Rectangle 16"/>
          <p:cNvSpPr>
            <a:spLocks noGrp="1" noChangeArrowheads="1"/>
          </p:cNvSpPr>
          <p:nvPr>
            <p:ph type="dt" sz="half" idx="10"/>
          </p:nvPr>
        </p:nvSpPr>
        <p:spPr bwMode="auto">
          <a:xfrm>
            <a:off x="508000" y="6942667"/>
            <a:ext cx="2370667" cy="508000"/>
          </a:xfrm>
        </p:spPr>
        <p:txBody>
          <a:bodyPr/>
          <a:lstStyle>
            <a:lvl1pPr>
              <a:defRPr/>
            </a:lvl1pPr>
          </a:lstStyle>
          <a:p>
            <a:pPr>
              <a:defRPr/>
            </a:pPr>
            <a:r>
              <a:rPr lang="en-US"/>
              <a:t>LS3 ECAL, 07 Dec. 2015</a:t>
            </a:r>
            <a:endParaRPr/>
          </a:p>
        </p:txBody>
      </p:sp>
      <p:sp>
        <p:nvSpPr>
          <p:cNvPr id="21" name="Rectangle 17"/>
          <p:cNvSpPr>
            <a:spLocks noGrp="1" noChangeArrowheads="1"/>
          </p:cNvSpPr>
          <p:nvPr>
            <p:ph type="ftr" sz="quarter" idx="11"/>
          </p:nvPr>
        </p:nvSpPr>
        <p:spPr bwMode="auto"/>
        <p:txBody>
          <a:bodyPr/>
          <a:lstStyle>
            <a:lvl1pPr>
              <a:defRPr/>
            </a:lvl1pPr>
          </a:lstStyle>
          <a:p>
            <a:pPr>
              <a:defRPr/>
            </a:pPr>
            <a:r>
              <a:rPr lang="en-US"/>
              <a:t>Nigel Watson / Birmingham Univ.</a:t>
            </a:r>
            <a:endParaRPr/>
          </a:p>
        </p:txBody>
      </p:sp>
      <p:sp>
        <p:nvSpPr>
          <p:cNvPr id="22" name="Rectangle 18"/>
          <p:cNvSpPr>
            <a:spLocks noGrp="1" noChangeArrowheads="1"/>
          </p:cNvSpPr>
          <p:nvPr>
            <p:ph type="sldNum" sz="quarter" idx="12"/>
          </p:nvPr>
        </p:nvSpPr>
        <p:spPr bwMode="auto"/>
        <p:txBody>
          <a:bodyPr/>
          <a:lstStyle>
            <a:lvl1pPr>
              <a:defRPr/>
            </a:lvl1pPr>
          </a:lstStyle>
          <a:p>
            <a:pPr>
              <a:defRPr/>
            </a:pPr>
            <a:fld id="{8412E7B5-DC7B-6A44-B9A6-EF2F48C38213}" type="slidenum">
              <a:rPr lang="en-US"/>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type="obj" preserve="1" userDrawn="1">
  <p:cSld name="Title and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sp>
        <p:nvSpPr>
          <p:cNvPr id="5" name="Content Placeholder 2"/>
          <p:cNvSpPr>
            <a:spLocks noGrp="1"/>
          </p:cNvSpPr>
          <p:nvPr>
            <p:ph idx="1"/>
          </p:nvPr>
        </p:nvSpPr>
        <p:spPr bwMode="auto"/>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7" name="Rectangle 3"/>
          <p:cNvSpPr>
            <a:spLocks noGrp="1" noChangeArrowheads="1"/>
          </p:cNvSpPr>
          <p:nvPr>
            <p:ph type="sldNum" sz="quarter" idx="11"/>
          </p:nvPr>
        </p:nvSpPr>
        <p:spPr bwMode="auto">
          <a:ln/>
        </p:spPr>
        <p:txBody>
          <a:bodyPr/>
          <a:lstStyle>
            <a:lvl1pPr>
              <a:defRPr/>
            </a:lvl1pPr>
          </a:lstStyle>
          <a:p>
            <a:pPr>
              <a:defRPr/>
            </a:pPr>
            <a:fld id="{9EAFFDB0-4CD2-1C4C-A87D-598D7F5AA77C}" type="slidenum">
              <a:rPr lang="en-US"/>
              <a:t>‹#›</a:t>
            </a:fld>
            <a:endParaRPr lang="en-US"/>
          </a:p>
        </p:txBody>
      </p:sp>
      <p:sp>
        <p:nvSpPr>
          <p:cNvPr id="8"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type="secHead" preserve="1" userDrawn="1">
  <p:cSld name="Section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02570" y="4896556"/>
            <a:ext cx="8636000" cy="1513417"/>
          </a:xfrm>
        </p:spPr>
        <p:txBody>
          <a:bodyPr anchor="t"/>
          <a:lstStyle>
            <a:lvl1pPr algn="l">
              <a:defRPr sz="4450" b="1" cap="all"/>
            </a:lvl1pPr>
          </a:lstStyle>
          <a:p>
            <a:pPr>
              <a:defRPr/>
            </a:pPr>
            <a:r>
              <a:rPr lang="en-US"/>
              <a:t>Click to edit Master title style</a:t>
            </a:r>
            <a:endParaRPr lang="en-GB"/>
          </a:p>
        </p:txBody>
      </p:sp>
      <p:sp>
        <p:nvSpPr>
          <p:cNvPr id="5" name="Text Placeholder 2"/>
          <p:cNvSpPr>
            <a:spLocks noGrp="1"/>
          </p:cNvSpPr>
          <p:nvPr>
            <p:ph type="body" idx="1"/>
          </p:nvPr>
        </p:nvSpPr>
        <p:spPr bwMode="auto">
          <a:xfrm>
            <a:off x="802570" y="3229682"/>
            <a:ext cx="8636000" cy="1666874"/>
          </a:xfrm>
        </p:spPr>
        <p:txBody>
          <a:bodyPr anchor="b"/>
          <a:lstStyle>
            <a:lvl1pPr marL="0" indent="0">
              <a:buNone/>
              <a:defRPr sz="2200"/>
            </a:lvl1pPr>
            <a:lvl2pPr marL="507994" indent="0">
              <a:buNone/>
              <a:defRPr sz="2000"/>
            </a:lvl2pPr>
            <a:lvl3pPr marL="1015989" indent="0">
              <a:buNone/>
              <a:defRPr sz="1800"/>
            </a:lvl3pPr>
            <a:lvl4pPr marL="1523985" indent="0">
              <a:buNone/>
              <a:defRPr sz="1550"/>
            </a:lvl4pPr>
            <a:lvl5pPr marL="2031979" indent="0">
              <a:buNone/>
              <a:defRPr sz="1550"/>
            </a:lvl5pPr>
            <a:lvl6pPr marL="2539975" indent="0">
              <a:buNone/>
              <a:defRPr sz="1550"/>
            </a:lvl6pPr>
            <a:lvl7pPr marL="3047970" indent="0">
              <a:buNone/>
              <a:defRPr sz="1550"/>
            </a:lvl7pPr>
            <a:lvl8pPr marL="3555964" indent="0">
              <a:buNone/>
              <a:defRPr sz="1550"/>
            </a:lvl8pPr>
            <a:lvl9pPr marL="4063959" indent="0">
              <a:buNone/>
              <a:defRPr sz="1550"/>
            </a:lvl9pPr>
          </a:lstStyle>
          <a:p>
            <a:pPr lvl="0">
              <a:defRPr/>
            </a:pPr>
            <a:r>
              <a:rPr lang="en-US"/>
              <a:t>Click to edit Master text styles</a:t>
            </a:r>
            <a:endParaRPr/>
          </a:p>
        </p:txBody>
      </p:sp>
      <p:sp>
        <p:nvSpPr>
          <p:cNvPr id="6"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7" name="Rectangle 3"/>
          <p:cNvSpPr>
            <a:spLocks noGrp="1" noChangeArrowheads="1"/>
          </p:cNvSpPr>
          <p:nvPr>
            <p:ph type="sldNum" sz="quarter" idx="11"/>
          </p:nvPr>
        </p:nvSpPr>
        <p:spPr bwMode="auto">
          <a:ln/>
        </p:spPr>
        <p:txBody>
          <a:bodyPr/>
          <a:lstStyle>
            <a:lvl1pPr>
              <a:defRPr/>
            </a:lvl1pPr>
          </a:lstStyle>
          <a:p>
            <a:pPr>
              <a:defRPr/>
            </a:pPr>
            <a:fld id="{8F9A163A-4AE0-A34F-8F98-CA91F2F14829}" type="slidenum">
              <a:rPr lang="en-US"/>
              <a:t>‹#›</a:t>
            </a:fld>
            <a:endParaRPr lang="en-US"/>
          </a:p>
        </p:txBody>
      </p:sp>
      <p:sp>
        <p:nvSpPr>
          <p:cNvPr id="8"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type="twoObj" preserve="1" userDrawn="1">
  <p:cSld name="Two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sp>
        <p:nvSpPr>
          <p:cNvPr id="5" name="Content Placeholder 2"/>
          <p:cNvSpPr>
            <a:spLocks noGrp="1"/>
          </p:cNvSpPr>
          <p:nvPr>
            <p:ph sz="half" idx="1"/>
          </p:nvPr>
        </p:nvSpPr>
        <p:spPr bwMode="auto">
          <a:xfrm>
            <a:off x="508000" y="2201333"/>
            <a:ext cx="4487333" cy="4318000"/>
          </a:xfrm>
        </p:spPr>
        <p:txBody>
          <a:bodyPr/>
          <a:lstStyle>
            <a:lvl1pPr>
              <a:defRPr sz="3100"/>
            </a:lvl1pPr>
            <a:lvl2pPr>
              <a:defRPr sz="2650"/>
            </a:lvl2pPr>
            <a:lvl3pPr>
              <a:defRPr sz="2200"/>
            </a:lvl3pPr>
            <a:lvl4pPr>
              <a:defRPr sz="2000"/>
            </a:lvl4pPr>
            <a:lvl5pPr>
              <a:defRPr sz="2000"/>
            </a:lvl5pPr>
            <a:lvl6pPr>
              <a:defRPr sz="2000"/>
            </a:lvl6pPr>
            <a:lvl7pPr>
              <a:defRPr sz="2000"/>
            </a:lvl7pPr>
            <a:lvl8pPr>
              <a:defRPr sz="2000"/>
            </a:lvl8pPr>
            <a:lvl9pPr>
              <a:defRPr sz="20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Content Placeholder 3"/>
          <p:cNvSpPr>
            <a:spLocks noGrp="1"/>
          </p:cNvSpPr>
          <p:nvPr>
            <p:ph sz="half" idx="2"/>
          </p:nvPr>
        </p:nvSpPr>
        <p:spPr bwMode="auto">
          <a:xfrm>
            <a:off x="5164667" y="2201333"/>
            <a:ext cx="4487333" cy="4318000"/>
          </a:xfrm>
        </p:spPr>
        <p:txBody>
          <a:bodyPr/>
          <a:lstStyle>
            <a:lvl1pPr>
              <a:defRPr sz="3100"/>
            </a:lvl1pPr>
            <a:lvl2pPr>
              <a:defRPr sz="2650"/>
            </a:lvl2pPr>
            <a:lvl3pPr>
              <a:defRPr sz="2200"/>
            </a:lvl3pPr>
            <a:lvl4pPr>
              <a:defRPr sz="2000"/>
            </a:lvl4pPr>
            <a:lvl5pPr>
              <a:defRPr sz="2000"/>
            </a:lvl5pPr>
            <a:lvl6pPr>
              <a:defRPr sz="2000"/>
            </a:lvl6pPr>
            <a:lvl7pPr>
              <a:defRPr sz="2000"/>
            </a:lvl7pPr>
            <a:lvl8pPr>
              <a:defRPr sz="2000"/>
            </a:lvl8pPr>
            <a:lvl9pPr>
              <a:defRPr sz="20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8" name="Rectangle 3"/>
          <p:cNvSpPr>
            <a:spLocks noGrp="1" noChangeArrowheads="1"/>
          </p:cNvSpPr>
          <p:nvPr>
            <p:ph type="sldNum" sz="quarter" idx="11"/>
          </p:nvPr>
        </p:nvSpPr>
        <p:spPr bwMode="auto">
          <a:ln/>
        </p:spPr>
        <p:txBody>
          <a:bodyPr/>
          <a:lstStyle>
            <a:lvl1pPr>
              <a:defRPr/>
            </a:lvl1pPr>
          </a:lstStyle>
          <a:p>
            <a:pPr>
              <a:defRPr/>
            </a:pPr>
            <a:fld id="{418F0AC8-7D77-FF4D-A120-A8E6915B1611}" type="slidenum">
              <a:rPr lang="en-US"/>
              <a:t>‹#›</a:t>
            </a:fld>
            <a:endParaRPr lang="en-US"/>
          </a:p>
        </p:txBody>
      </p:sp>
      <p:sp>
        <p:nvSpPr>
          <p:cNvPr id="9"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tx" userDrawn="1">
  <p:cSld name="Blank">
    <p:spTree>
      <p:nvGrpSpPr>
        <p:cNvPr id="1" name=""/>
        <p:cNvGrpSpPr/>
        <p:nvPr/>
      </p:nvGrpSpPr>
      <p:grpSpPr bwMode="auto">
        <a:xfrm>
          <a:off x="0" y="0"/>
          <a:ext cx="0" cy="0"/>
          <a:chOff x="0" y="0"/>
          <a:chExt cx="0" cy="0"/>
        </a:xfrm>
      </p:grpSpPr>
      <p:sp>
        <p:nvSpPr>
          <p:cNvPr id="4" name="Slide Number"/>
          <p:cNvSpPr>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08000" y="305153"/>
            <a:ext cx="9144000" cy="1270000"/>
          </a:xfrm>
        </p:spPr>
        <p:txBody>
          <a:bodyPr/>
          <a:lstStyle>
            <a:lvl1pPr>
              <a:defRPr/>
            </a:lvl1pPr>
          </a:lstStyle>
          <a:p>
            <a:pPr>
              <a:defRPr/>
            </a:pPr>
            <a:r>
              <a:rPr lang="en-US"/>
              <a:t>Click to edit Master title style</a:t>
            </a:r>
            <a:endParaRPr lang="en-GB"/>
          </a:p>
        </p:txBody>
      </p:sp>
      <p:sp>
        <p:nvSpPr>
          <p:cNvPr id="5" name="Text Placeholder 2"/>
          <p:cNvSpPr>
            <a:spLocks noGrp="1"/>
          </p:cNvSpPr>
          <p:nvPr>
            <p:ph type="body" idx="1"/>
          </p:nvPr>
        </p:nvSpPr>
        <p:spPr bwMode="auto">
          <a:xfrm>
            <a:off x="508000" y="1705681"/>
            <a:ext cx="4489098" cy="710847"/>
          </a:xfrm>
        </p:spPr>
        <p:txBody>
          <a:bodyPr anchor="b"/>
          <a:lstStyle>
            <a:lvl1pPr marL="0" indent="0">
              <a:buNone/>
              <a:defRPr sz="2650" b="1"/>
            </a:lvl1pPr>
            <a:lvl2pPr marL="507994" indent="0">
              <a:buNone/>
              <a:defRPr sz="2200" b="1"/>
            </a:lvl2pPr>
            <a:lvl3pPr marL="1015989" indent="0">
              <a:buNone/>
              <a:defRPr sz="2000" b="1"/>
            </a:lvl3pPr>
            <a:lvl4pPr marL="1523985" indent="0">
              <a:buNone/>
              <a:defRPr sz="1800" b="1"/>
            </a:lvl4pPr>
            <a:lvl5pPr marL="2031979" indent="0">
              <a:buNone/>
              <a:defRPr sz="1800" b="1"/>
            </a:lvl5pPr>
            <a:lvl6pPr marL="2539975" indent="0">
              <a:buNone/>
              <a:defRPr sz="1800" b="1"/>
            </a:lvl6pPr>
            <a:lvl7pPr marL="3047970" indent="0">
              <a:buNone/>
              <a:defRPr sz="1800" b="1"/>
            </a:lvl7pPr>
            <a:lvl8pPr marL="3555964" indent="0">
              <a:buNone/>
              <a:defRPr sz="1800" b="1"/>
            </a:lvl8pPr>
            <a:lvl9pPr marL="4063959" indent="0">
              <a:buNone/>
              <a:defRPr sz="1800" b="1"/>
            </a:lvl9pPr>
          </a:lstStyle>
          <a:p>
            <a:pPr lvl="0">
              <a:defRPr/>
            </a:pPr>
            <a:r>
              <a:rPr lang="en-US"/>
              <a:t>Click to edit Master text styles</a:t>
            </a:r>
            <a:endParaRPr/>
          </a:p>
        </p:txBody>
      </p:sp>
      <p:sp>
        <p:nvSpPr>
          <p:cNvPr id="6" name="Content Placeholder 3"/>
          <p:cNvSpPr>
            <a:spLocks noGrp="1"/>
          </p:cNvSpPr>
          <p:nvPr>
            <p:ph sz="half" idx="2"/>
          </p:nvPr>
        </p:nvSpPr>
        <p:spPr bwMode="auto">
          <a:xfrm>
            <a:off x="508000" y="2416528"/>
            <a:ext cx="4489098" cy="4390320"/>
          </a:xfrm>
        </p:spPr>
        <p:txBody>
          <a:bodyPr/>
          <a:lstStyle>
            <a:lvl1pPr>
              <a:defRPr sz="265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Text Placeholder 4"/>
          <p:cNvSpPr>
            <a:spLocks noGrp="1"/>
          </p:cNvSpPr>
          <p:nvPr>
            <p:ph type="body" sz="quarter" idx="3"/>
          </p:nvPr>
        </p:nvSpPr>
        <p:spPr bwMode="auto">
          <a:xfrm>
            <a:off x="5161140" y="1705681"/>
            <a:ext cx="4490861" cy="710847"/>
          </a:xfrm>
        </p:spPr>
        <p:txBody>
          <a:bodyPr anchor="b"/>
          <a:lstStyle>
            <a:lvl1pPr marL="0" indent="0">
              <a:buNone/>
              <a:defRPr sz="2650" b="1"/>
            </a:lvl1pPr>
            <a:lvl2pPr marL="507994" indent="0">
              <a:buNone/>
              <a:defRPr sz="2200" b="1"/>
            </a:lvl2pPr>
            <a:lvl3pPr marL="1015989" indent="0">
              <a:buNone/>
              <a:defRPr sz="2000" b="1"/>
            </a:lvl3pPr>
            <a:lvl4pPr marL="1523985" indent="0">
              <a:buNone/>
              <a:defRPr sz="1800" b="1"/>
            </a:lvl4pPr>
            <a:lvl5pPr marL="2031979" indent="0">
              <a:buNone/>
              <a:defRPr sz="1800" b="1"/>
            </a:lvl5pPr>
            <a:lvl6pPr marL="2539975" indent="0">
              <a:buNone/>
              <a:defRPr sz="1800" b="1"/>
            </a:lvl6pPr>
            <a:lvl7pPr marL="3047970" indent="0">
              <a:buNone/>
              <a:defRPr sz="1800" b="1"/>
            </a:lvl7pPr>
            <a:lvl8pPr marL="3555964" indent="0">
              <a:buNone/>
              <a:defRPr sz="1800" b="1"/>
            </a:lvl8pPr>
            <a:lvl9pPr marL="4063959" indent="0">
              <a:buNone/>
              <a:defRPr sz="1800" b="1"/>
            </a:lvl9pPr>
          </a:lstStyle>
          <a:p>
            <a:pPr lvl="0">
              <a:defRPr/>
            </a:pPr>
            <a:r>
              <a:rPr lang="en-US"/>
              <a:t>Click to edit Master text styles</a:t>
            </a:r>
            <a:endParaRPr/>
          </a:p>
        </p:txBody>
      </p:sp>
      <p:sp>
        <p:nvSpPr>
          <p:cNvPr id="8" name="Content Placeholder 5"/>
          <p:cNvSpPr>
            <a:spLocks noGrp="1"/>
          </p:cNvSpPr>
          <p:nvPr>
            <p:ph sz="quarter" idx="4"/>
          </p:nvPr>
        </p:nvSpPr>
        <p:spPr bwMode="auto">
          <a:xfrm>
            <a:off x="5161140" y="2416528"/>
            <a:ext cx="4490861" cy="4390320"/>
          </a:xfrm>
        </p:spPr>
        <p:txBody>
          <a:bodyPr/>
          <a:lstStyle>
            <a:lvl1pPr>
              <a:defRPr sz="265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9"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10" name="Rectangle 3"/>
          <p:cNvSpPr>
            <a:spLocks noGrp="1" noChangeArrowheads="1"/>
          </p:cNvSpPr>
          <p:nvPr>
            <p:ph type="sldNum" sz="quarter" idx="11"/>
          </p:nvPr>
        </p:nvSpPr>
        <p:spPr bwMode="auto">
          <a:ln/>
        </p:spPr>
        <p:txBody>
          <a:bodyPr/>
          <a:lstStyle>
            <a:lvl1pPr>
              <a:defRPr/>
            </a:lvl1pPr>
          </a:lstStyle>
          <a:p>
            <a:pPr>
              <a:defRPr/>
            </a:pPr>
            <a:fld id="{D5FFECA2-22B9-9644-9A95-9BF612F27363}" type="slidenum">
              <a:rPr lang="en-US"/>
              <a:t>‹#›</a:t>
            </a:fld>
            <a:endParaRPr lang="en-US"/>
          </a:p>
        </p:txBody>
      </p:sp>
      <p:sp>
        <p:nvSpPr>
          <p:cNvPr id="11"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sp>
        <p:nvSpPr>
          <p:cNvPr id="5"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6" name="Rectangle 3"/>
          <p:cNvSpPr>
            <a:spLocks noGrp="1" noChangeArrowheads="1"/>
          </p:cNvSpPr>
          <p:nvPr>
            <p:ph type="sldNum" sz="quarter" idx="11"/>
          </p:nvPr>
        </p:nvSpPr>
        <p:spPr bwMode="auto">
          <a:ln/>
        </p:spPr>
        <p:txBody>
          <a:bodyPr/>
          <a:lstStyle>
            <a:lvl1pPr>
              <a:defRPr/>
            </a:lvl1pPr>
          </a:lstStyle>
          <a:p>
            <a:pPr>
              <a:defRPr/>
            </a:pPr>
            <a:fld id="{9F278AC2-69EF-154D-8DB7-30579BABD91D}" type="slidenum">
              <a:rPr lang="en-US"/>
              <a:t>‹#›</a:t>
            </a:fld>
            <a:endParaRPr lang="en-US"/>
          </a:p>
        </p:txBody>
      </p:sp>
      <p:sp>
        <p:nvSpPr>
          <p:cNvPr id="7"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type="blank" preserve="1" userDrawn="1">
  <p:cSld name="Blank">
    <p:spTree>
      <p:nvGrpSpPr>
        <p:cNvPr id="1" name=""/>
        <p:cNvGrpSpPr/>
        <p:nvPr/>
      </p:nvGrpSpPr>
      <p:grpSpPr bwMode="auto">
        <a:xfrm>
          <a:off x="0" y="0"/>
          <a:ext cx="0" cy="0"/>
          <a:chOff x="0" y="0"/>
          <a:chExt cx="0" cy="0"/>
        </a:xfrm>
      </p:grpSpPr>
      <p:sp>
        <p:nvSpPr>
          <p:cNvPr id="4"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5" name="Rectangle 3"/>
          <p:cNvSpPr>
            <a:spLocks noGrp="1" noChangeArrowheads="1"/>
          </p:cNvSpPr>
          <p:nvPr>
            <p:ph type="sldNum" sz="quarter" idx="11"/>
          </p:nvPr>
        </p:nvSpPr>
        <p:spPr bwMode="auto">
          <a:ln/>
        </p:spPr>
        <p:txBody>
          <a:bodyPr/>
          <a:lstStyle>
            <a:lvl1pPr>
              <a:defRPr/>
            </a:lvl1pPr>
          </a:lstStyle>
          <a:p>
            <a:pPr>
              <a:defRPr/>
            </a:pPr>
            <a:fld id="{A7AC6528-28AA-6149-9041-C7C65C307E7C}" type="slidenum">
              <a:rPr lang="en-US"/>
              <a:t>‹#›</a:t>
            </a:fld>
            <a:endParaRPr lang="en-US"/>
          </a:p>
        </p:txBody>
      </p:sp>
      <p:sp>
        <p:nvSpPr>
          <p:cNvPr id="6"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type="objTx" preserve="1" userDrawn="1">
  <p:cSld name="Content with Capti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08001" y="303389"/>
            <a:ext cx="3342570" cy="1291167"/>
          </a:xfrm>
        </p:spPr>
        <p:txBody>
          <a:bodyPr anchor="b"/>
          <a:lstStyle>
            <a:lvl1pPr algn="l">
              <a:defRPr sz="2200" b="1"/>
            </a:lvl1pPr>
          </a:lstStyle>
          <a:p>
            <a:pPr>
              <a:defRPr/>
            </a:pPr>
            <a:r>
              <a:rPr lang="en-US"/>
              <a:t>Click to edit Master title style</a:t>
            </a:r>
            <a:endParaRPr lang="en-GB"/>
          </a:p>
        </p:txBody>
      </p:sp>
      <p:sp>
        <p:nvSpPr>
          <p:cNvPr id="5" name="Content Placeholder 2"/>
          <p:cNvSpPr>
            <a:spLocks noGrp="1"/>
          </p:cNvSpPr>
          <p:nvPr>
            <p:ph idx="1"/>
          </p:nvPr>
        </p:nvSpPr>
        <p:spPr bwMode="auto">
          <a:xfrm>
            <a:off x="3972278" y="303389"/>
            <a:ext cx="5679722" cy="6503459"/>
          </a:xfrm>
        </p:spPr>
        <p:txBody>
          <a:bodyPr/>
          <a:lstStyle>
            <a:lvl1pPr>
              <a:defRPr sz="3550"/>
            </a:lvl1pPr>
            <a:lvl2pPr>
              <a:defRPr sz="3100"/>
            </a:lvl2pPr>
            <a:lvl3pPr>
              <a:defRPr sz="2650"/>
            </a:lvl3pPr>
            <a:lvl4pPr>
              <a:defRPr sz="2200"/>
            </a:lvl4pPr>
            <a:lvl5pPr>
              <a:defRPr sz="2200"/>
            </a:lvl5pPr>
            <a:lvl6pPr>
              <a:defRPr sz="2200"/>
            </a:lvl6pPr>
            <a:lvl7pPr>
              <a:defRPr sz="2200"/>
            </a:lvl7pPr>
            <a:lvl8pPr>
              <a:defRPr sz="2200"/>
            </a:lvl8pPr>
            <a:lvl9pPr>
              <a:defRPr sz="22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Text Placeholder 3"/>
          <p:cNvSpPr>
            <a:spLocks noGrp="1"/>
          </p:cNvSpPr>
          <p:nvPr>
            <p:ph type="body" sz="half" idx="2"/>
          </p:nvPr>
        </p:nvSpPr>
        <p:spPr bwMode="auto">
          <a:xfrm>
            <a:off x="508001" y="1594556"/>
            <a:ext cx="3342570" cy="5212292"/>
          </a:xfrm>
        </p:spPr>
        <p:txBody>
          <a:bodyPr/>
          <a:lstStyle>
            <a:lvl1pPr marL="0" indent="0">
              <a:buNone/>
              <a:defRPr sz="1550"/>
            </a:lvl1pPr>
            <a:lvl2pPr marL="507994" indent="0">
              <a:buNone/>
              <a:defRPr sz="1350"/>
            </a:lvl2pPr>
            <a:lvl3pPr marL="1015989" indent="0">
              <a:buNone/>
              <a:defRPr sz="1100"/>
            </a:lvl3pPr>
            <a:lvl4pPr marL="1523985" indent="0">
              <a:buNone/>
              <a:defRPr sz="1000"/>
            </a:lvl4pPr>
            <a:lvl5pPr marL="2031979" indent="0">
              <a:buNone/>
              <a:defRPr sz="1000"/>
            </a:lvl5pPr>
            <a:lvl6pPr marL="2539975" indent="0">
              <a:buNone/>
              <a:defRPr sz="1000"/>
            </a:lvl6pPr>
            <a:lvl7pPr marL="3047970" indent="0">
              <a:buNone/>
              <a:defRPr sz="1000"/>
            </a:lvl7pPr>
            <a:lvl8pPr marL="3555964" indent="0">
              <a:buNone/>
              <a:defRPr sz="1000"/>
            </a:lvl8pPr>
            <a:lvl9pPr marL="4063959" indent="0">
              <a:buNone/>
              <a:defRPr sz="1000"/>
            </a:lvl9pPr>
          </a:lstStyle>
          <a:p>
            <a:pPr lvl="0">
              <a:defRPr/>
            </a:pPr>
            <a:r>
              <a:rPr lang="en-US"/>
              <a:t>Click to edit Master text styles</a:t>
            </a:r>
            <a:endParaRPr/>
          </a:p>
        </p:txBody>
      </p:sp>
      <p:sp>
        <p:nvSpPr>
          <p:cNvPr id="7"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8" name="Rectangle 3"/>
          <p:cNvSpPr>
            <a:spLocks noGrp="1" noChangeArrowheads="1"/>
          </p:cNvSpPr>
          <p:nvPr>
            <p:ph type="sldNum" sz="quarter" idx="11"/>
          </p:nvPr>
        </p:nvSpPr>
        <p:spPr bwMode="auto">
          <a:ln/>
        </p:spPr>
        <p:txBody>
          <a:bodyPr/>
          <a:lstStyle>
            <a:lvl1pPr>
              <a:defRPr/>
            </a:lvl1pPr>
          </a:lstStyle>
          <a:p>
            <a:pPr>
              <a:defRPr/>
            </a:pPr>
            <a:fld id="{E2F7BC2A-D1CD-4C49-91D5-4D68592DDCEE}" type="slidenum">
              <a:rPr lang="en-US"/>
              <a:t>‹#›</a:t>
            </a:fld>
            <a:endParaRPr lang="en-US"/>
          </a:p>
        </p:txBody>
      </p:sp>
      <p:sp>
        <p:nvSpPr>
          <p:cNvPr id="9"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type="picTx" preserve="1" userDrawn="1">
  <p:cSld name="Picture with Capti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1991431" y="5334000"/>
            <a:ext cx="6096000" cy="629709"/>
          </a:xfrm>
        </p:spPr>
        <p:txBody>
          <a:bodyPr anchor="b"/>
          <a:lstStyle>
            <a:lvl1pPr algn="l">
              <a:defRPr sz="2200" b="1"/>
            </a:lvl1pPr>
          </a:lstStyle>
          <a:p>
            <a:pPr>
              <a:defRPr/>
            </a:pPr>
            <a:r>
              <a:rPr lang="en-US"/>
              <a:t>Click to edit Master title style</a:t>
            </a:r>
            <a:endParaRPr lang="en-GB"/>
          </a:p>
        </p:txBody>
      </p:sp>
      <p:sp>
        <p:nvSpPr>
          <p:cNvPr id="5" name="Picture Placeholder 2"/>
          <p:cNvSpPr>
            <a:spLocks noGrp="1"/>
          </p:cNvSpPr>
          <p:nvPr>
            <p:ph type="pic" idx="1"/>
          </p:nvPr>
        </p:nvSpPr>
        <p:spPr bwMode="auto">
          <a:xfrm>
            <a:off x="1991431" y="680861"/>
            <a:ext cx="6096000" cy="4572000"/>
          </a:xfrm>
        </p:spPr>
        <p:txBody>
          <a:bodyPr/>
          <a:lstStyle>
            <a:lvl1pPr marL="0" indent="0">
              <a:buNone/>
              <a:defRPr sz="3550"/>
            </a:lvl1pPr>
            <a:lvl2pPr marL="507994" indent="0">
              <a:buNone/>
              <a:defRPr sz="3100"/>
            </a:lvl2pPr>
            <a:lvl3pPr marL="1015989" indent="0">
              <a:buNone/>
              <a:defRPr sz="2650"/>
            </a:lvl3pPr>
            <a:lvl4pPr marL="1523985" indent="0">
              <a:buNone/>
              <a:defRPr sz="2200"/>
            </a:lvl4pPr>
            <a:lvl5pPr marL="2031979" indent="0">
              <a:buNone/>
              <a:defRPr sz="2200"/>
            </a:lvl5pPr>
            <a:lvl6pPr marL="2539975" indent="0">
              <a:buNone/>
              <a:defRPr sz="2200"/>
            </a:lvl6pPr>
            <a:lvl7pPr marL="3047970" indent="0">
              <a:buNone/>
              <a:defRPr sz="2200"/>
            </a:lvl7pPr>
            <a:lvl8pPr marL="3555964" indent="0">
              <a:buNone/>
              <a:defRPr sz="2200"/>
            </a:lvl8pPr>
            <a:lvl9pPr marL="4063959" indent="0">
              <a:buNone/>
              <a:defRPr sz="2200"/>
            </a:lvl9pPr>
          </a:lstStyle>
          <a:p>
            <a:pPr lvl="0">
              <a:defRPr/>
            </a:pPr>
            <a:endParaRPr lang="en-GB"/>
          </a:p>
        </p:txBody>
      </p:sp>
      <p:sp>
        <p:nvSpPr>
          <p:cNvPr id="6" name="Text Placeholder 3"/>
          <p:cNvSpPr>
            <a:spLocks noGrp="1"/>
          </p:cNvSpPr>
          <p:nvPr>
            <p:ph type="body" sz="half" idx="2"/>
          </p:nvPr>
        </p:nvSpPr>
        <p:spPr bwMode="auto">
          <a:xfrm>
            <a:off x="1991431" y="5963709"/>
            <a:ext cx="6096000" cy="894291"/>
          </a:xfrm>
        </p:spPr>
        <p:txBody>
          <a:bodyPr/>
          <a:lstStyle>
            <a:lvl1pPr marL="0" indent="0">
              <a:buNone/>
              <a:defRPr sz="1550"/>
            </a:lvl1pPr>
            <a:lvl2pPr marL="507994" indent="0">
              <a:buNone/>
              <a:defRPr sz="1350"/>
            </a:lvl2pPr>
            <a:lvl3pPr marL="1015989" indent="0">
              <a:buNone/>
              <a:defRPr sz="1100"/>
            </a:lvl3pPr>
            <a:lvl4pPr marL="1523985" indent="0">
              <a:buNone/>
              <a:defRPr sz="1000"/>
            </a:lvl4pPr>
            <a:lvl5pPr marL="2031979" indent="0">
              <a:buNone/>
              <a:defRPr sz="1000"/>
            </a:lvl5pPr>
            <a:lvl6pPr marL="2539975" indent="0">
              <a:buNone/>
              <a:defRPr sz="1000"/>
            </a:lvl6pPr>
            <a:lvl7pPr marL="3047970" indent="0">
              <a:buNone/>
              <a:defRPr sz="1000"/>
            </a:lvl7pPr>
            <a:lvl8pPr marL="3555964" indent="0">
              <a:buNone/>
              <a:defRPr sz="1000"/>
            </a:lvl8pPr>
            <a:lvl9pPr marL="4063959" indent="0">
              <a:buNone/>
              <a:defRPr sz="1000"/>
            </a:lvl9pPr>
          </a:lstStyle>
          <a:p>
            <a:pPr lvl="0">
              <a:defRPr/>
            </a:pPr>
            <a:r>
              <a:rPr lang="en-US"/>
              <a:t>Click to edit Master text styles</a:t>
            </a:r>
            <a:endParaRPr/>
          </a:p>
        </p:txBody>
      </p:sp>
      <p:sp>
        <p:nvSpPr>
          <p:cNvPr id="7"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8" name="Rectangle 3"/>
          <p:cNvSpPr>
            <a:spLocks noGrp="1" noChangeArrowheads="1"/>
          </p:cNvSpPr>
          <p:nvPr>
            <p:ph type="sldNum" sz="quarter" idx="11"/>
          </p:nvPr>
        </p:nvSpPr>
        <p:spPr bwMode="auto">
          <a:ln/>
        </p:spPr>
        <p:txBody>
          <a:bodyPr/>
          <a:lstStyle>
            <a:lvl1pPr>
              <a:defRPr/>
            </a:lvl1pPr>
          </a:lstStyle>
          <a:p>
            <a:pPr>
              <a:defRPr/>
            </a:pPr>
            <a:fld id="{3CA90B96-FD1D-BB4E-9D13-4232A69A9116}" type="slidenum">
              <a:rPr lang="en-US"/>
              <a:t>‹#›</a:t>
            </a:fld>
            <a:endParaRPr lang="en-US"/>
          </a:p>
        </p:txBody>
      </p:sp>
      <p:sp>
        <p:nvSpPr>
          <p:cNvPr id="9"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type="vertTx" preserve="1" userDrawn="1">
  <p:cSld name="Title and Vertical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sp>
        <p:nvSpPr>
          <p:cNvPr id="5" name="Vertical Text Placeholder 2"/>
          <p:cNvSpPr>
            <a:spLocks noGrp="1"/>
          </p:cNvSpPr>
          <p:nvPr>
            <p:ph type="body" orient="vert" idx="1"/>
          </p:nvPr>
        </p:nvSpPr>
        <p:spPr bwMode="auto"/>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7" name="Rectangle 3"/>
          <p:cNvSpPr>
            <a:spLocks noGrp="1" noChangeArrowheads="1"/>
          </p:cNvSpPr>
          <p:nvPr>
            <p:ph type="sldNum" sz="quarter" idx="11"/>
          </p:nvPr>
        </p:nvSpPr>
        <p:spPr bwMode="auto">
          <a:ln/>
        </p:spPr>
        <p:txBody>
          <a:bodyPr/>
          <a:lstStyle>
            <a:lvl1pPr>
              <a:defRPr/>
            </a:lvl1pPr>
          </a:lstStyle>
          <a:p>
            <a:pPr>
              <a:defRPr/>
            </a:pPr>
            <a:fld id="{6C2C3C73-9F2E-A045-9817-4506F1F7C25F}" type="slidenum">
              <a:rPr lang="en-US"/>
              <a:t>‹#›</a:t>
            </a:fld>
            <a:endParaRPr lang="en-US"/>
          </a:p>
        </p:txBody>
      </p:sp>
      <p:sp>
        <p:nvSpPr>
          <p:cNvPr id="8"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Vertical Title and Text">
    <p:spTree>
      <p:nvGrpSpPr>
        <p:cNvPr id="1" name=""/>
        <p:cNvGrpSpPr/>
        <p:nvPr/>
      </p:nvGrpSpPr>
      <p:grpSpPr bwMode="auto">
        <a:xfrm>
          <a:off x="0" y="0"/>
          <a:ext cx="0" cy="0"/>
          <a:chOff x="0" y="0"/>
          <a:chExt cx="0" cy="0"/>
        </a:xfrm>
      </p:grpSpPr>
      <p:sp>
        <p:nvSpPr>
          <p:cNvPr id="4" name="Vertical Title 1"/>
          <p:cNvSpPr>
            <a:spLocks noGrp="1"/>
          </p:cNvSpPr>
          <p:nvPr>
            <p:ph type="title" orient="vert"/>
          </p:nvPr>
        </p:nvSpPr>
        <p:spPr bwMode="auto">
          <a:xfrm>
            <a:off x="7366000" y="508000"/>
            <a:ext cx="2286000" cy="6011332"/>
          </a:xfrm>
        </p:spPr>
        <p:txBody>
          <a:bodyPr vert="eaVert"/>
          <a:lstStyle/>
          <a:p>
            <a:pPr>
              <a:defRPr/>
            </a:pPr>
            <a:r>
              <a:rPr lang="en-US"/>
              <a:t>Click to edit Master title style</a:t>
            </a:r>
            <a:endParaRPr lang="en-GB"/>
          </a:p>
        </p:txBody>
      </p:sp>
      <p:sp>
        <p:nvSpPr>
          <p:cNvPr id="5" name="Vertical Text Placeholder 2"/>
          <p:cNvSpPr>
            <a:spLocks noGrp="1"/>
          </p:cNvSpPr>
          <p:nvPr>
            <p:ph type="body" orient="vert" idx="1"/>
          </p:nvPr>
        </p:nvSpPr>
        <p:spPr bwMode="auto">
          <a:xfrm>
            <a:off x="508000" y="508000"/>
            <a:ext cx="6688667" cy="6011332"/>
          </a:xfrm>
        </p:spPr>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7" name="Rectangle 3"/>
          <p:cNvSpPr>
            <a:spLocks noGrp="1" noChangeArrowheads="1"/>
          </p:cNvSpPr>
          <p:nvPr>
            <p:ph type="sldNum" sz="quarter" idx="11"/>
          </p:nvPr>
        </p:nvSpPr>
        <p:spPr bwMode="auto">
          <a:ln/>
        </p:spPr>
        <p:txBody>
          <a:bodyPr/>
          <a:lstStyle>
            <a:lvl1pPr>
              <a:defRPr/>
            </a:lvl1pPr>
          </a:lstStyle>
          <a:p>
            <a:pPr>
              <a:defRPr/>
            </a:pPr>
            <a:fld id="{C8B2CFD5-4C04-094F-A8C6-C7BB280B860C}" type="slidenum">
              <a:rPr lang="en-US"/>
              <a:t>‹#›</a:t>
            </a:fld>
            <a:endParaRPr lang="en-US"/>
          </a:p>
        </p:txBody>
      </p:sp>
      <p:sp>
        <p:nvSpPr>
          <p:cNvPr id="8"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1_Title and Content">
    <p:spTree>
      <p:nvGrpSpPr>
        <p:cNvPr id="1" name=""/>
        <p:cNvGrpSpPr/>
        <p:nvPr/>
      </p:nvGrpSpPr>
      <p:grpSpPr bwMode="auto">
        <a:xfrm>
          <a:off x="0" y="0"/>
          <a:ext cx="0" cy="0"/>
          <a:chOff x="0" y="0"/>
          <a:chExt cx="0" cy="0"/>
        </a:xfrm>
      </p:grpSpPr>
      <p:sp>
        <p:nvSpPr>
          <p:cNvPr id="4" name="Slide Number Placeholder 5"/>
          <p:cNvSpPr>
            <a:spLocks noGrp="1"/>
          </p:cNvSpPr>
          <p:nvPr>
            <p:ph type="sldNum" sz="quarter" idx="4"/>
          </p:nvPr>
        </p:nvSpPr>
        <p:spPr bwMode="auto">
          <a:xfrm>
            <a:off x="7884159" y="7265396"/>
            <a:ext cx="2286000" cy="405694"/>
          </a:xfrm>
          <a:prstGeom prst="rect">
            <a:avLst/>
          </a:prstGeom>
        </p:spPr>
        <p:txBody>
          <a:bodyPr vert="horz" lIns="91440" tIns="45720" rIns="91440" bIns="45720" rtlCol="0" anchor="ctr"/>
          <a:lstStyle>
            <a:lvl1pPr algn="r">
              <a:defRPr sz="1000" b="0" i="0">
                <a:solidFill>
                  <a:schemeClr val="bg1"/>
                </a:solidFill>
                <a:latin typeface="Avenir Book"/>
                <a:ea typeface="Avenir Book"/>
                <a:cs typeface="Avenir Book"/>
              </a:defRPr>
            </a:lvl1pPr>
          </a:lstStyle>
          <a:p>
            <a:pPr>
              <a:defRPr/>
            </a:pPr>
            <a:fld id="{DEF62AA5-A9F9-344C-9738-C68EB5A8EDFF}" type="slidenum">
              <a:rPr lang="en-US">
                <a:solidFill>
                  <a:prstClr val="white"/>
                </a:solidFill>
              </a:rPr>
              <a:t>‹#›</a:t>
            </a:fld>
            <a:endParaRPr lang="en-US">
              <a:solidFill>
                <a:prstClr val="white"/>
              </a:solidFill>
            </a:endParaRPr>
          </a:p>
        </p:txBody>
      </p:sp>
      <p:sp>
        <p:nvSpPr>
          <p:cNvPr id="5" name="Date Placeholder 19"/>
          <p:cNvSpPr>
            <a:spLocks noGrp="1"/>
          </p:cNvSpPr>
          <p:nvPr>
            <p:ph type="dt" sz="half" idx="2"/>
          </p:nvPr>
        </p:nvSpPr>
        <p:spPr bwMode="auto">
          <a:xfrm>
            <a:off x="17780" y="7252787"/>
            <a:ext cx="2286000" cy="405694"/>
          </a:xfrm>
          <a:prstGeom prst="rect">
            <a:avLst/>
          </a:prstGeom>
        </p:spPr>
        <p:txBody>
          <a:bodyPr vert="horz" lIns="91440" tIns="45720" rIns="91440" bIns="45720" rtlCol="0" anchor="ctr"/>
          <a:lstStyle>
            <a:lvl1pPr algn="l">
              <a:defRPr sz="1000">
                <a:solidFill>
                  <a:schemeClr val="bg1"/>
                </a:solidFill>
              </a:defRPr>
            </a:lvl1pPr>
          </a:lstStyle>
          <a:p>
            <a:pPr>
              <a:defRPr/>
            </a:pPr>
            <a:r>
              <a:rPr lang="en-GB">
                <a:solidFill>
                  <a:prstClr val="white"/>
                </a:solidFill>
                <a:latin typeface="Arial"/>
              </a:rPr>
              <a:t>21-Mar-2018</a:t>
            </a:r>
            <a:endParaRPr lang="en-US">
              <a:solidFill>
                <a:prstClr val="white"/>
              </a:solidFill>
              <a:latin typeface="Arial"/>
            </a:endParaRPr>
          </a:p>
        </p:txBody>
      </p:sp>
      <p:sp>
        <p:nvSpPr>
          <p:cNvPr id="6" name="Footer Placeholder 4"/>
          <p:cNvSpPr>
            <a:spLocks noGrp="1"/>
          </p:cNvSpPr>
          <p:nvPr>
            <p:ph type="ftr" sz="quarter" idx="3"/>
          </p:nvPr>
        </p:nvSpPr>
        <p:spPr bwMode="auto">
          <a:xfrm>
            <a:off x="3271727" y="7265916"/>
            <a:ext cx="3616547" cy="405694"/>
          </a:xfrm>
          <a:prstGeom prst="rect">
            <a:avLst/>
          </a:prstGeom>
        </p:spPr>
        <p:txBody>
          <a:bodyPr vert="horz" lIns="91440" tIns="45720" rIns="91440" bIns="45720" rtlCol="0" anchor="ctr" anchorCtr="0"/>
          <a:lstStyle>
            <a:lvl1pPr algn="ctr">
              <a:defRPr sz="1000" b="0" i="0">
                <a:solidFill>
                  <a:schemeClr val="bg1"/>
                </a:solidFill>
                <a:latin typeface="Avenir Book"/>
                <a:ea typeface="Avenir Book"/>
                <a:cs typeface="Avenir Book"/>
              </a:defRPr>
            </a:lvl1pPr>
          </a:lstStyle>
          <a:p>
            <a:pPr>
              <a:defRPr/>
            </a:pPr>
            <a:r>
              <a:rPr lang="en-US">
                <a:solidFill>
                  <a:prstClr val="white"/>
                </a:solidFill>
              </a:rPr>
              <a:t>Moriond QCD 2018 / Nigel Watson</a:t>
            </a:r>
            <a:endParaRPr/>
          </a:p>
        </p:txBody>
      </p:sp>
      <p:sp>
        <p:nvSpPr>
          <p:cNvPr id="7" name="Content Placeholder 3"/>
          <p:cNvSpPr>
            <a:spLocks noGrp="1"/>
          </p:cNvSpPr>
          <p:nvPr>
            <p:ph sz="quarter" idx="10"/>
          </p:nvPr>
        </p:nvSpPr>
        <p:spPr bwMode="auto">
          <a:xfrm>
            <a:off x="698500" y="1886806"/>
            <a:ext cx="8763000" cy="4702679"/>
          </a:xfrm>
          <a:prstGeom prst="rect">
            <a:avLst/>
          </a:prstGeom>
        </p:spPr>
        <p:txBody>
          <a:bodyPr/>
          <a:lstStyle>
            <a:lvl2pPr marL="698493" indent="-317497">
              <a:buClr>
                <a:srgbClr val="00B0F0"/>
              </a:buClr>
              <a:buFont typeface="LucidaGrande"/>
              <a:buChar char="►"/>
              <a:defRPr/>
            </a:lvl2pPr>
            <a:lvl3pPr marL="1079489" indent="-317497">
              <a:buClr>
                <a:schemeClr val="accent6"/>
              </a:buClr>
              <a:buFont typeface="Wingdings"/>
              <a:buChar char="§"/>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 name="Title 1"/>
          <p:cNvSpPr>
            <a:spLocks noGrp="1"/>
          </p:cNvSpPr>
          <p:nvPr>
            <p:ph type="title" hasCustomPrompt="1"/>
          </p:nvPr>
        </p:nvSpPr>
        <p:spPr bwMode="auto">
          <a:xfrm>
            <a:off x="898769" y="196750"/>
            <a:ext cx="8375488" cy="636891"/>
          </a:xfrm>
        </p:spPr>
        <p:txBody>
          <a:bodyPr/>
          <a:lstStyle>
            <a:lvl1pPr>
              <a:defRPr sz="4000"/>
            </a:lvl1pPr>
          </a:lstStyle>
          <a:p>
            <a:pPr>
              <a:defRPr/>
            </a:pPr>
            <a:r>
              <a:rPr lang="en-US"/>
              <a:t>Title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userDrawn="1">
  <p:cSld name="3_Title and Content">
    <p:spTree>
      <p:nvGrpSpPr>
        <p:cNvPr id="1" name=""/>
        <p:cNvGrpSpPr/>
        <p:nvPr/>
      </p:nvGrpSpPr>
      <p:grpSpPr bwMode="auto">
        <a:xfrm>
          <a:off x="0" y="0"/>
          <a:ext cx="0" cy="0"/>
          <a:chOff x="0" y="0"/>
          <a:chExt cx="0" cy="0"/>
        </a:xfrm>
      </p:grpSpPr>
      <p:sp>
        <p:nvSpPr>
          <p:cNvPr id="4" name="Footer Placeholder 3"/>
          <p:cNvSpPr>
            <a:spLocks noGrp="1"/>
          </p:cNvSpPr>
          <p:nvPr>
            <p:ph type="ftr" sz="quarter" idx="10"/>
          </p:nvPr>
        </p:nvSpPr>
        <p:spPr bwMode="auto">
          <a:xfrm>
            <a:off x="3271727" y="7278942"/>
            <a:ext cx="3616547" cy="405694"/>
          </a:xfrm>
          <a:prstGeom prst="rect">
            <a:avLst/>
          </a:prstGeom>
        </p:spPr>
        <p:txBody>
          <a:bodyPr/>
          <a:lstStyle/>
          <a:p>
            <a:pPr>
              <a:defRPr/>
            </a:pPr>
            <a:r>
              <a:rPr lang="en-US">
                <a:solidFill>
                  <a:prstClr val="white"/>
                </a:solidFill>
              </a:rPr>
              <a:t>Moriond QCD 2018 / Nigel Watson</a:t>
            </a:r>
            <a:endParaRPr/>
          </a:p>
        </p:txBody>
      </p:sp>
      <p:sp>
        <p:nvSpPr>
          <p:cNvPr id="5" name="Slide Number Placeholder 4"/>
          <p:cNvSpPr>
            <a:spLocks noGrp="1"/>
          </p:cNvSpPr>
          <p:nvPr>
            <p:ph type="sldNum" sz="quarter" idx="11"/>
          </p:nvPr>
        </p:nvSpPr>
        <p:spPr bwMode="auto">
          <a:xfrm>
            <a:off x="7884159" y="7265396"/>
            <a:ext cx="2286000" cy="405694"/>
          </a:xfrm>
        </p:spPr>
        <p:txBody>
          <a:bodyPr/>
          <a:lstStyle/>
          <a:p>
            <a:pPr>
              <a:defRPr/>
            </a:pPr>
            <a:fld id="{DEF62AA5-A9F9-344C-9738-C68EB5A8EDFF}" type="slidenum">
              <a:rPr lang="en-US">
                <a:solidFill>
                  <a:prstClr val="white"/>
                </a:solidFill>
              </a:rPr>
              <a:t>‹#›</a:t>
            </a:fld>
            <a:endParaRPr lang="en-US">
              <a:solidFill>
                <a:prstClr val="white"/>
              </a:solidFill>
            </a:endParaRPr>
          </a:p>
        </p:txBody>
      </p:sp>
      <p:sp>
        <p:nvSpPr>
          <p:cNvPr id="6" name="Date Placeholder 5"/>
          <p:cNvSpPr>
            <a:spLocks noGrp="1"/>
          </p:cNvSpPr>
          <p:nvPr>
            <p:ph type="dt" sz="half" idx="12"/>
          </p:nvPr>
        </p:nvSpPr>
        <p:spPr bwMode="auto">
          <a:xfrm>
            <a:off x="17780" y="7265813"/>
            <a:ext cx="2286000" cy="405694"/>
          </a:xfrm>
          <a:prstGeom prst="rect">
            <a:avLst/>
          </a:prstGeom>
        </p:spPr>
        <p:txBody>
          <a:bodyPr/>
          <a:lstStyle/>
          <a:p>
            <a:pPr>
              <a:defRPr/>
            </a:pPr>
            <a:r>
              <a:rPr lang="en-GB">
                <a:solidFill>
                  <a:prstClr val="white"/>
                </a:solidFill>
                <a:latin typeface="Arial"/>
              </a:rPr>
              <a:t>21-Mar-2018</a:t>
            </a:r>
            <a:endParaRPr lang="en-US">
              <a:solidFill>
                <a:prstClr val="white"/>
              </a:solidFill>
              <a:latin typeface="Arial"/>
            </a:endParaRPr>
          </a:p>
        </p:txBody>
      </p:sp>
      <p:sp>
        <p:nvSpPr>
          <p:cNvPr id="7" name="Title 1"/>
          <p:cNvSpPr>
            <a:spLocks noGrp="1"/>
          </p:cNvSpPr>
          <p:nvPr>
            <p:ph type="title" hasCustomPrompt="1"/>
          </p:nvPr>
        </p:nvSpPr>
        <p:spPr bwMode="auto">
          <a:xfrm>
            <a:off x="898769" y="196750"/>
            <a:ext cx="8375488" cy="636891"/>
          </a:xfrm>
        </p:spPr>
        <p:txBody>
          <a:bodyPr/>
          <a:lstStyle>
            <a:lvl1pPr>
              <a:defRPr sz="4000"/>
            </a:lvl1pPr>
          </a:lstStyle>
          <a:p>
            <a:pPr>
              <a:defRPr/>
            </a:pPr>
            <a:r>
              <a:rPr lang="en-US"/>
              <a:t>Title</a:t>
            </a:r>
            <a:endParaRPr/>
          </a:p>
        </p:txBody>
      </p:sp>
      <p:sp>
        <p:nvSpPr>
          <p:cNvPr id="8" name="Content Placeholder 3"/>
          <p:cNvSpPr>
            <a:spLocks noGrp="1"/>
          </p:cNvSpPr>
          <p:nvPr>
            <p:ph sz="quarter" idx="13"/>
          </p:nvPr>
        </p:nvSpPr>
        <p:spPr bwMode="auto">
          <a:xfrm>
            <a:off x="698500" y="1886806"/>
            <a:ext cx="8763000" cy="4702679"/>
          </a:xfrm>
          <a:prstGeom prst="rect">
            <a:avLst/>
          </a:prstGeom>
        </p:spPr>
        <p:txBody>
          <a:bodyPr/>
          <a:lstStyle>
            <a:lvl2pPr marL="698493" indent="-317497">
              <a:buClr>
                <a:srgbClr val="00B0F0"/>
              </a:buClr>
              <a:buFont typeface="LucidaGrande"/>
              <a:buChar char="►"/>
              <a:defRPr/>
            </a:lvl2pPr>
            <a:lvl3pPr marL="1079489" indent="-317497">
              <a:buClr>
                <a:schemeClr val="accent6"/>
              </a:buClr>
              <a:buFont typeface="Wingdings"/>
              <a:buChar char="§"/>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2_Title and Content">
    <p:spTree>
      <p:nvGrpSpPr>
        <p:cNvPr id="1" name=""/>
        <p:cNvGrpSpPr/>
        <p:nvPr/>
      </p:nvGrpSpPr>
      <p:grpSpPr bwMode="auto">
        <a:xfrm>
          <a:off x="0" y="0"/>
          <a:ext cx="0" cy="0"/>
          <a:chOff x="0" y="0"/>
          <a:chExt cx="0" cy="0"/>
        </a:xfrm>
      </p:grpSpPr>
      <p:sp>
        <p:nvSpPr>
          <p:cNvPr id="4" name="Slide Number Placeholder 5"/>
          <p:cNvSpPr>
            <a:spLocks noGrp="1"/>
          </p:cNvSpPr>
          <p:nvPr>
            <p:ph type="sldNum" sz="quarter" idx="4"/>
          </p:nvPr>
        </p:nvSpPr>
        <p:spPr bwMode="auto">
          <a:xfrm>
            <a:off x="7884159" y="7265396"/>
            <a:ext cx="2286000" cy="405694"/>
          </a:xfrm>
          <a:prstGeom prst="rect">
            <a:avLst/>
          </a:prstGeom>
        </p:spPr>
        <p:txBody>
          <a:bodyPr vert="horz" lIns="91440" tIns="45720" rIns="91440" bIns="45720" rtlCol="0" anchor="ctr"/>
          <a:lstStyle>
            <a:lvl1pPr algn="r">
              <a:defRPr sz="1000" b="0" i="0">
                <a:solidFill>
                  <a:schemeClr val="bg1"/>
                </a:solidFill>
                <a:latin typeface="Avenir Book"/>
                <a:ea typeface="Avenir Book"/>
                <a:cs typeface="Avenir Book"/>
              </a:defRPr>
            </a:lvl1pPr>
          </a:lstStyle>
          <a:p>
            <a:pPr>
              <a:defRPr/>
            </a:pPr>
            <a:fld id="{DEF62AA5-A9F9-344C-9738-C68EB5A8EDFF}" type="slidenum">
              <a:rPr lang="en-US">
                <a:solidFill>
                  <a:prstClr val="white"/>
                </a:solidFill>
              </a:rPr>
              <a:t>‹#›</a:t>
            </a:fld>
            <a:endParaRPr lang="en-US">
              <a:solidFill>
                <a:prstClr val="white"/>
              </a:solidFill>
            </a:endParaRPr>
          </a:p>
        </p:txBody>
      </p:sp>
      <p:sp>
        <p:nvSpPr>
          <p:cNvPr id="5" name="Date Placeholder 19"/>
          <p:cNvSpPr>
            <a:spLocks noGrp="1"/>
          </p:cNvSpPr>
          <p:nvPr>
            <p:ph type="dt" sz="half" idx="2"/>
          </p:nvPr>
        </p:nvSpPr>
        <p:spPr bwMode="auto">
          <a:xfrm>
            <a:off x="17780" y="7265813"/>
            <a:ext cx="2286000" cy="405694"/>
          </a:xfrm>
          <a:prstGeom prst="rect">
            <a:avLst/>
          </a:prstGeom>
        </p:spPr>
        <p:txBody>
          <a:bodyPr vert="horz" lIns="91440" tIns="45720" rIns="91440" bIns="45720" rtlCol="0" anchor="ctr"/>
          <a:lstStyle>
            <a:lvl1pPr algn="l">
              <a:defRPr sz="1000">
                <a:solidFill>
                  <a:schemeClr val="bg1"/>
                </a:solidFill>
              </a:defRPr>
            </a:lvl1pPr>
          </a:lstStyle>
          <a:p>
            <a:pPr>
              <a:defRPr/>
            </a:pPr>
            <a:r>
              <a:rPr lang="en-GB">
                <a:solidFill>
                  <a:prstClr val="white"/>
                </a:solidFill>
                <a:latin typeface="Arial"/>
              </a:rPr>
              <a:t>21-Mar-2018</a:t>
            </a:r>
            <a:endParaRPr lang="en-US">
              <a:solidFill>
                <a:prstClr val="white"/>
              </a:solidFill>
              <a:latin typeface="Arial"/>
            </a:endParaRPr>
          </a:p>
        </p:txBody>
      </p:sp>
      <p:sp>
        <p:nvSpPr>
          <p:cNvPr id="6" name="Footer Placeholder 4"/>
          <p:cNvSpPr>
            <a:spLocks noGrp="1"/>
          </p:cNvSpPr>
          <p:nvPr>
            <p:ph type="ftr" sz="quarter" idx="3"/>
          </p:nvPr>
        </p:nvSpPr>
        <p:spPr bwMode="auto">
          <a:xfrm>
            <a:off x="3271727" y="7278942"/>
            <a:ext cx="3616547" cy="405694"/>
          </a:xfrm>
          <a:prstGeom prst="rect">
            <a:avLst/>
          </a:prstGeom>
        </p:spPr>
        <p:txBody>
          <a:bodyPr vert="horz" lIns="91440" tIns="45720" rIns="91440" bIns="45720" rtlCol="0" anchor="ctr" anchorCtr="0"/>
          <a:lstStyle>
            <a:lvl1pPr algn="ctr">
              <a:defRPr sz="1000" b="0" i="0">
                <a:solidFill>
                  <a:schemeClr val="bg1"/>
                </a:solidFill>
                <a:latin typeface="Avenir Book"/>
                <a:ea typeface="Avenir Book"/>
                <a:cs typeface="Avenir Book"/>
              </a:defRPr>
            </a:lvl1pPr>
          </a:lstStyle>
          <a:p>
            <a:pPr>
              <a:defRPr/>
            </a:pPr>
            <a:r>
              <a:rPr lang="en-US">
                <a:solidFill>
                  <a:prstClr val="white"/>
                </a:solidFill>
              </a:rPr>
              <a:t>Moriond QCD 2018 / Nigel Watson</a:t>
            </a:r>
            <a:endParaRPr/>
          </a:p>
        </p:txBody>
      </p:sp>
      <p:sp>
        <p:nvSpPr>
          <p:cNvPr id="7" name="Content Placeholder 3"/>
          <p:cNvSpPr>
            <a:spLocks noGrp="1"/>
          </p:cNvSpPr>
          <p:nvPr>
            <p:ph sz="quarter" idx="14"/>
          </p:nvPr>
        </p:nvSpPr>
        <p:spPr bwMode="auto">
          <a:xfrm>
            <a:off x="698499" y="1453210"/>
            <a:ext cx="4192077" cy="2524689"/>
          </a:xfrm>
          <a:prstGeom prst="rect">
            <a:avLst/>
          </a:prstGeom>
        </p:spPr>
        <p:txBody>
          <a:bodyPr/>
          <a:lstStyle>
            <a:lvl2pPr marL="698493" indent="-317497">
              <a:buClr>
                <a:srgbClr val="00B0F0"/>
              </a:buClr>
              <a:buFont typeface="LucidaGrande"/>
              <a:buChar char="►"/>
              <a:defRPr/>
            </a:lvl2pPr>
            <a:lvl3pPr marL="1079489" indent="-317497">
              <a:buClr>
                <a:schemeClr val="accent6"/>
              </a:buClr>
              <a:buFont typeface="Wingdings"/>
              <a:buChar char="§"/>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 name="Content Placeholder 3"/>
          <p:cNvSpPr>
            <a:spLocks noGrp="1"/>
          </p:cNvSpPr>
          <p:nvPr>
            <p:ph sz="quarter" idx="15"/>
          </p:nvPr>
        </p:nvSpPr>
        <p:spPr bwMode="auto">
          <a:xfrm>
            <a:off x="698499" y="4290466"/>
            <a:ext cx="4192077" cy="2524689"/>
          </a:xfrm>
          <a:prstGeom prst="rect">
            <a:avLst/>
          </a:prstGeom>
        </p:spPr>
        <p:txBody>
          <a:bodyPr/>
          <a:lstStyle>
            <a:lvl2pPr marL="698493" indent="-317497">
              <a:buClr>
                <a:srgbClr val="00B0F0"/>
              </a:buClr>
              <a:buFont typeface="LucidaGrande"/>
              <a:buChar char="►"/>
              <a:defRPr/>
            </a:lvl2pPr>
            <a:lvl3pPr marL="1079489" indent="-317497">
              <a:buClr>
                <a:schemeClr val="accent6"/>
              </a:buClr>
              <a:buFont typeface="Wingdings"/>
              <a:buChar char="§"/>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9" name="Content Placeholder 3"/>
          <p:cNvSpPr>
            <a:spLocks noGrp="1"/>
          </p:cNvSpPr>
          <p:nvPr>
            <p:ph sz="quarter" idx="16"/>
          </p:nvPr>
        </p:nvSpPr>
        <p:spPr bwMode="auto">
          <a:xfrm>
            <a:off x="5421018" y="1453210"/>
            <a:ext cx="4192077" cy="2524689"/>
          </a:xfrm>
          <a:prstGeom prst="rect">
            <a:avLst/>
          </a:prstGeom>
        </p:spPr>
        <p:txBody>
          <a:bodyPr/>
          <a:lstStyle>
            <a:lvl2pPr marL="698493" indent="-317497">
              <a:buClr>
                <a:srgbClr val="00B0F0"/>
              </a:buClr>
              <a:buFont typeface="LucidaGrande"/>
              <a:buChar char="►"/>
              <a:defRPr/>
            </a:lvl2pPr>
            <a:lvl3pPr marL="1079489" indent="-317497">
              <a:buClr>
                <a:schemeClr val="accent6"/>
              </a:buClr>
              <a:buFont typeface="Wingdings"/>
              <a:buChar char="§"/>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0" name="Content Placeholder 3"/>
          <p:cNvSpPr>
            <a:spLocks noGrp="1"/>
          </p:cNvSpPr>
          <p:nvPr>
            <p:ph sz="quarter" idx="17"/>
          </p:nvPr>
        </p:nvSpPr>
        <p:spPr bwMode="auto">
          <a:xfrm>
            <a:off x="5421018" y="4290466"/>
            <a:ext cx="4192077" cy="2524689"/>
          </a:xfrm>
          <a:prstGeom prst="rect">
            <a:avLst/>
          </a:prstGeom>
        </p:spPr>
        <p:txBody>
          <a:bodyPr/>
          <a:lstStyle>
            <a:lvl2pPr marL="698493" indent="-317497">
              <a:buClr>
                <a:srgbClr val="00B0F0"/>
              </a:buClr>
              <a:buFont typeface="LucidaGrande"/>
              <a:buChar char="►"/>
              <a:defRPr/>
            </a:lvl2pPr>
            <a:lvl3pPr marL="1079489" indent="-317497">
              <a:buClr>
                <a:schemeClr val="accent6"/>
              </a:buClr>
              <a:buFont typeface="Wingdings"/>
              <a:buChar char="§"/>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1" name="Title 1"/>
          <p:cNvSpPr>
            <a:spLocks noGrp="1"/>
          </p:cNvSpPr>
          <p:nvPr>
            <p:ph type="title" hasCustomPrompt="1"/>
          </p:nvPr>
        </p:nvSpPr>
        <p:spPr bwMode="auto">
          <a:xfrm>
            <a:off x="898769" y="196750"/>
            <a:ext cx="8375488" cy="636891"/>
          </a:xfrm>
        </p:spPr>
        <p:txBody>
          <a:bodyPr/>
          <a:lstStyle>
            <a:lvl1pPr>
              <a:defRPr sz="4000"/>
            </a:lvl1pPr>
          </a:lstStyle>
          <a:p>
            <a:pPr>
              <a:defRPr/>
            </a:pPr>
            <a:r>
              <a:rPr lang="en-US"/>
              <a:t>Title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Title and Content">
    <p:spTree>
      <p:nvGrpSpPr>
        <p:cNvPr id="1" name=""/>
        <p:cNvGrpSpPr/>
        <p:nvPr/>
      </p:nvGrpSpPr>
      <p:grpSpPr bwMode="auto">
        <a:xfrm>
          <a:off x="0" y="0"/>
          <a:ext cx="0" cy="0"/>
          <a:chOff x="0" y="0"/>
          <a:chExt cx="0" cy="0"/>
        </a:xfrm>
      </p:grpSpPr>
      <p:sp>
        <p:nvSpPr>
          <p:cNvPr id="4" name="Slide Number Placeholder 5"/>
          <p:cNvSpPr>
            <a:spLocks noGrp="1"/>
          </p:cNvSpPr>
          <p:nvPr>
            <p:ph type="sldNum" sz="quarter" idx="4"/>
          </p:nvPr>
        </p:nvSpPr>
        <p:spPr bwMode="auto">
          <a:xfrm>
            <a:off x="7884159" y="7265396"/>
            <a:ext cx="2286000" cy="405694"/>
          </a:xfrm>
          <a:prstGeom prst="rect">
            <a:avLst/>
          </a:prstGeom>
        </p:spPr>
        <p:txBody>
          <a:bodyPr vert="horz" lIns="91440" tIns="45720" rIns="91440" bIns="45720" rtlCol="0" anchor="ctr"/>
          <a:lstStyle>
            <a:lvl1pPr algn="r">
              <a:defRPr sz="1000" b="0" i="0">
                <a:solidFill>
                  <a:schemeClr val="bg1"/>
                </a:solidFill>
                <a:latin typeface="Avenir Book"/>
                <a:ea typeface="Avenir Book"/>
                <a:cs typeface="Avenir Book"/>
              </a:defRPr>
            </a:lvl1pPr>
          </a:lstStyle>
          <a:p>
            <a:pPr>
              <a:defRPr/>
            </a:pPr>
            <a:fld id="{DEF62AA5-A9F9-344C-9738-C68EB5A8EDFF}" type="slidenum">
              <a:rPr lang="en-US">
                <a:solidFill>
                  <a:prstClr val="white"/>
                </a:solidFill>
              </a:rPr>
              <a:t>‹#›</a:t>
            </a:fld>
            <a:endParaRPr lang="en-US">
              <a:solidFill>
                <a:prstClr val="white"/>
              </a:solidFill>
            </a:endParaRPr>
          </a:p>
        </p:txBody>
      </p:sp>
      <p:sp>
        <p:nvSpPr>
          <p:cNvPr id="5" name="Date Placeholder 19"/>
          <p:cNvSpPr>
            <a:spLocks noGrp="1"/>
          </p:cNvSpPr>
          <p:nvPr>
            <p:ph type="dt" sz="half" idx="2"/>
          </p:nvPr>
        </p:nvSpPr>
        <p:spPr bwMode="auto">
          <a:xfrm>
            <a:off x="17780" y="7265813"/>
            <a:ext cx="2286000" cy="405694"/>
          </a:xfrm>
          <a:prstGeom prst="rect">
            <a:avLst/>
          </a:prstGeom>
        </p:spPr>
        <p:txBody>
          <a:bodyPr vert="horz" lIns="91440" tIns="45720" rIns="91440" bIns="45720" rtlCol="0" anchor="ctr"/>
          <a:lstStyle>
            <a:lvl1pPr algn="l">
              <a:defRPr sz="1000">
                <a:solidFill>
                  <a:schemeClr val="bg1"/>
                </a:solidFill>
              </a:defRPr>
            </a:lvl1pPr>
          </a:lstStyle>
          <a:p>
            <a:pPr>
              <a:defRPr/>
            </a:pPr>
            <a:r>
              <a:rPr lang="en-GB">
                <a:solidFill>
                  <a:prstClr val="white"/>
                </a:solidFill>
                <a:latin typeface="Arial"/>
              </a:rPr>
              <a:t>21-Mar-2018</a:t>
            </a:r>
            <a:endParaRPr lang="en-US">
              <a:solidFill>
                <a:prstClr val="white"/>
              </a:solidFill>
              <a:latin typeface="Arial"/>
            </a:endParaRPr>
          </a:p>
        </p:txBody>
      </p:sp>
      <p:sp>
        <p:nvSpPr>
          <p:cNvPr id="6" name="Footer Placeholder 4"/>
          <p:cNvSpPr>
            <a:spLocks noGrp="1"/>
          </p:cNvSpPr>
          <p:nvPr>
            <p:ph type="ftr" sz="quarter" idx="3"/>
          </p:nvPr>
        </p:nvSpPr>
        <p:spPr bwMode="auto">
          <a:xfrm>
            <a:off x="3271727" y="7278942"/>
            <a:ext cx="3616547" cy="405694"/>
          </a:xfrm>
          <a:prstGeom prst="rect">
            <a:avLst/>
          </a:prstGeom>
        </p:spPr>
        <p:txBody>
          <a:bodyPr vert="horz" lIns="91440" tIns="45720" rIns="91440" bIns="45720" rtlCol="0" anchor="ctr" anchorCtr="0"/>
          <a:lstStyle>
            <a:lvl1pPr algn="ctr">
              <a:defRPr sz="1000" b="0" i="0">
                <a:solidFill>
                  <a:schemeClr val="bg1"/>
                </a:solidFill>
                <a:latin typeface="Avenir Book"/>
                <a:ea typeface="Avenir Book"/>
                <a:cs typeface="Avenir Book"/>
              </a:defRPr>
            </a:lvl1pPr>
          </a:lstStyle>
          <a:p>
            <a:pPr>
              <a:defRPr/>
            </a:pPr>
            <a:r>
              <a:rPr lang="en-US">
                <a:solidFill>
                  <a:prstClr val="white"/>
                </a:solidFill>
              </a:rPr>
              <a:t>Moriond QCD 2018 / Nigel Watson</a:t>
            </a:r>
            <a:endParaRPr/>
          </a:p>
        </p:txBody>
      </p:sp>
      <p:sp>
        <p:nvSpPr>
          <p:cNvPr id="7" name="Content Placeholder 3"/>
          <p:cNvSpPr>
            <a:spLocks noGrp="1"/>
          </p:cNvSpPr>
          <p:nvPr>
            <p:ph sz="quarter" idx="14"/>
          </p:nvPr>
        </p:nvSpPr>
        <p:spPr bwMode="auto">
          <a:xfrm>
            <a:off x="5268143" y="1435352"/>
            <a:ext cx="4300242" cy="5487224"/>
          </a:xfrm>
          <a:prstGeom prst="rect">
            <a:avLst/>
          </a:prstGeom>
        </p:spPr>
        <p:txBody>
          <a:bodyPr/>
          <a:lstStyle>
            <a:lvl2pPr marL="698493" indent="-317497">
              <a:buClr>
                <a:srgbClr val="00B0F0"/>
              </a:buClr>
              <a:buFont typeface="LucidaGrande"/>
              <a:buChar char="►"/>
              <a:defRPr/>
            </a:lvl2pPr>
            <a:lvl3pPr marL="1079489" indent="-317497">
              <a:buClr>
                <a:schemeClr val="accent6"/>
              </a:buClr>
              <a:buFont typeface="Wingdings"/>
              <a:buChar char="§"/>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 name="Content Placeholder 3"/>
          <p:cNvSpPr>
            <a:spLocks noGrp="1"/>
          </p:cNvSpPr>
          <p:nvPr>
            <p:ph sz="quarter" idx="15"/>
          </p:nvPr>
        </p:nvSpPr>
        <p:spPr bwMode="auto">
          <a:xfrm>
            <a:off x="742128" y="1411140"/>
            <a:ext cx="4300242" cy="5487224"/>
          </a:xfrm>
          <a:prstGeom prst="rect">
            <a:avLst/>
          </a:prstGeom>
        </p:spPr>
        <p:txBody>
          <a:bodyPr/>
          <a:lstStyle>
            <a:lvl2pPr marL="698493" indent="-317497">
              <a:buClr>
                <a:srgbClr val="00B0F0"/>
              </a:buClr>
              <a:buFont typeface="LucidaGrande"/>
              <a:buChar char="►"/>
              <a:defRPr/>
            </a:lvl2pPr>
            <a:lvl3pPr marL="1079489" indent="-317497">
              <a:buClr>
                <a:schemeClr val="accent6"/>
              </a:buClr>
              <a:buFont typeface="Wingdings"/>
              <a:buChar char="§"/>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9" name="Title 1"/>
          <p:cNvSpPr>
            <a:spLocks noGrp="1"/>
          </p:cNvSpPr>
          <p:nvPr>
            <p:ph type="title" hasCustomPrompt="1"/>
          </p:nvPr>
        </p:nvSpPr>
        <p:spPr bwMode="auto">
          <a:xfrm>
            <a:off x="898769" y="196750"/>
            <a:ext cx="8375488" cy="636891"/>
          </a:xfrm>
        </p:spPr>
        <p:txBody>
          <a:bodyPr/>
          <a:lstStyle>
            <a:lvl1pPr>
              <a:defRPr sz="4000"/>
            </a:lvl1pPr>
          </a:lstStyle>
          <a:p>
            <a:pPr>
              <a:defRPr/>
            </a:pPr>
            <a:r>
              <a:rPr lang="en-US"/>
              <a:t>Title</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5_Title and Content">
    <p:spTree>
      <p:nvGrpSpPr>
        <p:cNvPr id="1" name=""/>
        <p:cNvGrpSpPr/>
        <p:nvPr/>
      </p:nvGrpSpPr>
      <p:grpSpPr bwMode="auto">
        <a:xfrm>
          <a:off x="0" y="0"/>
          <a:ext cx="0" cy="0"/>
          <a:chOff x="0" y="0"/>
          <a:chExt cx="0" cy="0"/>
        </a:xfrm>
      </p:grpSpPr>
      <p:sp>
        <p:nvSpPr>
          <p:cNvPr id="4" name="Slide Number Placeholder 5"/>
          <p:cNvSpPr>
            <a:spLocks noGrp="1"/>
          </p:cNvSpPr>
          <p:nvPr>
            <p:ph type="sldNum" sz="quarter" idx="4"/>
          </p:nvPr>
        </p:nvSpPr>
        <p:spPr bwMode="auto">
          <a:xfrm>
            <a:off x="7884159" y="7265396"/>
            <a:ext cx="2286000" cy="405694"/>
          </a:xfrm>
          <a:prstGeom prst="rect">
            <a:avLst/>
          </a:prstGeom>
        </p:spPr>
        <p:txBody>
          <a:bodyPr vert="horz" lIns="91440" tIns="45720" rIns="91440" bIns="45720" rtlCol="0" anchor="ctr"/>
          <a:lstStyle>
            <a:lvl1pPr algn="r">
              <a:defRPr sz="1000" b="0" i="0">
                <a:solidFill>
                  <a:schemeClr val="bg1"/>
                </a:solidFill>
                <a:latin typeface="Avenir Book"/>
                <a:ea typeface="Avenir Book"/>
                <a:cs typeface="Avenir Book"/>
              </a:defRPr>
            </a:lvl1pPr>
          </a:lstStyle>
          <a:p>
            <a:pPr>
              <a:defRPr/>
            </a:pPr>
            <a:fld id="{DEF62AA5-A9F9-344C-9738-C68EB5A8EDFF}" type="slidenum">
              <a:rPr lang="en-US">
                <a:solidFill>
                  <a:prstClr val="white"/>
                </a:solidFill>
              </a:rPr>
              <a:t>‹#›</a:t>
            </a:fld>
            <a:endParaRPr lang="en-US">
              <a:solidFill>
                <a:prstClr val="white"/>
              </a:solidFill>
            </a:endParaRPr>
          </a:p>
        </p:txBody>
      </p:sp>
      <p:sp>
        <p:nvSpPr>
          <p:cNvPr id="5" name="Date Placeholder 19"/>
          <p:cNvSpPr>
            <a:spLocks noGrp="1"/>
          </p:cNvSpPr>
          <p:nvPr>
            <p:ph type="dt" sz="half" idx="2"/>
          </p:nvPr>
        </p:nvSpPr>
        <p:spPr bwMode="auto">
          <a:xfrm>
            <a:off x="17780" y="7252787"/>
            <a:ext cx="2286000" cy="405694"/>
          </a:xfrm>
          <a:prstGeom prst="rect">
            <a:avLst/>
          </a:prstGeom>
        </p:spPr>
        <p:txBody>
          <a:bodyPr vert="horz" lIns="91440" tIns="45720" rIns="91440" bIns="45720" rtlCol="0" anchor="ctr"/>
          <a:lstStyle>
            <a:lvl1pPr algn="l">
              <a:defRPr sz="1000">
                <a:solidFill>
                  <a:schemeClr val="bg1"/>
                </a:solidFill>
              </a:defRPr>
            </a:lvl1pPr>
          </a:lstStyle>
          <a:p>
            <a:pPr>
              <a:defRPr/>
            </a:pPr>
            <a:r>
              <a:rPr lang="en-GB">
                <a:solidFill>
                  <a:prstClr val="white"/>
                </a:solidFill>
                <a:latin typeface="Arial"/>
              </a:rPr>
              <a:t>21-Mar-2018</a:t>
            </a:r>
            <a:endParaRPr lang="en-US">
              <a:solidFill>
                <a:prstClr val="white"/>
              </a:solidFill>
              <a:latin typeface="Arial"/>
            </a:endParaRPr>
          </a:p>
        </p:txBody>
      </p:sp>
      <p:sp>
        <p:nvSpPr>
          <p:cNvPr id="6" name="Footer Placeholder 4"/>
          <p:cNvSpPr>
            <a:spLocks noGrp="1"/>
          </p:cNvSpPr>
          <p:nvPr>
            <p:ph type="ftr" sz="quarter" idx="3"/>
          </p:nvPr>
        </p:nvSpPr>
        <p:spPr bwMode="auto">
          <a:xfrm>
            <a:off x="3271727" y="7265916"/>
            <a:ext cx="3616547" cy="405694"/>
          </a:xfrm>
          <a:prstGeom prst="rect">
            <a:avLst/>
          </a:prstGeom>
        </p:spPr>
        <p:txBody>
          <a:bodyPr vert="horz" lIns="91440" tIns="45720" rIns="91440" bIns="45720" rtlCol="0" anchor="ctr" anchorCtr="0"/>
          <a:lstStyle>
            <a:lvl1pPr algn="ctr">
              <a:defRPr sz="1000" b="0" i="0">
                <a:solidFill>
                  <a:schemeClr val="bg1"/>
                </a:solidFill>
                <a:latin typeface="Avenir Book"/>
                <a:ea typeface="Avenir Book"/>
                <a:cs typeface="Avenir Book"/>
              </a:defRPr>
            </a:lvl1pPr>
          </a:lstStyle>
          <a:p>
            <a:pPr>
              <a:defRPr/>
            </a:pPr>
            <a:r>
              <a:rPr lang="en-US">
                <a:solidFill>
                  <a:prstClr val="white"/>
                </a:solidFill>
              </a:rPr>
              <a:t>Moriond QCD 2018 / Nigel Watson</a:t>
            </a:r>
            <a:endParaRPr/>
          </a:p>
        </p:txBody>
      </p:sp>
      <p:sp>
        <p:nvSpPr>
          <p:cNvPr id="7" name="Content Placeholder 3"/>
          <p:cNvSpPr>
            <a:spLocks noGrp="1"/>
          </p:cNvSpPr>
          <p:nvPr>
            <p:ph sz="quarter" idx="10"/>
          </p:nvPr>
        </p:nvSpPr>
        <p:spPr bwMode="auto">
          <a:xfrm>
            <a:off x="698500" y="1886806"/>
            <a:ext cx="8763000" cy="4702679"/>
          </a:xfrm>
          <a:prstGeom prst="rect">
            <a:avLst/>
          </a:prstGeom>
        </p:spPr>
        <p:txBody>
          <a:bodyPr/>
          <a:lstStyle>
            <a:lvl2pPr marL="698493" indent="-317497">
              <a:buClr>
                <a:srgbClr val="00B0F0"/>
              </a:buClr>
              <a:buFont typeface="LucidaGrande"/>
              <a:buChar char="►"/>
              <a:defRPr/>
            </a:lvl2pPr>
            <a:lvl3pPr marL="1079489" indent="-317497">
              <a:buClr>
                <a:schemeClr val="accent6"/>
              </a:buClr>
              <a:buFont typeface="Wingdings"/>
              <a:buChar char="§"/>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 name="Title 1"/>
          <p:cNvSpPr>
            <a:spLocks noGrp="1"/>
          </p:cNvSpPr>
          <p:nvPr>
            <p:ph type="title" hasCustomPrompt="1"/>
          </p:nvPr>
        </p:nvSpPr>
        <p:spPr bwMode="auto">
          <a:xfrm>
            <a:off x="898769" y="196750"/>
            <a:ext cx="8375488" cy="636891"/>
          </a:xfrm>
        </p:spPr>
        <p:txBody>
          <a:bodyPr/>
          <a:lstStyle>
            <a:lvl1pPr>
              <a:defRPr sz="4000"/>
            </a:lvl1pPr>
          </a:lstStyle>
          <a:p>
            <a:pPr>
              <a:defRPr/>
            </a:pPr>
            <a:r>
              <a:rPr lang="en-US"/>
              <a:t>Title</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txAndObj" userDrawn="1">
  <p:cSld name="Title, Text, and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142876" y="54681"/>
            <a:ext cx="9846028" cy="889000"/>
          </a:xfrm>
        </p:spPr>
        <p:txBody>
          <a:bodyPr/>
          <a:lstStyle/>
          <a:p>
            <a:pPr>
              <a:defRPr/>
            </a:pPr>
            <a:r>
              <a:rPr lang="en-US"/>
              <a:t>Click to edit Master title style</a:t>
            </a:r>
            <a:endParaRPr lang="en-GB"/>
          </a:p>
        </p:txBody>
      </p:sp>
      <p:sp>
        <p:nvSpPr>
          <p:cNvPr id="5" name="Text Placeholder 2"/>
          <p:cNvSpPr>
            <a:spLocks noGrp="1"/>
          </p:cNvSpPr>
          <p:nvPr>
            <p:ph type="body" sz="half" idx="1"/>
          </p:nvPr>
        </p:nvSpPr>
        <p:spPr bwMode="auto">
          <a:xfrm>
            <a:off x="762000" y="1778000"/>
            <a:ext cx="4233333" cy="4572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Content Placeholder 3"/>
          <p:cNvSpPr>
            <a:spLocks noGrp="1"/>
          </p:cNvSpPr>
          <p:nvPr>
            <p:ph sz="half" idx="2"/>
          </p:nvPr>
        </p:nvSpPr>
        <p:spPr bwMode="auto">
          <a:xfrm>
            <a:off x="5164667" y="1778000"/>
            <a:ext cx="4233333" cy="4572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Rectangle 4"/>
          <p:cNvSpPr>
            <a:spLocks noGrp="1" noChangeArrowheads="1"/>
          </p:cNvSpPr>
          <p:nvPr>
            <p:ph type="dt" sz="half" idx="10"/>
          </p:nvPr>
        </p:nvSpPr>
        <p:spPr bwMode="auto">
          <a:ln/>
        </p:spPr>
        <p:txBody>
          <a:bodyPr/>
          <a:lstStyle>
            <a:lvl1pPr>
              <a:defRPr/>
            </a:lvl1pPr>
          </a:lstStyle>
          <a:p>
            <a:pPr>
              <a:defRPr/>
            </a:pPr>
            <a:r>
              <a:rPr lang="en-US"/>
              <a:t>LLR Ecole Polytechnique, 26/09/2003</a:t>
            </a:r>
            <a:endParaRPr lang="en-GB"/>
          </a:p>
        </p:txBody>
      </p:sp>
      <p:sp>
        <p:nvSpPr>
          <p:cNvPr id="8" name="Rectangle 5"/>
          <p:cNvSpPr>
            <a:spLocks noGrp="1" noChangeArrowheads="1"/>
          </p:cNvSpPr>
          <p:nvPr>
            <p:ph type="ftr" sz="quarter" idx="11"/>
          </p:nvPr>
        </p:nvSpPr>
        <p:spPr bwMode="auto">
          <a:ln/>
        </p:spPr>
        <p:txBody>
          <a:bodyPr/>
          <a:lstStyle>
            <a:lvl1pPr>
              <a:defRPr/>
            </a:lvl1pPr>
          </a:lstStyle>
          <a:p>
            <a:pPr>
              <a:defRPr/>
            </a:pPr>
            <a:r>
              <a:rPr lang="en-GB"/>
              <a:t>Nigel Watson / CCLRC-RAL &amp; Birmingham</a:t>
            </a:r>
            <a:endParaRPr/>
          </a:p>
        </p:txBody>
      </p:sp>
      <p:sp>
        <p:nvSpPr>
          <p:cNvPr id="9" name="Rectangle 6"/>
          <p:cNvSpPr>
            <a:spLocks noGrp="1" noChangeArrowheads="1"/>
          </p:cNvSpPr>
          <p:nvPr>
            <p:ph type="sldNum" sz="quarter" idx="12"/>
          </p:nvPr>
        </p:nvSpPr>
        <p:spPr bwMode="auto">
          <a:ln/>
        </p:spPr>
        <p:txBody>
          <a:bodyPr/>
          <a:lstStyle>
            <a:lvl1pPr>
              <a:defRPr/>
            </a:lvl1pPr>
          </a:lstStyle>
          <a:p>
            <a:pPr>
              <a:defRPr/>
            </a:pPr>
            <a:fld id="{4EF7E81E-A306-A941-B48B-95100C4ADC3A}" type="slidenum">
              <a:rPr lang="en-GB"/>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6" Type="http://schemas.openxmlformats.org/officeDocument/2006/relationships/theme" Target="../theme/theme3.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sp>
        <p:nvSpPr>
          <p:cNvPr id="4" name="Title Text"/>
          <p:cNvSpPr>
            <a:spLocks noGrp="1"/>
          </p:cNvSpPr>
          <p:nvPr>
            <p:ph type="title"/>
          </p:nvPr>
        </p:nvSpPr>
        <p:spPr bwMode="auto">
          <a:xfrm>
            <a:off x="744140" y="347265"/>
            <a:ext cx="8671720" cy="1686720"/>
          </a:xfrm>
          <a:prstGeom prst="rect">
            <a:avLst/>
          </a:prstGeom>
          <a:ln w="12700">
            <a:miter lim="400000"/>
          </a:ln>
        </p:spPr>
        <p:txBody>
          <a:bodyPr lIns="39687" tIns="39687" rIns="39687" bIns="39687" anchor="ctr">
            <a:normAutofit/>
          </a:bodyPr>
          <a:lstStyle/>
          <a:p>
            <a:pPr>
              <a:defRPr/>
            </a:pPr>
            <a:r>
              <a:t>Title Text</a:t>
            </a:r>
          </a:p>
        </p:txBody>
      </p:sp>
      <p:sp>
        <p:nvSpPr>
          <p:cNvPr id="5" name="Body Level One…"/>
          <p:cNvSpPr>
            <a:spLocks noGrp="1"/>
          </p:cNvSpPr>
          <p:nvPr>
            <p:ph type="body" idx="1"/>
          </p:nvPr>
        </p:nvSpPr>
        <p:spPr bwMode="auto">
          <a:xfrm>
            <a:off x="744140" y="2033984"/>
            <a:ext cx="8671720" cy="4911328"/>
          </a:xfrm>
          <a:prstGeom prst="rect">
            <a:avLst/>
          </a:prstGeom>
          <a:ln w="12700">
            <a:miter lim="400000"/>
          </a:ln>
        </p:spPr>
        <p:txBody>
          <a:bodyPr lIns="39687" tIns="39687" rIns="39687" bIns="39687" anchor="ctr">
            <a:normAutofit/>
          </a:body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6" name="Slide Number"/>
          <p:cNvSpPr>
            <a:spLocks noGrp="1"/>
          </p:cNvSpPr>
          <p:nvPr>
            <p:ph type="sldNum" sz="quarter" idx="2"/>
          </p:nvPr>
        </p:nvSpPr>
        <p:spPr bwMode="auto">
          <a:xfrm>
            <a:off x="4930144" y="7228085"/>
            <a:ext cx="289790" cy="295276"/>
          </a:xfrm>
          <a:prstGeom prst="rect">
            <a:avLst/>
          </a:prstGeom>
          <a:ln w="12700">
            <a:miter lim="400000"/>
          </a:ln>
        </p:spPr>
        <p:txBody>
          <a:bodyPr wrap="none" lIns="39687" tIns="39687" rIns="39687" bIns="39687">
            <a:spAutoFit/>
          </a:bodyPr>
          <a:lstStyle>
            <a:lvl1pPr defTabSz="456406">
              <a:defRPr sz="1400">
                <a:latin typeface="Helvetica Light"/>
                <a:ea typeface="Helvetica Light"/>
                <a:cs typeface="Helvetica Light"/>
              </a:defRPr>
            </a:lvl1pPr>
          </a:lstStyle>
          <a:p>
            <a:pPr>
              <a:defRPr/>
            </a:pPr>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txStyles>
    <p:titleStyle>
      <a:lvl1pPr marL="0" marR="0" indent="0" algn="ctr" defTabSz="456406">
        <a:lnSpc>
          <a:spcPct val="100000"/>
        </a:lnSpc>
        <a:spcBef>
          <a:spcPts val="0"/>
        </a:spcBef>
        <a:spcAft>
          <a:spcPts val="0"/>
        </a:spcAft>
        <a:buClrTx/>
        <a:buSzTx/>
        <a:buFontTx/>
        <a:buNone/>
        <a:defRPr sz="6200" b="0" i="0" u="none" strike="noStrike" cap="none" spc="0">
          <a:solidFill>
            <a:srgbClr val="000000"/>
          </a:solidFill>
          <a:latin typeface="Helvetica Light"/>
          <a:ea typeface="Helvetica Light"/>
          <a:cs typeface="Helvetica Light"/>
        </a:defRPr>
      </a:lvl1pPr>
      <a:lvl2pPr marL="0" marR="0" indent="228600" algn="ctr" defTabSz="456406">
        <a:lnSpc>
          <a:spcPct val="100000"/>
        </a:lnSpc>
        <a:spcBef>
          <a:spcPts val="0"/>
        </a:spcBef>
        <a:spcAft>
          <a:spcPts val="0"/>
        </a:spcAft>
        <a:buClrTx/>
        <a:buSzTx/>
        <a:buFontTx/>
        <a:buNone/>
        <a:defRPr sz="6200" b="0" i="0" u="none" strike="noStrike" cap="none" spc="0">
          <a:solidFill>
            <a:srgbClr val="000000"/>
          </a:solidFill>
          <a:latin typeface="Helvetica Light"/>
          <a:ea typeface="Helvetica Light"/>
          <a:cs typeface="Helvetica Light"/>
        </a:defRPr>
      </a:lvl2pPr>
      <a:lvl3pPr marL="0" marR="0" indent="457200" algn="ctr" defTabSz="456406">
        <a:lnSpc>
          <a:spcPct val="100000"/>
        </a:lnSpc>
        <a:spcBef>
          <a:spcPts val="0"/>
        </a:spcBef>
        <a:spcAft>
          <a:spcPts val="0"/>
        </a:spcAft>
        <a:buClrTx/>
        <a:buSzTx/>
        <a:buFontTx/>
        <a:buNone/>
        <a:defRPr sz="6200" b="0" i="0" u="none" strike="noStrike" cap="none" spc="0">
          <a:solidFill>
            <a:srgbClr val="000000"/>
          </a:solidFill>
          <a:latin typeface="Helvetica Light"/>
          <a:ea typeface="Helvetica Light"/>
          <a:cs typeface="Helvetica Light"/>
        </a:defRPr>
      </a:lvl3pPr>
      <a:lvl4pPr marL="0" marR="0" indent="685800" algn="ctr" defTabSz="456406">
        <a:lnSpc>
          <a:spcPct val="100000"/>
        </a:lnSpc>
        <a:spcBef>
          <a:spcPts val="0"/>
        </a:spcBef>
        <a:spcAft>
          <a:spcPts val="0"/>
        </a:spcAft>
        <a:buClrTx/>
        <a:buSzTx/>
        <a:buFontTx/>
        <a:buNone/>
        <a:defRPr sz="6200" b="0" i="0" u="none" strike="noStrike" cap="none" spc="0">
          <a:solidFill>
            <a:srgbClr val="000000"/>
          </a:solidFill>
          <a:latin typeface="Helvetica Light"/>
          <a:ea typeface="Helvetica Light"/>
          <a:cs typeface="Helvetica Light"/>
        </a:defRPr>
      </a:lvl4pPr>
      <a:lvl5pPr marL="0" marR="0" indent="914400" algn="ctr" defTabSz="456406">
        <a:lnSpc>
          <a:spcPct val="100000"/>
        </a:lnSpc>
        <a:spcBef>
          <a:spcPts val="0"/>
        </a:spcBef>
        <a:spcAft>
          <a:spcPts val="0"/>
        </a:spcAft>
        <a:buClrTx/>
        <a:buSzTx/>
        <a:buFontTx/>
        <a:buNone/>
        <a:defRPr sz="6200" b="0" i="0" u="none" strike="noStrike" cap="none" spc="0">
          <a:solidFill>
            <a:srgbClr val="000000"/>
          </a:solidFill>
          <a:latin typeface="Helvetica Light"/>
          <a:ea typeface="Helvetica Light"/>
          <a:cs typeface="Helvetica Light"/>
        </a:defRPr>
      </a:lvl5pPr>
      <a:lvl6pPr marL="0" marR="0" indent="1143000" algn="ctr" defTabSz="456406">
        <a:lnSpc>
          <a:spcPct val="100000"/>
        </a:lnSpc>
        <a:spcBef>
          <a:spcPts val="0"/>
        </a:spcBef>
        <a:spcAft>
          <a:spcPts val="0"/>
        </a:spcAft>
        <a:buClrTx/>
        <a:buSzTx/>
        <a:buFontTx/>
        <a:buNone/>
        <a:defRPr sz="6200" b="0" i="0" u="none" strike="noStrike" cap="none" spc="0">
          <a:solidFill>
            <a:srgbClr val="000000"/>
          </a:solidFill>
          <a:latin typeface="Helvetica Light"/>
          <a:ea typeface="Helvetica Light"/>
          <a:cs typeface="Helvetica Light"/>
        </a:defRPr>
      </a:lvl6pPr>
      <a:lvl7pPr marL="0" marR="0" indent="1371600" algn="ctr" defTabSz="456406">
        <a:lnSpc>
          <a:spcPct val="100000"/>
        </a:lnSpc>
        <a:spcBef>
          <a:spcPts val="0"/>
        </a:spcBef>
        <a:spcAft>
          <a:spcPts val="0"/>
        </a:spcAft>
        <a:buClrTx/>
        <a:buSzTx/>
        <a:buFontTx/>
        <a:buNone/>
        <a:defRPr sz="6200" b="0" i="0" u="none" strike="noStrike" cap="none" spc="0">
          <a:solidFill>
            <a:srgbClr val="000000"/>
          </a:solidFill>
          <a:latin typeface="Helvetica Light"/>
          <a:ea typeface="Helvetica Light"/>
          <a:cs typeface="Helvetica Light"/>
        </a:defRPr>
      </a:lvl7pPr>
      <a:lvl8pPr marL="0" marR="0" indent="1600200" algn="ctr" defTabSz="456406">
        <a:lnSpc>
          <a:spcPct val="100000"/>
        </a:lnSpc>
        <a:spcBef>
          <a:spcPts val="0"/>
        </a:spcBef>
        <a:spcAft>
          <a:spcPts val="0"/>
        </a:spcAft>
        <a:buClrTx/>
        <a:buSzTx/>
        <a:buFontTx/>
        <a:buNone/>
        <a:defRPr sz="6200" b="0" i="0" u="none" strike="noStrike" cap="none" spc="0">
          <a:solidFill>
            <a:srgbClr val="000000"/>
          </a:solidFill>
          <a:latin typeface="Helvetica Light"/>
          <a:ea typeface="Helvetica Light"/>
          <a:cs typeface="Helvetica Light"/>
        </a:defRPr>
      </a:lvl8pPr>
      <a:lvl9pPr marL="0" marR="0" indent="1828800" algn="ctr" defTabSz="456406">
        <a:lnSpc>
          <a:spcPct val="100000"/>
        </a:lnSpc>
        <a:spcBef>
          <a:spcPts val="0"/>
        </a:spcBef>
        <a:spcAft>
          <a:spcPts val="0"/>
        </a:spcAft>
        <a:buClrTx/>
        <a:buSzTx/>
        <a:buFontTx/>
        <a:buNone/>
        <a:defRPr sz="6200" b="0" i="0" u="none" strike="noStrike" cap="none" spc="0">
          <a:solidFill>
            <a:srgbClr val="000000"/>
          </a:solidFill>
          <a:latin typeface="Helvetica Light"/>
          <a:ea typeface="Helvetica Light"/>
          <a:cs typeface="Helvetica Light"/>
        </a:defRPr>
      </a:lvl9pPr>
    </p:titleStyle>
    <p:bodyStyle>
      <a:lvl1pPr marL="345722" marR="0" indent="-345722" algn="l" defTabSz="456406">
        <a:lnSpc>
          <a:spcPct val="100000"/>
        </a:lnSpc>
        <a:spcBef>
          <a:spcPts val="3200"/>
        </a:spcBef>
        <a:spcAft>
          <a:spcPts val="0"/>
        </a:spcAft>
        <a:buClrTx/>
        <a:buSzPct val="75000"/>
        <a:buFontTx/>
        <a:buChar char="•"/>
        <a:defRPr sz="2800" b="0" i="0" u="none" strike="noStrike" cap="none" spc="0">
          <a:solidFill>
            <a:srgbClr val="000000"/>
          </a:solidFill>
          <a:latin typeface="Helvetica Light"/>
          <a:ea typeface="Helvetica Light"/>
          <a:cs typeface="Helvetica Light"/>
        </a:defRPr>
      </a:lvl1pPr>
      <a:lvl2pPr marL="790222" marR="0" indent="-345722" algn="l" defTabSz="456406">
        <a:lnSpc>
          <a:spcPct val="100000"/>
        </a:lnSpc>
        <a:spcBef>
          <a:spcPts val="3200"/>
        </a:spcBef>
        <a:spcAft>
          <a:spcPts val="0"/>
        </a:spcAft>
        <a:buClrTx/>
        <a:buSzPct val="75000"/>
        <a:buFontTx/>
        <a:buChar char="•"/>
        <a:defRPr sz="2800" b="0" i="0" u="none" strike="noStrike" cap="none" spc="0">
          <a:solidFill>
            <a:srgbClr val="000000"/>
          </a:solidFill>
          <a:latin typeface="Helvetica Light"/>
          <a:ea typeface="Helvetica Light"/>
          <a:cs typeface="Helvetica Light"/>
        </a:defRPr>
      </a:lvl2pPr>
      <a:lvl3pPr marL="1234722" marR="0" indent="-345722" algn="l" defTabSz="456406">
        <a:lnSpc>
          <a:spcPct val="100000"/>
        </a:lnSpc>
        <a:spcBef>
          <a:spcPts val="3200"/>
        </a:spcBef>
        <a:spcAft>
          <a:spcPts val="0"/>
        </a:spcAft>
        <a:buClrTx/>
        <a:buSzPct val="75000"/>
        <a:buFontTx/>
        <a:buChar char="•"/>
        <a:defRPr sz="2800" b="0" i="0" u="none" strike="noStrike" cap="none" spc="0">
          <a:solidFill>
            <a:srgbClr val="000000"/>
          </a:solidFill>
          <a:latin typeface="Helvetica Light"/>
          <a:ea typeface="Helvetica Light"/>
          <a:cs typeface="Helvetica Light"/>
        </a:defRPr>
      </a:lvl3pPr>
      <a:lvl4pPr marL="1679222" marR="0" indent="-345722" algn="l" defTabSz="456406">
        <a:lnSpc>
          <a:spcPct val="100000"/>
        </a:lnSpc>
        <a:spcBef>
          <a:spcPts val="3200"/>
        </a:spcBef>
        <a:spcAft>
          <a:spcPts val="0"/>
        </a:spcAft>
        <a:buClrTx/>
        <a:buSzPct val="75000"/>
        <a:buFontTx/>
        <a:buChar char="•"/>
        <a:defRPr sz="2800" b="0" i="0" u="none" strike="noStrike" cap="none" spc="0">
          <a:solidFill>
            <a:srgbClr val="000000"/>
          </a:solidFill>
          <a:latin typeface="Helvetica Light"/>
          <a:ea typeface="Helvetica Light"/>
          <a:cs typeface="Helvetica Light"/>
        </a:defRPr>
      </a:lvl4pPr>
      <a:lvl5pPr marL="2123722" marR="0" indent="-345722" algn="l" defTabSz="456406">
        <a:lnSpc>
          <a:spcPct val="100000"/>
        </a:lnSpc>
        <a:spcBef>
          <a:spcPts val="3200"/>
        </a:spcBef>
        <a:spcAft>
          <a:spcPts val="0"/>
        </a:spcAft>
        <a:buClrTx/>
        <a:buSzPct val="75000"/>
        <a:buFontTx/>
        <a:buChar char="•"/>
        <a:defRPr sz="2800" b="0" i="0" u="none" strike="noStrike" cap="none" spc="0">
          <a:solidFill>
            <a:srgbClr val="000000"/>
          </a:solidFill>
          <a:latin typeface="Helvetica Light"/>
          <a:ea typeface="Helvetica Light"/>
          <a:cs typeface="Helvetica Light"/>
        </a:defRPr>
      </a:lvl5pPr>
      <a:lvl6pPr marL="2568222" marR="0" indent="-345722" algn="l" defTabSz="456406">
        <a:lnSpc>
          <a:spcPct val="100000"/>
        </a:lnSpc>
        <a:spcBef>
          <a:spcPts val="3200"/>
        </a:spcBef>
        <a:spcAft>
          <a:spcPts val="0"/>
        </a:spcAft>
        <a:buClrTx/>
        <a:buSzPct val="75000"/>
        <a:buFontTx/>
        <a:buChar char="•"/>
        <a:defRPr sz="2800" b="0" i="0" u="none" strike="noStrike" cap="none" spc="0">
          <a:solidFill>
            <a:srgbClr val="000000"/>
          </a:solidFill>
          <a:latin typeface="Helvetica Light"/>
          <a:ea typeface="Helvetica Light"/>
          <a:cs typeface="Helvetica Light"/>
        </a:defRPr>
      </a:lvl6pPr>
      <a:lvl7pPr marL="3012721" marR="0" indent="-345722" algn="l" defTabSz="456406">
        <a:lnSpc>
          <a:spcPct val="100000"/>
        </a:lnSpc>
        <a:spcBef>
          <a:spcPts val="3200"/>
        </a:spcBef>
        <a:spcAft>
          <a:spcPts val="0"/>
        </a:spcAft>
        <a:buClrTx/>
        <a:buSzPct val="75000"/>
        <a:buFontTx/>
        <a:buChar char="•"/>
        <a:defRPr sz="2800" b="0" i="0" u="none" strike="noStrike" cap="none" spc="0">
          <a:solidFill>
            <a:srgbClr val="000000"/>
          </a:solidFill>
          <a:latin typeface="Helvetica Light"/>
          <a:ea typeface="Helvetica Light"/>
          <a:cs typeface="Helvetica Light"/>
        </a:defRPr>
      </a:lvl7pPr>
      <a:lvl8pPr marL="3457222" marR="0" indent="-345722" algn="l" defTabSz="456406">
        <a:lnSpc>
          <a:spcPct val="100000"/>
        </a:lnSpc>
        <a:spcBef>
          <a:spcPts val="3200"/>
        </a:spcBef>
        <a:spcAft>
          <a:spcPts val="0"/>
        </a:spcAft>
        <a:buClrTx/>
        <a:buSzPct val="75000"/>
        <a:buFontTx/>
        <a:buChar char="•"/>
        <a:defRPr sz="2800" b="0" i="0" u="none" strike="noStrike" cap="none" spc="0">
          <a:solidFill>
            <a:srgbClr val="000000"/>
          </a:solidFill>
          <a:latin typeface="Helvetica Light"/>
          <a:ea typeface="Helvetica Light"/>
          <a:cs typeface="Helvetica Light"/>
        </a:defRPr>
      </a:lvl8pPr>
      <a:lvl9pPr marL="3901722" marR="0" indent="-345722" algn="l" defTabSz="456406">
        <a:lnSpc>
          <a:spcPct val="100000"/>
        </a:lnSpc>
        <a:spcBef>
          <a:spcPts val="3200"/>
        </a:spcBef>
        <a:spcAft>
          <a:spcPts val="0"/>
        </a:spcAft>
        <a:buClrTx/>
        <a:buSzPct val="75000"/>
        <a:buFontTx/>
        <a:buChar char="•"/>
        <a:defRPr sz="2800" b="0" i="0" u="none" strike="noStrike" cap="none" spc="0">
          <a:solidFill>
            <a:srgbClr val="000000"/>
          </a:solidFill>
          <a:latin typeface="Helvetica Light"/>
          <a:ea typeface="Helvetica Light"/>
          <a:cs typeface="Helvetica Light"/>
        </a:defRPr>
      </a:lvl9pPr>
    </p:bodyStyle>
    <p:otherStyle>
      <a:lvl1pPr marL="0" marR="0" indent="0" algn="ctr" defTabSz="456406">
        <a:lnSpc>
          <a:spcPct val="100000"/>
        </a:lnSpc>
        <a:spcBef>
          <a:spcPts val="0"/>
        </a:spcBef>
        <a:spcAft>
          <a:spcPts val="0"/>
        </a:spcAft>
        <a:buClrTx/>
        <a:buSzTx/>
        <a:buFontTx/>
        <a:buNone/>
        <a:defRPr sz="1400" b="0" i="0" u="none" strike="noStrike" cap="none" spc="0">
          <a:solidFill>
            <a:schemeClr val="tx1"/>
          </a:solidFill>
          <a:latin typeface="+mn-lt"/>
          <a:ea typeface="+mn-ea"/>
          <a:cs typeface="+mn-cs"/>
        </a:defRPr>
      </a:lvl1pPr>
      <a:lvl2pPr marL="0" marR="0" indent="228600" algn="ctr" defTabSz="456406">
        <a:lnSpc>
          <a:spcPct val="100000"/>
        </a:lnSpc>
        <a:spcBef>
          <a:spcPts val="0"/>
        </a:spcBef>
        <a:spcAft>
          <a:spcPts val="0"/>
        </a:spcAft>
        <a:buClrTx/>
        <a:buSzTx/>
        <a:buFontTx/>
        <a:buNone/>
        <a:defRPr sz="1400" b="0" i="0" u="none" strike="noStrike" cap="none" spc="0">
          <a:solidFill>
            <a:schemeClr val="tx1"/>
          </a:solidFill>
          <a:latin typeface="+mn-lt"/>
          <a:ea typeface="+mn-ea"/>
          <a:cs typeface="+mn-cs"/>
        </a:defRPr>
      </a:lvl2pPr>
      <a:lvl3pPr marL="0" marR="0" indent="457200" algn="ctr" defTabSz="456406">
        <a:lnSpc>
          <a:spcPct val="100000"/>
        </a:lnSpc>
        <a:spcBef>
          <a:spcPts val="0"/>
        </a:spcBef>
        <a:spcAft>
          <a:spcPts val="0"/>
        </a:spcAft>
        <a:buClrTx/>
        <a:buSzTx/>
        <a:buFontTx/>
        <a:buNone/>
        <a:defRPr sz="1400" b="0" i="0" u="none" strike="noStrike" cap="none" spc="0">
          <a:solidFill>
            <a:schemeClr val="tx1"/>
          </a:solidFill>
          <a:latin typeface="+mn-lt"/>
          <a:ea typeface="+mn-ea"/>
          <a:cs typeface="+mn-cs"/>
        </a:defRPr>
      </a:lvl3pPr>
      <a:lvl4pPr marL="0" marR="0" indent="685800" algn="ctr" defTabSz="456406">
        <a:lnSpc>
          <a:spcPct val="100000"/>
        </a:lnSpc>
        <a:spcBef>
          <a:spcPts val="0"/>
        </a:spcBef>
        <a:spcAft>
          <a:spcPts val="0"/>
        </a:spcAft>
        <a:buClrTx/>
        <a:buSzTx/>
        <a:buFontTx/>
        <a:buNone/>
        <a:defRPr sz="1400" b="0" i="0" u="none" strike="noStrike" cap="none" spc="0">
          <a:solidFill>
            <a:schemeClr val="tx1"/>
          </a:solidFill>
          <a:latin typeface="+mn-lt"/>
          <a:ea typeface="+mn-ea"/>
          <a:cs typeface="+mn-cs"/>
        </a:defRPr>
      </a:lvl4pPr>
      <a:lvl5pPr marL="0" marR="0" indent="914400" algn="ctr" defTabSz="456406">
        <a:lnSpc>
          <a:spcPct val="100000"/>
        </a:lnSpc>
        <a:spcBef>
          <a:spcPts val="0"/>
        </a:spcBef>
        <a:spcAft>
          <a:spcPts val="0"/>
        </a:spcAft>
        <a:buClrTx/>
        <a:buSzTx/>
        <a:buFontTx/>
        <a:buNone/>
        <a:defRPr sz="1400" b="0" i="0" u="none" strike="noStrike" cap="none" spc="0">
          <a:solidFill>
            <a:schemeClr val="tx1"/>
          </a:solidFill>
          <a:latin typeface="+mn-lt"/>
          <a:ea typeface="+mn-ea"/>
          <a:cs typeface="+mn-cs"/>
        </a:defRPr>
      </a:lvl5pPr>
      <a:lvl6pPr marL="0" marR="0" indent="1143000" algn="ctr" defTabSz="456406">
        <a:lnSpc>
          <a:spcPct val="100000"/>
        </a:lnSpc>
        <a:spcBef>
          <a:spcPts val="0"/>
        </a:spcBef>
        <a:spcAft>
          <a:spcPts val="0"/>
        </a:spcAft>
        <a:buClrTx/>
        <a:buSzTx/>
        <a:buFontTx/>
        <a:buNone/>
        <a:defRPr sz="1400" b="0" i="0" u="none" strike="noStrike" cap="none" spc="0">
          <a:solidFill>
            <a:schemeClr val="tx1"/>
          </a:solidFill>
          <a:latin typeface="+mn-lt"/>
          <a:ea typeface="+mn-ea"/>
          <a:cs typeface="+mn-cs"/>
        </a:defRPr>
      </a:lvl6pPr>
      <a:lvl7pPr marL="0" marR="0" indent="1371600" algn="ctr" defTabSz="456406">
        <a:lnSpc>
          <a:spcPct val="100000"/>
        </a:lnSpc>
        <a:spcBef>
          <a:spcPts val="0"/>
        </a:spcBef>
        <a:spcAft>
          <a:spcPts val="0"/>
        </a:spcAft>
        <a:buClrTx/>
        <a:buSzTx/>
        <a:buFontTx/>
        <a:buNone/>
        <a:defRPr sz="1400" b="0" i="0" u="none" strike="noStrike" cap="none" spc="0">
          <a:solidFill>
            <a:schemeClr val="tx1"/>
          </a:solidFill>
          <a:latin typeface="+mn-lt"/>
          <a:ea typeface="+mn-ea"/>
          <a:cs typeface="+mn-cs"/>
        </a:defRPr>
      </a:lvl7pPr>
      <a:lvl8pPr marL="0" marR="0" indent="1600200" algn="ctr" defTabSz="456406">
        <a:lnSpc>
          <a:spcPct val="100000"/>
        </a:lnSpc>
        <a:spcBef>
          <a:spcPts val="0"/>
        </a:spcBef>
        <a:spcAft>
          <a:spcPts val="0"/>
        </a:spcAft>
        <a:buClrTx/>
        <a:buSzTx/>
        <a:buFontTx/>
        <a:buNone/>
        <a:defRPr sz="1400" b="0" i="0" u="none" strike="noStrike" cap="none" spc="0">
          <a:solidFill>
            <a:schemeClr val="tx1"/>
          </a:solidFill>
          <a:latin typeface="+mn-lt"/>
          <a:ea typeface="+mn-ea"/>
          <a:cs typeface="+mn-cs"/>
        </a:defRPr>
      </a:lvl8pPr>
      <a:lvl9pPr marL="0" marR="0" indent="1828800" algn="ctr" defTabSz="456406">
        <a:lnSpc>
          <a:spcPct val="100000"/>
        </a:lnSpc>
        <a:spcBef>
          <a:spcPts val="0"/>
        </a:spcBef>
        <a:spcAft>
          <a:spcPts val="0"/>
        </a:spcAft>
        <a:buClrTx/>
        <a:buSzTx/>
        <a:buFontTx/>
        <a:buNone/>
        <a:defRPr sz="1400" b="0" i="0" u="none" strike="noStrike" cap="none" spc="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bwMode="auto">
        <a:xfrm>
          <a:off x="0" y="0"/>
          <a:ext cx="0" cy="0"/>
          <a:chOff x="0" y="0"/>
          <a:chExt cx="0" cy="0"/>
        </a:xfrm>
      </p:grpSpPr>
      <p:sp>
        <p:nvSpPr>
          <p:cNvPr id="4" name="Rectangle 15"/>
          <p:cNvSpPr/>
          <p:nvPr userDrawn="1"/>
        </p:nvSpPr>
        <p:spPr bwMode="auto">
          <a:xfrm>
            <a:off x="0" y="7314656"/>
            <a:ext cx="10160000" cy="310463"/>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5989">
              <a:defRPr/>
            </a:pPr>
            <a:endParaRPr lang="en-US" sz="1650">
              <a:solidFill>
                <a:prstClr val="white"/>
              </a:solidFill>
              <a:latin typeface="Arial"/>
            </a:endParaRPr>
          </a:p>
        </p:txBody>
      </p:sp>
      <p:sp>
        <p:nvSpPr>
          <p:cNvPr id="5" name="Title Placeholder 1"/>
          <p:cNvSpPr>
            <a:spLocks noGrp="1"/>
          </p:cNvSpPr>
          <p:nvPr>
            <p:ph type="title"/>
          </p:nvPr>
        </p:nvSpPr>
        <p:spPr bwMode="auto">
          <a:xfrm>
            <a:off x="911796" y="196749"/>
            <a:ext cx="8388513" cy="833816"/>
          </a:xfrm>
          <a:prstGeom prst="rect">
            <a:avLst/>
          </a:prstGeom>
        </p:spPr>
        <p:txBody>
          <a:bodyPr vert="horz" lIns="91440" tIns="45720" rIns="91440" bIns="45720" rtlCol="0" anchor="ctr">
            <a:noAutofit/>
          </a:bodyPr>
          <a:lstStyle/>
          <a:p>
            <a:pPr>
              <a:defRPr/>
            </a:pPr>
            <a:r>
              <a:rPr lang="en-US"/>
              <a:t>Title</a:t>
            </a:r>
            <a:endParaRPr/>
          </a:p>
        </p:txBody>
      </p:sp>
      <p:sp>
        <p:nvSpPr>
          <p:cNvPr id="6" name="Slide Number Placeholder 5"/>
          <p:cNvSpPr>
            <a:spLocks noGrp="1"/>
          </p:cNvSpPr>
          <p:nvPr>
            <p:ph type="sldNum" sz="quarter" idx="4"/>
          </p:nvPr>
        </p:nvSpPr>
        <p:spPr bwMode="auto">
          <a:xfrm>
            <a:off x="7884159" y="7265396"/>
            <a:ext cx="2286000" cy="405694"/>
          </a:xfrm>
          <a:prstGeom prst="rect">
            <a:avLst/>
          </a:prstGeom>
        </p:spPr>
        <p:txBody>
          <a:bodyPr vert="horz" lIns="91440" tIns="45720" rIns="91440" bIns="45720" rtlCol="0" anchor="ctr"/>
          <a:lstStyle>
            <a:lvl1pPr algn="r">
              <a:defRPr sz="1000" b="0" i="0">
                <a:solidFill>
                  <a:schemeClr val="bg1"/>
                </a:solidFill>
                <a:latin typeface="Avenir Book"/>
                <a:ea typeface="Avenir Book"/>
                <a:cs typeface="Avenir Book"/>
              </a:defRPr>
            </a:lvl1pPr>
          </a:lstStyle>
          <a:p>
            <a:pPr defTabSz="1015989">
              <a:defRPr/>
            </a:pPr>
            <a:fld id="{DEF62AA5-A9F9-344C-9738-C68EB5A8EDFF}" type="slidenum">
              <a:rPr lang="en-US">
                <a:solidFill>
                  <a:prstClr val="white"/>
                </a:solidFill>
              </a:rPr>
              <a:t>‹#›</a:t>
            </a:fld>
            <a:endParaRPr lang="en-US">
              <a:solidFill>
                <a:prstClr val="white"/>
              </a:solidFill>
            </a:endParaRPr>
          </a:p>
        </p:txBody>
      </p:sp>
      <p:pic>
        <p:nvPicPr>
          <p:cNvPr id="7" name="Picture 7"/>
          <p:cNvPicPr>
            <a:picLocks noChangeAspect="1"/>
          </p:cNvPicPr>
          <p:nvPr userDrawn="1"/>
        </p:nvPicPr>
        <p:blipFill>
          <a:blip r:embed="rId9"/>
          <a:stretch/>
        </p:blipFill>
        <p:spPr bwMode="auto">
          <a:xfrm>
            <a:off x="9345383" y="81533"/>
            <a:ext cx="780177" cy="780177"/>
          </a:xfrm>
          <a:prstGeom prst="rect">
            <a:avLst/>
          </a:prstGeom>
        </p:spPr>
      </p:pic>
      <p:sp>
        <p:nvSpPr>
          <p:cNvPr id="8" name="Date Placeholder 19"/>
          <p:cNvSpPr>
            <a:spLocks noGrp="1"/>
          </p:cNvSpPr>
          <p:nvPr>
            <p:ph type="dt" sz="half" idx="2"/>
          </p:nvPr>
        </p:nvSpPr>
        <p:spPr bwMode="auto">
          <a:xfrm>
            <a:off x="17780" y="7265813"/>
            <a:ext cx="2286000" cy="405694"/>
          </a:xfrm>
          <a:prstGeom prst="rect">
            <a:avLst/>
          </a:prstGeom>
        </p:spPr>
        <p:txBody>
          <a:bodyPr vert="horz" lIns="91440" tIns="45720" rIns="91440" bIns="45720" rtlCol="0" anchor="ctr"/>
          <a:lstStyle>
            <a:lvl1pPr algn="l">
              <a:defRPr sz="1000">
                <a:solidFill>
                  <a:schemeClr val="bg1"/>
                </a:solidFill>
              </a:defRPr>
            </a:lvl1pPr>
          </a:lstStyle>
          <a:p>
            <a:pPr>
              <a:defRPr/>
            </a:pPr>
            <a:r>
              <a:rPr lang="en-GB">
                <a:solidFill>
                  <a:prstClr val="white"/>
                </a:solidFill>
                <a:latin typeface="Arial"/>
              </a:rPr>
              <a:t>21-Mar-2018</a:t>
            </a:r>
            <a:endParaRPr lang="en-US">
              <a:solidFill>
                <a:prstClr val="white"/>
              </a:solidFill>
              <a:latin typeface="Arial"/>
            </a:endParaRPr>
          </a:p>
        </p:txBody>
      </p:sp>
      <p:sp>
        <p:nvSpPr>
          <p:cNvPr id="9" name="Footer Placeholder 4"/>
          <p:cNvSpPr>
            <a:spLocks noGrp="1"/>
          </p:cNvSpPr>
          <p:nvPr>
            <p:ph type="ftr" sz="quarter" idx="3"/>
          </p:nvPr>
        </p:nvSpPr>
        <p:spPr bwMode="auto">
          <a:xfrm>
            <a:off x="3271727" y="7278942"/>
            <a:ext cx="3616547" cy="405694"/>
          </a:xfrm>
          <a:prstGeom prst="rect">
            <a:avLst/>
          </a:prstGeom>
        </p:spPr>
        <p:txBody>
          <a:bodyPr vert="horz" lIns="91440" tIns="45720" rIns="91440" bIns="45720" rtlCol="0" anchor="ctr" anchorCtr="0"/>
          <a:lstStyle>
            <a:lvl1pPr algn="ctr">
              <a:defRPr sz="1000" b="0" i="0">
                <a:solidFill>
                  <a:schemeClr val="bg1"/>
                </a:solidFill>
                <a:latin typeface="Avenir Book"/>
                <a:ea typeface="Avenir Book"/>
                <a:cs typeface="Avenir Book"/>
              </a:defRPr>
            </a:lvl1pPr>
          </a:lstStyle>
          <a:p>
            <a:pPr>
              <a:defRPr/>
            </a:pPr>
            <a:r>
              <a:rPr lang="en-US">
                <a:solidFill>
                  <a:prstClr val="white"/>
                </a:solidFill>
              </a:rPr>
              <a:t>Moriond QCD 2018 / Nigel Watson</a:t>
            </a:r>
            <a:endParaRP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Lst>
  <p:hf hdr="0"/>
  <p:txStyles>
    <p:titleStyle>
      <a:lvl1pPr algn="ctr" defTabSz="761992">
        <a:lnSpc>
          <a:spcPct val="90000"/>
        </a:lnSpc>
        <a:spcBef>
          <a:spcPts val="0"/>
        </a:spcBef>
        <a:buNone/>
        <a:defRPr sz="4450" b="0" i="0">
          <a:solidFill>
            <a:schemeClr val="tx1"/>
          </a:solidFill>
          <a:latin typeface="Avenir Book"/>
          <a:ea typeface="Avenir Book"/>
          <a:cs typeface="Avenir Book"/>
        </a:defRPr>
      </a:lvl1pPr>
    </p:titleStyle>
    <p:bodyStyle>
      <a:lvl1pPr marL="380996" indent="-380996" algn="l" defTabSz="761992">
        <a:lnSpc>
          <a:spcPct val="90000"/>
        </a:lnSpc>
        <a:spcBef>
          <a:spcPts val="833"/>
        </a:spcBef>
        <a:buFont typeface="Arial"/>
        <a:buChar char="•"/>
        <a:defRPr sz="2200" i="0">
          <a:solidFill>
            <a:schemeClr val="tx1"/>
          </a:solidFill>
          <a:latin typeface="+mn-lt"/>
          <a:ea typeface="+mn-ea"/>
          <a:cs typeface="+mn-cs"/>
        </a:defRPr>
      </a:lvl1pPr>
      <a:lvl2pPr marL="698493" indent="-317497" algn="l" defTabSz="761992">
        <a:lnSpc>
          <a:spcPct val="90000"/>
        </a:lnSpc>
        <a:spcBef>
          <a:spcPts val="417"/>
        </a:spcBef>
        <a:buFont typeface="Arial"/>
        <a:buChar char="•"/>
        <a:defRPr sz="2000">
          <a:solidFill>
            <a:schemeClr val="tx1"/>
          </a:solidFill>
          <a:latin typeface="+mn-lt"/>
          <a:ea typeface="+mn-ea"/>
          <a:cs typeface="+mn-cs"/>
        </a:defRPr>
      </a:lvl2pPr>
      <a:lvl3pPr marL="1079489" indent="-317497" algn="l" defTabSz="761992">
        <a:lnSpc>
          <a:spcPct val="90000"/>
        </a:lnSpc>
        <a:spcBef>
          <a:spcPts val="417"/>
        </a:spcBef>
        <a:buFont typeface="Arial"/>
        <a:buChar char="•"/>
        <a:defRPr sz="1800">
          <a:solidFill>
            <a:schemeClr val="tx1"/>
          </a:solidFill>
          <a:latin typeface="+mn-lt"/>
          <a:ea typeface="+mn-ea"/>
          <a:cs typeface="+mn-cs"/>
        </a:defRPr>
      </a:lvl3pPr>
      <a:lvl4pPr marL="1460485" indent="-317497" algn="l" defTabSz="761992">
        <a:lnSpc>
          <a:spcPct val="90000"/>
        </a:lnSpc>
        <a:spcBef>
          <a:spcPts val="417"/>
        </a:spcBef>
        <a:buFont typeface="Arial"/>
        <a:buChar char="•"/>
        <a:defRPr sz="1550">
          <a:solidFill>
            <a:schemeClr val="tx1"/>
          </a:solidFill>
          <a:latin typeface="+mn-lt"/>
          <a:ea typeface="+mn-ea"/>
          <a:cs typeface="+mn-cs"/>
        </a:defRPr>
      </a:lvl4pPr>
      <a:lvl5pPr marL="1841482" indent="-317497" algn="l" defTabSz="761992">
        <a:lnSpc>
          <a:spcPct val="90000"/>
        </a:lnSpc>
        <a:spcBef>
          <a:spcPts val="417"/>
        </a:spcBef>
        <a:buFont typeface="Arial"/>
        <a:buChar char="•"/>
        <a:defRPr sz="1350">
          <a:solidFill>
            <a:schemeClr val="tx1"/>
          </a:solidFill>
          <a:latin typeface="+mn-lt"/>
          <a:ea typeface="+mn-ea"/>
          <a:cs typeface="+mn-cs"/>
        </a:defRPr>
      </a:lvl5pPr>
      <a:lvl6pPr marL="2095479" indent="-190498" algn="l" defTabSz="761992">
        <a:lnSpc>
          <a:spcPct val="90000"/>
        </a:lnSpc>
        <a:spcBef>
          <a:spcPts val="417"/>
        </a:spcBef>
        <a:buFont typeface="Arial"/>
        <a:buChar char="•"/>
        <a:defRPr sz="1500">
          <a:solidFill>
            <a:schemeClr val="tx1"/>
          </a:solidFill>
          <a:latin typeface="+mn-lt"/>
          <a:ea typeface="+mn-ea"/>
          <a:cs typeface="+mn-cs"/>
        </a:defRPr>
      </a:lvl6pPr>
      <a:lvl7pPr marL="2476475" indent="-190498" algn="l" defTabSz="761992">
        <a:lnSpc>
          <a:spcPct val="90000"/>
        </a:lnSpc>
        <a:spcBef>
          <a:spcPts val="417"/>
        </a:spcBef>
        <a:buFont typeface="Arial"/>
        <a:buChar char="•"/>
        <a:defRPr sz="1500">
          <a:solidFill>
            <a:schemeClr val="tx1"/>
          </a:solidFill>
          <a:latin typeface="+mn-lt"/>
          <a:ea typeface="+mn-ea"/>
          <a:cs typeface="+mn-cs"/>
        </a:defRPr>
      </a:lvl7pPr>
      <a:lvl8pPr marL="2857471" indent="-190498" algn="l" defTabSz="761992">
        <a:lnSpc>
          <a:spcPct val="90000"/>
        </a:lnSpc>
        <a:spcBef>
          <a:spcPts val="417"/>
        </a:spcBef>
        <a:buFont typeface="Arial"/>
        <a:buChar char="•"/>
        <a:defRPr sz="1500">
          <a:solidFill>
            <a:schemeClr val="tx1"/>
          </a:solidFill>
          <a:latin typeface="+mn-lt"/>
          <a:ea typeface="+mn-ea"/>
          <a:cs typeface="+mn-cs"/>
        </a:defRPr>
      </a:lvl8pPr>
      <a:lvl9pPr marL="3238468" indent="-190498" algn="l" defTabSz="761992">
        <a:lnSpc>
          <a:spcPct val="90000"/>
        </a:lnSpc>
        <a:spcBef>
          <a:spcPts val="417"/>
        </a:spcBef>
        <a:buFont typeface="Arial"/>
        <a:buChar char="•"/>
        <a:defRPr sz="1500">
          <a:solidFill>
            <a:schemeClr val="tx1"/>
          </a:solidFill>
          <a:latin typeface="+mn-lt"/>
          <a:ea typeface="+mn-ea"/>
          <a:cs typeface="+mn-cs"/>
        </a:defRPr>
      </a:lvl9pPr>
    </p:bodyStyle>
    <p:otherStyle>
      <a:defPPr>
        <a:defRPr lang="en-US"/>
      </a:defPPr>
      <a:lvl1pPr marL="0" algn="l" defTabSz="761992">
        <a:defRPr sz="1500">
          <a:solidFill>
            <a:schemeClr val="tx1"/>
          </a:solidFill>
          <a:latin typeface="+mn-lt"/>
          <a:ea typeface="+mn-ea"/>
          <a:cs typeface="+mn-cs"/>
        </a:defRPr>
      </a:lvl1pPr>
      <a:lvl2pPr marL="380996" algn="l" defTabSz="761992">
        <a:defRPr sz="1500">
          <a:solidFill>
            <a:schemeClr val="tx1"/>
          </a:solidFill>
          <a:latin typeface="+mn-lt"/>
          <a:ea typeface="+mn-ea"/>
          <a:cs typeface="+mn-cs"/>
        </a:defRPr>
      </a:lvl2pPr>
      <a:lvl3pPr marL="761992" algn="l" defTabSz="761992">
        <a:defRPr sz="1500">
          <a:solidFill>
            <a:schemeClr val="tx1"/>
          </a:solidFill>
          <a:latin typeface="+mn-lt"/>
          <a:ea typeface="+mn-ea"/>
          <a:cs typeface="+mn-cs"/>
        </a:defRPr>
      </a:lvl3pPr>
      <a:lvl4pPr marL="1142989" algn="l" defTabSz="761992">
        <a:defRPr sz="1500">
          <a:solidFill>
            <a:schemeClr val="tx1"/>
          </a:solidFill>
          <a:latin typeface="+mn-lt"/>
          <a:ea typeface="+mn-ea"/>
          <a:cs typeface="+mn-cs"/>
        </a:defRPr>
      </a:lvl4pPr>
      <a:lvl5pPr marL="1523985" algn="l" defTabSz="761992">
        <a:defRPr sz="1500">
          <a:solidFill>
            <a:schemeClr val="tx1"/>
          </a:solidFill>
          <a:latin typeface="+mn-lt"/>
          <a:ea typeface="+mn-ea"/>
          <a:cs typeface="+mn-cs"/>
        </a:defRPr>
      </a:lvl5pPr>
      <a:lvl6pPr marL="1904981" algn="l" defTabSz="761992">
        <a:defRPr sz="1500">
          <a:solidFill>
            <a:schemeClr val="tx1"/>
          </a:solidFill>
          <a:latin typeface="+mn-lt"/>
          <a:ea typeface="+mn-ea"/>
          <a:cs typeface="+mn-cs"/>
        </a:defRPr>
      </a:lvl6pPr>
      <a:lvl7pPr marL="2285977" algn="l" defTabSz="761992">
        <a:defRPr sz="1500">
          <a:solidFill>
            <a:schemeClr val="tx1"/>
          </a:solidFill>
          <a:latin typeface="+mn-lt"/>
          <a:ea typeface="+mn-ea"/>
          <a:cs typeface="+mn-cs"/>
        </a:defRPr>
      </a:lvl7pPr>
      <a:lvl8pPr marL="2666973" algn="l" defTabSz="761992">
        <a:defRPr sz="1500">
          <a:solidFill>
            <a:schemeClr val="tx1"/>
          </a:solidFill>
          <a:latin typeface="+mn-lt"/>
          <a:ea typeface="+mn-ea"/>
          <a:cs typeface="+mn-cs"/>
        </a:defRPr>
      </a:lvl8pPr>
      <a:lvl9pPr marL="3047970" algn="l" defTabSz="761992">
        <a:defRPr sz="15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000000"/>
            </a:gs>
            <a:gs pos="64999">
              <a:srgbClr val="000000"/>
            </a:gs>
            <a:gs pos="94000">
              <a:srgbClr val="000000"/>
            </a:gs>
            <a:gs pos="100000">
              <a:srgbClr val="5A77A9"/>
            </a:gs>
          </a:gsLst>
          <a:lin ang="5400000" scaled="1"/>
        </a:gradFill>
        <a:effectLst/>
      </p:bgPr>
    </p:bg>
    <p:spTree>
      <p:nvGrpSpPr>
        <p:cNvPr id="1" name=""/>
        <p:cNvGrpSpPr/>
        <p:nvPr/>
      </p:nvGrpSpPr>
      <p:grpSpPr bwMode="auto">
        <a:xfrm>
          <a:off x="0" y="0"/>
          <a:ext cx="0" cy="0"/>
          <a:chOff x="0" y="0"/>
          <a:chExt cx="0" cy="0"/>
        </a:xfrm>
      </p:grpSpPr>
      <p:sp>
        <p:nvSpPr>
          <p:cNvPr id="4" name="Rectangle 6"/>
          <p:cNvSpPr/>
          <p:nvPr/>
        </p:nvSpPr>
        <p:spPr bwMode="auto">
          <a:xfrm>
            <a:off x="1" y="1"/>
            <a:ext cx="405694" cy="7616472"/>
          </a:xfrm>
          <a:prstGeom prst="rect">
            <a:avLst/>
          </a:prstGeom>
          <a:solidFill>
            <a:srgbClr val="FFFFFF"/>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5" name="Rectangle 7"/>
          <p:cNvSpPr/>
          <p:nvPr/>
        </p:nvSpPr>
        <p:spPr bwMode="auto">
          <a:xfrm>
            <a:off x="283987" y="5607404"/>
            <a:ext cx="81139" cy="1880306"/>
          </a:xfrm>
          <a:prstGeom prst="rect">
            <a:avLst/>
          </a:prstGeom>
          <a:solidFill>
            <a:schemeClr val="accent2"/>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6" name="Rectangle 8"/>
          <p:cNvSpPr/>
          <p:nvPr/>
        </p:nvSpPr>
        <p:spPr bwMode="auto">
          <a:xfrm>
            <a:off x="283987" y="5330472"/>
            <a:ext cx="81139" cy="254000"/>
          </a:xfrm>
          <a:prstGeom prst="rect">
            <a:avLst/>
          </a:prstGeom>
          <a:solidFill>
            <a:schemeClr val="accent3"/>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7" name="Rectangle 9"/>
          <p:cNvSpPr/>
          <p:nvPr/>
        </p:nvSpPr>
        <p:spPr bwMode="auto">
          <a:xfrm>
            <a:off x="283987" y="5152320"/>
            <a:ext cx="81139" cy="153458"/>
          </a:xfrm>
          <a:prstGeom prst="rect">
            <a:avLst/>
          </a:prstGeom>
          <a:solidFill>
            <a:schemeClr val="bg2"/>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8" name="Rectangle 10"/>
          <p:cNvSpPr/>
          <p:nvPr/>
        </p:nvSpPr>
        <p:spPr bwMode="auto">
          <a:xfrm>
            <a:off x="283987" y="5046487"/>
            <a:ext cx="81139" cy="82902"/>
          </a:xfrm>
          <a:prstGeom prst="rect">
            <a:avLst/>
          </a:prstGeom>
          <a:solidFill>
            <a:schemeClr val="accent2"/>
          </a:solidFill>
          <a:ln w="50800" cap="rnd" cmpd="dbl"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9" name="Rectangle 11"/>
          <p:cNvSpPr/>
          <p:nvPr/>
        </p:nvSpPr>
        <p:spPr bwMode="auto">
          <a:xfrm>
            <a:off x="343960" y="756710"/>
            <a:ext cx="51152"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0" name="Rectangle 14"/>
          <p:cNvSpPr/>
          <p:nvPr/>
        </p:nvSpPr>
        <p:spPr bwMode="auto">
          <a:xfrm>
            <a:off x="298098" y="756710"/>
            <a:ext cx="31750"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1" name="Rectangle 15"/>
          <p:cNvSpPr/>
          <p:nvPr/>
        </p:nvSpPr>
        <p:spPr bwMode="auto">
          <a:xfrm>
            <a:off x="276932" y="756710"/>
            <a:ext cx="10583"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2" name="Rectangle 16"/>
          <p:cNvSpPr/>
          <p:nvPr/>
        </p:nvSpPr>
        <p:spPr bwMode="auto">
          <a:xfrm>
            <a:off x="246944" y="756710"/>
            <a:ext cx="8820" cy="405694"/>
          </a:xfrm>
          <a:prstGeom prst="rect">
            <a:avLst/>
          </a:prstGeom>
          <a:solidFill>
            <a:srgbClr val="000000"/>
          </a:solidFill>
          <a:ln w="50800" cap="rnd" cmpd="thickThin" algn="ctr">
            <a:noFill/>
            <a:prstDash val="solid"/>
          </a:ln>
        </p:spPr>
        <p:style>
          <a:lnRef idx="3">
            <a:schemeClr val="lt1"/>
          </a:lnRef>
          <a:fillRef idx="1">
            <a:schemeClr val="accent1"/>
          </a:fillRef>
          <a:effectRef idx="1">
            <a:schemeClr val="accent1"/>
          </a:effectRef>
          <a:fontRef idx="minor">
            <a:schemeClr val="lt1"/>
          </a:fontRef>
        </p:style>
        <p:txBody>
          <a:bodyPr anchor="ctr"/>
          <a:lstStyle/>
          <a:p>
            <a:pPr algn="ctr">
              <a:spcBef>
                <a:spcPts val="0"/>
              </a:spcBef>
              <a:spcAft>
                <a:spcPts val="0"/>
              </a:spcAft>
              <a:defRPr/>
            </a:pPr>
            <a:endParaRPr lang="en-US" sz="3550">
              <a:solidFill>
                <a:prstClr val="white"/>
              </a:solidFill>
            </a:endParaRPr>
          </a:p>
        </p:txBody>
      </p:sp>
      <p:sp>
        <p:nvSpPr>
          <p:cNvPr id="13" name="Title Placeholder 21"/>
          <p:cNvSpPr>
            <a:spLocks noGrp="1"/>
          </p:cNvSpPr>
          <p:nvPr>
            <p:ph type="title"/>
          </p:nvPr>
        </p:nvSpPr>
        <p:spPr bwMode="auto">
          <a:xfrm>
            <a:off x="1016000" y="569737"/>
            <a:ext cx="8636000" cy="1016000"/>
          </a:xfrm>
          <a:prstGeom prst="rect">
            <a:avLst/>
          </a:prstGeom>
        </p:spPr>
        <p:txBody>
          <a:bodyPr vert="horz" anchor="t">
            <a:noAutofit/>
          </a:bodyPr>
          <a:lstStyle/>
          <a:p>
            <a:pPr>
              <a:defRPr/>
            </a:pPr>
            <a:r>
              <a:rPr lang="en-US"/>
              <a:t>Click to edit Master title style</a:t>
            </a:r>
            <a:endParaRPr/>
          </a:p>
        </p:txBody>
      </p:sp>
      <p:sp>
        <p:nvSpPr>
          <p:cNvPr id="14" name="Text Placeholder 12"/>
          <p:cNvSpPr>
            <a:spLocks noGrp="1"/>
          </p:cNvSpPr>
          <p:nvPr>
            <p:ph type="body" idx="1"/>
          </p:nvPr>
        </p:nvSpPr>
        <p:spPr bwMode="auto">
          <a:xfrm>
            <a:off x="1016000" y="1982611"/>
            <a:ext cx="8636000" cy="5080000"/>
          </a:xfrm>
          <a:prstGeom prst="rect">
            <a:avLst/>
          </a:prstGeom>
          <a:noFill/>
          <a:ln>
            <a:noFill/>
          </a:ln>
        </p:spPr>
        <p:txBody>
          <a:bodyPr vert="horz" wrap="square" lIns="91440" tIns="45720" rIns="91440" bIns="45720" numCol="1" anchor="t" anchorCtr="0" compatLnSpc="1">
            <a:prstTxWarp prst="textNoShape">
              <a:avLst/>
            </a:prstTxWarp>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5" name="Date Placeholder 13"/>
          <p:cNvSpPr>
            <a:spLocks noGrp="1"/>
          </p:cNvSpPr>
          <p:nvPr>
            <p:ph type="dt" sz="half" idx="2"/>
          </p:nvPr>
        </p:nvSpPr>
        <p:spPr bwMode="auto">
          <a:xfrm>
            <a:off x="7196667" y="7129640"/>
            <a:ext cx="2370667" cy="405694"/>
          </a:xfrm>
          <a:prstGeom prst="rect">
            <a:avLst/>
          </a:prstGeom>
        </p:spPr>
        <p:txBody>
          <a:bodyPr vert="horz" anchor="b"/>
          <a:lstStyle>
            <a:lvl1pPr algn="l">
              <a:spcBef>
                <a:spcPts val="0"/>
              </a:spcBef>
              <a:spcAft>
                <a:spcPts val="0"/>
              </a:spcAft>
              <a:defRPr sz="1200">
                <a:solidFill>
                  <a:srgbClr val="D6ECFF"/>
                </a:solidFill>
                <a:latin typeface="Corbel"/>
                <a:ea typeface="+mn-ea"/>
              </a:defRPr>
            </a:lvl1pPr>
          </a:lstStyle>
          <a:p>
            <a:pPr>
              <a:defRPr/>
            </a:pPr>
            <a:r>
              <a:rPr lang="en-US"/>
              <a:t>LS3 ECAL, 07 Dec. 2015</a:t>
            </a:r>
            <a:endParaRPr/>
          </a:p>
        </p:txBody>
      </p:sp>
      <p:sp>
        <p:nvSpPr>
          <p:cNvPr id="16" name="Footer Placeholder 2"/>
          <p:cNvSpPr>
            <a:spLocks noGrp="1"/>
          </p:cNvSpPr>
          <p:nvPr>
            <p:ph type="ftr" sz="quarter" idx="3"/>
          </p:nvPr>
        </p:nvSpPr>
        <p:spPr bwMode="auto">
          <a:xfrm>
            <a:off x="1016000" y="7129640"/>
            <a:ext cx="6180667" cy="405694"/>
          </a:xfrm>
          <a:prstGeom prst="rect">
            <a:avLst/>
          </a:prstGeom>
        </p:spPr>
        <p:txBody>
          <a:bodyPr vert="horz" anchor="b"/>
          <a:lstStyle>
            <a:lvl1pPr algn="r">
              <a:spcBef>
                <a:spcPts val="0"/>
              </a:spcBef>
              <a:spcAft>
                <a:spcPts val="0"/>
              </a:spcAft>
              <a:defRPr sz="1200">
                <a:solidFill>
                  <a:srgbClr val="D6ECFF"/>
                </a:solidFill>
                <a:latin typeface="Corbel"/>
                <a:ea typeface="+mn-ea"/>
              </a:defRPr>
            </a:lvl1pPr>
          </a:lstStyle>
          <a:p>
            <a:pPr>
              <a:defRPr/>
            </a:pPr>
            <a:r>
              <a:rPr lang="en-GB"/>
              <a:t>Nigel Watson / Birmingham Univ.</a:t>
            </a:r>
            <a:endParaRPr lang="en-US"/>
          </a:p>
        </p:txBody>
      </p:sp>
      <p:sp>
        <p:nvSpPr>
          <p:cNvPr id="17" name="Slide Number Placeholder 22"/>
          <p:cNvSpPr>
            <a:spLocks noGrp="1"/>
          </p:cNvSpPr>
          <p:nvPr>
            <p:ph type="sldNum" sz="quarter" idx="4"/>
          </p:nvPr>
        </p:nvSpPr>
        <p:spPr bwMode="auto">
          <a:xfrm>
            <a:off x="9567333" y="7129640"/>
            <a:ext cx="508000" cy="405694"/>
          </a:xfrm>
          <a:prstGeom prst="rect">
            <a:avLst/>
          </a:prstGeom>
        </p:spPr>
        <p:txBody>
          <a:bodyPr vert="horz" wrap="square" lIns="91440" tIns="45720" rIns="91440" bIns="45720" numCol="1" anchor="b" anchorCtr="0" compatLnSpc="1">
            <a:prstTxWarp prst="textNoShape">
              <a:avLst/>
            </a:prstTxWarp>
          </a:bodyPr>
          <a:lstStyle>
            <a:lvl1pPr>
              <a:defRPr sz="1350">
                <a:solidFill>
                  <a:srgbClr val="D6ECFF"/>
                </a:solidFill>
                <a:latin typeface="Corbel"/>
              </a:defRPr>
            </a:lvl1pPr>
          </a:lstStyle>
          <a:p>
            <a:pPr>
              <a:defRPr/>
            </a:pPr>
            <a:fld id="{1A7948BA-F513-374C-8C04-1ACF00A4E161}" type="slidenum">
              <a:rPr lang="en-US"/>
              <a:t>‹#›</a:t>
            </a:fld>
            <a:endParaRPr lang="en-US"/>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Lst>
  <p:hf sldNum="0" hdr="0"/>
  <p:txStyles>
    <p:titleStyle>
      <a:lvl1pPr algn="l">
        <a:spcBef>
          <a:spcPts val="0"/>
        </a:spcBef>
        <a:spcAft>
          <a:spcPts val="0"/>
        </a:spcAft>
        <a:defRPr sz="4450" spc="-110">
          <a:solidFill>
            <a:srgbClr val="C1EEFF"/>
          </a:solidFill>
          <a:latin typeface="+mj-lt"/>
          <a:ea typeface="ＭＳ Ｐゴシック"/>
          <a:cs typeface="+mj-cs"/>
        </a:defRPr>
      </a:lvl1pPr>
      <a:lvl2pPr algn="l">
        <a:spcBef>
          <a:spcPts val="0"/>
        </a:spcBef>
        <a:spcAft>
          <a:spcPts val="0"/>
        </a:spcAft>
        <a:defRPr sz="4450">
          <a:solidFill>
            <a:srgbClr val="C1EEFF"/>
          </a:solidFill>
          <a:latin typeface="Consolas"/>
          <a:ea typeface="ＭＳ Ｐゴシック"/>
        </a:defRPr>
      </a:lvl2pPr>
      <a:lvl3pPr algn="l">
        <a:spcBef>
          <a:spcPts val="0"/>
        </a:spcBef>
        <a:spcAft>
          <a:spcPts val="0"/>
        </a:spcAft>
        <a:defRPr sz="4450">
          <a:solidFill>
            <a:srgbClr val="C1EEFF"/>
          </a:solidFill>
          <a:latin typeface="Consolas"/>
          <a:ea typeface="ＭＳ Ｐゴシック"/>
        </a:defRPr>
      </a:lvl3pPr>
      <a:lvl4pPr algn="l">
        <a:spcBef>
          <a:spcPts val="0"/>
        </a:spcBef>
        <a:spcAft>
          <a:spcPts val="0"/>
        </a:spcAft>
        <a:defRPr sz="4450">
          <a:solidFill>
            <a:srgbClr val="C1EEFF"/>
          </a:solidFill>
          <a:latin typeface="Consolas"/>
          <a:ea typeface="ＭＳ Ｐゴシック"/>
        </a:defRPr>
      </a:lvl4pPr>
      <a:lvl5pPr algn="l">
        <a:spcBef>
          <a:spcPts val="0"/>
        </a:spcBef>
        <a:spcAft>
          <a:spcPts val="0"/>
        </a:spcAft>
        <a:defRPr sz="4450">
          <a:solidFill>
            <a:srgbClr val="C1EEFF"/>
          </a:solidFill>
          <a:latin typeface="Consolas"/>
          <a:ea typeface="ＭＳ Ｐゴシック"/>
        </a:defRPr>
      </a:lvl5pPr>
      <a:lvl6pPr marL="507994" algn="l">
        <a:spcBef>
          <a:spcPts val="0"/>
        </a:spcBef>
        <a:spcAft>
          <a:spcPts val="0"/>
        </a:spcAft>
        <a:defRPr sz="4450">
          <a:solidFill>
            <a:srgbClr val="C1EEFF"/>
          </a:solidFill>
          <a:latin typeface="Consolas"/>
          <a:ea typeface="ＭＳ Ｐゴシック"/>
        </a:defRPr>
      </a:lvl6pPr>
      <a:lvl7pPr marL="1015989" algn="l">
        <a:spcBef>
          <a:spcPts val="0"/>
        </a:spcBef>
        <a:spcAft>
          <a:spcPts val="0"/>
        </a:spcAft>
        <a:defRPr sz="4450">
          <a:solidFill>
            <a:srgbClr val="C1EEFF"/>
          </a:solidFill>
          <a:latin typeface="Consolas"/>
          <a:ea typeface="ＭＳ Ｐゴシック"/>
        </a:defRPr>
      </a:lvl7pPr>
      <a:lvl8pPr marL="1523985" algn="l">
        <a:spcBef>
          <a:spcPts val="0"/>
        </a:spcBef>
        <a:spcAft>
          <a:spcPts val="0"/>
        </a:spcAft>
        <a:defRPr sz="4450">
          <a:solidFill>
            <a:srgbClr val="C1EEFF"/>
          </a:solidFill>
          <a:latin typeface="Consolas"/>
          <a:ea typeface="ＭＳ Ｐゴシック"/>
        </a:defRPr>
      </a:lvl8pPr>
      <a:lvl9pPr marL="2031979" algn="l">
        <a:spcBef>
          <a:spcPts val="0"/>
        </a:spcBef>
        <a:spcAft>
          <a:spcPts val="0"/>
        </a:spcAft>
        <a:defRPr sz="4450">
          <a:solidFill>
            <a:srgbClr val="C1EEFF"/>
          </a:solidFill>
          <a:latin typeface="Consolas"/>
          <a:ea typeface="ＭＳ Ｐゴシック"/>
        </a:defRPr>
      </a:lvl9pPr>
    </p:titleStyle>
    <p:bodyStyle>
      <a:lvl1pPr marL="456843" indent="-380996" algn="l">
        <a:spcBef>
          <a:spcPts val="778"/>
        </a:spcBef>
        <a:spcAft>
          <a:spcPts val="0"/>
        </a:spcAft>
        <a:buClr>
          <a:schemeClr val="tx2"/>
        </a:buClr>
        <a:buSzPct val="95000"/>
        <a:buFont typeface="Wingdings"/>
        <a:buChar char=""/>
        <a:defRPr sz="3350">
          <a:solidFill>
            <a:schemeClr val="tx1"/>
          </a:solidFill>
          <a:latin typeface="+mn-lt"/>
          <a:ea typeface="ＭＳ Ｐゴシック"/>
          <a:cs typeface="+mn-cs"/>
        </a:defRPr>
      </a:lvl1pPr>
      <a:lvl2pPr marL="821964" indent="-317497" algn="l">
        <a:spcBef>
          <a:spcPts val="0"/>
        </a:spcBef>
        <a:spcAft>
          <a:spcPts val="0"/>
        </a:spcAft>
        <a:buClr>
          <a:schemeClr val="accent2"/>
        </a:buClr>
        <a:buSzPct val="90000"/>
        <a:buFont typeface="Wingdings"/>
        <a:buChar char=""/>
        <a:defRPr sz="2900">
          <a:solidFill>
            <a:schemeClr val="tx1"/>
          </a:solidFill>
          <a:latin typeface="+mn-lt"/>
          <a:ea typeface="ＭＳ Ｐゴシック"/>
          <a:cs typeface="+mn-cs"/>
        </a:defRPr>
      </a:lvl2pPr>
      <a:lvl3pPr marL="1105948" indent="-253997" algn="l">
        <a:spcBef>
          <a:spcPts val="0"/>
        </a:spcBef>
        <a:spcAft>
          <a:spcPts val="0"/>
        </a:spcAft>
        <a:buClr>
          <a:schemeClr val="accent2"/>
        </a:buClr>
        <a:buFont typeface="Wingdings 2"/>
        <a:buChar char=""/>
        <a:defRPr sz="2650">
          <a:solidFill>
            <a:schemeClr val="tx1"/>
          </a:solidFill>
          <a:latin typeface="+mn-lt"/>
          <a:ea typeface="ＭＳ Ｐゴシック"/>
          <a:cs typeface="+mn-cs"/>
        </a:defRPr>
      </a:lvl3pPr>
      <a:lvl4pPr marL="1400514" indent="-253997" algn="l">
        <a:spcBef>
          <a:spcPts val="0"/>
        </a:spcBef>
        <a:spcAft>
          <a:spcPts val="0"/>
        </a:spcAft>
        <a:buClr>
          <a:srgbClr val="FEB80A"/>
        </a:buClr>
        <a:buFont typeface="Wingdings 3"/>
        <a:buChar char=""/>
        <a:defRPr sz="2450">
          <a:solidFill>
            <a:schemeClr val="tx1"/>
          </a:solidFill>
          <a:latin typeface="+mn-lt"/>
          <a:ea typeface="ＭＳ Ｐゴシック"/>
          <a:cs typeface="+mn-cs"/>
        </a:defRPr>
      </a:lvl4pPr>
      <a:lvl5pPr marL="1645692" indent="-232831" algn="l">
        <a:spcBef>
          <a:spcPts val="0"/>
        </a:spcBef>
        <a:spcAft>
          <a:spcPts val="0"/>
        </a:spcAft>
        <a:buClr>
          <a:srgbClr val="FEB80A"/>
        </a:buClr>
        <a:buFont typeface="Wingdings 2"/>
        <a:buChar char=""/>
        <a:defRPr sz="2200">
          <a:solidFill>
            <a:schemeClr val="tx1"/>
          </a:solidFill>
          <a:latin typeface="+mn-lt"/>
          <a:ea typeface="ＭＳ Ｐゴシック"/>
          <a:cs typeface="+mn-cs"/>
        </a:defRPr>
      </a:lvl5pPr>
      <a:lvl6pPr marL="1899901" indent="-233678" algn="l">
        <a:spcBef>
          <a:spcPts val="0"/>
        </a:spcBef>
        <a:buClr>
          <a:schemeClr val="accent3"/>
        </a:buClr>
        <a:buFont typeface="Wingdings 2"/>
        <a:buChar char=""/>
        <a:defRPr sz="2000">
          <a:solidFill>
            <a:schemeClr val="tx1"/>
          </a:solidFill>
          <a:latin typeface="+mn-lt"/>
          <a:ea typeface="+mn-ea"/>
          <a:cs typeface="+mn-cs"/>
        </a:defRPr>
      </a:lvl6pPr>
      <a:lvl7pPr marL="2113259" indent="-203198" algn="l">
        <a:spcBef>
          <a:spcPts val="0"/>
        </a:spcBef>
        <a:buClr>
          <a:schemeClr val="accent4"/>
        </a:buClr>
        <a:buFont typeface="Wingdings 2"/>
        <a:buChar char=""/>
        <a:defRPr sz="1800">
          <a:solidFill>
            <a:schemeClr val="tx1"/>
          </a:solidFill>
          <a:latin typeface="+mn-lt"/>
          <a:ea typeface="+mn-ea"/>
          <a:cs typeface="+mn-cs"/>
        </a:defRPr>
      </a:lvl7pPr>
      <a:lvl8pPr marL="2326617" indent="-203198" algn="l">
        <a:spcBef>
          <a:spcPts val="0"/>
        </a:spcBef>
        <a:buClr>
          <a:schemeClr val="accent4"/>
        </a:buClr>
        <a:buFont typeface="Wingdings 2"/>
        <a:buChar char=""/>
        <a:defRPr sz="1800">
          <a:solidFill>
            <a:schemeClr val="tx1"/>
          </a:solidFill>
          <a:latin typeface="+mn-lt"/>
          <a:ea typeface="+mn-ea"/>
          <a:cs typeface="+mn-cs"/>
        </a:defRPr>
      </a:lvl8pPr>
      <a:lvl9pPr marL="2539975" indent="-203198" algn="l">
        <a:spcBef>
          <a:spcPts val="0"/>
        </a:spcBef>
        <a:buClr>
          <a:schemeClr val="accent4"/>
        </a:buClr>
        <a:buFont typeface="Wingdings 2"/>
        <a:buChar char=""/>
        <a:defRPr sz="1800">
          <a:solidFill>
            <a:schemeClr val="tx1"/>
          </a:solidFill>
          <a:latin typeface="+mn-lt"/>
          <a:ea typeface="+mn-ea"/>
          <a:cs typeface="+mn-cs"/>
        </a:defRPr>
      </a:lvl9pPr>
    </p:bodyStyle>
    <p:otherStyle>
      <a:lvl1pPr marL="0" algn="l">
        <a:defRPr>
          <a:solidFill>
            <a:schemeClr val="tx1"/>
          </a:solidFill>
          <a:latin typeface="+mn-lt"/>
          <a:ea typeface="+mn-ea"/>
          <a:cs typeface="+mn-cs"/>
        </a:defRPr>
      </a:lvl1pPr>
      <a:lvl2pPr marL="507994" algn="l">
        <a:defRPr>
          <a:solidFill>
            <a:schemeClr val="tx1"/>
          </a:solidFill>
          <a:latin typeface="+mn-lt"/>
          <a:ea typeface="+mn-ea"/>
          <a:cs typeface="+mn-cs"/>
        </a:defRPr>
      </a:lvl2pPr>
      <a:lvl3pPr marL="1015989" algn="l">
        <a:defRPr>
          <a:solidFill>
            <a:schemeClr val="tx1"/>
          </a:solidFill>
          <a:latin typeface="+mn-lt"/>
          <a:ea typeface="+mn-ea"/>
          <a:cs typeface="+mn-cs"/>
        </a:defRPr>
      </a:lvl3pPr>
      <a:lvl4pPr marL="1523985" algn="l">
        <a:defRPr>
          <a:solidFill>
            <a:schemeClr val="tx1"/>
          </a:solidFill>
          <a:latin typeface="+mn-lt"/>
          <a:ea typeface="+mn-ea"/>
          <a:cs typeface="+mn-cs"/>
        </a:defRPr>
      </a:lvl4pPr>
      <a:lvl5pPr marL="2031979" algn="l">
        <a:defRPr>
          <a:solidFill>
            <a:schemeClr val="tx1"/>
          </a:solidFill>
          <a:latin typeface="+mn-lt"/>
          <a:ea typeface="+mn-ea"/>
          <a:cs typeface="+mn-cs"/>
        </a:defRPr>
      </a:lvl5pPr>
      <a:lvl6pPr marL="2539975" algn="l">
        <a:defRPr>
          <a:solidFill>
            <a:schemeClr val="tx1"/>
          </a:solidFill>
          <a:latin typeface="+mn-lt"/>
          <a:ea typeface="+mn-ea"/>
          <a:cs typeface="+mn-cs"/>
        </a:defRPr>
      </a:lvl6pPr>
      <a:lvl7pPr marL="3047970" algn="l">
        <a:defRPr>
          <a:solidFill>
            <a:schemeClr val="tx1"/>
          </a:solidFill>
          <a:latin typeface="+mn-lt"/>
          <a:ea typeface="+mn-ea"/>
          <a:cs typeface="+mn-cs"/>
        </a:defRPr>
      </a:lvl7pPr>
      <a:lvl8pPr marL="3555964" algn="l">
        <a:defRPr>
          <a:solidFill>
            <a:schemeClr val="tx1"/>
          </a:solidFill>
          <a:latin typeface="+mn-lt"/>
          <a:ea typeface="+mn-ea"/>
          <a:cs typeface="+mn-cs"/>
        </a:defRPr>
      </a:lvl8pPr>
      <a:lvl9pPr marL="4063959" algn="l">
        <a:defRPr>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4" name="Rectangle 2"/>
          <p:cNvSpPr>
            <a:spLocks noGrp="1" noChangeArrowheads="1"/>
          </p:cNvSpPr>
          <p:nvPr>
            <p:ph type="ftr" sz="quarter" idx="3"/>
          </p:nvPr>
        </p:nvSpPr>
        <p:spPr bwMode="auto">
          <a:xfrm>
            <a:off x="3471334" y="6942667"/>
            <a:ext cx="3217333" cy="508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a:defRPr sz="1350">
                <a:latin typeface="Arial"/>
                <a:ea typeface="+mn-ea"/>
                <a:cs typeface="+mn-cs"/>
              </a:defRPr>
            </a:lvl1pPr>
          </a:lstStyle>
          <a:p>
            <a:pPr>
              <a:defRPr/>
            </a:pPr>
            <a:r>
              <a:rPr lang="en-US"/>
              <a:t>Nigel Watson / Birmingham Univ.</a:t>
            </a:r>
            <a:endParaRPr/>
          </a:p>
        </p:txBody>
      </p:sp>
      <p:sp>
        <p:nvSpPr>
          <p:cNvPr id="5" name="Rectangle 3"/>
          <p:cNvSpPr>
            <a:spLocks noGrp="1" noChangeArrowheads="1"/>
          </p:cNvSpPr>
          <p:nvPr>
            <p:ph type="sldNum" sz="quarter" idx="4"/>
          </p:nvPr>
        </p:nvSpPr>
        <p:spPr bwMode="auto">
          <a:xfrm>
            <a:off x="7281333" y="6942667"/>
            <a:ext cx="2370667" cy="508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350">
                <a:latin typeface="Arial Black"/>
              </a:defRPr>
            </a:lvl1pPr>
          </a:lstStyle>
          <a:p>
            <a:pPr>
              <a:defRPr/>
            </a:pPr>
            <a:fld id="{1EE46A62-2B73-A94A-9725-6BD692258263}" type="slidenum">
              <a:rPr lang="en-US"/>
              <a:t>‹#›</a:t>
            </a:fld>
            <a:endParaRPr lang="en-US"/>
          </a:p>
        </p:txBody>
      </p:sp>
      <p:grpSp>
        <p:nvGrpSpPr>
          <p:cNvPr id="6" name="Group 4"/>
          <p:cNvGrpSpPr/>
          <p:nvPr/>
        </p:nvGrpSpPr>
        <p:grpSpPr bwMode="auto">
          <a:xfrm>
            <a:off x="0" y="0"/>
            <a:ext cx="10160000" cy="606778"/>
            <a:chOff x="0" y="0"/>
            <a:chExt cx="5760" cy="344"/>
          </a:xfrm>
        </p:grpSpPr>
        <p:sp>
          <p:nvSpPr>
            <p:cNvPr id="7"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p:spPr>
          <p:txBody>
            <a:bodyPr wrap="none" anchor="ct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ctr">
                <a:defRPr/>
              </a:pPr>
              <a:endParaRPr lang="en-US" sz="2650">
                <a:latin typeface="Times New Roman"/>
              </a:endParaRPr>
            </a:p>
          </p:txBody>
        </p:sp>
        <p:sp>
          <p:nvSpPr>
            <p:cNvPr id="8"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9" name="Rectangle 7"/>
            <p:cNvSpPr>
              <a:spLocks noChangeArrowheads="1"/>
            </p:cNvSpPr>
            <p:nvPr/>
          </p:nvSpPr>
          <p:spPr bwMode="auto">
            <a:xfrm>
              <a:off x="258" y="85"/>
              <a:ext cx="87" cy="88"/>
            </a:xfrm>
            <a:prstGeom prst="rect">
              <a:avLst/>
            </a:prstGeom>
            <a:solidFill>
              <a:schemeClr val="folHlink"/>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000">
                <a:solidFill>
                  <a:schemeClr val="hlink"/>
                </a:solidFill>
              </a:endParaRPr>
            </a:p>
          </p:txBody>
        </p:sp>
        <p:sp>
          <p:nvSpPr>
            <p:cNvPr id="10" name="Rectangle 8"/>
            <p:cNvSpPr>
              <a:spLocks noChangeArrowheads="1"/>
            </p:cNvSpPr>
            <p:nvPr/>
          </p:nvSpPr>
          <p:spPr bwMode="auto">
            <a:xfrm>
              <a:off x="345" y="0"/>
              <a:ext cx="88" cy="87"/>
            </a:xfrm>
            <a:prstGeom prst="rect">
              <a:avLst/>
            </a:prstGeom>
            <a:solidFill>
              <a:schemeClr val="folHlink"/>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000">
                <a:solidFill>
                  <a:schemeClr val="hlink"/>
                </a:solidFill>
              </a:endParaRPr>
            </a:p>
          </p:txBody>
        </p:sp>
        <p:sp>
          <p:nvSpPr>
            <p:cNvPr id="11" name="Rectangle 9"/>
            <p:cNvSpPr>
              <a:spLocks noChangeArrowheads="1"/>
            </p:cNvSpPr>
            <p:nvPr/>
          </p:nvSpPr>
          <p:spPr bwMode="auto">
            <a:xfrm>
              <a:off x="345" y="85"/>
              <a:ext cx="88" cy="88"/>
            </a:xfrm>
            <a:prstGeom prst="rect">
              <a:avLst/>
            </a:prstGeom>
            <a:solidFill>
              <a:schemeClr val="accent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000">
                <a:solidFill>
                  <a:schemeClr val="accent2"/>
                </a:solidFill>
              </a:endParaRPr>
            </a:p>
          </p:txBody>
        </p:sp>
        <p:sp>
          <p:nvSpPr>
            <p:cNvPr id="12" name="Rectangle 10"/>
            <p:cNvSpPr>
              <a:spLocks noChangeArrowheads="1"/>
            </p:cNvSpPr>
            <p:nvPr/>
          </p:nvSpPr>
          <p:spPr bwMode="auto">
            <a:xfrm>
              <a:off x="173" y="173"/>
              <a:ext cx="86" cy="87"/>
            </a:xfrm>
            <a:prstGeom prst="rect">
              <a:avLst/>
            </a:prstGeom>
            <a:solidFill>
              <a:schemeClr val="folHlink"/>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000">
                <a:solidFill>
                  <a:schemeClr val="hlink"/>
                </a:solidFill>
              </a:endParaRPr>
            </a:p>
          </p:txBody>
        </p:sp>
        <p:sp>
          <p:nvSpPr>
            <p:cNvPr id="13" name="Rectangle 11"/>
            <p:cNvSpPr>
              <a:spLocks noChangeArrowheads="1"/>
            </p:cNvSpPr>
            <p:nvPr/>
          </p:nvSpPr>
          <p:spPr bwMode="auto">
            <a:xfrm>
              <a:off x="83" y="86"/>
              <a:ext cx="88" cy="87"/>
            </a:xfrm>
            <a:prstGeom prst="rect">
              <a:avLst/>
            </a:prstGeom>
            <a:solidFill>
              <a:schemeClr val="bg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650">
                <a:latin typeface="Times New Roman"/>
              </a:endParaRPr>
            </a:p>
          </p:txBody>
        </p:sp>
        <p:sp>
          <p:nvSpPr>
            <p:cNvPr id="14" name="Rectangle 12"/>
            <p:cNvSpPr>
              <a:spLocks noChangeArrowheads="1"/>
            </p:cNvSpPr>
            <p:nvPr/>
          </p:nvSpPr>
          <p:spPr bwMode="auto">
            <a:xfrm>
              <a:off x="258" y="171"/>
              <a:ext cx="87" cy="87"/>
            </a:xfrm>
            <a:prstGeom prst="rect">
              <a:avLst/>
            </a:prstGeom>
            <a:solidFill>
              <a:schemeClr val="accent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000">
                <a:solidFill>
                  <a:schemeClr val="accent2"/>
                </a:solidFill>
              </a:endParaRPr>
            </a:p>
          </p:txBody>
        </p:sp>
        <p:sp>
          <p:nvSpPr>
            <p:cNvPr id="15" name="Rectangle 13"/>
            <p:cNvSpPr>
              <a:spLocks noChangeArrowheads="1"/>
            </p:cNvSpPr>
            <p:nvPr/>
          </p:nvSpPr>
          <p:spPr bwMode="auto">
            <a:xfrm>
              <a:off x="173" y="258"/>
              <a:ext cx="86" cy="86"/>
            </a:xfrm>
            <a:prstGeom prst="rect">
              <a:avLst/>
            </a:prstGeom>
            <a:solidFill>
              <a:schemeClr val="accent2"/>
            </a:solidFill>
            <a:ln>
              <a:noFill/>
            </a:ln>
          </p:spPr>
          <p:txBody>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endParaRPr lang="en-US" sz="2000">
                <a:solidFill>
                  <a:schemeClr val="accent2"/>
                </a:solidFill>
              </a:endParaRPr>
            </a:p>
          </p:txBody>
        </p:sp>
      </p:grpSp>
      <p:sp>
        <p:nvSpPr>
          <p:cNvPr id="16" name="Rectangle 14"/>
          <p:cNvSpPr>
            <a:spLocks noGrp="1" noChangeArrowheads="1"/>
          </p:cNvSpPr>
          <p:nvPr>
            <p:ph type="title"/>
          </p:nvPr>
        </p:nvSpPr>
        <p:spPr bwMode="auto">
          <a:xfrm>
            <a:off x="508000" y="508000"/>
            <a:ext cx="9144000" cy="1524000"/>
          </a:xfrm>
          <a:prstGeom prst="rect">
            <a:avLst/>
          </a:prstGeom>
          <a:noFill/>
          <a:ln>
            <a:noFill/>
          </a:ln>
        </p:spPr>
        <p:txBody>
          <a:bodyPr vert="horz" wrap="square" lIns="91440" tIns="45720" rIns="91440" bIns="45720" numCol="1" anchor="ctr" anchorCtr="0" compatLnSpc="1">
            <a:prstTxWarp prst="textNoShape">
              <a:avLst/>
            </a:prstTxWarp>
          </a:bodyPr>
          <a:lstStyle/>
          <a:p>
            <a:pPr lvl="0">
              <a:defRPr/>
            </a:pPr>
            <a:r>
              <a:rPr lang="en-US"/>
              <a:t>Cliquez pour modifier le style du titre</a:t>
            </a:r>
            <a:endParaRPr/>
          </a:p>
        </p:txBody>
      </p:sp>
      <p:sp>
        <p:nvSpPr>
          <p:cNvPr id="17" name="Rectangle 15"/>
          <p:cNvSpPr>
            <a:spLocks noGrp="1" noChangeArrowheads="1"/>
          </p:cNvSpPr>
          <p:nvPr>
            <p:ph type="body" idx="1"/>
          </p:nvPr>
        </p:nvSpPr>
        <p:spPr bwMode="auto">
          <a:xfrm>
            <a:off x="508000" y="2201333"/>
            <a:ext cx="9144000" cy="4318000"/>
          </a:xfrm>
          <a:prstGeom prst="rect">
            <a:avLst/>
          </a:prstGeom>
          <a:noFill/>
          <a:ln>
            <a:noFill/>
          </a:ln>
        </p:spPr>
        <p:txBody>
          <a:bodyPr vert="horz" wrap="square" lIns="91440" tIns="45720" rIns="91440" bIns="45720" numCol="1" anchor="t" anchorCtr="0" compatLnSpc="1">
            <a:prstTxWarp prst="textNoShape">
              <a:avLst/>
            </a:prstTxWarp>
          </a:bodyPr>
          <a:lstStyle/>
          <a:p>
            <a:pPr lvl="0">
              <a:defRPr/>
            </a:pPr>
            <a:r>
              <a:rPr lang="en-US"/>
              <a:t>Cliquez pour modifier les styles du texte du masque</a:t>
            </a:r>
            <a:endParaRPr/>
          </a:p>
          <a:p>
            <a:pPr lvl="1">
              <a:defRPr/>
            </a:pPr>
            <a:r>
              <a:rPr lang="en-US"/>
              <a:t>Deuxième niveau</a:t>
            </a:r>
            <a:endParaRPr/>
          </a:p>
          <a:p>
            <a:pPr lvl="2">
              <a:defRPr/>
            </a:pPr>
            <a:r>
              <a:rPr lang="en-US"/>
              <a:t>Troisième niveau</a:t>
            </a:r>
            <a:endParaRPr/>
          </a:p>
          <a:p>
            <a:pPr lvl="3">
              <a:defRPr/>
            </a:pPr>
            <a:r>
              <a:rPr lang="en-US"/>
              <a:t>Quatrième niveau</a:t>
            </a:r>
            <a:endParaRPr/>
          </a:p>
          <a:p>
            <a:pPr lvl="4">
              <a:defRPr/>
            </a:pPr>
            <a:r>
              <a:rPr lang="en-US"/>
              <a:t>Cinquième niveau</a:t>
            </a:r>
            <a:endParaRPr/>
          </a:p>
        </p:txBody>
      </p:sp>
      <p:sp>
        <p:nvSpPr>
          <p:cNvPr id="18" name="Rectangle 16"/>
          <p:cNvSpPr>
            <a:spLocks noGrp="1" noChangeArrowheads="1"/>
          </p:cNvSpPr>
          <p:nvPr>
            <p:ph type="dt" sz="half" idx="2"/>
          </p:nvPr>
        </p:nvSpPr>
        <p:spPr bwMode="auto">
          <a:xfrm>
            <a:off x="508000" y="6939139"/>
            <a:ext cx="2370667" cy="52916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350">
                <a:latin typeface="Arial"/>
                <a:ea typeface="+mn-ea"/>
                <a:cs typeface="+mn-cs"/>
              </a:defRPr>
            </a:lvl1pPr>
          </a:lstStyle>
          <a:p>
            <a:pPr>
              <a:defRPr/>
            </a:pPr>
            <a:r>
              <a:rPr lang="en-US"/>
              <a:t>LS3 ECAL, 07 Dec. 2015</a:t>
            </a:r>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sldNum="0" hdr="0"/>
  <p:txStyles>
    <p:titleStyle>
      <a:lvl1pPr algn="l">
        <a:spcBef>
          <a:spcPts val="0"/>
        </a:spcBef>
        <a:spcAft>
          <a:spcPts val="0"/>
        </a:spcAft>
        <a:defRPr sz="4900">
          <a:solidFill>
            <a:schemeClr val="tx1"/>
          </a:solidFill>
          <a:latin typeface="+mj-lt"/>
          <a:ea typeface="ＭＳ Ｐゴシック"/>
          <a:cs typeface="ＭＳ Ｐゴシック"/>
        </a:defRPr>
      </a:lvl1pPr>
      <a:lvl2pPr algn="l">
        <a:spcBef>
          <a:spcPts val="0"/>
        </a:spcBef>
        <a:spcAft>
          <a:spcPts val="0"/>
        </a:spcAft>
        <a:defRPr sz="4900">
          <a:solidFill>
            <a:schemeClr val="tx1"/>
          </a:solidFill>
          <a:latin typeface="Arial"/>
          <a:ea typeface="ＭＳ Ｐゴシック"/>
          <a:cs typeface="ＭＳ Ｐゴシック"/>
        </a:defRPr>
      </a:lvl2pPr>
      <a:lvl3pPr algn="l">
        <a:spcBef>
          <a:spcPts val="0"/>
        </a:spcBef>
        <a:spcAft>
          <a:spcPts val="0"/>
        </a:spcAft>
        <a:defRPr sz="4900">
          <a:solidFill>
            <a:schemeClr val="tx1"/>
          </a:solidFill>
          <a:latin typeface="Arial"/>
          <a:ea typeface="ＭＳ Ｐゴシック"/>
          <a:cs typeface="ＭＳ Ｐゴシック"/>
        </a:defRPr>
      </a:lvl3pPr>
      <a:lvl4pPr algn="l">
        <a:spcBef>
          <a:spcPts val="0"/>
        </a:spcBef>
        <a:spcAft>
          <a:spcPts val="0"/>
        </a:spcAft>
        <a:defRPr sz="4900">
          <a:solidFill>
            <a:schemeClr val="tx1"/>
          </a:solidFill>
          <a:latin typeface="Arial"/>
          <a:ea typeface="ＭＳ Ｐゴシック"/>
          <a:cs typeface="ＭＳ Ｐゴシック"/>
        </a:defRPr>
      </a:lvl4pPr>
      <a:lvl5pPr algn="l">
        <a:spcBef>
          <a:spcPts val="0"/>
        </a:spcBef>
        <a:spcAft>
          <a:spcPts val="0"/>
        </a:spcAft>
        <a:defRPr sz="4900">
          <a:solidFill>
            <a:schemeClr val="tx1"/>
          </a:solidFill>
          <a:latin typeface="Arial"/>
          <a:ea typeface="ＭＳ Ｐゴシック"/>
          <a:cs typeface="ＭＳ Ｐゴシック"/>
        </a:defRPr>
      </a:lvl5pPr>
      <a:lvl6pPr marL="507994" algn="l">
        <a:spcBef>
          <a:spcPts val="0"/>
        </a:spcBef>
        <a:spcAft>
          <a:spcPts val="0"/>
        </a:spcAft>
        <a:defRPr sz="4900">
          <a:solidFill>
            <a:schemeClr val="tx1"/>
          </a:solidFill>
          <a:latin typeface="Arial"/>
        </a:defRPr>
      </a:lvl6pPr>
      <a:lvl7pPr marL="1015989" algn="l">
        <a:spcBef>
          <a:spcPts val="0"/>
        </a:spcBef>
        <a:spcAft>
          <a:spcPts val="0"/>
        </a:spcAft>
        <a:defRPr sz="4900">
          <a:solidFill>
            <a:schemeClr val="tx1"/>
          </a:solidFill>
          <a:latin typeface="Arial"/>
        </a:defRPr>
      </a:lvl7pPr>
      <a:lvl8pPr marL="1523985" algn="l">
        <a:spcBef>
          <a:spcPts val="0"/>
        </a:spcBef>
        <a:spcAft>
          <a:spcPts val="0"/>
        </a:spcAft>
        <a:defRPr sz="4900">
          <a:solidFill>
            <a:schemeClr val="tx1"/>
          </a:solidFill>
          <a:latin typeface="Arial"/>
        </a:defRPr>
      </a:lvl8pPr>
      <a:lvl9pPr marL="2031979" algn="l">
        <a:spcBef>
          <a:spcPts val="0"/>
        </a:spcBef>
        <a:spcAft>
          <a:spcPts val="0"/>
        </a:spcAft>
        <a:defRPr sz="4900">
          <a:solidFill>
            <a:schemeClr val="tx1"/>
          </a:solidFill>
          <a:latin typeface="Arial"/>
        </a:defRPr>
      </a:lvl9pPr>
    </p:titleStyle>
    <p:bodyStyle>
      <a:lvl1pPr marL="380996" indent="-380996" algn="l">
        <a:spcBef>
          <a:spcPts val="0"/>
        </a:spcBef>
        <a:spcAft>
          <a:spcPts val="0"/>
        </a:spcAft>
        <a:buClr>
          <a:schemeClr val="bg2"/>
        </a:buClr>
        <a:buSzPct val="75000"/>
        <a:buFont typeface="Wingdings"/>
        <a:buChar char="n"/>
        <a:defRPr sz="3550">
          <a:solidFill>
            <a:schemeClr val="tx1"/>
          </a:solidFill>
          <a:latin typeface="+mn-lt"/>
          <a:ea typeface="ＭＳ Ｐゴシック"/>
          <a:cs typeface="ＭＳ Ｐゴシック"/>
        </a:defRPr>
      </a:lvl1pPr>
      <a:lvl2pPr marL="825492" indent="-317497" algn="l">
        <a:spcBef>
          <a:spcPts val="0"/>
        </a:spcBef>
        <a:spcAft>
          <a:spcPts val="0"/>
        </a:spcAft>
        <a:buClr>
          <a:schemeClr val="accent2"/>
        </a:buClr>
        <a:buSzPct val="80000"/>
        <a:buFont typeface="Wingdings"/>
        <a:buChar char="¨"/>
        <a:defRPr sz="3100">
          <a:solidFill>
            <a:schemeClr val="tx1"/>
          </a:solidFill>
          <a:latin typeface="+mn-lt"/>
          <a:ea typeface="ＭＳ Ｐゴシック"/>
        </a:defRPr>
      </a:lvl2pPr>
      <a:lvl3pPr marL="1269987" indent="-253997" algn="l">
        <a:spcBef>
          <a:spcPts val="0"/>
        </a:spcBef>
        <a:spcAft>
          <a:spcPts val="0"/>
        </a:spcAft>
        <a:buClr>
          <a:schemeClr val="bg2"/>
        </a:buClr>
        <a:buSzPct val="65000"/>
        <a:buFont typeface="Wingdings"/>
        <a:buChar char="n"/>
        <a:defRPr sz="2650">
          <a:solidFill>
            <a:schemeClr val="tx1"/>
          </a:solidFill>
          <a:latin typeface="+mn-lt"/>
          <a:ea typeface="ＭＳ Ｐゴシック"/>
        </a:defRPr>
      </a:lvl3pPr>
      <a:lvl4pPr marL="1777982" indent="-253997" algn="l">
        <a:spcBef>
          <a:spcPts val="0"/>
        </a:spcBef>
        <a:spcAft>
          <a:spcPts val="0"/>
        </a:spcAft>
        <a:buClr>
          <a:schemeClr val="accent2"/>
        </a:buClr>
        <a:buSzPct val="70000"/>
        <a:buFont typeface="Wingdings"/>
        <a:buChar char="¨"/>
        <a:defRPr sz="2200">
          <a:solidFill>
            <a:schemeClr val="tx1"/>
          </a:solidFill>
          <a:latin typeface="+mn-lt"/>
          <a:ea typeface="ＭＳ Ｐゴシック"/>
        </a:defRPr>
      </a:lvl4pPr>
      <a:lvl5pPr marL="2285977" indent="-253997" algn="l">
        <a:spcBef>
          <a:spcPts val="0"/>
        </a:spcBef>
        <a:spcAft>
          <a:spcPts val="0"/>
        </a:spcAft>
        <a:buClr>
          <a:schemeClr val="bg2"/>
        </a:buClr>
        <a:buFont typeface="Wingdings"/>
        <a:buChar char="§"/>
        <a:defRPr sz="2200">
          <a:solidFill>
            <a:schemeClr val="tx1"/>
          </a:solidFill>
          <a:latin typeface="+mn-lt"/>
          <a:ea typeface="ＭＳ Ｐゴシック"/>
        </a:defRPr>
      </a:lvl5pPr>
      <a:lvl6pPr marL="2793972" indent="-253997" algn="l">
        <a:spcBef>
          <a:spcPts val="0"/>
        </a:spcBef>
        <a:spcAft>
          <a:spcPts val="0"/>
        </a:spcAft>
        <a:buClr>
          <a:schemeClr val="bg2"/>
        </a:buClr>
        <a:buFont typeface="Wingdings"/>
        <a:buChar char="§"/>
        <a:defRPr sz="2200">
          <a:solidFill>
            <a:schemeClr val="tx1"/>
          </a:solidFill>
          <a:latin typeface="+mn-lt"/>
        </a:defRPr>
      </a:lvl6pPr>
      <a:lvl7pPr marL="3301967" indent="-253997" algn="l">
        <a:spcBef>
          <a:spcPts val="0"/>
        </a:spcBef>
        <a:spcAft>
          <a:spcPts val="0"/>
        </a:spcAft>
        <a:buClr>
          <a:schemeClr val="bg2"/>
        </a:buClr>
        <a:buFont typeface="Wingdings"/>
        <a:buChar char="§"/>
        <a:defRPr sz="2200">
          <a:solidFill>
            <a:schemeClr val="tx1"/>
          </a:solidFill>
          <a:latin typeface="+mn-lt"/>
        </a:defRPr>
      </a:lvl7pPr>
      <a:lvl8pPr marL="3809962" indent="-253997" algn="l">
        <a:spcBef>
          <a:spcPts val="0"/>
        </a:spcBef>
        <a:spcAft>
          <a:spcPts val="0"/>
        </a:spcAft>
        <a:buClr>
          <a:schemeClr val="bg2"/>
        </a:buClr>
        <a:buFont typeface="Wingdings"/>
        <a:buChar char="§"/>
        <a:defRPr sz="2200">
          <a:solidFill>
            <a:schemeClr val="tx1"/>
          </a:solidFill>
          <a:latin typeface="+mn-lt"/>
        </a:defRPr>
      </a:lvl8pPr>
      <a:lvl9pPr marL="4317957" indent="-253997" algn="l">
        <a:spcBef>
          <a:spcPts val="0"/>
        </a:spcBef>
        <a:spcAft>
          <a:spcPts val="0"/>
        </a:spcAft>
        <a:buClr>
          <a:schemeClr val="bg2"/>
        </a:buClr>
        <a:buFont typeface="Wingdings"/>
        <a:buChar char="§"/>
        <a:defRPr sz="2200">
          <a:solidFill>
            <a:schemeClr val="tx1"/>
          </a:solidFill>
          <a:latin typeface="+mn-lt"/>
        </a:defRPr>
      </a:lvl9pPr>
    </p:bodyStyle>
    <p:otherStyle>
      <a:defPPr>
        <a:defRPr lang="en-US"/>
      </a:defPPr>
      <a:lvl1pPr marL="0" algn="l" defTabSz="1015989">
        <a:defRPr sz="2000">
          <a:solidFill>
            <a:schemeClr val="tx1"/>
          </a:solidFill>
          <a:latin typeface="+mn-lt"/>
          <a:ea typeface="+mn-ea"/>
          <a:cs typeface="+mn-cs"/>
        </a:defRPr>
      </a:lvl1pPr>
      <a:lvl2pPr marL="507994" algn="l" defTabSz="1015989">
        <a:defRPr sz="2000">
          <a:solidFill>
            <a:schemeClr val="tx1"/>
          </a:solidFill>
          <a:latin typeface="+mn-lt"/>
          <a:ea typeface="+mn-ea"/>
          <a:cs typeface="+mn-cs"/>
        </a:defRPr>
      </a:lvl2pPr>
      <a:lvl3pPr marL="1015989" algn="l" defTabSz="1015989">
        <a:defRPr sz="2000">
          <a:solidFill>
            <a:schemeClr val="tx1"/>
          </a:solidFill>
          <a:latin typeface="+mn-lt"/>
          <a:ea typeface="+mn-ea"/>
          <a:cs typeface="+mn-cs"/>
        </a:defRPr>
      </a:lvl3pPr>
      <a:lvl4pPr marL="1523985" algn="l" defTabSz="1015989">
        <a:defRPr sz="2000">
          <a:solidFill>
            <a:schemeClr val="tx1"/>
          </a:solidFill>
          <a:latin typeface="+mn-lt"/>
          <a:ea typeface="+mn-ea"/>
          <a:cs typeface="+mn-cs"/>
        </a:defRPr>
      </a:lvl4pPr>
      <a:lvl5pPr marL="2031979" algn="l" defTabSz="1015989">
        <a:defRPr sz="2000">
          <a:solidFill>
            <a:schemeClr val="tx1"/>
          </a:solidFill>
          <a:latin typeface="+mn-lt"/>
          <a:ea typeface="+mn-ea"/>
          <a:cs typeface="+mn-cs"/>
        </a:defRPr>
      </a:lvl5pPr>
      <a:lvl6pPr marL="2539975" algn="l" defTabSz="1015989">
        <a:defRPr sz="2000">
          <a:solidFill>
            <a:schemeClr val="tx1"/>
          </a:solidFill>
          <a:latin typeface="+mn-lt"/>
          <a:ea typeface="+mn-ea"/>
          <a:cs typeface="+mn-cs"/>
        </a:defRPr>
      </a:lvl6pPr>
      <a:lvl7pPr marL="3047970" algn="l" defTabSz="1015989">
        <a:defRPr sz="2000">
          <a:solidFill>
            <a:schemeClr val="tx1"/>
          </a:solidFill>
          <a:latin typeface="+mn-lt"/>
          <a:ea typeface="+mn-ea"/>
          <a:cs typeface="+mn-cs"/>
        </a:defRPr>
      </a:lvl7pPr>
      <a:lvl8pPr marL="3555964" algn="l" defTabSz="1015989">
        <a:defRPr sz="2000">
          <a:solidFill>
            <a:schemeClr val="tx1"/>
          </a:solidFill>
          <a:latin typeface="+mn-lt"/>
          <a:ea typeface="+mn-ea"/>
          <a:cs typeface="+mn-cs"/>
        </a:defRPr>
      </a:lvl8pPr>
      <a:lvl9pPr marL="4063959" algn="l" defTabSz="1015989">
        <a:defRPr sz="20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7.xml"/><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hyperlink" Target="https://www.snowmass21.org/docs/files/summaries/IF/SNOWMASS21-IF6_IF0-067.pdf" TargetMode="External"/><Relationship Id="rId2" Type="http://schemas.openxmlformats.org/officeDocument/2006/relationships/image" Target="../media/image28.tiff"/><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onference.ippp.dur.ac.uk/event/933/contributions/4935/attachments/3979/4589/FCC_DualReadoutCaloPPT-FSNW.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g"/><Relationship Id="rId7" Type="http://schemas.openxmlformats.org/officeDocument/2006/relationships/image" Target="../media/image13.png"/><Relationship Id="rId12"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0.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hyperlink" Target="https://twiki.cern.ch/twiki/bin/view/CALICE/" TargetMode="External"/><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9.xml"/><Relationship Id="rId6" Type="http://schemas.openxmlformats.org/officeDocument/2006/relationships/image" Target="../media/image5.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44500" y="137592"/>
            <a:ext cx="9271000" cy="2476501"/>
          </a:xfrm>
        </p:spPr>
        <p:txBody>
          <a:bodyPr/>
          <a:lstStyle/>
          <a:p>
            <a:pPr>
              <a:defRPr/>
            </a:pPr>
            <a:r>
              <a:rPr lang="en-US" dirty="0"/>
              <a:t>Calorimetry</a:t>
            </a:r>
            <a:endParaRPr dirty="0"/>
          </a:p>
        </p:txBody>
      </p:sp>
      <p:sp>
        <p:nvSpPr>
          <p:cNvPr id="5" name="Text Placeholder 2"/>
          <p:cNvSpPr>
            <a:spLocks noGrp="1"/>
          </p:cNvSpPr>
          <p:nvPr>
            <p:ph type="body" sz="quarter" idx="1"/>
          </p:nvPr>
        </p:nvSpPr>
        <p:spPr bwMode="auto">
          <a:xfrm>
            <a:off x="444500" y="2657872"/>
            <a:ext cx="9271000" cy="1574800"/>
          </a:xfrm>
        </p:spPr>
        <p:txBody>
          <a:bodyPr/>
          <a:lstStyle/>
          <a:p>
            <a:pPr>
              <a:defRPr/>
            </a:pPr>
            <a:r>
              <a:rPr lang="en-US" u="sng" dirty="0"/>
              <a:t>Nigel Watson </a:t>
            </a:r>
            <a:r>
              <a:rPr lang="en-US" dirty="0"/>
              <a:t>(University of Birmingham)</a:t>
            </a:r>
          </a:p>
          <a:p>
            <a:pPr>
              <a:defRPr/>
            </a:pPr>
            <a:r>
              <a:rPr lang="en-US" dirty="0"/>
              <a:t>Fabrizio Salvatore (University of Sussex)</a:t>
            </a:r>
          </a:p>
          <a:p>
            <a:pPr>
              <a:defRPr/>
            </a:pPr>
            <a:endParaRPr dirty="0"/>
          </a:p>
        </p:txBody>
      </p:sp>
      <p:pic>
        <p:nvPicPr>
          <p:cNvPr id="6" name="Picture 3" descr="1_new_crest"/>
          <p:cNvPicPr>
            <a:picLocks noChangeAspect="1" noChangeArrowheads="1"/>
          </p:cNvPicPr>
          <p:nvPr/>
        </p:nvPicPr>
        <p:blipFill>
          <a:blip r:embed="rId2"/>
          <a:stretch/>
        </p:blipFill>
        <p:spPr bwMode="auto">
          <a:xfrm>
            <a:off x="0" y="26362"/>
            <a:ext cx="1097528" cy="1097528"/>
          </a:xfrm>
          <a:prstGeom prst="rect">
            <a:avLst/>
          </a:prstGeom>
          <a:noFill/>
          <a:ln>
            <a:noFill/>
          </a:ln>
        </p:spPr>
      </p:pic>
      <p:pic>
        <p:nvPicPr>
          <p:cNvPr id="7" name="Image" descr="Image">
            <a:extLst>
              <a:ext uri="{FF2B5EF4-FFF2-40B4-BE49-F238E27FC236}">
                <a16:creationId xmlns:a16="http://schemas.microsoft.com/office/drawing/2014/main" id="{E301E8F6-25BF-B745-B48A-5169305E9FA3}"/>
              </a:ext>
            </a:extLst>
          </p:cNvPr>
          <p:cNvPicPr>
            <a:picLocks noChangeAspect="1"/>
          </p:cNvPicPr>
          <p:nvPr/>
        </p:nvPicPr>
        <p:blipFill>
          <a:blip r:embed="rId3"/>
          <a:stretch/>
        </p:blipFill>
        <p:spPr bwMode="auto">
          <a:xfrm>
            <a:off x="183456" y="3882008"/>
            <a:ext cx="6853500" cy="2232248"/>
          </a:xfrm>
          <a:prstGeom prst="rect">
            <a:avLst/>
          </a:prstGeom>
          <a:ln w="12700">
            <a:miter lim="400000"/>
          </a:ln>
        </p:spPr>
      </p:pic>
      <p:pic>
        <p:nvPicPr>
          <p:cNvPr id="8" name="Image" descr="Image">
            <a:extLst>
              <a:ext uri="{FF2B5EF4-FFF2-40B4-BE49-F238E27FC236}">
                <a16:creationId xmlns:a16="http://schemas.microsoft.com/office/drawing/2014/main" id="{542A1F62-99BF-7D49-96A4-11BD16273BB4}"/>
              </a:ext>
            </a:extLst>
          </p:cNvPr>
          <p:cNvPicPr>
            <a:picLocks noChangeAspect="1"/>
          </p:cNvPicPr>
          <p:nvPr/>
        </p:nvPicPr>
        <p:blipFill>
          <a:blip r:embed="rId4"/>
          <a:stretch/>
        </p:blipFill>
        <p:spPr bwMode="auto">
          <a:xfrm>
            <a:off x="4650024" y="6033736"/>
            <a:ext cx="5470536" cy="1592688"/>
          </a:xfrm>
          <a:prstGeom prst="rect">
            <a:avLst/>
          </a:prstGeom>
          <a:ln w="12700">
            <a:miter lim="400000"/>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endParaRPr/>
          </a:p>
        </p:txBody>
      </p:sp>
      <p:pic>
        <p:nvPicPr>
          <p:cNvPr id="5" name="Content Placeholder 4"/>
          <p:cNvPicPr>
            <a:picLocks noGrp="1" noChangeAspect="1"/>
          </p:cNvPicPr>
          <p:nvPr>
            <p:ph idx="1"/>
          </p:nvPr>
        </p:nvPicPr>
        <p:blipFill>
          <a:blip r:embed="rId3"/>
          <a:stretch/>
        </p:blipFill>
        <p:spPr bwMode="auto">
          <a:xfrm>
            <a:off x="9399" y="-3056"/>
            <a:ext cx="10141200" cy="7606800"/>
          </a:xfrm>
          <a:prstGeom prst="rect">
            <a:avLst/>
          </a:prstGeom>
        </p:spPr>
      </p:pic>
      <p:sp>
        <p:nvSpPr>
          <p:cNvPr id="6" name="Rectangle 5"/>
          <p:cNvSpPr/>
          <p:nvPr/>
        </p:nvSpPr>
        <p:spPr bwMode="auto">
          <a:xfrm>
            <a:off x="-320249" y="6942666"/>
            <a:ext cx="2440780" cy="35718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1600"/>
              <a:t>[c/o Phil Allport]</a:t>
            </a:r>
            <a:endParaRPr/>
          </a:p>
        </p:txBody>
      </p:sp>
      <p:sp>
        <p:nvSpPr>
          <p:cNvPr id="7" name="Rectangle 6"/>
          <p:cNvSpPr/>
          <p:nvPr/>
        </p:nvSpPr>
        <p:spPr bwMode="auto">
          <a:xfrm>
            <a:off x="5930530" y="4386064"/>
            <a:ext cx="4179094" cy="1245258"/>
          </a:xfrm>
          <a:prstGeom prst="rect">
            <a:avLst/>
          </a:prstGeom>
          <a:solidFill>
            <a:schemeClr val="bg1"/>
          </a:solidFill>
          <a:ln w="38099">
            <a:solidFill>
              <a:srgbClr val="F068E5"/>
            </a:solidFill>
            <a:prstDash val="solid"/>
          </a:ln>
        </p:spPr>
        <p:txBody>
          <a:bodyPr vertOverflow="overflow" horzOverflow="clip" vert="horz" wrap="square" lIns="91440" tIns="45720" rIns="91440" bIns="45720" numCol="1" spcCol="0" rtlCol="0" fromWordArt="0" anchor="t" anchorCtr="0" forceAA="0" compatLnSpc="0">
            <a:noAutofit/>
          </a:bodyPr>
          <a:lstStyle/>
          <a:p>
            <a:pPr>
              <a:defRPr/>
            </a:pPr>
            <a:r>
              <a:rPr sz="2000" dirty="0"/>
              <a:t>Successor to original UK R&amp;D on DECAL, now using 48 ALPIDE sensors.  Birmingham group involved</a:t>
            </a:r>
          </a:p>
        </p:txBody>
      </p:sp>
      <p:sp>
        <p:nvSpPr>
          <p:cNvPr id="10" name="TB activities:…">
            <a:extLst>
              <a:ext uri="{FF2B5EF4-FFF2-40B4-BE49-F238E27FC236}">
                <a16:creationId xmlns:a16="http://schemas.microsoft.com/office/drawing/2014/main" id="{7427CE87-60DE-CE4D-98CA-495BFC1F1F54}"/>
              </a:ext>
            </a:extLst>
          </p:cNvPr>
          <p:cNvSpPr txBox="1">
            <a:spLocks/>
          </p:cNvSpPr>
          <p:nvPr/>
        </p:nvSpPr>
        <p:spPr bwMode="auto">
          <a:xfrm>
            <a:off x="6002538" y="6258272"/>
            <a:ext cx="4118022" cy="1152128"/>
          </a:xfrm>
          <a:prstGeom prst="rect">
            <a:avLst/>
          </a:prstGeom>
          <a:solidFill>
            <a:schemeClr val="bg1"/>
          </a:solidFill>
          <a:ln w="38099">
            <a:solidFill>
              <a:srgbClr val="F068E5"/>
            </a:solidFill>
            <a:prstDash val="solid"/>
          </a:ln>
        </p:spPr>
        <p:txBody>
          <a:bodyPr vertOverflow="overflow" horzOverflow="clip" vert="horz" wrap="square" lIns="91440" tIns="45720" rIns="91440" bIns="45720" numCol="1" spcCol="0" rtlCol="0" fromWordArt="0" anchor="t" anchorCtr="0" forceAA="0" compatLnSpc="0">
            <a:no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defRPr sz="2000"/>
            </a:lvl1pPr>
            <a:lvl2pPr marL="825492" indent="-317497" algn="l">
              <a:spcBef>
                <a:spcPts val="0"/>
              </a:spcBef>
              <a:spcAft>
                <a:spcPts val="0"/>
              </a:spcAft>
              <a:buClr>
                <a:schemeClr val="accent2"/>
              </a:buClr>
              <a:buSzPct val="80000"/>
              <a:buFont typeface="Wingdings"/>
              <a:buChar char="¨"/>
              <a:defRPr sz="3100">
                <a:solidFill>
                  <a:schemeClr val="tx1"/>
                </a:solidFill>
                <a:latin typeface="+mn-lt"/>
                <a:ea typeface="ＭＳ Ｐゴシック"/>
              </a:defRPr>
            </a:lvl2pPr>
            <a:lvl3pPr marL="1269987" indent="-253997" algn="l">
              <a:spcBef>
                <a:spcPts val="0"/>
              </a:spcBef>
              <a:spcAft>
                <a:spcPts val="0"/>
              </a:spcAft>
              <a:buClr>
                <a:schemeClr val="bg2"/>
              </a:buClr>
              <a:buSzPct val="65000"/>
              <a:buFont typeface="Wingdings"/>
              <a:buChar char="n"/>
              <a:defRPr sz="2650">
                <a:solidFill>
                  <a:schemeClr val="tx1"/>
                </a:solidFill>
                <a:latin typeface="+mn-lt"/>
                <a:ea typeface="ＭＳ Ｐゴシック"/>
              </a:defRPr>
            </a:lvl3pPr>
            <a:lvl4pPr marL="1777982" indent="-253997" algn="l">
              <a:spcBef>
                <a:spcPts val="0"/>
              </a:spcBef>
              <a:spcAft>
                <a:spcPts val="0"/>
              </a:spcAft>
              <a:buClr>
                <a:schemeClr val="accent2"/>
              </a:buClr>
              <a:buSzPct val="70000"/>
              <a:buFont typeface="Wingdings"/>
              <a:buChar char="¨"/>
              <a:defRPr sz="2200">
                <a:solidFill>
                  <a:schemeClr val="tx1"/>
                </a:solidFill>
                <a:latin typeface="+mn-lt"/>
                <a:ea typeface="ＭＳ Ｐゴシック"/>
              </a:defRPr>
            </a:lvl4pPr>
            <a:lvl5pPr marL="2285977" indent="-253997" algn="l">
              <a:spcBef>
                <a:spcPts val="0"/>
              </a:spcBef>
              <a:spcAft>
                <a:spcPts val="0"/>
              </a:spcAft>
              <a:buClr>
                <a:schemeClr val="bg2"/>
              </a:buClr>
              <a:buFont typeface="Wingdings"/>
              <a:buChar char="§"/>
              <a:defRPr sz="2200">
                <a:solidFill>
                  <a:schemeClr val="tx1"/>
                </a:solidFill>
                <a:latin typeface="+mn-lt"/>
                <a:ea typeface="ＭＳ Ｐゴシック"/>
              </a:defRPr>
            </a:lvl5pPr>
            <a:lvl6pPr marL="2793972" indent="-253997" algn="l">
              <a:spcBef>
                <a:spcPts val="0"/>
              </a:spcBef>
              <a:spcAft>
                <a:spcPts val="0"/>
              </a:spcAft>
              <a:buClr>
                <a:schemeClr val="bg2"/>
              </a:buClr>
              <a:buFont typeface="Wingdings"/>
              <a:buChar char="§"/>
              <a:defRPr sz="2200">
                <a:solidFill>
                  <a:schemeClr val="tx1"/>
                </a:solidFill>
                <a:latin typeface="+mn-lt"/>
              </a:defRPr>
            </a:lvl6pPr>
            <a:lvl7pPr marL="3301967" indent="-253997" algn="l">
              <a:spcBef>
                <a:spcPts val="0"/>
              </a:spcBef>
              <a:spcAft>
                <a:spcPts val="0"/>
              </a:spcAft>
              <a:buClr>
                <a:schemeClr val="bg2"/>
              </a:buClr>
              <a:buFont typeface="Wingdings"/>
              <a:buChar char="§"/>
              <a:defRPr sz="2200">
                <a:solidFill>
                  <a:schemeClr val="tx1"/>
                </a:solidFill>
                <a:latin typeface="+mn-lt"/>
              </a:defRPr>
            </a:lvl7pPr>
            <a:lvl8pPr marL="3809962" indent="-253997" algn="l">
              <a:spcBef>
                <a:spcPts val="0"/>
              </a:spcBef>
              <a:spcAft>
                <a:spcPts val="0"/>
              </a:spcAft>
              <a:buClr>
                <a:schemeClr val="bg2"/>
              </a:buClr>
              <a:buFont typeface="Wingdings"/>
              <a:buChar char="§"/>
              <a:defRPr sz="2200">
                <a:solidFill>
                  <a:schemeClr val="tx1"/>
                </a:solidFill>
                <a:latin typeface="+mn-lt"/>
              </a:defRPr>
            </a:lvl8pPr>
            <a:lvl9pPr marL="4317957" indent="-253997" algn="l">
              <a:spcBef>
                <a:spcPts val="0"/>
              </a:spcBef>
              <a:spcAft>
                <a:spcPts val="0"/>
              </a:spcAft>
              <a:buClr>
                <a:schemeClr val="bg2"/>
              </a:buClr>
              <a:buFont typeface="Wingdings"/>
              <a:buChar char="§"/>
              <a:defRPr sz="2200">
                <a:solidFill>
                  <a:schemeClr val="tx1"/>
                </a:solidFill>
                <a:latin typeface="+mn-lt"/>
              </a:defRPr>
            </a:lvl9pPr>
          </a:lstStyle>
          <a:p>
            <a:r>
              <a:rPr lang="en-GB" dirty="0" err="1"/>
              <a:t>Testbeam</a:t>
            </a:r>
            <a:r>
              <a:rPr lang="en-GB" dirty="0"/>
              <a:t> @DESY, Feb. 2020</a:t>
            </a:r>
          </a:p>
          <a:p>
            <a:r>
              <a:rPr lang="en-GB" dirty="0"/>
              <a:t>Performance paper in preparation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endParaRPr/>
          </a:p>
        </p:txBody>
      </p:sp>
      <p:pic>
        <p:nvPicPr>
          <p:cNvPr id="5" name="Content Placeholder 4"/>
          <p:cNvPicPr>
            <a:picLocks noGrp="1" noChangeAspect="1"/>
          </p:cNvPicPr>
          <p:nvPr>
            <p:ph idx="1"/>
          </p:nvPr>
        </p:nvPicPr>
        <p:blipFill>
          <a:blip r:embed="rId3"/>
          <a:stretch/>
        </p:blipFill>
        <p:spPr bwMode="auto">
          <a:xfrm>
            <a:off x="9399" y="-3056"/>
            <a:ext cx="10141200" cy="7606800"/>
          </a:xfrm>
          <a:prstGeom prst="rect">
            <a:avLst/>
          </a:prstGeom>
        </p:spPr>
      </p:pic>
      <p:sp>
        <p:nvSpPr>
          <p:cNvPr id="6" name="Rectangle 5"/>
          <p:cNvSpPr/>
          <p:nvPr/>
        </p:nvSpPr>
        <p:spPr bwMode="auto">
          <a:xfrm>
            <a:off x="-320249" y="6942666"/>
            <a:ext cx="2440780" cy="35718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1600"/>
              <a:t>[c/o Phil Allport]</a:t>
            </a:r>
            <a:endParaRPr/>
          </a:p>
        </p:txBody>
      </p:sp>
      <p:sp>
        <p:nvSpPr>
          <p:cNvPr id="7" name="Rectangle 6"/>
          <p:cNvSpPr/>
          <p:nvPr/>
        </p:nvSpPr>
        <p:spPr bwMode="auto">
          <a:xfrm>
            <a:off x="5930530" y="4386064"/>
            <a:ext cx="4179094" cy="1245258"/>
          </a:xfrm>
          <a:prstGeom prst="rect">
            <a:avLst/>
          </a:prstGeom>
          <a:solidFill>
            <a:schemeClr val="bg1"/>
          </a:solidFill>
          <a:ln w="38099">
            <a:solidFill>
              <a:srgbClr val="F068E5"/>
            </a:solidFill>
            <a:prstDash val="solid"/>
          </a:ln>
        </p:spPr>
        <p:txBody>
          <a:bodyPr vertOverflow="overflow" horzOverflow="clip" vert="horz" wrap="square" lIns="91440" tIns="45720" rIns="91440" bIns="45720" numCol="1" spcCol="0" rtlCol="0" fromWordArt="0" anchor="t" anchorCtr="0" forceAA="0" compatLnSpc="0">
            <a:noAutofit/>
          </a:bodyPr>
          <a:lstStyle/>
          <a:p>
            <a:pPr>
              <a:defRPr/>
            </a:pPr>
            <a:r>
              <a:rPr sz="2000"/>
              <a:t>Successor to original UK R&amp;D on DECAL, now using 48 ALPIDE sensors.  Birmingham group involved</a:t>
            </a:r>
          </a:p>
        </p:txBody>
      </p:sp>
      <p:pic>
        <p:nvPicPr>
          <p:cNvPr id="8" name="Picture 7">
            <a:extLst>
              <a:ext uri="{FF2B5EF4-FFF2-40B4-BE49-F238E27FC236}">
                <a16:creationId xmlns:a16="http://schemas.microsoft.com/office/drawing/2014/main" id="{C59853DC-DC48-4746-969F-1488236F5E86}"/>
              </a:ext>
            </a:extLst>
          </p:cNvPr>
          <p:cNvPicPr>
            <a:picLocks noChangeAspect="1"/>
          </p:cNvPicPr>
          <p:nvPr/>
        </p:nvPicPr>
        <p:blipFill rotWithShape="1">
          <a:blip r:embed="rId4">
            <a:extLst>
              <a:ext uri="{28A0092B-C50C-407E-A947-70E740481C1C}">
                <a14:useLocalDpi xmlns:a14="http://schemas.microsoft.com/office/drawing/2010/main" val="0"/>
              </a:ext>
            </a:extLst>
          </a:blip>
          <a:srcRect l="13651" r="24161"/>
          <a:stretch/>
        </p:blipFill>
        <p:spPr bwMode="auto">
          <a:xfrm>
            <a:off x="3351808" y="5115727"/>
            <a:ext cx="2414686" cy="2184125"/>
          </a:xfrm>
          <a:prstGeom prst="rect">
            <a:avLst/>
          </a:prstGeom>
        </p:spPr>
      </p:pic>
      <p:sp>
        <p:nvSpPr>
          <p:cNvPr id="9" name="TB activities:…">
            <a:extLst>
              <a:ext uri="{FF2B5EF4-FFF2-40B4-BE49-F238E27FC236}">
                <a16:creationId xmlns:a16="http://schemas.microsoft.com/office/drawing/2014/main" id="{403481E4-2D2E-9C4D-9474-C60883F85D52}"/>
              </a:ext>
            </a:extLst>
          </p:cNvPr>
          <p:cNvSpPr txBox="1">
            <a:spLocks/>
          </p:cNvSpPr>
          <p:nvPr/>
        </p:nvSpPr>
        <p:spPr bwMode="auto">
          <a:xfrm>
            <a:off x="6002538" y="6258272"/>
            <a:ext cx="4118022" cy="1152128"/>
          </a:xfrm>
          <a:prstGeom prst="rect">
            <a:avLst/>
          </a:prstGeom>
          <a:solidFill>
            <a:schemeClr val="bg1"/>
          </a:solidFill>
          <a:ln w="38099">
            <a:solidFill>
              <a:srgbClr val="F068E5"/>
            </a:solidFill>
            <a:prstDash val="solid"/>
          </a:ln>
        </p:spPr>
        <p:txBody>
          <a:bodyPr vertOverflow="overflow" horzOverflow="clip" vert="horz" wrap="square" lIns="91440" tIns="45720" rIns="91440" bIns="45720" numCol="1" spcCol="0" rtlCol="0" fromWordArt="0" anchor="t" anchorCtr="0" forceAA="0" compatLnSpc="0">
            <a:no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defRPr sz="2000"/>
            </a:lvl1pPr>
            <a:lvl2pPr marL="825492" indent="-317497" algn="l">
              <a:spcBef>
                <a:spcPts val="0"/>
              </a:spcBef>
              <a:spcAft>
                <a:spcPts val="0"/>
              </a:spcAft>
              <a:buClr>
                <a:schemeClr val="accent2"/>
              </a:buClr>
              <a:buSzPct val="80000"/>
              <a:buFont typeface="Wingdings"/>
              <a:buChar char="¨"/>
              <a:defRPr sz="3100">
                <a:solidFill>
                  <a:schemeClr val="tx1"/>
                </a:solidFill>
                <a:latin typeface="+mn-lt"/>
                <a:ea typeface="ＭＳ Ｐゴシック"/>
              </a:defRPr>
            </a:lvl2pPr>
            <a:lvl3pPr marL="1269987" indent="-253997" algn="l">
              <a:spcBef>
                <a:spcPts val="0"/>
              </a:spcBef>
              <a:spcAft>
                <a:spcPts val="0"/>
              </a:spcAft>
              <a:buClr>
                <a:schemeClr val="bg2"/>
              </a:buClr>
              <a:buSzPct val="65000"/>
              <a:buFont typeface="Wingdings"/>
              <a:buChar char="n"/>
              <a:defRPr sz="2650">
                <a:solidFill>
                  <a:schemeClr val="tx1"/>
                </a:solidFill>
                <a:latin typeface="+mn-lt"/>
                <a:ea typeface="ＭＳ Ｐゴシック"/>
              </a:defRPr>
            </a:lvl3pPr>
            <a:lvl4pPr marL="1777982" indent="-253997" algn="l">
              <a:spcBef>
                <a:spcPts val="0"/>
              </a:spcBef>
              <a:spcAft>
                <a:spcPts val="0"/>
              </a:spcAft>
              <a:buClr>
                <a:schemeClr val="accent2"/>
              </a:buClr>
              <a:buSzPct val="70000"/>
              <a:buFont typeface="Wingdings"/>
              <a:buChar char="¨"/>
              <a:defRPr sz="2200">
                <a:solidFill>
                  <a:schemeClr val="tx1"/>
                </a:solidFill>
                <a:latin typeface="+mn-lt"/>
                <a:ea typeface="ＭＳ Ｐゴシック"/>
              </a:defRPr>
            </a:lvl4pPr>
            <a:lvl5pPr marL="2285977" indent="-253997" algn="l">
              <a:spcBef>
                <a:spcPts val="0"/>
              </a:spcBef>
              <a:spcAft>
                <a:spcPts val="0"/>
              </a:spcAft>
              <a:buClr>
                <a:schemeClr val="bg2"/>
              </a:buClr>
              <a:buFont typeface="Wingdings"/>
              <a:buChar char="§"/>
              <a:defRPr sz="2200">
                <a:solidFill>
                  <a:schemeClr val="tx1"/>
                </a:solidFill>
                <a:latin typeface="+mn-lt"/>
                <a:ea typeface="ＭＳ Ｐゴシック"/>
              </a:defRPr>
            </a:lvl5pPr>
            <a:lvl6pPr marL="2793972" indent="-253997" algn="l">
              <a:spcBef>
                <a:spcPts val="0"/>
              </a:spcBef>
              <a:spcAft>
                <a:spcPts val="0"/>
              </a:spcAft>
              <a:buClr>
                <a:schemeClr val="bg2"/>
              </a:buClr>
              <a:buFont typeface="Wingdings"/>
              <a:buChar char="§"/>
              <a:defRPr sz="2200">
                <a:solidFill>
                  <a:schemeClr val="tx1"/>
                </a:solidFill>
                <a:latin typeface="+mn-lt"/>
              </a:defRPr>
            </a:lvl6pPr>
            <a:lvl7pPr marL="3301967" indent="-253997" algn="l">
              <a:spcBef>
                <a:spcPts val="0"/>
              </a:spcBef>
              <a:spcAft>
                <a:spcPts val="0"/>
              </a:spcAft>
              <a:buClr>
                <a:schemeClr val="bg2"/>
              </a:buClr>
              <a:buFont typeface="Wingdings"/>
              <a:buChar char="§"/>
              <a:defRPr sz="2200">
                <a:solidFill>
                  <a:schemeClr val="tx1"/>
                </a:solidFill>
                <a:latin typeface="+mn-lt"/>
              </a:defRPr>
            </a:lvl7pPr>
            <a:lvl8pPr marL="3809962" indent="-253997" algn="l">
              <a:spcBef>
                <a:spcPts val="0"/>
              </a:spcBef>
              <a:spcAft>
                <a:spcPts val="0"/>
              </a:spcAft>
              <a:buClr>
                <a:schemeClr val="bg2"/>
              </a:buClr>
              <a:buFont typeface="Wingdings"/>
              <a:buChar char="§"/>
              <a:defRPr sz="2200">
                <a:solidFill>
                  <a:schemeClr val="tx1"/>
                </a:solidFill>
                <a:latin typeface="+mn-lt"/>
              </a:defRPr>
            </a:lvl8pPr>
            <a:lvl9pPr marL="4317957" indent="-253997" algn="l">
              <a:spcBef>
                <a:spcPts val="0"/>
              </a:spcBef>
              <a:spcAft>
                <a:spcPts val="0"/>
              </a:spcAft>
              <a:buClr>
                <a:schemeClr val="bg2"/>
              </a:buClr>
              <a:buFont typeface="Wingdings"/>
              <a:buChar char="§"/>
              <a:defRPr sz="2200">
                <a:solidFill>
                  <a:schemeClr val="tx1"/>
                </a:solidFill>
                <a:latin typeface="+mn-lt"/>
              </a:defRPr>
            </a:lvl9pPr>
          </a:lstStyle>
          <a:p>
            <a:r>
              <a:rPr lang="en-GB" dirty="0" err="1"/>
              <a:t>Testbeam</a:t>
            </a:r>
            <a:r>
              <a:rPr lang="en-GB" dirty="0"/>
              <a:t> @DESY, Feb. 2020</a:t>
            </a:r>
          </a:p>
          <a:p>
            <a:r>
              <a:rPr lang="en-GB" dirty="0"/>
              <a:t>Performance paper in preparation</a:t>
            </a:r>
            <a:endParaRPr lang="en-US" dirty="0"/>
          </a:p>
        </p:txBody>
      </p:sp>
    </p:spTree>
    <p:extLst>
      <p:ext uri="{BB962C8B-B14F-4D97-AF65-F5344CB8AC3E}">
        <p14:creationId xmlns:p14="http://schemas.microsoft.com/office/powerpoint/2010/main" val="893222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Content Placeholder 2">
            <a:extLst>
              <a:ext uri="{FF2B5EF4-FFF2-40B4-BE49-F238E27FC236}">
                <a16:creationId xmlns:a16="http://schemas.microsoft.com/office/drawing/2014/main" id="{BD440E19-D6B8-614C-8A64-BC0026B15400}"/>
              </a:ext>
            </a:extLst>
          </p:cNvPr>
          <p:cNvPicPr>
            <a:picLocks noGrp="1" noChangeAspect="1"/>
          </p:cNvPicPr>
          <p:nvPr>
            <p:ph sz="quarter" idx="15"/>
          </p:nvPr>
        </p:nvPicPr>
        <p:blipFill>
          <a:blip r:embed="rId2"/>
          <a:stretch>
            <a:fillRect/>
          </a:stretch>
        </p:blipFill>
        <p:spPr>
          <a:xfrm>
            <a:off x="183456" y="896208"/>
            <a:ext cx="5198173" cy="3043700"/>
          </a:xfrm>
          <a:prstGeom prst="rect">
            <a:avLst/>
          </a:prstGeom>
        </p:spPr>
      </p:pic>
      <p:sp>
        <p:nvSpPr>
          <p:cNvPr id="5" name="Slide Number"/>
          <p:cNvSpPr>
            <a:spLocks noGrp="1"/>
          </p:cNvSpPr>
          <p:nvPr>
            <p:ph type="sldNum" sz="quarter" idx="4"/>
          </p:nvPr>
        </p:nvSpPr>
        <p:spPr bwMode="auto">
          <a:prstGeom prst="rect">
            <a:avLst/>
          </a:prstGeom>
        </p:spPr>
        <p:txBody>
          <a:bodyPr/>
          <a:lstStyle/>
          <a:p>
            <a:pPr>
              <a:defRPr/>
            </a:pPr>
            <a:fld id="{A579D8E0-5B43-01DB-2E49-081F26E5F247}" type="slidenum">
              <a:rPr/>
              <a:t>12</a:t>
            </a:fld>
            <a:endParaRPr/>
          </a:p>
        </p:txBody>
      </p:sp>
      <p:sp>
        <p:nvSpPr>
          <p:cNvPr id="6" name="TB activities:…"/>
          <p:cNvSpPr>
            <a:spLocks noGrp="1"/>
          </p:cNvSpPr>
          <p:nvPr>
            <p:ph sz="quarter" idx="14"/>
          </p:nvPr>
        </p:nvSpPr>
        <p:spPr bwMode="auto">
          <a:prstGeom prst="rect">
            <a:avLst/>
          </a:prstGeom>
        </p:spPr>
        <p:txBody>
          <a:bodyPr>
            <a:normAutofit/>
          </a:bodyPr>
          <a:lstStyle/>
          <a:p>
            <a:pPr>
              <a:defRPr/>
            </a:pPr>
            <a:r>
              <a:rPr lang="en-GB" sz="2000" i="0" u="none" strike="noStrike" cap="none" spc="0" dirty="0" err="1">
                <a:ln>
                  <a:noFill/>
                </a:ln>
                <a:solidFill>
                  <a:srgbClr val="000000"/>
                </a:solidFill>
                <a:latin typeface="Century Gothic"/>
                <a:ea typeface="Century Gothic"/>
                <a:cs typeface="Century Gothic"/>
              </a:rPr>
              <a:t>mTower</a:t>
            </a:r>
            <a:r>
              <a:rPr lang="en-GB" sz="2000" i="0" u="none" strike="noStrike" cap="none" spc="0" dirty="0">
                <a:ln>
                  <a:noFill/>
                </a:ln>
                <a:solidFill>
                  <a:srgbClr val="000000"/>
                </a:solidFill>
                <a:latin typeface="Century Gothic"/>
                <a:ea typeface="Century Gothic"/>
                <a:cs typeface="Century Gothic"/>
              </a:rPr>
              <a:t> prototype</a:t>
            </a:r>
          </a:p>
          <a:p>
            <a:pPr>
              <a:defRPr/>
            </a:pPr>
            <a:r>
              <a:rPr lang="en-GB" sz="2000" dirty="0">
                <a:solidFill>
                  <a:srgbClr val="000000"/>
                </a:solidFill>
                <a:latin typeface="Century Gothic"/>
                <a:ea typeface="Century Gothic"/>
                <a:cs typeface="Century Gothic"/>
              </a:rPr>
              <a:t>Demonstrates high level integration possible</a:t>
            </a:r>
          </a:p>
          <a:p>
            <a:pPr>
              <a:defRPr/>
            </a:pPr>
            <a:r>
              <a:rPr lang="en-GB" sz="2000" dirty="0">
                <a:solidFill>
                  <a:srgbClr val="000000"/>
                </a:solidFill>
                <a:latin typeface="Century Gothic"/>
                <a:ea typeface="Century Gothic"/>
                <a:cs typeface="Century Gothic"/>
              </a:rPr>
              <a:t>Using ‘off the shelf’ tracking sensor</a:t>
            </a:r>
          </a:p>
          <a:p>
            <a:pPr>
              <a:defRPr/>
            </a:pPr>
            <a:r>
              <a:rPr lang="en-GB" sz="2000" dirty="0">
                <a:solidFill>
                  <a:srgbClr val="000000"/>
                </a:solidFill>
                <a:latin typeface="Century Gothic"/>
                <a:ea typeface="Century Gothic"/>
                <a:cs typeface="Century Gothic"/>
              </a:rPr>
              <a:t>Further optimise with new processes and sensor designed with calorimetry in mind</a:t>
            </a:r>
          </a:p>
          <a:p>
            <a:pPr>
              <a:defRPr/>
            </a:pPr>
            <a:r>
              <a:rPr lang="en-GB" sz="2000" dirty="0">
                <a:solidFill>
                  <a:srgbClr val="000000"/>
                </a:solidFill>
                <a:latin typeface="Century Gothic"/>
                <a:ea typeface="Century Gothic"/>
                <a:cs typeface="Century Gothic"/>
              </a:rPr>
              <a:t>See e.g. Snowmass submission</a:t>
            </a:r>
          </a:p>
          <a:p>
            <a:pPr marL="0" indent="0">
              <a:buNone/>
              <a:defRPr/>
            </a:pPr>
            <a:r>
              <a:rPr lang="en-GB" sz="2000" dirty="0">
                <a:solidFill>
                  <a:srgbClr val="000000"/>
                </a:solidFill>
                <a:latin typeface="Century Gothic"/>
                <a:ea typeface="Century Gothic"/>
                <a:cs typeface="Century Gothic"/>
                <a:hlinkClick r:id="rId3"/>
              </a:rPr>
              <a:t>SNOWMASS21-IF6_IF0-067</a:t>
            </a:r>
            <a:endParaRPr lang="en-GB" sz="2000" dirty="0">
              <a:solidFill>
                <a:srgbClr val="000000"/>
              </a:solidFill>
              <a:latin typeface="Century Gothic"/>
              <a:ea typeface="Century Gothic"/>
              <a:cs typeface="Century Gothic"/>
            </a:endParaRPr>
          </a:p>
          <a:p>
            <a:pPr>
              <a:defRPr/>
            </a:pPr>
            <a:endParaRPr lang="en-US" sz="1350" b="0" i="0" u="none" strike="noStrike" cap="none" spc="0" dirty="0">
              <a:ln>
                <a:noFill/>
              </a:ln>
              <a:solidFill>
                <a:srgbClr val="000000"/>
              </a:solidFill>
              <a:latin typeface="Century Gothic"/>
              <a:ea typeface="Century Gothic"/>
              <a:cs typeface="Century Gothic"/>
            </a:endParaRPr>
          </a:p>
        </p:txBody>
      </p:sp>
      <p:sp>
        <p:nvSpPr>
          <p:cNvPr id="4" name="Future Opportunities"/>
          <p:cNvSpPr>
            <a:spLocks noGrp="1"/>
          </p:cNvSpPr>
          <p:nvPr>
            <p:ph type="title"/>
          </p:nvPr>
        </p:nvSpPr>
        <p:spPr bwMode="auto">
          <a:prstGeom prst="rect">
            <a:avLst/>
          </a:prstGeom>
        </p:spPr>
        <p:txBody>
          <a:bodyPr/>
          <a:lstStyle/>
          <a:p>
            <a:pPr>
              <a:defRPr/>
            </a:pPr>
            <a:r>
              <a:rPr sz="3200" dirty="0"/>
              <a:t>Future Opportunities</a:t>
            </a:r>
            <a:r>
              <a:rPr lang="en-GB" sz="3200" dirty="0"/>
              <a:t> (DECAL)</a:t>
            </a:r>
            <a:endParaRPr sz="3200" dirty="0"/>
          </a:p>
        </p:txBody>
      </p:sp>
      <p:pic>
        <p:nvPicPr>
          <p:cNvPr id="7" name="Picture 3" descr="1_new_crest"/>
          <p:cNvPicPr>
            <a:picLocks noChangeAspect="1" noChangeArrowheads="1"/>
          </p:cNvPicPr>
          <p:nvPr/>
        </p:nvPicPr>
        <p:blipFill>
          <a:blip r:embed="rId4"/>
          <a:stretch/>
        </p:blipFill>
        <p:spPr bwMode="auto">
          <a:xfrm>
            <a:off x="8462666" y="83973"/>
            <a:ext cx="786646" cy="786646"/>
          </a:xfrm>
          <a:prstGeom prst="rect">
            <a:avLst/>
          </a:prstGeom>
          <a:noFill/>
          <a:ln>
            <a:noFill/>
          </a:ln>
        </p:spPr>
      </p:pic>
      <p:pic>
        <p:nvPicPr>
          <p:cNvPr id="13" name="Picture 12">
            <a:extLst>
              <a:ext uri="{FF2B5EF4-FFF2-40B4-BE49-F238E27FC236}">
                <a16:creationId xmlns:a16="http://schemas.microsoft.com/office/drawing/2014/main" id="{A718E1EE-393C-F545-83D2-E6D1290CBF6B}"/>
              </a:ext>
            </a:extLst>
          </p:cNvPr>
          <p:cNvPicPr>
            <a:picLocks noChangeAspect="1"/>
          </p:cNvPicPr>
          <p:nvPr/>
        </p:nvPicPr>
        <p:blipFill rotWithShape="1">
          <a:blip r:embed="rId5">
            <a:extLst>
              <a:ext uri="{28A0092B-C50C-407E-A947-70E740481C1C}">
                <a14:useLocalDpi xmlns:a14="http://schemas.microsoft.com/office/drawing/2010/main" val="0"/>
              </a:ext>
            </a:extLst>
          </a:blip>
          <a:srcRect l="19592" t="11228" r="32384" b="-199"/>
          <a:stretch/>
        </p:blipFill>
        <p:spPr>
          <a:xfrm rot="5400000">
            <a:off x="464689" y="3937266"/>
            <a:ext cx="3096344" cy="322676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endParaRPr/>
          </a:p>
        </p:txBody>
      </p:sp>
      <p:pic>
        <p:nvPicPr>
          <p:cNvPr id="5" name="Content Placeholder 4"/>
          <p:cNvPicPr>
            <a:picLocks noGrp="1" noChangeAspect="1"/>
          </p:cNvPicPr>
          <p:nvPr>
            <p:ph idx="1"/>
          </p:nvPr>
        </p:nvPicPr>
        <p:blipFill>
          <a:blip r:embed="rId3"/>
          <a:stretch/>
        </p:blipFill>
        <p:spPr bwMode="auto">
          <a:xfrm>
            <a:off x="9399" y="-3056"/>
            <a:ext cx="10141200" cy="7606800"/>
          </a:xfrm>
          <a:prstGeom prst="rect">
            <a:avLst/>
          </a:prstGeom>
        </p:spPr>
      </p:pic>
      <p:sp>
        <p:nvSpPr>
          <p:cNvPr id="6" name="Rectangle 5"/>
          <p:cNvSpPr/>
          <p:nvPr/>
        </p:nvSpPr>
        <p:spPr bwMode="auto">
          <a:xfrm>
            <a:off x="-225000" y="7246556"/>
            <a:ext cx="2440780" cy="35718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1600"/>
              <a:t>[c/o Phil Allport]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Future Opportunities"/>
          <p:cNvSpPr>
            <a:spLocks noGrp="1"/>
          </p:cNvSpPr>
          <p:nvPr>
            <p:ph type="title"/>
          </p:nvPr>
        </p:nvSpPr>
        <p:spPr bwMode="auto">
          <a:prstGeom prst="rect">
            <a:avLst/>
          </a:prstGeom>
        </p:spPr>
        <p:txBody>
          <a:bodyPr/>
          <a:lstStyle/>
          <a:p>
            <a:pPr>
              <a:defRPr/>
            </a:pPr>
            <a:r>
              <a:rPr sz="3200" dirty="0"/>
              <a:t>Future Opportunities</a:t>
            </a:r>
            <a:r>
              <a:rPr lang="en-GB" sz="3200" dirty="0"/>
              <a:t> for UK</a:t>
            </a:r>
            <a:endParaRPr sz="3200" dirty="0"/>
          </a:p>
        </p:txBody>
      </p:sp>
      <p:sp>
        <p:nvSpPr>
          <p:cNvPr id="5" name="Slide Number"/>
          <p:cNvSpPr>
            <a:spLocks noGrp="1"/>
          </p:cNvSpPr>
          <p:nvPr>
            <p:ph type="sldNum" sz="quarter" idx="2"/>
          </p:nvPr>
        </p:nvSpPr>
        <p:spPr bwMode="auto">
          <a:prstGeom prst="rect">
            <a:avLst/>
          </a:prstGeom>
        </p:spPr>
        <p:txBody>
          <a:bodyPr/>
          <a:lstStyle/>
          <a:p>
            <a:pPr>
              <a:defRPr/>
            </a:pPr>
            <a:fld id="{A579D8E0-5B43-01DB-2E49-081F26E5F247}" type="slidenum">
              <a:rPr/>
              <a:t>14</a:t>
            </a:fld>
            <a:endParaRPr/>
          </a:p>
        </p:txBody>
      </p:sp>
      <p:sp>
        <p:nvSpPr>
          <p:cNvPr id="6" name="TB activities:…"/>
          <p:cNvSpPr>
            <a:spLocks noGrp="1"/>
          </p:cNvSpPr>
          <p:nvPr>
            <p:ph type="body" idx="1"/>
          </p:nvPr>
        </p:nvSpPr>
        <p:spPr bwMode="auto">
          <a:xfrm>
            <a:off x="336549" y="1181288"/>
            <a:ext cx="9461499" cy="6163629"/>
          </a:xfrm>
          <a:prstGeom prst="rect">
            <a:avLst/>
          </a:prstGeom>
        </p:spPr>
        <p:txBody>
          <a:bodyPr>
            <a:normAutofit fontScale="92500" lnSpcReduction="20000"/>
          </a:bodyPr>
          <a:lstStyle/>
          <a:p>
            <a:pPr>
              <a:defRPr/>
            </a:pPr>
            <a:r>
              <a:rPr lang="en-GB" sz="2200" dirty="0"/>
              <a:t>There is always room for new ideas! </a:t>
            </a:r>
          </a:p>
          <a:p>
            <a:pPr marL="0" indent="0">
              <a:buNone/>
              <a:defRPr/>
            </a:pPr>
            <a:r>
              <a:rPr lang="en-GB" sz="2200" dirty="0"/>
              <a:t>	e.g. </a:t>
            </a:r>
            <a:r>
              <a:rPr lang="en-GB" sz="2200" dirty="0">
                <a:hlinkClick r:id="rId2"/>
              </a:rPr>
              <a:t>Fabrizio Salvatore’s summary for FCC</a:t>
            </a:r>
            <a:r>
              <a:rPr lang="en-GB" sz="2200" dirty="0"/>
              <a:t>, significant effort on Dual Readout</a:t>
            </a:r>
          </a:p>
          <a:p>
            <a:pPr>
              <a:defRPr/>
            </a:pPr>
            <a:r>
              <a:rPr lang="en-US" sz="2000" b="1" i="0" u="none" strike="noStrike" cap="none" spc="0" dirty="0">
                <a:ln>
                  <a:noFill/>
                </a:ln>
                <a:solidFill>
                  <a:srgbClr val="000000"/>
                </a:solidFill>
                <a:latin typeface="Century Gothic"/>
                <a:ea typeface="Century Gothic"/>
                <a:cs typeface="Century Gothic"/>
              </a:rPr>
              <a:t>Si-W calorimetry can give excellent PFA performance</a:t>
            </a:r>
            <a:endParaRPr sz="2000" dirty="0"/>
          </a:p>
          <a:p>
            <a:pPr lvl="1">
              <a:defRPr/>
            </a:pPr>
            <a:r>
              <a:rPr lang="en-US" sz="1800" dirty="0"/>
              <a:t>P</a:t>
            </a:r>
            <a:r>
              <a:rPr lang="en-US" sz="1800" b="0" i="0" u="none" strike="noStrike" cap="none" spc="0" dirty="0">
                <a:ln>
                  <a:noFill/>
                </a:ln>
                <a:solidFill>
                  <a:srgbClr val="000000"/>
                </a:solidFill>
                <a:latin typeface="Century Gothic"/>
                <a:ea typeface="Century Gothic"/>
                <a:cs typeface="Century Gothic"/>
              </a:rPr>
              <a:t>otential to use same technology for outer tracker/</a:t>
            </a:r>
            <a:r>
              <a:rPr lang="en-US" sz="1800" b="0" i="0" u="none" strike="noStrike" cap="none" spc="0" dirty="0" err="1">
                <a:ln>
                  <a:noFill/>
                </a:ln>
                <a:solidFill>
                  <a:srgbClr val="000000"/>
                </a:solidFill>
                <a:latin typeface="Century Gothic"/>
                <a:ea typeface="Century Gothic"/>
                <a:cs typeface="Century Gothic"/>
              </a:rPr>
              <a:t>preshower</a:t>
            </a:r>
            <a:r>
              <a:rPr lang="en-US" sz="1800" b="0" i="0" u="none" strike="noStrike" cap="none" spc="0" dirty="0">
                <a:ln>
                  <a:noFill/>
                </a:ln>
                <a:solidFill>
                  <a:srgbClr val="000000"/>
                </a:solidFill>
                <a:latin typeface="Century Gothic"/>
                <a:ea typeface="Century Gothic"/>
                <a:cs typeface="Century Gothic"/>
              </a:rPr>
              <a:t>/ECAL</a:t>
            </a:r>
            <a:endParaRPr sz="1800" dirty="0"/>
          </a:p>
          <a:p>
            <a:pPr>
              <a:defRPr/>
            </a:pPr>
            <a:r>
              <a:rPr lang="en-US" sz="2000" b="0" i="0" u="none" strike="noStrike" cap="none" spc="0" dirty="0">
                <a:ln>
                  <a:noFill/>
                </a:ln>
                <a:solidFill>
                  <a:srgbClr val="000000"/>
                </a:solidFill>
                <a:latin typeface="Century Gothic"/>
                <a:ea typeface="Century Gothic"/>
                <a:cs typeface="Century Gothic"/>
              </a:rPr>
              <a:t>Affordable Si-W calorimeters, need sensor costs ~ CHF/cm</a:t>
            </a:r>
            <a:r>
              <a:rPr lang="en-US" sz="2000" b="0" i="0" u="none" strike="noStrike" cap="none" spc="0" baseline="30000" dirty="0">
                <a:ln>
                  <a:noFill/>
                </a:ln>
                <a:solidFill>
                  <a:srgbClr val="000000"/>
                </a:solidFill>
                <a:latin typeface="Century Gothic"/>
                <a:ea typeface="Century Gothic"/>
                <a:cs typeface="Century Gothic"/>
              </a:rPr>
              <a:t>2</a:t>
            </a:r>
            <a:r>
              <a:rPr lang="en-US" sz="2000" b="0" i="0" u="none" strike="noStrike" cap="none" spc="0" dirty="0">
                <a:ln>
                  <a:noFill/>
                </a:ln>
                <a:solidFill>
                  <a:srgbClr val="000000"/>
                </a:solidFill>
                <a:latin typeface="Century Gothic"/>
                <a:ea typeface="Century Gothic"/>
                <a:cs typeface="Century Gothic"/>
              </a:rPr>
              <a:t> (active areas &gt; 10</a:t>
            </a:r>
            <a:r>
              <a:rPr lang="en-US" sz="2000" b="0" i="0" u="none" strike="noStrike" cap="none" spc="0" baseline="30000" dirty="0">
                <a:ln>
                  <a:noFill/>
                </a:ln>
                <a:solidFill>
                  <a:srgbClr val="000000"/>
                </a:solidFill>
                <a:latin typeface="Century Gothic"/>
                <a:ea typeface="Century Gothic"/>
                <a:cs typeface="Century Gothic"/>
              </a:rPr>
              <a:t>7</a:t>
            </a:r>
            <a:r>
              <a:rPr lang="en-US" sz="2000" b="0" i="0" u="none" strike="noStrike" cap="none" spc="0" dirty="0">
                <a:ln>
                  <a:noFill/>
                </a:ln>
                <a:solidFill>
                  <a:srgbClr val="000000"/>
                </a:solidFill>
                <a:latin typeface="Century Gothic"/>
                <a:ea typeface="Century Gothic"/>
                <a:cs typeface="Century Gothic"/>
              </a:rPr>
              <a:t>cm</a:t>
            </a:r>
            <a:r>
              <a:rPr lang="en-US" sz="2000" b="0" i="0" u="none" strike="noStrike" cap="none" spc="0" baseline="30000" dirty="0">
                <a:ln>
                  <a:noFill/>
                </a:ln>
                <a:solidFill>
                  <a:srgbClr val="000000"/>
                </a:solidFill>
                <a:latin typeface="Century Gothic"/>
                <a:ea typeface="Century Gothic"/>
                <a:cs typeface="Century Gothic"/>
              </a:rPr>
              <a:t>2</a:t>
            </a:r>
            <a:r>
              <a:rPr lang="en-US" sz="2000" b="0" i="0" u="none" strike="noStrike" cap="none" spc="0" dirty="0">
                <a:ln>
                  <a:noFill/>
                </a:ln>
                <a:solidFill>
                  <a:srgbClr val="000000"/>
                </a:solidFill>
                <a:latin typeface="Century Gothic"/>
                <a:ea typeface="Century Gothic"/>
                <a:cs typeface="Century Gothic"/>
              </a:rPr>
              <a:t>)</a:t>
            </a:r>
            <a:endParaRPr sz="2000" dirty="0"/>
          </a:p>
          <a:p>
            <a:pPr lvl="1">
              <a:defRPr/>
            </a:pPr>
            <a:r>
              <a:rPr lang="en-US" sz="1800" b="0" i="0" u="none" strike="noStrike" cap="none" spc="0" dirty="0">
                <a:ln>
                  <a:noFill/>
                </a:ln>
                <a:solidFill>
                  <a:srgbClr val="000000"/>
                </a:solidFill>
                <a:latin typeface="Century Gothic"/>
                <a:ea typeface="Century Gothic"/>
                <a:cs typeface="Century Gothic"/>
              </a:rPr>
              <a:t>Plausible with CMOS MAPS: large</a:t>
            </a:r>
            <a:r>
              <a:rPr lang="en-US" sz="1800" dirty="0"/>
              <a:t> </a:t>
            </a:r>
            <a:r>
              <a:rPr lang="en-US" sz="1800" b="0" i="0" u="none" strike="noStrike" cap="none" spc="0" dirty="0">
                <a:ln>
                  <a:noFill/>
                </a:ln>
                <a:solidFill>
                  <a:srgbClr val="000000"/>
                </a:solidFill>
                <a:latin typeface="Century Gothic"/>
                <a:ea typeface="Century Gothic"/>
                <a:cs typeface="Century Gothic"/>
              </a:rPr>
              <a:t>commercial market</a:t>
            </a:r>
            <a:endParaRPr sz="1800" dirty="0"/>
          </a:p>
          <a:p>
            <a:pPr>
              <a:defRPr/>
            </a:pPr>
            <a:r>
              <a:rPr lang="en-US" sz="2000" b="0" i="0" u="none" strike="noStrike" cap="none" spc="0" dirty="0">
                <a:ln>
                  <a:noFill/>
                </a:ln>
                <a:solidFill>
                  <a:srgbClr val="000000"/>
                </a:solidFill>
                <a:latin typeface="Century Gothic"/>
                <a:ea typeface="Century Gothic"/>
                <a:cs typeface="Century Gothic"/>
              </a:rPr>
              <a:t>Power needs study, CMOS estimates range ~50-100mW/cm</a:t>
            </a:r>
            <a:r>
              <a:rPr lang="en-US" sz="2000" b="0" i="0" u="none" strike="noStrike" cap="none" spc="0" baseline="30000" dirty="0">
                <a:ln>
                  <a:noFill/>
                </a:ln>
                <a:solidFill>
                  <a:srgbClr val="000000"/>
                </a:solidFill>
                <a:latin typeface="Century Gothic"/>
                <a:ea typeface="Century Gothic"/>
                <a:cs typeface="Century Gothic"/>
              </a:rPr>
              <a:t>2</a:t>
            </a:r>
            <a:r>
              <a:rPr lang="en-US" sz="2000" b="0" i="0" u="none" strike="noStrike" cap="none" spc="0" dirty="0">
                <a:ln>
                  <a:noFill/>
                </a:ln>
                <a:solidFill>
                  <a:srgbClr val="000000"/>
                </a:solidFill>
                <a:latin typeface="Century Gothic"/>
                <a:ea typeface="Century Gothic"/>
                <a:cs typeface="Century Gothic"/>
              </a:rPr>
              <a:t> (without pulsing)</a:t>
            </a:r>
            <a:endParaRPr sz="2000" dirty="0"/>
          </a:p>
          <a:p>
            <a:pPr>
              <a:defRPr/>
            </a:pPr>
            <a:r>
              <a:rPr lang="en-US" sz="2000" b="0" i="0" u="none" strike="noStrike" cap="none" spc="0" dirty="0">
                <a:ln>
                  <a:noFill/>
                </a:ln>
                <a:solidFill>
                  <a:srgbClr val="000000"/>
                </a:solidFill>
                <a:latin typeface="Century Gothic"/>
                <a:ea typeface="Century Gothic"/>
                <a:cs typeface="Century Gothic"/>
              </a:rPr>
              <a:t>DECAL, in same CMOS line as CERN et al, radiation hardness to &gt; 10</a:t>
            </a:r>
            <a:r>
              <a:rPr lang="en-US" sz="2000" b="0" i="0" u="none" strike="noStrike" cap="none" spc="0" baseline="30000" dirty="0">
                <a:ln>
                  <a:noFill/>
                </a:ln>
                <a:solidFill>
                  <a:srgbClr val="000000"/>
                </a:solidFill>
                <a:latin typeface="Century Gothic"/>
                <a:ea typeface="Century Gothic"/>
                <a:cs typeface="Century Gothic"/>
              </a:rPr>
              <a:t>15</a:t>
            </a:r>
            <a:r>
              <a:rPr lang="en-US" sz="2000" b="0" i="0" u="none" strike="noStrike" cap="none" spc="0" dirty="0">
                <a:ln>
                  <a:noFill/>
                </a:ln>
                <a:solidFill>
                  <a:srgbClr val="000000"/>
                </a:solidFill>
                <a:latin typeface="Century Gothic"/>
                <a:ea typeface="Century Gothic"/>
                <a:cs typeface="Century Gothic"/>
              </a:rPr>
              <a:t>neq/cm</a:t>
            </a:r>
            <a:r>
              <a:rPr lang="en-US" sz="2000" b="0" i="0" u="none" strike="noStrike" cap="none" spc="0" baseline="30000" dirty="0">
                <a:ln>
                  <a:noFill/>
                </a:ln>
                <a:solidFill>
                  <a:srgbClr val="000000"/>
                </a:solidFill>
                <a:latin typeface="Century Gothic"/>
                <a:ea typeface="Century Gothic"/>
                <a:cs typeface="Century Gothic"/>
              </a:rPr>
              <a:t>2</a:t>
            </a:r>
            <a:endParaRPr sz="2000" dirty="0"/>
          </a:p>
          <a:p>
            <a:pPr>
              <a:defRPr/>
            </a:pPr>
            <a:r>
              <a:rPr lang="en-US" sz="2000" b="1" i="0" u="none" strike="noStrike" cap="none" spc="0" dirty="0">
                <a:ln>
                  <a:noFill/>
                </a:ln>
                <a:solidFill>
                  <a:srgbClr val="000000"/>
                </a:solidFill>
                <a:latin typeface="Century Gothic"/>
                <a:ea typeface="Century Gothic"/>
                <a:cs typeface="Century Gothic"/>
              </a:rPr>
              <a:t>Digital EM calorimetry, high potential for future </a:t>
            </a:r>
            <a:r>
              <a:rPr lang="en-US" sz="2000" b="1" i="0" u="none" strike="noStrike" cap="none" spc="0" dirty="0" err="1">
                <a:ln>
                  <a:noFill/>
                </a:ln>
                <a:solidFill>
                  <a:srgbClr val="000000"/>
                </a:solidFill>
                <a:latin typeface="Century Gothic"/>
                <a:ea typeface="Century Gothic"/>
                <a:cs typeface="Century Gothic"/>
              </a:rPr>
              <a:t>e</a:t>
            </a:r>
            <a:r>
              <a:rPr lang="en-US" sz="2000" b="1" i="0" u="none" strike="noStrike" cap="none" spc="0" baseline="30000" dirty="0" err="1">
                <a:ln>
                  <a:noFill/>
                </a:ln>
                <a:solidFill>
                  <a:srgbClr val="000000"/>
                </a:solidFill>
                <a:latin typeface="Century Gothic"/>
                <a:ea typeface="Century Gothic"/>
                <a:cs typeface="Century Gothic"/>
              </a:rPr>
              <a:t>+</a:t>
            </a:r>
            <a:r>
              <a:rPr lang="en-US" sz="2000" b="1" i="0" u="none" strike="noStrike" cap="none" spc="0" dirty="0" err="1">
                <a:ln>
                  <a:noFill/>
                </a:ln>
                <a:solidFill>
                  <a:srgbClr val="000000"/>
                </a:solidFill>
                <a:latin typeface="Century Gothic"/>
                <a:ea typeface="Century Gothic"/>
                <a:cs typeface="Century Gothic"/>
              </a:rPr>
              <a:t>e</a:t>
            </a:r>
            <a:r>
              <a:rPr lang="en-US" sz="2000" b="1" i="0" u="none" strike="noStrike" cap="none" spc="0" baseline="30000" dirty="0">
                <a:ln>
                  <a:noFill/>
                </a:ln>
                <a:solidFill>
                  <a:srgbClr val="000000"/>
                </a:solidFill>
                <a:latin typeface="Century Gothic"/>
                <a:ea typeface="Century Gothic"/>
                <a:cs typeface="Century Gothic"/>
              </a:rPr>
              <a:t>-</a:t>
            </a:r>
            <a:r>
              <a:rPr lang="en-US" sz="2000" b="1" i="0" u="none" strike="noStrike" cap="none" spc="0" dirty="0">
                <a:ln>
                  <a:noFill/>
                </a:ln>
                <a:solidFill>
                  <a:srgbClr val="000000"/>
                </a:solidFill>
                <a:latin typeface="Century Gothic"/>
                <a:ea typeface="Century Gothic"/>
                <a:cs typeface="Century Gothic"/>
              </a:rPr>
              <a:t> facilities</a:t>
            </a:r>
            <a:endParaRPr sz="2000" dirty="0"/>
          </a:p>
          <a:p>
            <a:pPr lvl="1">
              <a:defRPr/>
            </a:pPr>
            <a:r>
              <a:rPr lang="en-US" sz="1800" b="0" i="0" u="none" strike="noStrike" cap="none" spc="0" dirty="0">
                <a:ln>
                  <a:noFill/>
                </a:ln>
                <a:solidFill>
                  <a:srgbClr val="000000"/>
                </a:solidFill>
                <a:latin typeface="Century Gothic"/>
                <a:ea typeface="Century Gothic"/>
                <a:cs typeface="Century Gothic"/>
              </a:rPr>
              <a:t>Very fast charge collection, potential for triggering</a:t>
            </a:r>
          </a:p>
          <a:p>
            <a:pPr lvl="1">
              <a:defRPr/>
            </a:pPr>
            <a:r>
              <a:rPr lang="en-GB" sz="1800" dirty="0"/>
              <a:t>Ultra-high granularity can benefit physics as well as cost (boosted decays)</a:t>
            </a:r>
            <a:endParaRPr sz="1800" dirty="0"/>
          </a:p>
          <a:p>
            <a:pPr lvl="1">
              <a:defRPr/>
            </a:pPr>
            <a:r>
              <a:rPr lang="en-US" sz="1800" b="0" i="0" u="none" strike="noStrike" cap="none" spc="0" dirty="0">
                <a:ln>
                  <a:noFill/>
                </a:ln>
                <a:solidFill>
                  <a:srgbClr val="000000"/>
                </a:solidFill>
                <a:latin typeface="Century Gothic"/>
                <a:ea typeface="Century Gothic"/>
                <a:cs typeface="Century Gothic"/>
              </a:rPr>
              <a:t>Currently, UK (Birmingham) working with ALICE </a:t>
            </a:r>
            <a:r>
              <a:rPr lang="en-US" sz="1800" b="0" i="0" u="none" strike="noStrike" cap="none" spc="0" dirty="0" err="1">
                <a:ln>
                  <a:noFill/>
                </a:ln>
                <a:solidFill>
                  <a:srgbClr val="000000"/>
                </a:solidFill>
                <a:latin typeface="Century Gothic"/>
                <a:ea typeface="Century Gothic"/>
                <a:cs typeface="Century Gothic"/>
              </a:rPr>
              <a:t>FoCAL</a:t>
            </a:r>
            <a:r>
              <a:rPr lang="en-US" sz="1800" b="0" i="0" u="none" strike="noStrike" cap="none" spc="0" dirty="0">
                <a:ln>
                  <a:noFill/>
                </a:ln>
                <a:solidFill>
                  <a:srgbClr val="000000"/>
                </a:solidFill>
                <a:latin typeface="Century Gothic"/>
                <a:ea typeface="Century Gothic"/>
                <a:cs typeface="Century Gothic"/>
              </a:rPr>
              <a:t> groups on </a:t>
            </a:r>
            <a:r>
              <a:rPr lang="en-US" sz="1800" b="0" i="0" u="none" strike="noStrike" cap="none" spc="0" dirty="0" err="1">
                <a:ln>
                  <a:noFill/>
                </a:ln>
                <a:solidFill>
                  <a:srgbClr val="000000"/>
                </a:solidFill>
                <a:latin typeface="Century Gothic"/>
                <a:ea typeface="Century Gothic"/>
                <a:cs typeface="Century Gothic"/>
              </a:rPr>
              <a:t>mTower</a:t>
            </a:r>
            <a:endParaRPr lang="en-US" sz="1800" b="0" i="0" u="none" strike="noStrike" cap="none" spc="0" dirty="0">
              <a:ln>
                <a:noFill/>
              </a:ln>
              <a:solidFill>
                <a:srgbClr val="000000"/>
              </a:solidFill>
              <a:latin typeface="Century Gothic"/>
              <a:ea typeface="Century Gothic"/>
              <a:cs typeface="Century Gothic"/>
            </a:endParaRPr>
          </a:p>
          <a:p>
            <a:pPr lvl="1">
              <a:defRPr/>
            </a:pPr>
            <a:r>
              <a:rPr lang="en-US" sz="1800" b="0" i="0" u="none" strike="noStrike" cap="none" spc="0" dirty="0">
                <a:ln>
                  <a:noFill/>
                </a:ln>
                <a:solidFill>
                  <a:srgbClr val="000000"/>
                </a:solidFill>
                <a:latin typeface="Century Gothic"/>
                <a:ea typeface="Century Gothic"/>
                <a:cs typeface="Century Gothic"/>
              </a:rPr>
              <a:t>Perfect time to take ownership/lead this novel concept for future projects</a:t>
            </a:r>
            <a:endParaRPr lang="en-US" sz="1350" b="0" i="0" u="none" strike="noStrike" cap="none" spc="0" dirty="0">
              <a:ln>
                <a:noFill/>
              </a:ln>
              <a:solidFill>
                <a:srgbClr val="000000"/>
              </a:solidFill>
              <a:latin typeface="Century Gothic"/>
              <a:ea typeface="Century Gothic"/>
              <a:cs typeface="Century Gothic"/>
            </a:endParaRPr>
          </a:p>
        </p:txBody>
      </p:sp>
      <p:pic>
        <p:nvPicPr>
          <p:cNvPr id="7" name="Picture 3" descr="1_new_crest"/>
          <p:cNvPicPr>
            <a:picLocks noChangeAspect="1" noChangeArrowheads="1"/>
          </p:cNvPicPr>
          <p:nvPr/>
        </p:nvPicPr>
        <p:blipFill>
          <a:blip r:embed="rId3"/>
          <a:stretch/>
        </p:blipFill>
        <p:spPr bwMode="auto">
          <a:xfrm>
            <a:off x="8273787" y="92380"/>
            <a:ext cx="786646" cy="786646"/>
          </a:xfrm>
          <a:prstGeom prst="rect">
            <a:avLst/>
          </a:prstGeom>
          <a:noFill/>
          <a:ln>
            <a:noFill/>
          </a:ln>
        </p:spPr>
      </p:pic>
    </p:spTree>
    <p:extLst>
      <p:ext uri="{BB962C8B-B14F-4D97-AF65-F5344CB8AC3E}">
        <p14:creationId xmlns:p14="http://schemas.microsoft.com/office/powerpoint/2010/main" val="502388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03F41-4871-754D-8230-C6FCA6B858AE}"/>
              </a:ext>
            </a:extLst>
          </p:cNvPr>
          <p:cNvSpPr>
            <a:spLocks noGrp="1"/>
          </p:cNvSpPr>
          <p:nvPr>
            <p:ph type="title"/>
          </p:nvPr>
        </p:nvSpPr>
        <p:spPr/>
        <p:txBody>
          <a:bodyPr/>
          <a:lstStyle/>
          <a:p>
            <a:pPr algn="ctr"/>
            <a:r>
              <a:rPr lang="en-US" dirty="0"/>
              <a:t>Backup</a:t>
            </a:r>
          </a:p>
        </p:txBody>
      </p:sp>
      <p:sp>
        <p:nvSpPr>
          <p:cNvPr id="3" name="Text Placeholder 2">
            <a:extLst>
              <a:ext uri="{FF2B5EF4-FFF2-40B4-BE49-F238E27FC236}">
                <a16:creationId xmlns:a16="http://schemas.microsoft.com/office/drawing/2014/main" id="{66677068-5F9A-D441-9F39-444F854CB9EB}"/>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43404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6107-0CAD-C546-A7D3-AC4B7262D183}"/>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43EBDCAD-9DF4-BB40-ABB5-EC5E7E6458F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980578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Future Opportunities"/>
          <p:cNvSpPr>
            <a:spLocks noGrp="1"/>
          </p:cNvSpPr>
          <p:nvPr>
            <p:ph type="title"/>
          </p:nvPr>
        </p:nvSpPr>
        <p:spPr bwMode="auto">
          <a:prstGeom prst="rect">
            <a:avLst/>
          </a:prstGeom>
        </p:spPr>
        <p:txBody>
          <a:bodyPr/>
          <a:lstStyle/>
          <a:p>
            <a:pPr>
              <a:defRPr/>
            </a:pPr>
            <a:r>
              <a:rPr sz="3200"/>
              <a:t>Future Opportunities</a:t>
            </a:r>
            <a:r>
              <a:rPr lang="en-GB" sz="3200"/>
              <a:t> (IDEA – Dual Calorimeter) – some examples</a:t>
            </a:r>
            <a:endParaRPr sz="3200"/>
          </a:p>
        </p:txBody>
      </p:sp>
      <p:sp>
        <p:nvSpPr>
          <p:cNvPr id="5" name="Slide Number"/>
          <p:cNvSpPr>
            <a:spLocks noGrp="1"/>
          </p:cNvSpPr>
          <p:nvPr>
            <p:ph type="sldNum" sz="quarter" idx="2"/>
          </p:nvPr>
        </p:nvSpPr>
        <p:spPr bwMode="auto">
          <a:prstGeom prst="rect">
            <a:avLst/>
          </a:prstGeom>
        </p:spPr>
        <p:txBody>
          <a:bodyPr/>
          <a:lstStyle/>
          <a:p>
            <a:pPr marL="0" marR="0" lvl="0" indent="0" algn="r" defTabSz="457200" eaLnBrk="1" fontAlgn="auto" latinLnBrk="0" hangingPunct="1">
              <a:lnSpc>
                <a:spcPct val="100000"/>
              </a:lnSpc>
              <a:spcBef>
                <a:spcPts val="0"/>
              </a:spcBef>
              <a:spcAft>
                <a:spcPts val="0"/>
              </a:spcAft>
              <a:buClrTx/>
              <a:buSzTx/>
              <a:buFontTx/>
              <a:buNone/>
              <a:tabLst/>
              <a:defRPr/>
            </a:pPr>
            <a:fld id="{86CB4B4D-7CA3-9044-876B-883B54F8677D}" type="slidenum">
              <a:rPr kumimoji="0" sz="1000" b="0" i="0" u="none" strike="noStrike" kern="0" cap="none" spc="0" normalizeH="0" baseline="0" noProof="0">
                <a:ln>
                  <a:noFill/>
                </a:ln>
                <a:solidFill>
                  <a:srgbClr val="000000"/>
                </a:solidFill>
                <a:effectLst/>
                <a:uLnTx/>
                <a:uFillTx/>
                <a:latin typeface="Helvetica Neue"/>
                <a:ea typeface="Helvetica Neue"/>
                <a:cs typeface="Helvetica Neue"/>
              </a:rPr>
              <a:pPr marL="0" marR="0" lvl="0" indent="0" algn="r" defTabSz="457200" eaLnBrk="1" fontAlgn="auto" latinLnBrk="0" hangingPunct="1">
                <a:lnSpc>
                  <a:spcPct val="100000"/>
                </a:lnSpc>
                <a:spcBef>
                  <a:spcPts val="0"/>
                </a:spcBef>
                <a:spcAft>
                  <a:spcPts val="0"/>
                </a:spcAft>
                <a:buClrTx/>
                <a:buSzTx/>
                <a:buFontTx/>
                <a:buNone/>
                <a:tabLst/>
                <a:defRPr/>
              </a:pPr>
              <a:t>17</a:t>
            </a:fld>
            <a:endParaRPr kumimoji="0" sz="1000" b="0" i="0" u="none" strike="noStrike" kern="0" cap="none" spc="0" normalizeH="0" baseline="0" noProof="0">
              <a:ln>
                <a:noFill/>
              </a:ln>
              <a:solidFill>
                <a:srgbClr val="000000"/>
              </a:solidFill>
              <a:effectLst/>
              <a:uLnTx/>
              <a:uFillTx/>
              <a:latin typeface="Helvetica Neue"/>
              <a:ea typeface="Helvetica Neue"/>
              <a:cs typeface="Helvetica Neue"/>
            </a:endParaRPr>
          </a:p>
        </p:txBody>
      </p:sp>
      <p:sp>
        <p:nvSpPr>
          <p:cNvPr id="6" name="TB activities:…"/>
          <p:cNvSpPr>
            <a:spLocks noGrp="1"/>
          </p:cNvSpPr>
          <p:nvPr>
            <p:ph type="body" idx="1"/>
          </p:nvPr>
        </p:nvSpPr>
        <p:spPr bwMode="auto">
          <a:xfrm>
            <a:off x="336550" y="1181289"/>
            <a:ext cx="9461500" cy="6163630"/>
          </a:xfrm>
          <a:prstGeom prst="rect">
            <a:avLst/>
          </a:prstGeom>
        </p:spPr>
        <p:txBody>
          <a:bodyPr/>
          <a:lstStyle/>
          <a:p>
            <a:pPr marL="140207" indent="-140207" defTabSz="315468">
              <a:spcBef>
                <a:spcPts val="1100"/>
              </a:spcBef>
              <a:defRPr sz="1650"/>
            </a:pPr>
            <a:r>
              <a:rPr dirty="0"/>
              <a:t> </a:t>
            </a:r>
            <a:r>
              <a:rPr lang="en-GB" b="1" dirty="0"/>
              <a:t>Hardware</a:t>
            </a:r>
            <a:r>
              <a:rPr b="1" dirty="0"/>
              <a:t> activities</a:t>
            </a:r>
            <a:r>
              <a:rPr dirty="0"/>
              <a:t>: </a:t>
            </a:r>
          </a:p>
          <a:p>
            <a:pPr marL="376809" lvl="1" indent="-140207" defTabSz="315468">
              <a:spcBef>
                <a:spcPts val="1100"/>
              </a:spcBef>
              <a:defRPr sz="1250"/>
            </a:pPr>
            <a:r>
              <a:rPr lang="en-GB" dirty="0"/>
              <a:t>Development of </a:t>
            </a:r>
            <a:r>
              <a:rPr dirty="0"/>
              <a:t> full-EM containment prototype </a:t>
            </a:r>
            <a:r>
              <a:rPr lang="en-GB" dirty="0"/>
              <a:t>(2021 - , </a:t>
            </a:r>
            <a:r>
              <a:rPr lang="en-GB" dirty="0" err="1"/>
              <a:t>tbeam</a:t>
            </a:r>
            <a:r>
              <a:rPr lang="en-GB" dirty="0"/>
              <a:t> </a:t>
            </a:r>
            <a:r>
              <a:rPr dirty="0"/>
              <a:t>at DESY </a:t>
            </a:r>
            <a:r>
              <a:rPr lang="en-GB" dirty="0"/>
              <a:t>in Jan/Feb </a:t>
            </a:r>
            <a:r>
              <a:rPr dirty="0"/>
              <a:t>2021</a:t>
            </a:r>
            <a:r>
              <a:rPr lang="en-GB" dirty="0"/>
              <a:t>)</a:t>
            </a:r>
            <a:endParaRPr dirty="0"/>
          </a:p>
          <a:p>
            <a:pPr marL="376809" lvl="1" indent="-140207" defTabSz="315468">
              <a:spcBef>
                <a:spcPts val="1100"/>
              </a:spcBef>
              <a:defRPr sz="1250"/>
            </a:pPr>
            <a:r>
              <a:rPr dirty="0"/>
              <a:t>Development of a full-HAD containment prototype (202</a:t>
            </a:r>
            <a:r>
              <a:rPr lang="en-GB" dirty="0"/>
              <a:t>2 - </a:t>
            </a:r>
            <a:r>
              <a:rPr dirty="0"/>
              <a:t>)</a:t>
            </a:r>
          </a:p>
          <a:p>
            <a:pPr marL="376809" lvl="1" indent="-140207" defTabSz="315468">
              <a:spcBef>
                <a:spcPts val="1100"/>
              </a:spcBef>
              <a:defRPr sz="1250"/>
            </a:pPr>
            <a:r>
              <a:rPr lang="en-GB" dirty="0"/>
              <a:t>R&amp;D on readout architecture</a:t>
            </a:r>
            <a:endParaRPr dirty="0"/>
          </a:p>
          <a:p>
            <a:pPr marL="719709" lvl="2" indent="-140207" defTabSz="315468">
              <a:spcBef>
                <a:spcPts val="1100"/>
              </a:spcBef>
              <a:defRPr sz="1250"/>
            </a:pPr>
            <a:r>
              <a:rPr lang="en-GB" sz="1100" dirty="0"/>
              <a:t>D</a:t>
            </a:r>
            <a:r>
              <a:rPr sz="1100" dirty="0" err="1"/>
              <a:t>evelopment</a:t>
            </a:r>
            <a:r>
              <a:rPr sz="1100" dirty="0"/>
              <a:t> of the readout for a ‘full scale’ detector</a:t>
            </a:r>
            <a:r>
              <a:rPr lang="en-GB" sz="1100" dirty="0"/>
              <a:t> using currently available </a:t>
            </a:r>
            <a:r>
              <a:rPr lang="en-GB" sz="1100" dirty="0" err="1"/>
              <a:t>SiPM</a:t>
            </a:r>
            <a:r>
              <a:rPr lang="en-GB" sz="1100" dirty="0"/>
              <a:t> technology</a:t>
            </a:r>
            <a:endParaRPr dirty="0"/>
          </a:p>
          <a:p>
            <a:pPr marL="719709" lvl="2" indent="-140207" defTabSz="315468">
              <a:spcBef>
                <a:spcPts val="1100"/>
              </a:spcBef>
              <a:defRPr sz="1250"/>
            </a:pPr>
            <a:r>
              <a:rPr lang="en-GB" sz="1100" dirty="0"/>
              <a:t>Development of a  readout using D-</a:t>
            </a:r>
            <a:r>
              <a:rPr lang="en-GB" sz="1100" dirty="0" err="1"/>
              <a:t>SiPMs</a:t>
            </a:r>
            <a:r>
              <a:rPr lang="en-GB" sz="1100" dirty="0"/>
              <a:t>. (2022 - )</a:t>
            </a:r>
            <a:endParaRPr sz="1100" dirty="0"/>
          </a:p>
          <a:p>
            <a:pPr marL="140207" indent="-140207" defTabSz="315468">
              <a:spcBef>
                <a:spcPts val="1100"/>
              </a:spcBef>
              <a:defRPr sz="1650"/>
            </a:pPr>
            <a:r>
              <a:rPr b="1" dirty="0"/>
              <a:t>Detector Simulation</a:t>
            </a:r>
            <a:r>
              <a:rPr dirty="0"/>
              <a:t>: </a:t>
            </a:r>
          </a:p>
          <a:p>
            <a:pPr marL="376809" lvl="1" indent="-140207" defTabSz="315468">
              <a:spcBef>
                <a:spcPts val="1100"/>
              </a:spcBef>
              <a:defRPr sz="1250"/>
            </a:pPr>
            <a:r>
              <a:rPr dirty="0"/>
              <a:t>Simulation and </a:t>
            </a:r>
            <a:r>
              <a:rPr dirty="0" err="1"/>
              <a:t>digitisation</a:t>
            </a:r>
            <a:r>
              <a:rPr dirty="0"/>
              <a:t> of </a:t>
            </a:r>
            <a:r>
              <a:rPr dirty="0" err="1"/>
              <a:t>SiPM</a:t>
            </a:r>
            <a:r>
              <a:rPr dirty="0"/>
              <a:t> signals</a:t>
            </a:r>
          </a:p>
          <a:p>
            <a:pPr marL="613409" lvl="2" indent="-140207" defTabSz="315468">
              <a:spcBef>
                <a:spcPts val="1100"/>
              </a:spcBef>
              <a:defRPr sz="1100"/>
            </a:pPr>
            <a:r>
              <a:rPr lang="en-GB" dirty="0"/>
              <a:t>S</a:t>
            </a:r>
            <a:r>
              <a:rPr dirty="0" err="1"/>
              <a:t>imulation</a:t>
            </a:r>
            <a:r>
              <a:rPr dirty="0"/>
              <a:t> of various beam configurations (also for general FCC-SW)</a:t>
            </a:r>
            <a:r>
              <a:rPr lang="en-GB" dirty="0"/>
              <a:t> – in collaboration with </a:t>
            </a:r>
            <a:r>
              <a:rPr lang="en-GB" dirty="0" err="1"/>
              <a:t>Uinsubria</a:t>
            </a:r>
            <a:r>
              <a:rPr lang="en-GB" dirty="0"/>
              <a:t> (Como) &amp; </a:t>
            </a:r>
            <a:r>
              <a:rPr lang="en-GB" dirty="0" err="1"/>
              <a:t>UPavia</a:t>
            </a:r>
            <a:endParaRPr dirty="0"/>
          </a:p>
          <a:p>
            <a:pPr marL="376809" lvl="1" indent="-140207" defTabSz="315468">
              <a:spcBef>
                <a:spcPts val="1100"/>
              </a:spcBef>
              <a:defRPr sz="1250"/>
            </a:pPr>
            <a:r>
              <a:rPr dirty="0"/>
              <a:t>Optical photon transport in Geant4</a:t>
            </a:r>
          </a:p>
          <a:p>
            <a:pPr marL="613409" lvl="2" indent="-140207" defTabSz="315468">
              <a:spcBef>
                <a:spcPts val="1100"/>
              </a:spcBef>
              <a:defRPr sz="1100"/>
            </a:pPr>
            <a:r>
              <a:rPr dirty="0"/>
              <a:t>Need to speed up the current optical transport for photons (very slow atm) - or study an alternative one - to allow full simulation of all readout channels </a:t>
            </a:r>
          </a:p>
          <a:p>
            <a:pPr marL="140207" indent="-140207" defTabSz="315468">
              <a:spcBef>
                <a:spcPts val="1100"/>
              </a:spcBef>
              <a:defRPr sz="1650"/>
            </a:pPr>
            <a:r>
              <a:rPr b="1" dirty="0"/>
              <a:t>Software</a:t>
            </a:r>
            <a:r>
              <a:rPr dirty="0"/>
              <a:t>: </a:t>
            </a:r>
          </a:p>
          <a:p>
            <a:pPr marL="376809" lvl="1" indent="-140207" defTabSz="315468">
              <a:spcBef>
                <a:spcPts val="1100"/>
              </a:spcBef>
              <a:defRPr sz="1250"/>
            </a:pPr>
            <a:r>
              <a:rPr lang="en-GB" dirty="0"/>
              <a:t>Analysis of </a:t>
            </a:r>
            <a:r>
              <a:rPr lang="en-GB" dirty="0" err="1"/>
              <a:t>tbeam</a:t>
            </a:r>
            <a:r>
              <a:rPr lang="en-GB" dirty="0"/>
              <a:t> data: electron response, hadronic energy resolution, etc</a:t>
            </a:r>
            <a:endParaRPr dirty="0"/>
          </a:p>
          <a:p>
            <a:pPr marL="376809" lvl="1" indent="-140207" defTabSz="315468">
              <a:spcBef>
                <a:spcPts val="1100"/>
              </a:spcBef>
              <a:defRPr sz="1250"/>
            </a:pPr>
            <a:r>
              <a:rPr dirty="0"/>
              <a:t>Jet response in environment with 4/6 jets</a:t>
            </a:r>
          </a:p>
          <a:p>
            <a:pPr marL="376809" lvl="1" indent="-140207" defTabSz="315468">
              <a:spcBef>
                <a:spcPts val="1100"/>
              </a:spcBef>
              <a:defRPr sz="1250"/>
            </a:pPr>
            <a:r>
              <a:rPr dirty="0"/>
              <a:t>Particle ID - in particular tau identification using ML/DL techniques</a:t>
            </a:r>
          </a:p>
          <a:p>
            <a:pPr marL="376809" lvl="1" indent="-140207" defTabSz="315468">
              <a:spcBef>
                <a:spcPts val="1100"/>
              </a:spcBef>
              <a:defRPr sz="1250"/>
            </a:pPr>
            <a:r>
              <a:rPr dirty="0"/>
              <a:t>Calorimeter + tracking reconstruction for full simulation of detector prototype</a:t>
            </a:r>
            <a:endParaRPr lang="en-GB" dirty="0"/>
          </a:p>
          <a:p>
            <a:pPr marL="376809" lvl="1" indent="-140207" defTabSz="315468">
              <a:spcBef>
                <a:spcPts val="1100"/>
              </a:spcBef>
              <a:defRPr sz="1250"/>
            </a:pPr>
            <a:r>
              <a:rPr lang="en-GB" sz="1250" dirty="0"/>
              <a:t>Algorithms for energy/particle flow using the </a:t>
            </a:r>
            <a:r>
              <a:rPr lang="en-GB" sz="1250" dirty="0" err="1"/>
              <a:t>SiPMs</a:t>
            </a:r>
            <a:r>
              <a:rPr lang="en-GB" sz="1250" dirty="0"/>
              <a:t>’ timing information</a:t>
            </a:r>
            <a:endParaRPr dirty="0"/>
          </a:p>
        </p:txBody>
      </p:sp>
      <p:pic>
        <p:nvPicPr>
          <p:cNvPr id="7" name="Picture 3" descr="1_new_crest"/>
          <p:cNvPicPr>
            <a:picLocks noChangeAspect="1" noChangeArrowheads="1"/>
          </p:cNvPicPr>
          <p:nvPr/>
        </p:nvPicPr>
        <p:blipFill>
          <a:blip r:embed="rId2"/>
          <a:stretch/>
        </p:blipFill>
        <p:spPr bwMode="auto">
          <a:xfrm>
            <a:off x="8273788" y="92381"/>
            <a:ext cx="786647" cy="786647"/>
          </a:xfrm>
          <a:prstGeom prst="rect">
            <a:avLst/>
          </a:prstGeom>
          <a:noFill/>
          <a:ln>
            <a:noFill/>
          </a:ln>
        </p:spPr>
      </p:pic>
    </p:spTree>
    <p:extLst>
      <p:ext uri="{BB962C8B-B14F-4D97-AF65-F5344CB8AC3E}">
        <p14:creationId xmlns:p14="http://schemas.microsoft.com/office/powerpoint/2010/main" val="257954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Dual readout calorimeters (PMT readouts)"/>
          <p:cNvSpPr>
            <a:spLocks noGrp="1"/>
          </p:cNvSpPr>
          <p:nvPr>
            <p:ph type="title"/>
          </p:nvPr>
        </p:nvSpPr>
        <p:spPr bwMode="auto">
          <a:prstGeom prst="rect">
            <a:avLst/>
          </a:prstGeom>
        </p:spPr>
        <p:txBody>
          <a:bodyPr/>
          <a:lstStyle>
            <a:lvl1pPr>
              <a:defRPr sz="2900"/>
            </a:lvl1pPr>
          </a:lstStyle>
          <a:p>
            <a:pPr>
              <a:defRPr/>
            </a:pPr>
            <a:r>
              <a:t>Dual readout calorimeters (PMT readouts)</a:t>
            </a:r>
          </a:p>
        </p:txBody>
      </p:sp>
      <p:sp>
        <p:nvSpPr>
          <p:cNvPr id="5" name="Slide Number"/>
          <p:cNvSpPr>
            <a:spLocks noGrp="1"/>
          </p:cNvSpPr>
          <p:nvPr>
            <p:ph type="sldNum" sz="quarter" idx="2"/>
          </p:nvPr>
        </p:nvSpPr>
        <p:spPr bwMode="auto">
          <a:xfrm>
            <a:off x="9672748" y="7200900"/>
            <a:ext cx="159513" cy="225045"/>
          </a:xfrm>
          <a:prstGeom prst="rect">
            <a:avLst/>
          </a:prstGeom>
        </p:spPr>
        <p:txBody>
          <a:bodyPr/>
          <a:lstStyle/>
          <a:p>
            <a:pPr marL="0" marR="0" lvl="0" indent="0" algn="r" defTabSz="457200" eaLnBrk="1" fontAlgn="auto" latinLnBrk="0" hangingPunct="1">
              <a:lnSpc>
                <a:spcPct val="100000"/>
              </a:lnSpc>
              <a:spcBef>
                <a:spcPts val="0"/>
              </a:spcBef>
              <a:spcAft>
                <a:spcPts val="0"/>
              </a:spcAft>
              <a:buClrTx/>
              <a:buSzTx/>
              <a:buFontTx/>
              <a:buNone/>
              <a:tabLst/>
              <a:defRPr/>
            </a:pPr>
            <a:fld id="{86CB4B4D-7CA3-9044-876B-883B54F8677D}" type="slidenum">
              <a:rPr kumimoji="0" sz="1000" b="0" i="0" u="none" strike="noStrike" kern="0" cap="none" spc="0" normalizeH="0" baseline="0" noProof="0">
                <a:ln>
                  <a:noFill/>
                </a:ln>
                <a:solidFill>
                  <a:srgbClr val="000000"/>
                </a:solidFill>
                <a:effectLst/>
                <a:uLnTx/>
                <a:uFillTx/>
                <a:latin typeface="Helvetica Neue"/>
                <a:ea typeface="Helvetica Neue"/>
                <a:cs typeface="Helvetica Neue"/>
              </a:rPr>
              <a:pPr marL="0" marR="0" lvl="0" indent="0" algn="r" defTabSz="457200" eaLnBrk="1" fontAlgn="auto" latinLnBrk="0" hangingPunct="1">
                <a:lnSpc>
                  <a:spcPct val="100000"/>
                </a:lnSpc>
                <a:spcBef>
                  <a:spcPts val="0"/>
                </a:spcBef>
                <a:spcAft>
                  <a:spcPts val="0"/>
                </a:spcAft>
                <a:buClrTx/>
                <a:buSzTx/>
                <a:buFontTx/>
                <a:buNone/>
                <a:tabLst/>
                <a:defRPr/>
              </a:pPr>
              <a:t>18</a:t>
            </a:fld>
            <a:endParaRPr kumimoji="0" sz="1000" b="0" i="0" u="none" strike="noStrike" kern="0" cap="none" spc="0" normalizeH="0" baseline="0" noProof="0">
              <a:ln>
                <a:noFill/>
              </a:ln>
              <a:solidFill>
                <a:srgbClr val="000000"/>
              </a:solidFill>
              <a:effectLst/>
              <a:uLnTx/>
              <a:uFillTx/>
              <a:latin typeface="Helvetica Neue"/>
              <a:ea typeface="Helvetica Neue"/>
              <a:cs typeface="Helvetica Neue"/>
            </a:endParaRPr>
          </a:p>
        </p:txBody>
      </p:sp>
      <p:pic>
        <p:nvPicPr>
          <p:cNvPr id="6" name="Image" descr="Image"/>
          <p:cNvPicPr>
            <a:picLocks noChangeAspect="1"/>
          </p:cNvPicPr>
          <p:nvPr/>
        </p:nvPicPr>
        <p:blipFill>
          <a:blip r:embed="rId2"/>
          <a:stretch/>
        </p:blipFill>
        <p:spPr bwMode="auto">
          <a:xfrm>
            <a:off x="548872" y="1460538"/>
            <a:ext cx="9062256" cy="5452952"/>
          </a:xfrm>
          <a:prstGeom prst="rect">
            <a:avLst/>
          </a:prstGeom>
          <a:ln w="12700">
            <a:miter lim="400000"/>
          </a:ln>
        </p:spPr>
      </p:pic>
    </p:spTree>
    <p:extLst>
      <p:ext uri="{BB962C8B-B14F-4D97-AF65-F5344CB8AC3E}">
        <p14:creationId xmlns:p14="http://schemas.microsoft.com/office/powerpoint/2010/main" val="17203877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Dual readout calorimeter at work"/>
          <p:cNvSpPr>
            <a:spLocks noGrp="1"/>
          </p:cNvSpPr>
          <p:nvPr>
            <p:ph type="title"/>
          </p:nvPr>
        </p:nvSpPr>
        <p:spPr bwMode="auto">
          <a:prstGeom prst="rect">
            <a:avLst/>
          </a:prstGeom>
        </p:spPr>
        <p:txBody>
          <a:bodyPr/>
          <a:lstStyle/>
          <a:p>
            <a:pPr>
              <a:defRPr/>
            </a:pPr>
            <a:r>
              <a:t>Dual readout calorimeter at work</a:t>
            </a:r>
          </a:p>
        </p:txBody>
      </p:sp>
      <p:sp>
        <p:nvSpPr>
          <p:cNvPr id="5" name="Slide Number"/>
          <p:cNvSpPr>
            <a:spLocks noGrp="1"/>
          </p:cNvSpPr>
          <p:nvPr>
            <p:ph type="sldNum" sz="quarter" idx="2"/>
          </p:nvPr>
        </p:nvSpPr>
        <p:spPr bwMode="auto">
          <a:xfrm>
            <a:off x="9672748" y="6882235"/>
            <a:ext cx="159513" cy="225045"/>
          </a:xfrm>
          <a:prstGeom prst="rect">
            <a:avLst/>
          </a:prstGeom>
        </p:spPr>
        <p:txBody>
          <a:bodyPr/>
          <a:lstStyle/>
          <a:p>
            <a:pPr marL="0" marR="0" lvl="0" indent="0" algn="r" defTabSz="457200" eaLnBrk="1" fontAlgn="auto" latinLnBrk="0" hangingPunct="1">
              <a:lnSpc>
                <a:spcPct val="100000"/>
              </a:lnSpc>
              <a:spcBef>
                <a:spcPts val="0"/>
              </a:spcBef>
              <a:spcAft>
                <a:spcPts val="0"/>
              </a:spcAft>
              <a:buClrTx/>
              <a:buSzTx/>
              <a:buFontTx/>
              <a:buNone/>
              <a:tabLst/>
              <a:defRPr/>
            </a:pPr>
            <a:fld id="{86CB4B4D-7CA3-9044-876B-883B54F8677D}" type="slidenum">
              <a:rPr kumimoji="0" sz="1000" b="0" i="0" u="none" strike="noStrike" kern="0" cap="none" spc="0" normalizeH="0" baseline="0" noProof="0">
                <a:ln>
                  <a:noFill/>
                </a:ln>
                <a:solidFill>
                  <a:srgbClr val="000000"/>
                </a:solidFill>
                <a:effectLst/>
                <a:uLnTx/>
                <a:uFillTx/>
                <a:latin typeface="Helvetica Neue"/>
                <a:ea typeface="Helvetica Neue"/>
                <a:cs typeface="Helvetica Neue"/>
              </a:rPr>
              <a:pPr marL="0" marR="0" lvl="0" indent="0" algn="r" defTabSz="457200" eaLnBrk="1" fontAlgn="auto" latinLnBrk="0" hangingPunct="1">
                <a:lnSpc>
                  <a:spcPct val="100000"/>
                </a:lnSpc>
                <a:spcBef>
                  <a:spcPts val="0"/>
                </a:spcBef>
                <a:spcAft>
                  <a:spcPts val="0"/>
                </a:spcAft>
                <a:buClrTx/>
                <a:buSzTx/>
                <a:buFontTx/>
                <a:buNone/>
                <a:tabLst/>
                <a:defRPr/>
              </a:pPr>
              <a:t>19</a:t>
            </a:fld>
            <a:endParaRPr kumimoji="0" sz="1000" b="0" i="0" u="none" strike="noStrike" kern="0" cap="none" spc="0" normalizeH="0" baseline="0" noProof="0">
              <a:ln>
                <a:noFill/>
              </a:ln>
              <a:solidFill>
                <a:srgbClr val="000000"/>
              </a:solidFill>
              <a:effectLst/>
              <a:uLnTx/>
              <a:uFillTx/>
              <a:latin typeface="Helvetica Neue"/>
              <a:ea typeface="Helvetica Neue"/>
              <a:cs typeface="Helvetica Neue"/>
            </a:endParaRPr>
          </a:p>
        </p:txBody>
      </p:sp>
      <p:pic>
        <p:nvPicPr>
          <p:cNvPr id="6" name="Image" descr="Image"/>
          <p:cNvPicPr>
            <a:picLocks noChangeAspect="1"/>
          </p:cNvPicPr>
          <p:nvPr/>
        </p:nvPicPr>
        <p:blipFill>
          <a:blip r:embed="rId2"/>
          <a:stretch/>
        </p:blipFill>
        <p:spPr bwMode="auto">
          <a:xfrm>
            <a:off x="307638" y="1163656"/>
            <a:ext cx="9544724" cy="5384003"/>
          </a:xfrm>
          <a:prstGeom prst="rect">
            <a:avLst/>
          </a:prstGeom>
          <a:ln w="12700">
            <a:miter lim="400000"/>
          </a:ln>
        </p:spPr>
      </p:pic>
      <p:sp>
        <p:nvSpPr>
          <p:cNvPr id="7" name="RD52 (Pb)"/>
          <p:cNvSpPr/>
          <p:nvPr/>
        </p:nvSpPr>
        <p:spPr bwMode="auto">
          <a:xfrm>
            <a:off x="1387061" y="3567603"/>
            <a:ext cx="1682268" cy="508001"/>
          </a:xfrm>
          <a:prstGeom prst="rect">
            <a:avLst/>
          </a:prstGeom>
          <a:ln w="12700">
            <a:miter lim="400000"/>
          </a:ln>
        </p:spPr>
        <p:txBody>
          <a:bodyPr wrap="none" lIns="50800" tIns="50800" rIns="50800" bIns="50800" anchor="ctr">
            <a:spAutoFit/>
          </a:bodyPr>
          <a:lstStyle>
            <a:lvl1pPr>
              <a:defRPr sz="2600">
                <a:solidFill>
                  <a:srgbClr val="FFFFFF"/>
                </a:solidFill>
              </a:defRPr>
            </a:lvl1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sz="2600" b="0" i="0" u="none" strike="noStrike" kern="0" cap="none" spc="0" normalizeH="0" baseline="0" noProof="0">
                <a:ln>
                  <a:noFill/>
                </a:ln>
                <a:solidFill>
                  <a:srgbClr val="FFFFFF"/>
                </a:solidFill>
                <a:effectLst/>
                <a:uLnTx/>
                <a:uFillTx/>
                <a:latin typeface="Century Gothic"/>
              </a:rPr>
              <a:t>RD52 (Pb)</a:t>
            </a:r>
          </a:p>
        </p:txBody>
      </p:sp>
      <p:sp>
        <p:nvSpPr>
          <p:cNvPr id="8" name="Line"/>
          <p:cNvSpPr/>
          <p:nvPr/>
        </p:nvSpPr>
        <p:spPr bwMode="auto">
          <a:xfrm>
            <a:off x="3047045" y="3897143"/>
            <a:ext cx="924918" cy="178393"/>
          </a:xfrm>
          <a:prstGeom prst="line">
            <a:avLst/>
          </a:prstGeom>
          <a:ln w="25400">
            <a:solidFill>
              <a:srgbClr val="FFFFFF"/>
            </a:solidFill>
            <a:miter lim="400000"/>
            <a:tailEnd type="triangle"/>
          </a:ln>
        </p:spPr>
        <p:txBody>
          <a:bodyPr lIns="50800" tIns="50800" rIns="50800" bIns="50800" anchor="ctr"/>
          <a:lstStyle/>
          <a:p>
            <a:pPr marL="0" marR="0" lvl="0" indent="0" algn="ctr" defTabSz="457200" eaLnBrk="1" fontAlgn="auto" latinLnBrk="0" hangingPunct="1">
              <a:lnSpc>
                <a:spcPct val="100000"/>
              </a:lnSpc>
              <a:spcBef>
                <a:spcPts val="0"/>
              </a:spcBef>
              <a:spcAft>
                <a:spcPts val="0"/>
              </a:spcAft>
              <a:buClrTx/>
              <a:buSzTx/>
              <a:buFontTx/>
              <a:buNone/>
              <a:tabLst/>
              <a:defRPr sz="2800">
                <a:latin typeface="+mn-lt"/>
                <a:ea typeface="+mn-ea"/>
                <a:cs typeface="+mn-cs"/>
              </a:defRPr>
            </a:pPr>
            <a:endParaRPr kumimoji="0" sz="2800" b="0" i="0" u="none" strike="noStrike" kern="0" cap="none" spc="0" normalizeH="0" baseline="0" noProof="0">
              <a:ln>
                <a:noFill/>
              </a:ln>
              <a:solidFill>
                <a:srgbClr val="000000"/>
              </a:solidFill>
              <a:effectLst/>
              <a:uLnTx/>
              <a:uFillTx/>
              <a:latin typeface="Helvetica Neue Light"/>
              <a:ea typeface="Helvetica Neue Light"/>
            </a:endParaRPr>
          </a:p>
        </p:txBody>
      </p:sp>
      <p:sp>
        <p:nvSpPr>
          <p:cNvPr id="9" name="Leakage counters"/>
          <p:cNvSpPr/>
          <p:nvPr/>
        </p:nvSpPr>
        <p:spPr bwMode="auto">
          <a:xfrm>
            <a:off x="2905340" y="2134626"/>
            <a:ext cx="2232156" cy="393701"/>
          </a:xfrm>
          <a:prstGeom prst="rect">
            <a:avLst/>
          </a:prstGeom>
          <a:ln w="12700">
            <a:miter lim="400000"/>
          </a:ln>
        </p:spPr>
        <p:txBody>
          <a:bodyPr wrap="none" lIns="50800" tIns="50800" rIns="50800" bIns="50800" anchor="ctr">
            <a:spAutoFit/>
          </a:bodyPr>
          <a:lstStyle>
            <a:lvl1pPr>
              <a:defRPr sz="1900">
                <a:solidFill>
                  <a:srgbClr val="FFFFFF"/>
                </a:solidFill>
              </a:defRPr>
            </a:lvl1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sz="1900" b="0" i="0" u="none" strike="noStrike" kern="0" cap="none" spc="0" normalizeH="0" baseline="0" noProof="0">
                <a:ln>
                  <a:noFill/>
                </a:ln>
                <a:solidFill>
                  <a:srgbClr val="FFFFFF"/>
                </a:solidFill>
                <a:effectLst/>
                <a:uLnTx/>
                <a:uFillTx/>
                <a:latin typeface="Century Gothic"/>
              </a:rPr>
              <a:t>Leakage counters</a:t>
            </a:r>
          </a:p>
        </p:txBody>
      </p:sp>
      <p:sp>
        <p:nvSpPr>
          <p:cNvPr id="10" name="Line"/>
          <p:cNvSpPr/>
          <p:nvPr/>
        </p:nvSpPr>
        <p:spPr bwMode="auto">
          <a:xfrm>
            <a:off x="4071242" y="2526144"/>
            <a:ext cx="208529" cy="503158"/>
          </a:xfrm>
          <a:prstGeom prst="line">
            <a:avLst/>
          </a:prstGeom>
          <a:ln w="25400">
            <a:solidFill>
              <a:srgbClr val="FFFFFF"/>
            </a:solidFill>
            <a:miter lim="400000"/>
            <a:tailEnd type="triangle"/>
          </a:ln>
        </p:spPr>
        <p:txBody>
          <a:bodyPr lIns="50800" tIns="50800" rIns="50800" bIns="50800" anchor="ctr"/>
          <a:lstStyle/>
          <a:p>
            <a:pPr marL="0" marR="0" lvl="0" indent="0" algn="ctr" defTabSz="457200" eaLnBrk="1" fontAlgn="auto" latinLnBrk="0" hangingPunct="1">
              <a:lnSpc>
                <a:spcPct val="100000"/>
              </a:lnSpc>
              <a:spcBef>
                <a:spcPts val="0"/>
              </a:spcBef>
              <a:spcAft>
                <a:spcPts val="0"/>
              </a:spcAft>
              <a:buClrTx/>
              <a:buSzTx/>
              <a:buFontTx/>
              <a:buNone/>
              <a:tabLst/>
              <a:defRPr sz="2800">
                <a:latin typeface="+mn-lt"/>
                <a:ea typeface="+mn-ea"/>
                <a:cs typeface="+mn-cs"/>
              </a:defRPr>
            </a:pPr>
            <a:endParaRPr kumimoji="0" sz="2800" b="0" i="0" u="none" strike="noStrike" kern="0" cap="none" spc="0" normalizeH="0" baseline="0" noProof="0">
              <a:ln>
                <a:noFill/>
              </a:ln>
              <a:solidFill>
                <a:srgbClr val="000000"/>
              </a:solidFill>
              <a:effectLst/>
              <a:uLnTx/>
              <a:uFillTx/>
              <a:latin typeface="Helvetica Neue Light"/>
              <a:ea typeface="Helvetica Neue Light"/>
            </a:endParaRPr>
          </a:p>
        </p:txBody>
      </p:sp>
      <p:sp>
        <p:nvSpPr>
          <p:cNvPr id="11" name="Ancillary detectors"/>
          <p:cNvSpPr/>
          <p:nvPr/>
        </p:nvSpPr>
        <p:spPr bwMode="auto">
          <a:xfrm>
            <a:off x="6067797" y="5241601"/>
            <a:ext cx="2297429" cy="393701"/>
          </a:xfrm>
          <a:prstGeom prst="rect">
            <a:avLst/>
          </a:prstGeom>
          <a:ln w="12700">
            <a:miter lim="400000"/>
          </a:ln>
        </p:spPr>
        <p:txBody>
          <a:bodyPr wrap="none" lIns="50800" tIns="50800" rIns="50800" bIns="50800" anchor="ctr">
            <a:spAutoFit/>
          </a:bodyPr>
          <a:lstStyle>
            <a:lvl1pPr>
              <a:defRPr sz="1900">
                <a:solidFill>
                  <a:srgbClr val="FFFFFF"/>
                </a:solidFill>
              </a:defRPr>
            </a:lvl1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sz="1900" b="0" i="0" u="none" strike="noStrike" kern="0" cap="none" spc="0" normalizeH="0" baseline="0" noProof="0">
                <a:ln>
                  <a:noFill/>
                </a:ln>
                <a:solidFill>
                  <a:srgbClr val="FFFFFF"/>
                </a:solidFill>
                <a:effectLst/>
                <a:uLnTx/>
                <a:uFillTx/>
                <a:latin typeface="Century Gothic"/>
              </a:rPr>
              <a:t>Ancillary detectors</a:t>
            </a:r>
          </a:p>
        </p:txBody>
      </p:sp>
      <p:sp>
        <p:nvSpPr>
          <p:cNvPr id="12" name="Line"/>
          <p:cNvSpPr/>
          <p:nvPr/>
        </p:nvSpPr>
        <p:spPr bwMode="auto">
          <a:xfrm flipH="1">
            <a:off x="3830000" y="5487849"/>
            <a:ext cx="2230983" cy="204614"/>
          </a:xfrm>
          <a:prstGeom prst="line">
            <a:avLst/>
          </a:prstGeom>
          <a:ln w="25400">
            <a:solidFill>
              <a:srgbClr val="FFFFFF"/>
            </a:solidFill>
            <a:miter lim="400000"/>
            <a:tailEnd type="triangle"/>
          </a:ln>
        </p:spPr>
        <p:txBody>
          <a:bodyPr lIns="50800" tIns="50800" rIns="50800" bIns="50800" anchor="ctr"/>
          <a:lstStyle/>
          <a:p>
            <a:pPr marL="0" marR="0" lvl="0" indent="0" algn="ctr" defTabSz="457200" eaLnBrk="1" fontAlgn="auto" latinLnBrk="0" hangingPunct="1">
              <a:lnSpc>
                <a:spcPct val="100000"/>
              </a:lnSpc>
              <a:spcBef>
                <a:spcPts val="0"/>
              </a:spcBef>
              <a:spcAft>
                <a:spcPts val="0"/>
              </a:spcAft>
              <a:buClrTx/>
              <a:buSzTx/>
              <a:buFontTx/>
              <a:buNone/>
              <a:tabLst/>
              <a:defRPr sz="2800">
                <a:latin typeface="+mn-lt"/>
                <a:ea typeface="+mn-ea"/>
                <a:cs typeface="+mn-cs"/>
              </a:defRPr>
            </a:pPr>
            <a:endParaRPr kumimoji="0" sz="2800" b="0" i="0" u="none" strike="noStrike" kern="0" cap="none" spc="0" normalizeH="0" baseline="0" noProof="0">
              <a:ln>
                <a:noFill/>
              </a:ln>
              <a:solidFill>
                <a:srgbClr val="000000"/>
              </a:solidFill>
              <a:effectLst/>
              <a:uLnTx/>
              <a:uFillTx/>
              <a:latin typeface="Helvetica Neue Light"/>
              <a:ea typeface="Helvetica Neue Light"/>
            </a:endParaRPr>
          </a:p>
        </p:txBody>
      </p:sp>
      <p:sp>
        <p:nvSpPr>
          <p:cNvPr id="13" name="Line"/>
          <p:cNvSpPr/>
          <p:nvPr/>
        </p:nvSpPr>
        <p:spPr bwMode="auto">
          <a:xfrm flipH="1" flipV="1">
            <a:off x="4099016" y="5317684"/>
            <a:ext cx="1960767" cy="163241"/>
          </a:xfrm>
          <a:prstGeom prst="line">
            <a:avLst/>
          </a:prstGeom>
          <a:ln w="25400">
            <a:solidFill>
              <a:srgbClr val="FFFFFF"/>
            </a:solidFill>
            <a:miter lim="400000"/>
            <a:tailEnd type="triangle"/>
          </a:ln>
        </p:spPr>
        <p:txBody>
          <a:bodyPr lIns="50800" tIns="50800" rIns="50800" bIns="50800" anchor="ctr"/>
          <a:lstStyle/>
          <a:p>
            <a:pPr marL="0" marR="0" lvl="0" indent="0" algn="ctr" defTabSz="457200" eaLnBrk="1" fontAlgn="auto" latinLnBrk="0" hangingPunct="1">
              <a:lnSpc>
                <a:spcPct val="100000"/>
              </a:lnSpc>
              <a:spcBef>
                <a:spcPts val="0"/>
              </a:spcBef>
              <a:spcAft>
                <a:spcPts val="0"/>
              </a:spcAft>
              <a:buClrTx/>
              <a:buSzTx/>
              <a:buFontTx/>
              <a:buNone/>
              <a:tabLst/>
              <a:defRPr sz="2800">
                <a:latin typeface="+mn-lt"/>
                <a:ea typeface="+mn-ea"/>
                <a:cs typeface="+mn-cs"/>
              </a:defRPr>
            </a:pPr>
            <a:endParaRPr kumimoji="0" sz="2800" b="0" i="0" u="none" strike="noStrike" kern="0" cap="none" spc="0" normalizeH="0" baseline="0" noProof="0">
              <a:ln>
                <a:noFill/>
              </a:ln>
              <a:solidFill>
                <a:srgbClr val="000000"/>
              </a:solidFill>
              <a:effectLst/>
              <a:uLnTx/>
              <a:uFillTx/>
              <a:latin typeface="Helvetica Neue Light"/>
              <a:ea typeface="Helvetica Neue Light"/>
            </a:endParaRPr>
          </a:p>
        </p:txBody>
      </p:sp>
      <p:sp>
        <p:nvSpPr>
          <p:cNvPr id="14" name="Line"/>
          <p:cNvSpPr/>
          <p:nvPr/>
        </p:nvSpPr>
        <p:spPr bwMode="auto">
          <a:xfrm flipH="1" flipV="1">
            <a:off x="4570475" y="5060171"/>
            <a:ext cx="1475057" cy="354434"/>
          </a:xfrm>
          <a:prstGeom prst="line">
            <a:avLst/>
          </a:prstGeom>
          <a:ln w="25400">
            <a:solidFill>
              <a:srgbClr val="FFFFFF"/>
            </a:solidFill>
            <a:miter lim="400000"/>
            <a:tailEnd type="triangle"/>
          </a:ln>
        </p:spPr>
        <p:txBody>
          <a:bodyPr lIns="50800" tIns="50800" rIns="50800" bIns="50800" anchor="ctr"/>
          <a:lstStyle/>
          <a:p>
            <a:pPr marL="0" marR="0" lvl="0" indent="0" algn="ctr" defTabSz="457200" eaLnBrk="1" fontAlgn="auto" latinLnBrk="0" hangingPunct="1">
              <a:lnSpc>
                <a:spcPct val="100000"/>
              </a:lnSpc>
              <a:spcBef>
                <a:spcPts val="0"/>
              </a:spcBef>
              <a:spcAft>
                <a:spcPts val="0"/>
              </a:spcAft>
              <a:buClrTx/>
              <a:buSzTx/>
              <a:buFontTx/>
              <a:buNone/>
              <a:tabLst/>
              <a:defRPr sz="2800">
                <a:latin typeface="+mn-lt"/>
                <a:ea typeface="+mn-ea"/>
                <a:cs typeface="+mn-cs"/>
              </a:defRPr>
            </a:pPr>
            <a:endParaRPr kumimoji="0" sz="2800" b="0" i="0" u="none" strike="noStrike" kern="0" cap="none" spc="0" normalizeH="0" baseline="0" noProof="0">
              <a:ln>
                <a:noFill/>
              </a:ln>
              <a:solidFill>
                <a:srgbClr val="000000"/>
              </a:solidFill>
              <a:effectLst/>
              <a:uLnTx/>
              <a:uFillTx/>
              <a:latin typeface="Helvetica Neue Light"/>
              <a:ea typeface="Helvetica Neue Light"/>
            </a:endParaRPr>
          </a:p>
        </p:txBody>
      </p:sp>
      <p:pic>
        <p:nvPicPr>
          <p:cNvPr id="15" name="Picture 1"/>
          <p:cNvPicPr>
            <a:picLocks noChangeAspect="1"/>
          </p:cNvPicPr>
          <p:nvPr/>
        </p:nvPicPr>
        <p:blipFill>
          <a:blip r:embed="rId3"/>
          <a:stretch/>
        </p:blipFill>
        <p:spPr bwMode="auto">
          <a:xfrm>
            <a:off x="-601" y="6388129"/>
            <a:ext cx="10160000" cy="1225781"/>
          </a:xfrm>
          <a:prstGeom prst="rect">
            <a:avLst/>
          </a:prstGeom>
        </p:spPr>
      </p:pic>
    </p:spTree>
    <p:extLst>
      <p:ext uri="{BB962C8B-B14F-4D97-AF65-F5344CB8AC3E}">
        <p14:creationId xmlns:p14="http://schemas.microsoft.com/office/powerpoint/2010/main" val="259345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body" sz="half" idx="1"/>
          </p:nvPr>
        </p:nvSpPr>
        <p:spPr bwMode="auto">
          <a:xfrm>
            <a:off x="199320" y="1169460"/>
            <a:ext cx="9960680" cy="6161263"/>
          </a:xfrm>
        </p:spPr>
        <p:txBody>
          <a:bodyPr/>
          <a:lstStyle/>
          <a:p>
            <a:pPr>
              <a:lnSpc>
                <a:spcPct val="120000"/>
              </a:lnSpc>
              <a:defRPr/>
            </a:pPr>
            <a:r>
              <a:rPr lang="fr-FR" dirty="0" err="1"/>
              <a:t>Measure</a:t>
            </a:r>
            <a:r>
              <a:rPr lang="fr-FR" dirty="0"/>
              <a:t> 100% EM </a:t>
            </a:r>
            <a:r>
              <a:rPr lang="fr-FR" dirty="0" err="1"/>
              <a:t>energy</a:t>
            </a:r>
            <a:endParaRPr dirty="0"/>
          </a:p>
          <a:p>
            <a:pPr lvl="1">
              <a:lnSpc>
                <a:spcPct val="120000"/>
              </a:lnSpc>
              <a:defRPr/>
            </a:pPr>
            <a:r>
              <a:rPr lang="fr-FR" sz="2200" dirty="0" err="1"/>
              <a:t>shower</a:t>
            </a:r>
            <a:r>
              <a:rPr lang="fr-FR" sz="2200" dirty="0"/>
              <a:t> </a:t>
            </a:r>
            <a:r>
              <a:rPr lang="fr-FR" sz="2200" dirty="0" err="1"/>
              <a:t>containment</a:t>
            </a:r>
            <a:r>
              <a:rPr lang="fr-FR" sz="2200" dirty="0"/>
              <a:t> in ECAL, </a:t>
            </a:r>
            <a:r>
              <a:rPr lang="fr-FR" sz="2200" dirty="0" err="1"/>
              <a:t>so</a:t>
            </a:r>
            <a:r>
              <a:rPr lang="fr-FR" sz="2200" dirty="0"/>
              <a:t> X</a:t>
            </a:r>
            <a:r>
              <a:rPr lang="fr-FR" sz="2200" baseline="-25000" dirty="0"/>
              <a:t>0</a:t>
            </a:r>
            <a:r>
              <a:rPr lang="fr-FR" sz="2200" dirty="0"/>
              <a:t> large</a:t>
            </a:r>
            <a:endParaRPr dirty="0"/>
          </a:p>
          <a:p>
            <a:pPr>
              <a:lnSpc>
                <a:spcPct val="120000"/>
              </a:lnSpc>
              <a:defRPr/>
            </a:pPr>
            <a:r>
              <a:rPr lang="fr-FR" dirty="0" err="1"/>
              <a:t>Resolve</a:t>
            </a:r>
            <a:r>
              <a:rPr lang="fr-FR" dirty="0"/>
              <a:t> </a:t>
            </a:r>
            <a:r>
              <a:rPr lang="fr-FR" dirty="0" err="1"/>
              <a:t>energy</a:t>
            </a:r>
            <a:r>
              <a:rPr lang="fr-FR" dirty="0"/>
              <a:t> </a:t>
            </a:r>
            <a:r>
              <a:rPr lang="fr-FR" dirty="0" err="1"/>
              <a:t>deposited</a:t>
            </a:r>
            <a:r>
              <a:rPr lang="fr-FR" dirty="0"/>
              <a:t> by </a:t>
            </a:r>
            <a:r>
              <a:rPr lang="fr-FR" dirty="0" err="1"/>
              <a:t>individual</a:t>
            </a:r>
            <a:r>
              <a:rPr lang="fr-FR" dirty="0"/>
              <a:t> </a:t>
            </a:r>
            <a:r>
              <a:rPr lang="fr-FR" dirty="0" err="1"/>
              <a:t>particles</a:t>
            </a:r>
            <a:endParaRPr dirty="0"/>
          </a:p>
          <a:p>
            <a:pPr lvl="1">
              <a:lnSpc>
                <a:spcPct val="120000"/>
              </a:lnSpc>
              <a:defRPr/>
            </a:pPr>
            <a:r>
              <a:rPr lang="fr-FR" sz="2200" dirty="0" err="1"/>
              <a:t>small</a:t>
            </a:r>
            <a:r>
              <a:rPr lang="fr-FR" sz="2200" dirty="0"/>
              <a:t> </a:t>
            </a:r>
            <a:r>
              <a:rPr lang="fr-FR" sz="2200" dirty="0" err="1"/>
              <a:t>R</a:t>
            </a:r>
            <a:r>
              <a:rPr lang="fr-FR" sz="2200" baseline="-25000" dirty="0" err="1"/>
              <a:t>moliere</a:t>
            </a:r>
            <a:r>
              <a:rPr lang="fr-FR" sz="2200" dirty="0"/>
              <a:t> and X</a:t>
            </a:r>
            <a:r>
              <a:rPr lang="fr-FR" sz="2200" baseline="-25000" dirty="0"/>
              <a:t>0</a:t>
            </a:r>
            <a:r>
              <a:rPr lang="fr-FR" sz="2200" dirty="0"/>
              <a:t> – compact and </a:t>
            </a:r>
            <a:r>
              <a:rPr lang="fr-FR" sz="2200" dirty="0" err="1"/>
              <a:t>narrow</a:t>
            </a:r>
            <a:r>
              <a:rPr lang="fr-FR" sz="2200" dirty="0"/>
              <a:t> </a:t>
            </a:r>
            <a:r>
              <a:rPr lang="fr-FR" sz="2200" dirty="0" err="1"/>
              <a:t>showers</a:t>
            </a:r>
            <a:endParaRPr dirty="0"/>
          </a:p>
          <a:p>
            <a:pPr>
              <a:lnSpc>
                <a:spcPct val="120000"/>
              </a:lnSpc>
              <a:defRPr/>
            </a:pPr>
            <a:r>
              <a:rPr lang="fr-FR" dirty="0" err="1"/>
              <a:t>Separation</a:t>
            </a:r>
            <a:r>
              <a:rPr lang="fr-FR" dirty="0"/>
              <a:t> of </a:t>
            </a:r>
            <a:r>
              <a:rPr lang="fr-FR" dirty="0" err="1"/>
              <a:t>hadronic</a:t>
            </a:r>
            <a:r>
              <a:rPr lang="fr-FR" dirty="0"/>
              <a:t>/EM </a:t>
            </a:r>
            <a:r>
              <a:rPr lang="fr-FR" dirty="0" err="1"/>
              <a:t>showers</a:t>
            </a:r>
            <a:endParaRPr dirty="0"/>
          </a:p>
          <a:p>
            <a:pPr lvl="1">
              <a:lnSpc>
                <a:spcPct val="120000"/>
              </a:lnSpc>
              <a:defRPr/>
            </a:pPr>
            <a:r>
              <a:rPr lang="fr-FR" sz="2200" dirty="0" err="1">
                <a:latin typeface="Symbola"/>
                <a:ea typeface="Symbola"/>
                <a:cs typeface="Symbola"/>
              </a:rPr>
              <a:t>λ</a:t>
            </a:r>
            <a:r>
              <a:rPr lang="fr-FR" sz="2200" baseline="-25000" dirty="0" err="1"/>
              <a:t>int</a:t>
            </a:r>
            <a:r>
              <a:rPr lang="fr-FR" sz="2200" dirty="0"/>
              <a:t>/X</a:t>
            </a:r>
            <a:r>
              <a:rPr lang="fr-FR" sz="2200" baseline="-25000" dirty="0"/>
              <a:t>0</a:t>
            </a:r>
            <a:r>
              <a:rPr lang="fr-FR" sz="2200" dirty="0"/>
              <a:t> large, </a:t>
            </a:r>
            <a:r>
              <a:rPr lang="fr-FR" sz="2200" dirty="0" err="1"/>
              <a:t>so</a:t>
            </a:r>
            <a:r>
              <a:rPr lang="fr-FR" sz="2200" dirty="0"/>
              <a:t> EM </a:t>
            </a:r>
            <a:r>
              <a:rPr lang="fr-FR" sz="2200" dirty="0" err="1"/>
              <a:t>showers</a:t>
            </a:r>
            <a:r>
              <a:rPr lang="fr-FR" sz="2200" dirty="0"/>
              <a:t> </a:t>
            </a:r>
            <a:r>
              <a:rPr lang="fr-FR" sz="2200" dirty="0" err="1"/>
              <a:t>early</a:t>
            </a:r>
            <a:r>
              <a:rPr lang="fr-FR" sz="2200" dirty="0"/>
              <a:t>, </a:t>
            </a:r>
            <a:r>
              <a:rPr lang="fr-FR" sz="2200" dirty="0" err="1"/>
              <a:t>hadronic</a:t>
            </a:r>
            <a:r>
              <a:rPr lang="fr-FR" sz="2200" dirty="0"/>
              <a:t> </a:t>
            </a:r>
            <a:r>
              <a:rPr lang="fr-FR" sz="2200" dirty="0" err="1"/>
              <a:t>showers</a:t>
            </a:r>
            <a:r>
              <a:rPr lang="fr-FR" sz="2200" dirty="0"/>
              <a:t> </a:t>
            </a:r>
            <a:r>
              <a:rPr lang="fr-FR" sz="2200" dirty="0" err="1"/>
              <a:t>late</a:t>
            </a:r>
            <a:endParaRPr dirty="0"/>
          </a:p>
          <a:p>
            <a:pPr>
              <a:lnSpc>
                <a:spcPct val="120000"/>
              </a:lnSpc>
              <a:defRPr/>
            </a:pPr>
            <a:r>
              <a:rPr lang="fr-FR" dirty="0"/>
              <a:t>Minimal </a:t>
            </a:r>
            <a:r>
              <a:rPr lang="fr-FR" dirty="0" err="1"/>
              <a:t>material</a:t>
            </a:r>
            <a:r>
              <a:rPr lang="fr-FR" dirty="0"/>
              <a:t> in front of </a:t>
            </a:r>
            <a:r>
              <a:rPr lang="fr-FR" dirty="0" err="1"/>
              <a:t>calorimeters</a:t>
            </a:r>
            <a:endParaRPr dirty="0"/>
          </a:p>
          <a:p>
            <a:pPr>
              <a:lnSpc>
                <a:spcPct val="120000"/>
              </a:lnSpc>
              <a:defRPr/>
            </a:pPr>
            <a:r>
              <a:rPr lang="fr-FR" dirty="0" err="1"/>
              <a:t>Strong</a:t>
            </a:r>
            <a:r>
              <a:rPr lang="fr-FR" dirty="0"/>
              <a:t> </a:t>
            </a:r>
            <a:r>
              <a:rPr lang="fr-FR" dirty="0" err="1"/>
              <a:t>magnetic</a:t>
            </a:r>
            <a:r>
              <a:rPr lang="fr-FR" dirty="0"/>
              <a:t> </a:t>
            </a:r>
            <a:r>
              <a:rPr lang="fr-FR" dirty="0" err="1"/>
              <a:t>field</a:t>
            </a:r>
            <a:endParaRPr dirty="0"/>
          </a:p>
          <a:p>
            <a:pPr lvl="1">
              <a:lnSpc>
                <a:spcPct val="120000"/>
              </a:lnSpc>
              <a:defRPr/>
            </a:pPr>
            <a:r>
              <a:rPr lang="fr-FR" sz="2200" dirty="0" err="1"/>
              <a:t>lateral</a:t>
            </a:r>
            <a:r>
              <a:rPr lang="fr-FR" sz="2200" dirty="0"/>
              <a:t> </a:t>
            </a:r>
            <a:r>
              <a:rPr lang="fr-FR" sz="2200" dirty="0" err="1"/>
              <a:t>separation</a:t>
            </a:r>
            <a:r>
              <a:rPr lang="fr-FR" sz="2200" dirty="0"/>
              <a:t> of </a:t>
            </a:r>
            <a:r>
              <a:rPr lang="fr-FR" sz="2200" dirty="0" err="1"/>
              <a:t>neutral</a:t>
            </a:r>
            <a:r>
              <a:rPr lang="fr-FR" sz="2200" dirty="0"/>
              <a:t>/</a:t>
            </a:r>
            <a:r>
              <a:rPr lang="fr-FR" sz="2200" dirty="0" err="1"/>
              <a:t>charged</a:t>
            </a:r>
            <a:r>
              <a:rPr lang="fr-FR" sz="2200" dirty="0"/>
              <a:t> </a:t>
            </a:r>
            <a:r>
              <a:rPr lang="fr-FR" sz="2200" dirty="0" err="1"/>
              <a:t>particles</a:t>
            </a:r>
            <a:endParaRPr dirty="0"/>
          </a:p>
          <a:p>
            <a:pPr lvl="1">
              <a:lnSpc>
                <a:spcPct val="120000"/>
              </a:lnSpc>
              <a:defRPr/>
            </a:pPr>
            <a:r>
              <a:rPr lang="fr-FR" sz="2200" dirty="0" err="1"/>
              <a:t>Keep</a:t>
            </a:r>
            <a:r>
              <a:rPr lang="fr-FR" sz="2200" dirty="0"/>
              <a:t> </a:t>
            </a:r>
            <a:r>
              <a:rPr lang="fr-FR" sz="2200" dirty="0" err="1"/>
              <a:t>beam-related</a:t>
            </a:r>
            <a:r>
              <a:rPr lang="fr-FR" sz="2200" dirty="0"/>
              <a:t> background </a:t>
            </a:r>
            <a:r>
              <a:rPr lang="fr-FR" sz="2200" dirty="0" err="1"/>
              <a:t>inside</a:t>
            </a:r>
            <a:r>
              <a:rPr lang="fr-FR" sz="2200" dirty="0"/>
              <a:t> </a:t>
            </a:r>
            <a:r>
              <a:rPr lang="fr-FR" sz="2200" dirty="0" err="1"/>
              <a:t>beampipe</a:t>
            </a:r>
            <a:endParaRPr dirty="0"/>
          </a:p>
          <a:p>
            <a:pPr>
              <a:lnSpc>
                <a:spcPct val="120000"/>
              </a:lnSpc>
              <a:defRPr/>
            </a:pPr>
            <a:r>
              <a:rPr lang="fr-FR" dirty="0"/>
              <a:t>Active medium: </a:t>
            </a:r>
            <a:r>
              <a:rPr lang="fr-FR" dirty="0" err="1"/>
              <a:t>Silicon</a:t>
            </a:r>
            <a:r>
              <a:rPr lang="fr-FR" dirty="0"/>
              <a:t> (or </a:t>
            </a:r>
            <a:r>
              <a:rPr lang="fr-FR" dirty="0" err="1"/>
              <a:t>scintillator</a:t>
            </a:r>
            <a:r>
              <a:rPr lang="fr-FR" dirty="0"/>
              <a:t>)</a:t>
            </a:r>
            <a:endParaRPr dirty="0"/>
          </a:p>
          <a:p>
            <a:pPr lvl="2">
              <a:lnSpc>
                <a:spcPct val="120000"/>
              </a:lnSpc>
              <a:defRPr/>
            </a:pPr>
            <a:r>
              <a:rPr lang="fr-FR" sz="2200" dirty="0"/>
              <a:t> Pixel </a:t>
            </a:r>
            <a:r>
              <a:rPr lang="fr-FR" sz="2200" dirty="0" err="1"/>
              <a:t>readout</a:t>
            </a:r>
            <a:r>
              <a:rPr lang="fr-FR" sz="2200" dirty="0"/>
              <a:t>, minimal </a:t>
            </a:r>
            <a:r>
              <a:rPr lang="fr-FR" sz="2200" dirty="0" err="1"/>
              <a:t>interlayer</a:t>
            </a:r>
            <a:r>
              <a:rPr lang="fr-FR" sz="2200" dirty="0"/>
              <a:t> gaps, </a:t>
            </a:r>
            <a:r>
              <a:rPr lang="fr-FR" sz="2200" dirty="0" err="1"/>
              <a:t>stability</a:t>
            </a:r>
            <a:endParaRPr lang="fr-FR" sz="2200" dirty="0">
              <a:solidFill>
                <a:srgbClr val="FF3300"/>
              </a:solidFill>
            </a:endParaRPr>
          </a:p>
        </p:txBody>
      </p:sp>
      <p:sp>
        <p:nvSpPr>
          <p:cNvPr id="5" name="Rectangle 3"/>
          <p:cNvSpPr>
            <a:spLocks noGrp="1" noChangeArrowheads="1"/>
          </p:cNvSpPr>
          <p:nvPr>
            <p:ph type="title"/>
          </p:nvPr>
        </p:nvSpPr>
        <p:spPr bwMode="auto">
          <a:xfrm>
            <a:off x="142876" y="-19403"/>
            <a:ext cx="9846028" cy="1037168"/>
          </a:xfrm>
          <a:ln/>
        </p:spPr>
        <p:txBody>
          <a:bodyPr/>
          <a:lstStyle/>
          <a:p>
            <a:pPr>
              <a:lnSpc>
                <a:spcPct val="120000"/>
              </a:lnSpc>
              <a:defRPr/>
            </a:pPr>
            <a:r>
              <a:rPr lang="fr-FR"/>
              <a:t>ECAL Design Principles</a:t>
            </a:r>
            <a:endParaRPr/>
          </a:p>
        </p:txBody>
      </p:sp>
      <p:sp>
        <p:nvSpPr>
          <p:cNvPr id="6" name="AutoShape 6"/>
          <p:cNvSpPr/>
          <p:nvPr/>
        </p:nvSpPr>
        <p:spPr bwMode="auto">
          <a:xfrm>
            <a:off x="7096224" y="5081638"/>
            <a:ext cx="360040" cy="864095"/>
          </a:xfrm>
          <a:prstGeom prst="rightBrace">
            <a:avLst>
              <a:gd name="adj1" fmla="val 33149"/>
              <a:gd name="adj2" fmla="val 52364"/>
            </a:avLst>
          </a:prstGeom>
          <a:noFill/>
          <a:ln w="38100">
            <a:solidFill>
              <a:schemeClr val="folHlink"/>
            </a:solidFill>
            <a:round/>
            <a:headEnd/>
            <a:tailEnd/>
          </a:ln>
        </p:spPr>
        <p:txBody>
          <a:bodyPr wrap="square" anchor="ctr">
            <a:spAutoFit/>
          </a:bodyPr>
          <a:lstStyle/>
          <a:p>
            <a:pPr algn="l" defTabSz="507994">
              <a:defRPr/>
            </a:pPr>
            <a:endParaRPr lang="en-GB" sz="2000">
              <a:solidFill>
                <a:prstClr val="black"/>
              </a:solidFill>
              <a:latin typeface="Arial"/>
              <a:ea typeface="+mn-ea"/>
              <a:cs typeface="+mn-cs"/>
            </a:endParaRPr>
          </a:p>
        </p:txBody>
      </p:sp>
      <p:sp>
        <p:nvSpPr>
          <p:cNvPr id="7" name="Text Box 7"/>
          <p:cNvSpPr/>
          <p:nvPr/>
        </p:nvSpPr>
        <p:spPr bwMode="auto">
          <a:xfrm>
            <a:off x="7478979" y="5081638"/>
            <a:ext cx="2376263" cy="892552"/>
          </a:xfrm>
          <a:prstGeom prst="rect">
            <a:avLst/>
          </a:prstGeom>
          <a:noFill/>
          <a:ln>
            <a:noFill/>
          </a:ln>
        </p:spPr>
        <p:txBody>
          <a:bodyPr wrap="square">
            <a:spAutoFit/>
          </a:bodyPr>
          <a:lstStyle/>
          <a:p>
            <a:pPr algn="l" defTabSz="507994">
              <a:defRPr/>
            </a:pPr>
            <a:r>
              <a:rPr lang="en-GB" sz="2000" dirty="0">
                <a:solidFill>
                  <a:prstClr val="black"/>
                </a:solidFill>
                <a:latin typeface="Arial"/>
                <a:ea typeface="+mn-ea"/>
                <a:cs typeface="+mn-cs"/>
              </a:rPr>
              <a:t>ECAL, HCAL</a:t>
            </a:r>
          </a:p>
          <a:p>
            <a:pPr algn="l" defTabSz="507994">
              <a:defRPr/>
            </a:pPr>
            <a:r>
              <a:rPr lang="en-GB" sz="2000" dirty="0">
                <a:solidFill>
                  <a:srgbClr val="ED7D31"/>
                </a:solidFill>
                <a:latin typeface="Arial"/>
                <a:ea typeface="+mn-ea"/>
                <a:cs typeface="+mn-cs"/>
              </a:rPr>
              <a:t>inside</a:t>
            </a:r>
            <a:r>
              <a:rPr lang="en-GB" sz="2000" dirty="0">
                <a:solidFill>
                  <a:prstClr val="black"/>
                </a:solidFill>
                <a:latin typeface="Arial"/>
                <a:ea typeface="+mn-ea"/>
                <a:cs typeface="+mn-cs"/>
              </a:rPr>
              <a:t> coil</a:t>
            </a:r>
            <a:r>
              <a:rPr lang="en-GB" dirty="0">
                <a:ea typeface="+mn-ea"/>
                <a:cs typeface="+mn-cs"/>
              </a:rPr>
              <a:t> </a:t>
            </a:r>
            <a:r>
              <a:rPr lang="en-GB" sz="2000" dirty="0">
                <a:solidFill>
                  <a:prstClr val="black"/>
                </a:solidFill>
                <a:latin typeface="Arial"/>
                <a:ea typeface="+mn-ea"/>
                <a:cs typeface="+mn-cs"/>
              </a:rPr>
              <a:t>(cost)</a:t>
            </a:r>
            <a:endParaRPr dirty="0"/>
          </a:p>
        </p:txBody>
      </p:sp>
      <p:sp>
        <p:nvSpPr>
          <p:cNvPr id="8" name="Rectangle 1"/>
          <p:cNvSpPr/>
          <p:nvPr/>
        </p:nvSpPr>
        <p:spPr bwMode="auto">
          <a:xfrm>
            <a:off x="0" y="20238"/>
            <a:ext cx="997527" cy="101776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defRPr/>
            </a:pPr>
            <a:endParaRPr lang="en-US"/>
          </a:p>
        </p:txBody>
      </p:sp>
      <p:pic>
        <p:nvPicPr>
          <p:cNvPr id="9" name="Picture 3" descr="1_new_crest"/>
          <p:cNvPicPr>
            <a:picLocks noChangeAspect="1" noChangeArrowheads="1"/>
          </p:cNvPicPr>
          <p:nvPr/>
        </p:nvPicPr>
        <p:blipFill>
          <a:blip r:embed="rId2"/>
          <a:stretch/>
        </p:blipFill>
        <p:spPr bwMode="auto">
          <a:xfrm>
            <a:off x="8273788" y="92381"/>
            <a:ext cx="786647" cy="786647"/>
          </a:xfrm>
          <a:prstGeom prst="rect">
            <a:avLst/>
          </a:prstGeom>
          <a:noFill/>
          <a:ln>
            <a:noFill/>
          </a:ln>
        </p:spPr>
      </p:pic>
      <p:pic>
        <p:nvPicPr>
          <p:cNvPr id="10" name="kisspng-university-of-sussex-logo-master-s-degree-academic-leeds-beckett-university-5b52d2b1005944.2272200815321545450014.png" descr="kisspng-university-of-sussex-logo-master-s-degree-academic-leeds-beckett-university-5b52d2b1005944.2272200815321545450014.png"/>
          <p:cNvPicPr>
            <a:picLocks noChangeAspect="1"/>
          </p:cNvPicPr>
          <p:nvPr/>
        </p:nvPicPr>
        <p:blipFill>
          <a:blip r:embed="rId3"/>
          <a:stretch/>
        </p:blipFill>
        <p:spPr bwMode="auto">
          <a:xfrm>
            <a:off x="9221990" y="111873"/>
            <a:ext cx="822334" cy="723654"/>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Significant UK participation in all ongoing activities"/>
          <p:cNvSpPr>
            <a:spLocks noGrp="1"/>
          </p:cNvSpPr>
          <p:nvPr>
            <p:ph type="title"/>
          </p:nvPr>
        </p:nvSpPr>
        <p:spPr bwMode="auto">
          <a:prstGeom prst="rect">
            <a:avLst/>
          </a:prstGeom>
        </p:spPr>
        <p:txBody>
          <a:bodyPr/>
          <a:lstStyle>
            <a:lvl1pPr defTabSz="420623">
              <a:defRPr sz="3300"/>
            </a:lvl1pPr>
          </a:lstStyle>
          <a:p>
            <a:pPr>
              <a:defRPr/>
            </a:pPr>
            <a:r>
              <a:t>Significant UK participation in all ongoing activities</a:t>
            </a:r>
          </a:p>
        </p:txBody>
      </p:sp>
      <p:sp>
        <p:nvSpPr>
          <p:cNvPr id="5" name="TB activities:…"/>
          <p:cNvSpPr>
            <a:spLocks noGrp="1"/>
          </p:cNvSpPr>
          <p:nvPr>
            <p:ph type="body" idx="1"/>
          </p:nvPr>
        </p:nvSpPr>
        <p:spPr bwMode="auto">
          <a:xfrm>
            <a:off x="444500" y="1432431"/>
            <a:ext cx="9271000" cy="5768469"/>
          </a:xfrm>
          <a:prstGeom prst="rect">
            <a:avLst/>
          </a:prstGeom>
        </p:spPr>
        <p:txBody>
          <a:bodyPr>
            <a:normAutofit lnSpcReduction="10000"/>
          </a:bodyPr>
          <a:lstStyle/>
          <a:p>
            <a:pPr marL="201168" indent="-201168" defTabSz="452627">
              <a:lnSpc>
                <a:spcPct val="104999"/>
              </a:lnSpc>
              <a:spcBef>
                <a:spcPts val="1500"/>
              </a:spcBef>
              <a:defRPr sz="2400"/>
            </a:pPr>
            <a:r>
              <a:rPr dirty="0"/>
              <a:t> </a:t>
            </a:r>
            <a:r>
              <a:rPr b="1" dirty="0"/>
              <a:t>TB activities</a:t>
            </a:r>
            <a:r>
              <a:rPr dirty="0"/>
              <a:t>: </a:t>
            </a:r>
          </a:p>
          <a:p>
            <a:pPr marL="540638" lvl="1" indent="-201168" defTabSz="452627">
              <a:lnSpc>
                <a:spcPct val="104999"/>
              </a:lnSpc>
              <a:spcBef>
                <a:spcPts val="1500"/>
              </a:spcBef>
              <a:defRPr sz="2200"/>
            </a:pPr>
            <a:r>
              <a:rPr dirty="0"/>
              <a:t>Active Sussex participation in 2017 and 2018 test beams at CERN</a:t>
            </a:r>
          </a:p>
          <a:p>
            <a:pPr marL="880110" lvl="2" indent="-201168" defTabSz="452627">
              <a:lnSpc>
                <a:spcPct val="104999"/>
              </a:lnSpc>
              <a:spcBef>
                <a:spcPts val="1500"/>
              </a:spcBef>
              <a:defRPr sz="1800"/>
            </a:pPr>
            <a:r>
              <a:rPr dirty="0"/>
              <a:t>Installation and data quality monitoring</a:t>
            </a:r>
          </a:p>
          <a:p>
            <a:pPr marL="880110" lvl="2" indent="-201168" defTabSz="452627">
              <a:lnSpc>
                <a:spcPct val="104999"/>
              </a:lnSpc>
              <a:spcBef>
                <a:spcPts val="1500"/>
              </a:spcBef>
              <a:defRPr sz="1800"/>
            </a:pPr>
            <a:r>
              <a:rPr dirty="0"/>
              <a:t>Data analysis and related publications </a:t>
            </a:r>
          </a:p>
          <a:p>
            <a:pPr marL="540638" lvl="1" indent="-201168" defTabSz="452627">
              <a:lnSpc>
                <a:spcPct val="104999"/>
              </a:lnSpc>
              <a:spcBef>
                <a:spcPts val="1500"/>
              </a:spcBef>
              <a:defRPr sz="2200"/>
            </a:pPr>
            <a:r>
              <a:rPr dirty="0"/>
              <a:t>Preparation for test of 10x10x100 cm</a:t>
            </a:r>
            <a:r>
              <a:rPr baseline="30000" dirty="0"/>
              <a:t>3</a:t>
            </a:r>
            <a:r>
              <a:rPr dirty="0"/>
              <a:t> module @DESY (dates tbc)</a:t>
            </a:r>
          </a:p>
          <a:p>
            <a:pPr marL="880110" lvl="2" indent="-201168" defTabSz="452627">
              <a:lnSpc>
                <a:spcPct val="104999"/>
              </a:lnSpc>
              <a:spcBef>
                <a:spcPts val="1500"/>
              </a:spcBef>
              <a:defRPr sz="1800"/>
            </a:pPr>
            <a:r>
              <a:rPr dirty="0"/>
              <a:t>Procuring and testing scintillating fibers for reading out </a:t>
            </a:r>
            <a:r>
              <a:rPr dirty="0" err="1"/>
              <a:t>SiPM</a:t>
            </a:r>
            <a:r>
              <a:rPr dirty="0"/>
              <a:t> signals</a:t>
            </a:r>
          </a:p>
          <a:p>
            <a:pPr marL="201168" indent="-201168" defTabSz="452627">
              <a:lnSpc>
                <a:spcPct val="104999"/>
              </a:lnSpc>
              <a:spcBef>
                <a:spcPts val="1500"/>
              </a:spcBef>
              <a:defRPr sz="2400"/>
            </a:pPr>
            <a:r>
              <a:rPr b="1" dirty="0"/>
              <a:t>Software/Simulation</a:t>
            </a:r>
            <a:r>
              <a:rPr dirty="0"/>
              <a:t>: </a:t>
            </a:r>
          </a:p>
          <a:p>
            <a:pPr marL="540638" lvl="1" indent="-201168" defTabSz="452627">
              <a:lnSpc>
                <a:spcPct val="104999"/>
              </a:lnSpc>
              <a:spcBef>
                <a:spcPts val="1500"/>
              </a:spcBef>
              <a:defRPr sz="2200"/>
            </a:pPr>
            <a:r>
              <a:rPr dirty="0"/>
              <a:t>Simulation of the detector and integration in Geant4</a:t>
            </a:r>
          </a:p>
          <a:p>
            <a:pPr marL="540638" lvl="1" indent="-201168" defTabSz="452627">
              <a:lnSpc>
                <a:spcPct val="104999"/>
              </a:lnSpc>
              <a:spcBef>
                <a:spcPts val="1500"/>
              </a:spcBef>
              <a:defRPr sz="2200"/>
            </a:pPr>
            <a:r>
              <a:rPr dirty="0"/>
              <a:t>Detector </a:t>
            </a:r>
            <a:r>
              <a:rPr dirty="0" err="1"/>
              <a:t>characterisation</a:t>
            </a:r>
            <a:r>
              <a:rPr dirty="0"/>
              <a:t> and physics studies</a:t>
            </a:r>
            <a:endParaRPr lang="en-GB" dirty="0"/>
          </a:p>
          <a:p>
            <a:pPr marL="540638" lvl="1" indent="-201168" defTabSz="452627">
              <a:lnSpc>
                <a:spcPct val="104999"/>
              </a:lnSpc>
              <a:spcBef>
                <a:spcPts val="1500"/>
              </a:spcBef>
              <a:defRPr sz="2200"/>
            </a:pPr>
            <a:r>
              <a:rPr lang="en-GB" dirty="0"/>
              <a:t>DAQ &amp; Monitoring</a:t>
            </a:r>
            <a:endParaRPr dirty="0"/>
          </a:p>
        </p:txBody>
      </p:sp>
      <p:sp>
        <p:nvSpPr>
          <p:cNvPr id="6" name="Slide Number"/>
          <p:cNvSpPr>
            <a:spLocks noGrp="1"/>
          </p:cNvSpPr>
          <p:nvPr>
            <p:ph type="sldNum" sz="quarter" idx="2"/>
          </p:nvPr>
        </p:nvSpPr>
        <p:spPr bwMode="auto">
          <a:xfrm>
            <a:off x="9672748" y="7200900"/>
            <a:ext cx="159513" cy="225045"/>
          </a:xfrm>
          <a:prstGeom prst="rect">
            <a:avLst/>
          </a:prstGeom>
        </p:spPr>
        <p:txBody>
          <a:bodyPr/>
          <a:lstStyle/>
          <a:p>
            <a:pPr marL="0" marR="0" lvl="0" indent="0" algn="r" defTabSz="457200" eaLnBrk="1" fontAlgn="auto" latinLnBrk="0" hangingPunct="1">
              <a:lnSpc>
                <a:spcPct val="100000"/>
              </a:lnSpc>
              <a:spcBef>
                <a:spcPts val="0"/>
              </a:spcBef>
              <a:spcAft>
                <a:spcPts val="0"/>
              </a:spcAft>
              <a:buClrTx/>
              <a:buSzTx/>
              <a:buFontTx/>
              <a:buNone/>
              <a:tabLst/>
              <a:defRPr/>
            </a:pPr>
            <a:fld id="{86CB4B4D-7CA3-9044-876B-883B54F8677D}" type="slidenum">
              <a:rPr kumimoji="0" sz="1000" b="0" i="0" u="none" strike="noStrike" kern="0" cap="none" spc="0" normalizeH="0" baseline="0" noProof="0">
                <a:ln>
                  <a:noFill/>
                </a:ln>
                <a:solidFill>
                  <a:srgbClr val="000000"/>
                </a:solidFill>
                <a:effectLst/>
                <a:uLnTx/>
                <a:uFillTx/>
                <a:latin typeface="Helvetica Neue"/>
                <a:ea typeface="Helvetica Neue"/>
                <a:cs typeface="Helvetica Neue"/>
              </a:rPr>
              <a:pPr marL="0" marR="0" lvl="0" indent="0" algn="r" defTabSz="457200" eaLnBrk="1" fontAlgn="auto" latinLnBrk="0" hangingPunct="1">
                <a:lnSpc>
                  <a:spcPct val="100000"/>
                </a:lnSpc>
                <a:spcBef>
                  <a:spcPts val="0"/>
                </a:spcBef>
                <a:spcAft>
                  <a:spcPts val="0"/>
                </a:spcAft>
                <a:buClrTx/>
                <a:buSzTx/>
                <a:buFontTx/>
                <a:buNone/>
                <a:tabLst/>
                <a:defRPr/>
              </a:pPr>
              <a:t>20</a:t>
            </a:fld>
            <a:endParaRPr kumimoji="0" sz="1000" b="0" i="0" u="none" strike="noStrike" kern="0" cap="none" spc="0" normalizeH="0" baseline="0" noProof="0">
              <a:ln>
                <a:noFill/>
              </a:ln>
              <a:solidFill>
                <a:srgbClr val="000000"/>
              </a:solidFill>
              <a:effectLst/>
              <a:uLnTx/>
              <a:uFillTx/>
              <a:latin typeface="Helvetica Neue"/>
              <a:ea typeface="Helvetica Neue"/>
              <a:cs typeface="Helvetica Neue"/>
            </a:endParaRPr>
          </a:p>
        </p:txBody>
      </p:sp>
    </p:spTree>
    <p:extLst>
      <p:ext uri="{BB962C8B-B14F-4D97-AF65-F5344CB8AC3E}">
        <p14:creationId xmlns:p14="http://schemas.microsoft.com/office/powerpoint/2010/main" val="307903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SiPM dual readout"/>
          <p:cNvSpPr>
            <a:spLocks noGrp="1"/>
          </p:cNvSpPr>
          <p:nvPr>
            <p:ph type="title"/>
          </p:nvPr>
        </p:nvSpPr>
        <p:spPr bwMode="auto">
          <a:prstGeom prst="rect">
            <a:avLst/>
          </a:prstGeom>
        </p:spPr>
        <p:txBody>
          <a:bodyPr/>
          <a:lstStyle/>
          <a:p>
            <a:pPr>
              <a:defRPr/>
            </a:pPr>
            <a:r>
              <a:t>SiPM dual readout</a:t>
            </a:r>
          </a:p>
        </p:txBody>
      </p:sp>
      <p:sp>
        <p:nvSpPr>
          <p:cNvPr id="5" name="Single fibre readout with HAMAMATSU SiPM.…"/>
          <p:cNvSpPr>
            <a:spLocks noGrp="1"/>
          </p:cNvSpPr>
          <p:nvPr>
            <p:ph type="body" sz="quarter" idx="1"/>
          </p:nvPr>
        </p:nvSpPr>
        <p:spPr bwMode="auto">
          <a:xfrm>
            <a:off x="5922223" y="1676020"/>
            <a:ext cx="3978605" cy="3119339"/>
          </a:xfrm>
          <a:prstGeom prst="rect">
            <a:avLst/>
          </a:prstGeom>
        </p:spPr>
        <p:txBody>
          <a:bodyPr/>
          <a:lstStyle/>
          <a:p>
            <a:pPr>
              <a:defRPr sz="2000"/>
            </a:pPr>
            <a:r>
              <a:t>Single fibre readout with </a:t>
            </a:r>
            <a:r>
              <a:rPr b="1"/>
              <a:t>HAMAMATSU SiPM.</a:t>
            </a:r>
            <a:endParaRPr/>
          </a:p>
          <a:p>
            <a:pPr>
              <a:defRPr sz="2000"/>
            </a:pPr>
            <a:r>
              <a:t>Readout for Cherenkov and Scintillation light </a:t>
            </a:r>
            <a:r>
              <a:rPr b="1"/>
              <a:t>separated to minimise cross talk</a:t>
            </a:r>
            <a:r>
              <a:t> (the latter expected to be ~ 50 times larger if not attenuated).</a:t>
            </a:r>
          </a:p>
        </p:txBody>
      </p:sp>
      <p:sp>
        <p:nvSpPr>
          <p:cNvPr id="6" name="Slide Number"/>
          <p:cNvSpPr>
            <a:spLocks noGrp="1"/>
          </p:cNvSpPr>
          <p:nvPr>
            <p:ph type="sldNum" sz="quarter" idx="2"/>
          </p:nvPr>
        </p:nvSpPr>
        <p:spPr bwMode="auto">
          <a:prstGeom prst="rect">
            <a:avLst/>
          </a:prstGeom>
        </p:spPr>
        <p:txBody>
          <a:bodyPr/>
          <a:lstStyle/>
          <a:p>
            <a:pPr marL="0" marR="0" lvl="0" indent="0" algn="r" defTabSz="457200" eaLnBrk="1" fontAlgn="auto" latinLnBrk="0" hangingPunct="1">
              <a:lnSpc>
                <a:spcPct val="100000"/>
              </a:lnSpc>
              <a:spcBef>
                <a:spcPts val="0"/>
              </a:spcBef>
              <a:spcAft>
                <a:spcPts val="0"/>
              </a:spcAft>
              <a:buClrTx/>
              <a:buSzTx/>
              <a:buFontTx/>
              <a:buNone/>
              <a:tabLst/>
              <a:defRPr/>
            </a:pPr>
            <a:fld id="{86CB4B4D-7CA3-9044-876B-883B54F8677D}" type="slidenum">
              <a:rPr kumimoji="0" sz="1000" b="0" i="0" u="none" strike="noStrike" kern="0" cap="none" spc="0" normalizeH="0" baseline="0" noProof="0">
                <a:ln>
                  <a:noFill/>
                </a:ln>
                <a:solidFill>
                  <a:srgbClr val="000000"/>
                </a:solidFill>
                <a:effectLst/>
                <a:uLnTx/>
                <a:uFillTx/>
                <a:latin typeface="Helvetica Neue"/>
                <a:ea typeface="Helvetica Neue"/>
                <a:cs typeface="Helvetica Neue"/>
              </a:rPr>
              <a:pPr marL="0" marR="0" lvl="0" indent="0" algn="r" defTabSz="457200" eaLnBrk="1" fontAlgn="auto" latinLnBrk="0" hangingPunct="1">
                <a:lnSpc>
                  <a:spcPct val="100000"/>
                </a:lnSpc>
                <a:spcBef>
                  <a:spcPts val="0"/>
                </a:spcBef>
                <a:spcAft>
                  <a:spcPts val="0"/>
                </a:spcAft>
                <a:buClrTx/>
                <a:buSzTx/>
                <a:buFontTx/>
                <a:buNone/>
                <a:tabLst/>
                <a:defRPr/>
              </a:pPr>
              <a:t>21</a:t>
            </a:fld>
            <a:endParaRPr kumimoji="0" sz="1000" b="0" i="0" u="none" strike="noStrike" kern="0" cap="none" spc="0" normalizeH="0" baseline="0" noProof="0">
              <a:ln>
                <a:noFill/>
              </a:ln>
              <a:solidFill>
                <a:srgbClr val="000000"/>
              </a:solidFill>
              <a:effectLst/>
              <a:uLnTx/>
              <a:uFillTx/>
              <a:latin typeface="Helvetica Neue"/>
              <a:ea typeface="Helvetica Neue"/>
              <a:cs typeface="Helvetica Neue"/>
            </a:endParaRPr>
          </a:p>
        </p:txBody>
      </p:sp>
      <p:pic>
        <p:nvPicPr>
          <p:cNvPr id="7" name="Image" descr="Image"/>
          <p:cNvPicPr>
            <a:picLocks noChangeAspect="1"/>
          </p:cNvPicPr>
          <p:nvPr/>
        </p:nvPicPr>
        <p:blipFill>
          <a:blip r:embed="rId2"/>
          <a:stretch/>
        </p:blipFill>
        <p:spPr bwMode="auto">
          <a:xfrm>
            <a:off x="300137" y="1283526"/>
            <a:ext cx="5521126" cy="2009422"/>
          </a:xfrm>
          <a:prstGeom prst="rect">
            <a:avLst/>
          </a:prstGeom>
          <a:ln w="12700">
            <a:miter lim="400000"/>
          </a:ln>
        </p:spPr>
      </p:pic>
      <p:pic>
        <p:nvPicPr>
          <p:cNvPr id="8" name="Image" descr="Image"/>
          <p:cNvPicPr>
            <a:picLocks noChangeAspect="1"/>
          </p:cNvPicPr>
          <p:nvPr/>
        </p:nvPicPr>
        <p:blipFill>
          <a:blip r:embed="rId3"/>
          <a:stretch/>
        </p:blipFill>
        <p:spPr bwMode="auto">
          <a:xfrm>
            <a:off x="381000" y="3479528"/>
            <a:ext cx="5359400" cy="3568701"/>
          </a:xfrm>
          <a:prstGeom prst="rect">
            <a:avLst/>
          </a:prstGeom>
          <a:ln w="12700">
            <a:miter lim="400000"/>
          </a:ln>
        </p:spPr>
      </p:pic>
      <p:pic>
        <p:nvPicPr>
          <p:cNvPr id="9" name="Image" descr="Image"/>
          <p:cNvPicPr>
            <a:picLocks noChangeAspect="1"/>
          </p:cNvPicPr>
          <p:nvPr/>
        </p:nvPicPr>
        <p:blipFill>
          <a:blip r:embed="rId4"/>
          <a:stretch/>
        </p:blipFill>
        <p:spPr bwMode="auto">
          <a:xfrm>
            <a:off x="6470650" y="5054592"/>
            <a:ext cx="2654300" cy="1778001"/>
          </a:xfrm>
          <a:prstGeom prst="rect">
            <a:avLst/>
          </a:prstGeom>
          <a:ln w="12700">
            <a:miter lim="400000"/>
          </a:ln>
        </p:spPr>
      </p:pic>
    </p:spTree>
    <p:extLst>
      <p:ext uri="{BB962C8B-B14F-4D97-AF65-F5344CB8AC3E}">
        <p14:creationId xmlns:p14="http://schemas.microsoft.com/office/powerpoint/2010/main" val="4161138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3" descr="1_new_crest"/>
          <p:cNvPicPr>
            <a:picLocks noChangeAspect="1" noChangeArrowheads="1"/>
          </p:cNvPicPr>
          <p:nvPr/>
        </p:nvPicPr>
        <p:blipFill>
          <a:blip r:embed="rId2"/>
          <a:stretch/>
        </p:blipFill>
        <p:spPr bwMode="auto">
          <a:xfrm>
            <a:off x="0" y="26362"/>
            <a:ext cx="1047334" cy="1047334"/>
          </a:xfrm>
          <a:prstGeom prst="rect">
            <a:avLst/>
          </a:prstGeom>
          <a:noFill/>
          <a:ln>
            <a:noFill/>
          </a:ln>
        </p:spPr>
      </p:pic>
      <p:pic>
        <p:nvPicPr>
          <p:cNvPr id="5" name="Picture 8" descr="ASIC1_photo_corner"/>
          <p:cNvPicPr>
            <a:picLocks noChangeAspect="1" noChangeArrowheads="1"/>
          </p:cNvPicPr>
          <p:nvPr/>
        </p:nvPicPr>
        <p:blipFill>
          <a:blip r:embed="rId3"/>
          <a:stretch/>
        </p:blipFill>
        <p:spPr bwMode="auto">
          <a:xfrm>
            <a:off x="508000" y="6388806"/>
            <a:ext cx="1566333" cy="1257653"/>
          </a:xfrm>
          <a:prstGeom prst="rect">
            <a:avLst/>
          </a:prstGeom>
          <a:noFill/>
          <a:ln>
            <a:noFill/>
          </a:ln>
        </p:spPr>
      </p:pic>
      <p:pic>
        <p:nvPicPr>
          <p:cNvPr id="6" name="Picture 2"/>
          <p:cNvPicPr>
            <a:picLocks noChangeAspect="1" noChangeArrowheads="1"/>
          </p:cNvPicPr>
          <p:nvPr/>
        </p:nvPicPr>
        <p:blipFill>
          <a:blip r:embed="rId4"/>
          <a:stretch/>
        </p:blipFill>
        <p:spPr bwMode="auto">
          <a:xfrm>
            <a:off x="8720667" y="6265333"/>
            <a:ext cx="1270000" cy="1220610"/>
          </a:xfrm>
          <a:prstGeom prst="rect">
            <a:avLst/>
          </a:prstGeom>
          <a:noFill/>
          <a:ln>
            <a:noFill/>
          </a:ln>
        </p:spPr>
      </p:pic>
      <p:pic>
        <p:nvPicPr>
          <p:cNvPr id="7" name="Picture 10" descr="Newlogo-calice"/>
          <p:cNvPicPr>
            <a:picLocks noChangeAspect="1" noChangeArrowheads="1"/>
          </p:cNvPicPr>
          <p:nvPr/>
        </p:nvPicPr>
        <p:blipFill>
          <a:blip r:embed="rId5"/>
          <a:stretch/>
        </p:blipFill>
        <p:spPr bwMode="auto">
          <a:xfrm>
            <a:off x="8343195" y="0"/>
            <a:ext cx="1816806" cy="926042"/>
          </a:xfrm>
          <a:prstGeom prst="rect">
            <a:avLst/>
          </a:prstGeom>
          <a:noFill/>
          <a:ln w="9525">
            <a:solidFill>
              <a:schemeClr val="tx1"/>
            </a:solidFill>
            <a:miter lim="800000"/>
            <a:headEnd/>
            <a:tailEnd/>
          </a:ln>
        </p:spPr>
      </p:pic>
      <p:pic>
        <p:nvPicPr>
          <p:cNvPr id="8" name="Picture 2"/>
          <p:cNvPicPr>
            <a:picLocks noChangeAspect="1"/>
          </p:cNvPicPr>
          <p:nvPr/>
        </p:nvPicPr>
        <p:blipFill>
          <a:blip r:embed="rId6"/>
          <a:stretch/>
        </p:blipFill>
        <p:spPr bwMode="auto">
          <a:xfrm>
            <a:off x="169334" y="1524000"/>
            <a:ext cx="2557639" cy="2201333"/>
          </a:xfrm>
          <a:prstGeom prst="rect">
            <a:avLst/>
          </a:prstGeom>
          <a:noFill/>
          <a:ln>
            <a:noFill/>
          </a:ln>
        </p:spPr>
      </p:pic>
      <p:pic>
        <p:nvPicPr>
          <p:cNvPr id="9" name="Picture 3"/>
          <p:cNvPicPr>
            <a:picLocks noChangeAspect="1"/>
          </p:cNvPicPr>
          <p:nvPr/>
        </p:nvPicPr>
        <p:blipFill>
          <a:blip r:embed="rId7"/>
          <a:stretch/>
        </p:blipFill>
        <p:spPr bwMode="auto">
          <a:xfrm>
            <a:off x="169334" y="3810000"/>
            <a:ext cx="2607028" cy="2540000"/>
          </a:xfrm>
          <a:prstGeom prst="rect">
            <a:avLst/>
          </a:prstGeom>
          <a:noFill/>
          <a:ln>
            <a:noFill/>
          </a:ln>
        </p:spPr>
      </p:pic>
      <p:pic>
        <p:nvPicPr>
          <p:cNvPr id="10" name="Picture 5"/>
          <p:cNvPicPr>
            <a:picLocks noChangeAspect="1"/>
          </p:cNvPicPr>
          <p:nvPr/>
        </p:nvPicPr>
        <p:blipFill>
          <a:blip r:embed="rId8"/>
          <a:stretch/>
        </p:blipFill>
        <p:spPr bwMode="auto">
          <a:xfrm>
            <a:off x="6886223" y="1439333"/>
            <a:ext cx="3044472" cy="2286000"/>
          </a:xfrm>
          <a:prstGeom prst="rect">
            <a:avLst/>
          </a:prstGeom>
          <a:noFill/>
          <a:ln>
            <a:noFill/>
          </a:ln>
        </p:spPr>
      </p:pic>
      <p:pic>
        <p:nvPicPr>
          <p:cNvPr id="11" name="Picture 6"/>
          <p:cNvPicPr>
            <a:picLocks noChangeAspect="1"/>
          </p:cNvPicPr>
          <p:nvPr/>
        </p:nvPicPr>
        <p:blipFill>
          <a:blip r:embed="rId9"/>
          <a:stretch/>
        </p:blipFill>
        <p:spPr bwMode="auto">
          <a:xfrm>
            <a:off x="6858000" y="3810000"/>
            <a:ext cx="3051528" cy="2407709"/>
          </a:xfrm>
          <a:prstGeom prst="rect">
            <a:avLst/>
          </a:prstGeom>
          <a:noFill/>
          <a:ln>
            <a:noFill/>
          </a:ln>
        </p:spPr>
      </p:pic>
      <p:pic>
        <p:nvPicPr>
          <p:cNvPr id="12" name="Picture 7"/>
          <p:cNvPicPr>
            <a:picLocks noChangeAspect="1"/>
          </p:cNvPicPr>
          <p:nvPr/>
        </p:nvPicPr>
        <p:blipFill>
          <a:blip r:embed="rId10"/>
          <a:stretch/>
        </p:blipFill>
        <p:spPr bwMode="auto">
          <a:xfrm>
            <a:off x="3471334" y="5418667"/>
            <a:ext cx="3025070" cy="2003778"/>
          </a:xfrm>
          <a:prstGeom prst="rect">
            <a:avLst/>
          </a:prstGeom>
          <a:noFill/>
          <a:ln>
            <a:noFill/>
          </a:ln>
        </p:spPr>
      </p:pic>
      <p:sp>
        <p:nvSpPr>
          <p:cNvPr id="13" name="TextBox 8"/>
          <p:cNvSpPr/>
          <p:nvPr/>
        </p:nvSpPr>
        <p:spPr bwMode="auto">
          <a:xfrm>
            <a:off x="169333" y="1524000"/>
            <a:ext cx="1524000" cy="400110"/>
          </a:xfrm>
          <a:prstGeom prst="rect">
            <a:avLst/>
          </a:prstGeom>
          <a:solidFill>
            <a:schemeClr val="tx1"/>
          </a:solidFill>
          <a:ln w="38100">
            <a:solidFill>
              <a:srgbClr val="FF00FF"/>
            </a:solidFill>
            <a:miter lim="800000"/>
            <a:headEnd/>
            <a:tailEnd/>
          </a:ln>
        </p:spPr>
        <p:txBody>
          <a:bodyPr>
            <a:spAutoFit/>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l" defTabSz="1015989">
              <a:spcBef>
                <a:spcPts val="0"/>
              </a:spcBef>
              <a:spcAft>
                <a:spcPts val="0"/>
              </a:spcAft>
              <a:defRPr/>
            </a:pPr>
            <a:r>
              <a:rPr lang="en-US" sz="2000">
                <a:solidFill>
                  <a:schemeClr val="bg1"/>
                </a:solidFill>
              </a:rPr>
              <a:t>SiW ECAL</a:t>
            </a:r>
            <a:endParaRPr/>
          </a:p>
        </p:txBody>
      </p:sp>
      <p:sp>
        <p:nvSpPr>
          <p:cNvPr id="14" name="TextBox 25"/>
          <p:cNvSpPr/>
          <p:nvPr/>
        </p:nvSpPr>
        <p:spPr bwMode="auto">
          <a:xfrm>
            <a:off x="169333" y="3810000"/>
            <a:ext cx="1524000" cy="400110"/>
          </a:xfrm>
          <a:prstGeom prst="rect">
            <a:avLst/>
          </a:prstGeom>
          <a:solidFill>
            <a:schemeClr val="tx1"/>
          </a:solidFill>
          <a:ln w="38100">
            <a:solidFill>
              <a:srgbClr val="FF00FF"/>
            </a:solidFill>
            <a:miter lim="800000"/>
            <a:headEnd/>
            <a:tailEnd/>
          </a:ln>
        </p:spPr>
        <p:txBody>
          <a:bodyPr>
            <a:spAutoFit/>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l" defTabSz="1015989">
              <a:spcBef>
                <a:spcPts val="0"/>
              </a:spcBef>
              <a:spcAft>
                <a:spcPts val="0"/>
              </a:spcAft>
              <a:defRPr/>
            </a:pPr>
            <a:r>
              <a:rPr lang="en-US" sz="2000">
                <a:solidFill>
                  <a:srgbClr val="000000"/>
                </a:solidFill>
              </a:rPr>
              <a:t>ScW </a:t>
            </a:r>
            <a:r>
              <a:rPr lang="en-US" sz="2000">
                <a:solidFill>
                  <a:schemeClr val="bg1"/>
                </a:solidFill>
              </a:rPr>
              <a:t>ECAL</a:t>
            </a:r>
            <a:endParaRPr/>
          </a:p>
        </p:txBody>
      </p:sp>
      <p:sp>
        <p:nvSpPr>
          <p:cNvPr id="15" name="TextBox 26"/>
          <p:cNvSpPr/>
          <p:nvPr/>
        </p:nvSpPr>
        <p:spPr bwMode="auto">
          <a:xfrm>
            <a:off x="169333" y="6350000"/>
            <a:ext cx="1524000" cy="400110"/>
          </a:xfrm>
          <a:prstGeom prst="rect">
            <a:avLst/>
          </a:prstGeom>
          <a:solidFill>
            <a:schemeClr val="tx1"/>
          </a:solidFill>
          <a:ln w="38100">
            <a:solidFill>
              <a:srgbClr val="FF00FF"/>
            </a:solidFill>
            <a:miter lim="800000"/>
            <a:headEnd/>
            <a:tailEnd/>
          </a:ln>
        </p:spPr>
        <p:txBody>
          <a:bodyPr>
            <a:spAutoFit/>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l" defTabSz="1015989">
              <a:spcBef>
                <a:spcPts val="0"/>
              </a:spcBef>
              <a:spcAft>
                <a:spcPts val="0"/>
              </a:spcAft>
              <a:defRPr/>
            </a:pPr>
            <a:r>
              <a:rPr lang="en-US" sz="2000">
                <a:solidFill>
                  <a:schemeClr val="bg1"/>
                </a:solidFill>
              </a:rPr>
              <a:t>DECAL</a:t>
            </a:r>
            <a:endParaRPr/>
          </a:p>
        </p:txBody>
      </p:sp>
      <p:sp>
        <p:nvSpPr>
          <p:cNvPr id="16" name="TextBox 27"/>
          <p:cNvSpPr/>
          <p:nvPr/>
        </p:nvSpPr>
        <p:spPr bwMode="auto">
          <a:xfrm>
            <a:off x="8636000" y="1439333"/>
            <a:ext cx="1185333" cy="400110"/>
          </a:xfrm>
          <a:prstGeom prst="rect">
            <a:avLst/>
          </a:prstGeom>
          <a:solidFill>
            <a:schemeClr val="tx1"/>
          </a:solidFill>
          <a:ln w="38100">
            <a:solidFill>
              <a:srgbClr val="FF00FF"/>
            </a:solidFill>
            <a:miter lim="800000"/>
            <a:headEnd/>
            <a:tailEnd/>
          </a:ln>
        </p:spPr>
        <p:txBody>
          <a:bodyPr>
            <a:spAutoFit/>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l" defTabSz="1015989">
              <a:spcBef>
                <a:spcPts val="0"/>
              </a:spcBef>
              <a:spcAft>
                <a:spcPts val="0"/>
              </a:spcAft>
              <a:defRPr/>
            </a:pPr>
            <a:r>
              <a:rPr lang="en-US" sz="2000">
                <a:solidFill>
                  <a:schemeClr val="bg1"/>
                </a:solidFill>
              </a:rPr>
              <a:t>AHCAL</a:t>
            </a:r>
            <a:endParaRPr/>
          </a:p>
        </p:txBody>
      </p:sp>
      <p:sp>
        <p:nvSpPr>
          <p:cNvPr id="17" name="TextBox 28"/>
          <p:cNvSpPr/>
          <p:nvPr/>
        </p:nvSpPr>
        <p:spPr bwMode="auto">
          <a:xfrm>
            <a:off x="8636000" y="3810000"/>
            <a:ext cx="1270000" cy="400110"/>
          </a:xfrm>
          <a:prstGeom prst="rect">
            <a:avLst/>
          </a:prstGeom>
          <a:solidFill>
            <a:schemeClr val="tx1"/>
          </a:solidFill>
          <a:ln w="38100">
            <a:solidFill>
              <a:srgbClr val="FF00FF"/>
            </a:solidFill>
            <a:miter lim="800000"/>
            <a:headEnd/>
            <a:tailEnd/>
          </a:ln>
        </p:spPr>
        <p:txBody>
          <a:bodyPr>
            <a:spAutoFit/>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l" defTabSz="1015989">
              <a:spcBef>
                <a:spcPts val="0"/>
              </a:spcBef>
              <a:spcAft>
                <a:spcPts val="0"/>
              </a:spcAft>
              <a:defRPr/>
            </a:pPr>
            <a:r>
              <a:rPr lang="en-US" sz="2000">
                <a:solidFill>
                  <a:schemeClr val="bg1"/>
                </a:solidFill>
              </a:rPr>
              <a:t>SDHCAL</a:t>
            </a:r>
            <a:endParaRPr/>
          </a:p>
        </p:txBody>
      </p:sp>
      <p:sp>
        <p:nvSpPr>
          <p:cNvPr id="18" name="TextBox 29"/>
          <p:cNvSpPr/>
          <p:nvPr/>
        </p:nvSpPr>
        <p:spPr bwMode="auto">
          <a:xfrm>
            <a:off x="3471333" y="7027333"/>
            <a:ext cx="1270000" cy="400110"/>
          </a:xfrm>
          <a:prstGeom prst="rect">
            <a:avLst/>
          </a:prstGeom>
          <a:solidFill>
            <a:schemeClr val="tx1"/>
          </a:solidFill>
          <a:ln w="38100">
            <a:solidFill>
              <a:srgbClr val="FF00FF"/>
            </a:solidFill>
            <a:miter lim="800000"/>
            <a:headEnd/>
            <a:tailEnd/>
          </a:ln>
        </p:spPr>
        <p:txBody>
          <a:bodyPr>
            <a:spAutoFit/>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l" defTabSz="1015989">
              <a:spcBef>
                <a:spcPts val="0"/>
              </a:spcBef>
              <a:spcAft>
                <a:spcPts val="0"/>
              </a:spcAft>
              <a:defRPr/>
            </a:pPr>
            <a:r>
              <a:rPr lang="en-US" sz="2000">
                <a:solidFill>
                  <a:schemeClr val="bg1"/>
                </a:solidFill>
              </a:rPr>
              <a:t>DHCAL</a:t>
            </a:r>
            <a:endParaRPr/>
          </a:p>
        </p:txBody>
      </p:sp>
      <p:pic>
        <p:nvPicPr>
          <p:cNvPr id="19" name="Picture 4"/>
          <p:cNvPicPr>
            <a:picLocks noChangeAspect="1" noChangeArrowheads="1"/>
          </p:cNvPicPr>
          <p:nvPr/>
        </p:nvPicPr>
        <p:blipFill>
          <a:blip r:embed="rId11"/>
          <a:stretch/>
        </p:blipFill>
        <p:spPr bwMode="auto">
          <a:xfrm>
            <a:off x="1940949" y="1270000"/>
            <a:ext cx="6305810" cy="3662493"/>
          </a:xfrm>
          <a:prstGeom prst="rect">
            <a:avLst/>
          </a:prstGeom>
          <a:noFill/>
          <a:ln>
            <a:noFill/>
          </a:ln>
        </p:spPr>
      </p:pic>
      <p:sp>
        <p:nvSpPr>
          <p:cNvPr id="20" name="Title 1"/>
          <p:cNvSpPr/>
          <p:nvPr/>
        </p:nvSpPr>
        <p:spPr bwMode="auto">
          <a:xfrm>
            <a:off x="685800" y="76200"/>
            <a:ext cx="7772400" cy="1470025"/>
          </a:xfrm>
          <a:prstGeom prst="rect">
            <a:avLst/>
          </a:prstGeom>
          <a:noFill/>
          <a:ln w="12700">
            <a:noFill/>
            <a:miter lim="800000"/>
            <a:headEnd/>
            <a:tailEnd/>
          </a:ln>
        </p:spPr>
        <p:txBody>
          <a:bodyPr lIns="35715" tIns="35715" rIns="35715" bIns="35715" anchor="ctr"/>
          <a:lstStyle/>
          <a:p>
            <a:pPr marL="0" marR="0" lvl="0" indent="0" algn="ctr" defTabSz="914400">
              <a:lnSpc>
                <a:spcPct val="100000"/>
              </a:lnSpc>
              <a:spcBef>
                <a:spcPts val="0"/>
              </a:spcBef>
              <a:spcAft>
                <a:spcPts val="0"/>
              </a:spcAft>
              <a:buClrTx/>
              <a:buSzTx/>
              <a:buFontTx/>
              <a:buNone/>
              <a:defRPr/>
            </a:pPr>
            <a:r>
              <a:rPr lang="en-GB" sz="4400" b="0" i="0" u="none" strike="noStrike" cap="none" spc="0">
                <a:ln>
                  <a:noFill/>
                </a:ln>
                <a:solidFill>
                  <a:schemeClr val="tx1"/>
                </a:solidFill>
                <a:latin typeface="Gill Sans"/>
                <a:ea typeface="ヒラギノ角ゴ ProN W3"/>
              </a:rPr>
              <a:t>CALICE-like solution(s)</a:t>
            </a:r>
            <a:endParaRPr/>
          </a:p>
        </p:txBody>
      </p:sp>
      <p:pic>
        <p:nvPicPr>
          <p:cNvPr id="21" name="kisspng-university-of-sussex-logo-master-s-degree-academic-leeds-beckett-university-5b52d2b1005944.2272200815321545450014.png" descr="kisspng-university-of-sussex-logo-master-s-degree-academic-leeds-beckett-university-5b52d2b1005944.2272200815321545450014.png"/>
          <p:cNvPicPr>
            <a:picLocks noChangeAspect="1"/>
          </p:cNvPicPr>
          <p:nvPr/>
        </p:nvPicPr>
        <p:blipFill>
          <a:blip r:embed="rId12"/>
          <a:stretch/>
        </p:blipFill>
        <p:spPr bwMode="auto">
          <a:xfrm>
            <a:off x="7343061" y="208718"/>
            <a:ext cx="822334" cy="723654"/>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spcAft>
                <a:spcPts val="0"/>
              </a:spcAft>
              <a:defRPr/>
            </a:pPr>
            <a:r>
              <a:rPr lang="en-GB">
                <a:solidFill>
                  <a:schemeClr val="tx2">
                    <a:satMod val="200000"/>
                  </a:schemeClr>
                </a:solidFill>
                <a:ea typeface="+mj-ea"/>
              </a:rPr>
              <a:t>CALICE Collaboration</a:t>
            </a:r>
            <a:endParaRPr/>
          </a:p>
        </p:txBody>
      </p:sp>
      <p:pic>
        <p:nvPicPr>
          <p:cNvPr id="5" name="Picture 2"/>
          <p:cNvPicPr>
            <a:picLocks noGrp="1" noChangeAspect="1" noChangeArrowheads="1"/>
          </p:cNvPicPr>
          <p:nvPr>
            <p:ph idx="1"/>
          </p:nvPr>
        </p:nvPicPr>
        <p:blipFill>
          <a:blip r:embed="rId2"/>
          <a:stretch/>
        </p:blipFill>
        <p:spPr bwMode="auto">
          <a:xfrm>
            <a:off x="1016000" y="1439334"/>
            <a:ext cx="8561917" cy="2317750"/>
          </a:xfrm>
          <a:prstGeom prst="rect">
            <a:avLst/>
          </a:prstGeom>
        </p:spPr>
      </p:pic>
      <p:sp>
        <p:nvSpPr>
          <p:cNvPr id="6" name="Content Placeholder 2"/>
          <p:cNvSpPr/>
          <p:nvPr/>
        </p:nvSpPr>
        <p:spPr bwMode="auto">
          <a:xfrm>
            <a:off x="1016000" y="3810000"/>
            <a:ext cx="8636000" cy="3083278"/>
          </a:xfrm>
          <a:prstGeom prst="rect">
            <a:avLst/>
          </a:prstGeom>
        </p:spPr>
        <p:txBody>
          <a:bodyPr/>
          <a:lstStyle>
            <a:lvl1pPr marL="411163" indent="-342900">
              <a:defRPr sz="2400">
                <a:solidFill>
                  <a:schemeClr val="tx1"/>
                </a:solidFill>
                <a:latin typeface="Arial"/>
                <a:ea typeface="ＭＳ Ｐゴシック"/>
              </a:defRPr>
            </a:lvl1pPr>
            <a:lvl2pPr marL="868363" indent="-34290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marL="456843" indent="-380996" algn="l" defTabSz="1015989">
              <a:lnSpc>
                <a:spcPct val="80000"/>
              </a:lnSpc>
              <a:spcBef>
                <a:spcPts val="778"/>
              </a:spcBef>
              <a:spcAft>
                <a:spcPts val="0"/>
              </a:spcAft>
              <a:buClr>
                <a:srgbClr val="D6ECFF"/>
              </a:buClr>
              <a:buSzPct val="95000"/>
              <a:buFont typeface="Wingdings"/>
              <a:buChar char=""/>
              <a:defRPr/>
            </a:pPr>
            <a:r>
              <a:rPr lang="en-GB" sz="2900">
                <a:solidFill>
                  <a:srgbClr val="FFFFFF"/>
                </a:solidFill>
                <a:latin typeface="Corbel"/>
                <a:cs typeface="+mn-cs"/>
              </a:rPr>
              <a:t>All papers available from </a:t>
            </a:r>
            <a:r>
              <a:rPr lang="en-GB" sz="2900" u="sng">
                <a:solidFill>
                  <a:srgbClr val="FFFFFF"/>
                </a:solidFill>
                <a:latin typeface="Corbel"/>
                <a:cs typeface="+mn-cs"/>
                <a:hlinkClick r:id="rId3" tooltip="https://twiki.cern.ch/twiki/bin/view/CALICE/"/>
              </a:rPr>
              <a:t>https://twiki.cern.ch/twiki/bin/view/CALICE/</a:t>
            </a:r>
            <a:endParaRPr lang="en-GB" sz="2900">
              <a:solidFill>
                <a:srgbClr val="FFFFFF"/>
              </a:solidFill>
              <a:latin typeface="Corbel"/>
              <a:cs typeface="+mn-cs"/>
            </a:endParaRPr>
          </a:p>
          <a:p>
            <a:pPr marL="914043" lvl="1" indent="-380996" algn="l" defTabSz="1015989">
              <a:lnSpc>
                <a:spcPct val="80000"/>
              </a:lnSpc>
              <a:spcBef>
                <a:spcPts val="778"/>
              </a:spcBef>
              <a:spcAft>
                <a:spcPts val="0"/>
              </a:spcAft>
              <a:buClr>
                <a:srgbClr val="D6ECFF"/>
              </a:buClr>
              <a:buSzPct val="95000"/>
              <a:buFont typeface="Wingdings"/>
              <a:buChar char=""/>
              <a:defRPr/>
            </a:pPr>
            <a:r>
              <a:rPr lang="en-GB" sz="2000">
                <a:solidFill>
                  <a:srgbClr val="FFFFFF"/>
                </a:solidFill>
                <a:latin typeface="Corbel"/>
                <a:cs typeface="+mn-cs"/>
              </a:rPr>
              <a:t>(or google “calice cern” – top hit)</a:t>
            </a:r>
            <a:endParaRPr/>
          </a:p>
          <a:p>
            <a:pPr marL="456843" indent="-380996" algn="l" defTabSz="1015989">
              <a:lnSpc>
                <a:spcPct val="80000"/>
              </a:lnSpc>
              <a:spcBef>
                <a:spcPts val="778"/>
              </a:spcBef>
              <a:spcAft>
                <a:spcPts val="0"/>
              </a:spcAft>
              <a:buClr>
                <a:srgbClr val="D6ECFF"/>
              </a:buClr>
              <a:buSzPct val="95000"/>
              <a:buFont typeface="Wingdings"/>
              <a:buChar char=""/>
              <a:defRPr/>
            </a:pPr>
            <a:r>
              <a:rPr lang="en-GB" sz="2900">
                <a:solidFill>
                  <a:srgbClr val="FFFFFF"/>
                </a:solidFill>
                <a:latin typeface="Corbel"/>
                <a:cs typeface="+mn-cs"/>
              </a:rPr>
              <a:t>Cost-effective approach of testing both h/w and s/w</a:t>
            </a:r>
            <a:endParaRPr/>
          </a:p>
          <a:p>
            <a:pPr marL="964838" lvl="1" indent="-380996" algn="l" defTabSz="1015989">
              <a:lnSpc>
                <a:spcPct val="80000"/>
              </a:lnSpc>
              <a:spcBef>
                <a:spcPts val="778"/>
              </a:spcBef>
              <a:spcAft>
                <a:spcPts val="0"/>
              </a:spcAft>
              <a:buClr>
                <a:srgbClr val="D6ECFF"/>
              </a:buClr>
              <a:buSzPct val="95000"/>
              <a:defRPr/>
            </a:pPr>
            <a:r>
              <a:rPr lang="en-GB" sz="2900">
                <a:solidFill>
                  <a:srgbClr val="FF0000"/>
                </a:solidFill>
                <a:latin typeface="Corbel"/>
                <a:cs typeface="+mn-cs"/>
              </a:rPr>
              <a:t>in common framework</a:t>
            </a:r>
            <a:endParaRPr/>
          </a:p>
          <a:p>
            <a:pPr marL="456843" indent="-380996" algn="l" defTabSz="1015989">
              <a:lnSpc>
                <a:spcPct val="80000"/>
              </a:lnSpc>
              <a:spcBef>
                <a:spcPts val="778"/>
              </a:spcBef>
              <a:spcAft>
                <a:spcPts val="0"/>
              </a:spcAft>
              <a:buClr>
                <a:srgbClr val="D6ECFF"/>
              </a:buClr>
              <a:buSzPct val="95000"/>
              <a:buFont typeface="Wingdings"/>
              <a:buChar char=""/>
              <a:defRPr/>
            </a:pPr>
            <a:r>
              <a:rPr lang="en-GB" sz="2900">
                <a:solidFill>
                  <a:srgbClr val="FFFFFF"/>
                </a:solidFill>
                <a:latin typeface="Corbel"/>
                <a:cs typeface="+mn-cs"/>
              </a:rPr>
              <a:t>“Friendly competition” to ensure best technology chosen objectively</a:t>
            </a:r>
            <a:endParaRPr/>
          </a:p>
          <a:p>
            <a:pPr marL="456842" indent="-380995" algn="l" defTabSz="1015988">
              <a:lnSpc>
                <a:spcPct val="80000"/>
              </a:lnSpc>
              <a:spcBef>
                <a:spcPts val="777"/>
              </a:spcBef>
              <a:spcAft>
                <a:spcPts val="0"/>
              </a:spcAft>
              <a:buClr>
                <a:srgbClr val="D6ECFF"/>
              </a:buClr>
              <a:buSzPct val="95000"/>
              <a:buFont typeface="Wingdings"/>
              <a:buChar char=""/>
              <a:defRPr/>
            </a:pPr>
            <a:r>
              <a:rPr lang="en-GB" sz="2900">
                <a:solidFill>
                  <a:srgbClr val="FFFFFF"/>
                </a:solidFill>
                <a:latin typeface="Corbel"/>
                <a:cs typeface="+mn-cs"/>
              </a:rPr>
              <a:t>UK activity - primarily ECAL (DAQ and MAPS)</a:t>
            </a:r>
            <a:endParaRPr/>
          </a:p>
          <a:p>
            <a:pPr marL="456843" indent="-380996" algn="l" defTabSz="1015989">
              <a:lnSpc>
                <a:spcPct val="80000"/>
              </a:lnSpc>
              <a:spcBef>
                <a:spcPts val="778"/>
              </a:spcBef>
              <a:spcAft>
                <a:spcPts val="0"/>
              </a:spcAft>
              <a:buClr>
                <a:srgbClr val="D6ECFF"/>
              </a:buClr>
              <a:buSzPct val="95000"/>
              <a:buFont typeface="Wingdings"/>
              <a:buChar char=""/>
              <a:defRPr/>
            </a:pPr>
            <a:endParaRPr lang="en-GB" sz="2900">
              <a:solidFill>
                <a:srgbClr val="FFFFFF"/>
              </a:solidFill>
              <a:latin typeface="Corbel"/>
              <a:cs typeface="+mn-cs"/>
            </a:endParaRPr>
          </a:p>
        </p:txBody>
      </p:sp>
      <p:sp>
        <p:nvSpPr>
          <p:cNvPr id="7" name="Rectangle 8"/>
          <p:cNvSpPr>
            <a:spLocks noChangeArrowheads="1"/>
          </p:cNvSpPr>
          <p:nvPr/>
        </p:nvSpPr>
        <p:spPr bwMode="auto">
          <a:xfrm>
            <a:off x="6350000" y="1524000"/>
            <a:ext cx="3056478" cy="434286"/>
          </a:xfrm>
          <a:prstGeom prst="rect">
            <a:avLst/>
          </a:prstGeom>
          <a:noFill/>
          <a:ln w="38100">
            <a:solidFill>
              <a:srgbClr val="FF33CC"/>
            </a:solidFill>
            <a:miter lim="800000"/>
            <a:headEnd/>
            <a:tailEnd/>
          </a:ln>
          <a:effectLst>
            <a:outerShdw blurRad="50800" dist="38100" dir="2700000" algn="tl" rotWithShape="0">
              <a:srgbClr val="808080">
                <a:alpha val="39999"/>
              </a:srgbClr>
            </a:outerShdw>
          </a:effectLst>
        </p:spPr>
        <p:txBody>
          <a:bodyPr wrap="none">
            <a:spAutoFit/>
          </a:bodyPr>
          <a:lstStyle/>
          <a:p>
            <a:pPr algn="l" defTabSz="1015989">
              <a:defRPr/>
            </a:pPr>
            <a:r>
              <a:rPr lang="en-GB" sz="2200">
                <a:solidFill>
                  <a:srgbClr val="FF0000"/>
                </a:solidFill>
                <a:latin typeface="Corbel"/>
                <a:ea typeface="ＭＳ Ｐゴシック"/>
                <a:cs typeface="+mn-cs"/>
              </a:rPr>
              <a:t>Collaborating since 2001</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2"/>
          <p:cNvPicPr>
            <a:picLocks noGrp="1" noChangeAspect="1" noChangeArrowheads="1"/>
          </p:cNvPicPr>
          <p:nvPr>
            <p:ph idx="1"/>
          </p:nvPr>
        </p:nvPicPr>
        <p:blipFill>
          <a:blip r:embed="rId3"/>
          <a:stretch/>
        </p:blipFill>
        <p:spPr bwMode="auto">
          <a:xfrm>
            <a:off x="-119944" y="84667"/>
            <a:ext cx="10355792" cy="7313083"/>
          </a:xfrm>
          <a:prstGeom prst="rect">
            <a:avLst/>
          </a:prstGeom>
        </p:spPr>
      </p:pic>
      <p:sp>
        <p:nvSpPr>
          <p:cNvPr id="5" name="TextBox 5"/>
          <p:cNvSpPr/>
          <p:nvPr/>
        </p:nvSpPr>
        <p:spPr bwMode="auto">
          <a:xfrm>
            <a:off x="4632749" y="2935148"/>
            <a:ext cx="2285999" cy="698902"/>
          </a:xfrm>
          <a:prstGeom prst="rect">
            <a:avLst/>
          </a:prstGeom>
          <a:solidFill>
            <a:schemeClr val="tx1"/>
          </a:solidFill>
          <a:ln w="38100">
            <a:solidFill>
              <a:srgbClr val="FF33CC"/>
            </a:solidFill>
            <a:miter/>
            <a:headEnd/>
            <a:tailEnd/>
          </a:ln>
          <a:effectLst>
            <a:outerShdw blurRad="50800" dist="38100" dir="2700000" algn="tl" rotWithShape="0">
              <a:srgbClr val="808080">
                <a:alpha val="39999"/>
              </a:srgbClr>
            </a:outerShdw>
          </a:effectLst>
        </p:spPr>
        <p:txBody>
          <a:bodyPr>
            <a:noAutofit/>
          </a:bodyPr>
          <a:lstStyle/>
          <a:p>
            <a:pPr algn="l" defTabSz="1015988">
              <a:defRPr/>
            </a:pPr>
            <a:r>
              <a:rPr lang="en-GB" sz="2200">
                <a:solidFill>
                  <a:prstClr val="black"/>
                </a:solidFill>
                <a:latin typeface="Corbel"/>
                <a:ea typeface="ＭＳ Ｐゴシック"/>
                <a:cs typeface="+mn-cs"/>
              </a:rPr>
              <a:t>2005 - ECAL Physics prototype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2"/>
          <p:cNvPicPr>
            <a:picLocks noGrp="1" noChangeAspect="1" noChangeArrowheads="1"/>
          </p:cNvPicPr>
          <p:nvPr>
            <p:ph idx="1"/>
          </p:nvPr>
        </p:nvPicPr>
        <p:blipFill>
          <a:blip r:embed="rId3"/>
          <a:stretch/>
        </p:blipFill>
        <p:spPr bwMode="auto">
          <a:xfrm>
            <a:off x="0" y="222250"/>
            <a:ext cx="10160000" cy="71755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12348" y="508000"/>
            <a:ext cx="9846028" cy="580320"/>
          </a:xfrm>
        </p:spPr>
        <p:txBody>
          <a:bodyPr/>
          <a:lstStyle/>
          <a:p>
            <a:pPr>
              <a:defRPr/>
            </a:pPr>
            <a:r>
              <a:rPr lang="en-GB" sz="3100" dirty="0">
                <a:ea typeface="ＭＳ Ｐゴシック"/>
              </a:rPr>
              <a:t>DECAL Concept – cost reduction for ECAL</a:t>
            </a:r>
            <a:endParaRPr dirty="0"/>
          </a:p>
        </p:txBody>
      </p:sp>
      <p:sp>
        <p:nvSpPr>
          <p:cNvPr id="5" name="Rectangle 5"/>
          <p:cNvSpPr>
            <a:spLocks noChangeArrowheads="1"/>
          </p:cNvSpPr>
          <p:nvPr/>
        </p:nvSpPr>
        <p:spPr bwMode="auto">
          <a:xfrm>
            <a:off x="423333" y="1217712"/>
            <a:ext cx="7535871" cy="3231654"/>
          </a:xfrm>
          <a:prstGeom prst="rect">
            <a:avLst/>
          </a:prstGeom>
          <a:solidFill>
            <a:schemeClr val="bg1"/>
          </a:solidFill>
          <a:ln w="38100">
            <a:solidFill>
              <a:schemeClr val="folHlink"/>
            </a:solidFill>
            <a:miter lim="800000"/>
            <a:headEnd/>
            <a:tailEnd/>
          </a:ln>
          <a:effectLst>
            <a:outerShdw dist="107763" dir="2700000" algn="ctr" rotWithShape="0">
              <a:schemeClr val="bg2">
                <a:alpha val="50000"/>
              </a:schemeClr>
            </a:outerShdw>
          </a:effectLst>
        </p:spPr>
        <p:txBody>
          <a:bodyPr>
            <a:spAutoFit/>
          </a:bodyPr>
          <a:lstStyle>
            <a:lvl1pPr marL="169862" indent="-169862">
              <a:defRPr sz="2400">
                <a:solidFill>
                  <a:schemeClr val="tx1"/>
                </a:solidFill>
                <a:latin typeface="Arial"/>
                <a:ea typeface="ＭＳ Ｐゴシック"/>
              </a:defRPr>
            </a:lvl1pPr>
            <a:lvl2pPr marL="452438" indent="-168275">
              <a:defRPr sz="2400">
                <a:solidFill>
                  <a:schemeClr val="tx1"/>
                </a:solidFill>
                <a:latin typeface="Arial"/>
                <a:ea typeface="ＭＳ Ｐゴシック"/>
              </a:defRPr>
            </a:lvl2pPr>
            <a:lvl3pPr marL="909638" indent="-168275">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marL="188735" indent="-188735" algn="l" defTabSz="1015989">
              <a:spcBef>
                <a:spcPts val="0"/>
              </a:spcBef>
              <a:spcAft>
                <a:spcPts val="0"/>
              </a:spcAft>
              <a:buClr>
                <a:srgbClr val="9999CC"/>
              </a:buClr>
              <a:buFontTx/>
              <a:buChar char="•"/>
              <a:defRPr/>
            </a:pPr>
            <a:r>
              <a:rPr lang="en-US" sz="2000" dirty="0">
                <a:solidFill>
                  <a:srgbClr val="000000"/>
                </a:solidFill>
                <a:cs typeface="+mn-cs"/>
              </a:rPr>
              <a:t>Swap ~0.5x0.5 cm</a:t>
            </a:r>
            <a:r>
              <a:rPr lang="en-US" sz="2000" baseline="30000" dirty="0">
                <a:solidFill>
                  <a:srgbClr val="000000"/>
                </a:solidFill>
                <a:cs typeface="+mn-cs"/>
              </a:rPr>
              <a:t>2</a:t>
            </a:r>
            <a:r>
              <a:rPr lang="en-US" sz="2000" dirty="0">
                <a:solidFill>
                  <a:srgbClr val="000000"/>
                </a:solidFill>
                <a:cs typeface="+mn-cs"/>
              </a:rPr>
              <a:t> Si pads with </a:t>
            </a:r>
            <a:r>
              <a:rPr lang="en-US" sz="2000" dirty="0">
                <a:solidFill>
                  <a:srgbClr val="FF0000"/>
                </a:solidFill>
                <a:cs typeface="+mn-cs"/>
              </a:rPr>
              <a:t>small </a:t>
            </a:r>
            <a:r>
              <a:rPr lang="en-US" sz="2000" dirty="0">
                <a:solidFill>
                  <a:srgbClr val="000000"/>
                </a:solidFill>
                <a:cs typeface="+mn-cs"/>
              </a:rPr>
              <a:t>pixels</a:t>
            </a:r>
          </a:p>
          <a:p>
            <a:pPr marL="471311" lvl="1" indent="-188735" algn="l" defTabSz="1015989">
              <a:buClr>
                <a:srgbClr val="9999CC"/>
              </a:buClr>
              <a:buFontTx/>
              <a:buChar char="•"/>
              <a:defRPr/>
            </a:pPr>
            <a:r>
              <a:rPr lang="en-US" sz="2000" dirty="0">
                <a:solidFill>
                  <a:srgbClr val="339933"/>
                </a:solidFill>
                <a:cs typeface="+mn-cs"/>
              </a:rPr>
              <a:t>at most one particle/pixel,1-bit ADC/pixel - digital</a:t>
            </a:r>
            <a:endParaRPr dirty="0"/>
          </a:p>
          <a:p>
            <a:pPr marL="188735" indent="-188735" algn="l" defTabSz="1015989">
              <a:spcBef>
                <a:spcPts val="0"/>
              </a:spcBef>
              <a:spcAft>
                <a:spcPts val="0"/>
              </a:spcAft>
              <a:buClr>
                <a:srgbClr val="9999CC"/>
              </a:buClr>
              <a:buFontTx/>
              <a:buChar char="•"/>
              <a:defRPr/>
            </a:pPr>
            <a:r>
              <a:rPr lang="en-US" sz="2000" dirty="0">
                <a:solidFill>
                  <a:srgbClr val="000000"/>
                </a:solidFill>
                <a:cs typeface="+mn-cs"/>
              </a:rPr>
              <a:t>How small to avoid saturation/non-linearity?</a:t>
            </a:r>
            <a:endParaRPr dirty="0"/>
          </a:p>
          <a:p>
            <a:pPr marL="502704" lvl="1" indent="-186970" algn="l" defTabSz="1015989">
              <a:spcBef>
                <a:spcPts val="0"/>
              </a:spcBef>
              <a:spcAft>
                <a:spcPts val="0"/>
              </a:spcAft>
              <a:buClr>
                <a:srgbClr val="00FF00"/>
              </a:buClr>
              <a:buFontTx/>
              <a:buChar char="•"/>
              <a:defRPr/>
            </a:pPr>
            <a:r>
              <a:rPr lang="en-US" sz="2000" dirty="0">
                <a:solidFill>
                  <a:srgbClr val="339933"/>
                </a:solidFill>
                <a:cs typeface="+mn-cs"/>
              </a:rPr>
              <a:t>EM shower core density at 500GeV ~100/mm</a:t>
            </a:r>
            <a:r>
              <a:rPr lang="en-US" sz="2000" baseline="30000" dirty="0">
                <a:solidFill>
                  <a:srgbClr val="339933"/>
                </a:solidFill>
                <a:cs typeface="+mn-cs"/>
              </a:rPr>
              <a:t>2</a:t>
            </a:r>
            <a:endParaRPr lang="en-US" sz="2000" dirty="0">
              <a:solidFill>
                <a:srgbClr val="339933"/>
              </a:solidFill>
              <a:cs typeface="+mn-cs"/>
            </a:endParaRPr>
          </a:p>
          <a:p>
            <a:pPr marL="502704" lvl="1" indent="-186970" algn="l" defTabSz="1015989">
              <a:spcBef>
                <a:spcPts val="0"/>
              </a:spcBef>
              <a:spcAft>
                <a:spcPts val="0"/>
              </a:spcAft>
              <a:buClr>
                <a:srgbClr val="00FF00"/>
              </a:buClr>
              <a:buFontTx/>
              <a:buChar char="•"/>
              <a:defRPr/>
            </a:pPr>
            <a:r>
              <a:rPr lang="en-US" sz="2000" dirty="0">
                <a:solidFill>
                  <a:srgbClr val="339933"/>
                </a:solidFill>
                <a:cs typeface="+mn-cs"/>
              </a:rPr>
              <a:t>Pixels must be &lt;100x100</a:t>
            </a:r>
            <a:r>
              <a:rPr lang="en-US" sz="2000" dirty="0">
                <a:solidFill>
                  <a:srgbClr val="339933"/>
                </a:solidFill>
                <a:latin typeface="Symbola"/>
                <a:ea typeface="Symbola"/>
                <a:cs typeface="Symbola"/>
              </a:rPr>
              <a:t>μ</a:t>
            </a:r>
            <a:r>
              <a:rPr lang="en-US" sz="2000" dirty="0">
                <a:solidFill>
                  <a:srgbClr val="339933"/>
                </a:solidFill>
                <a:cs typeface="+mn-cs"/>
              </a:rPr>
              <a:t>m</a:t>
            </a:r>
            <a:r>
              <a:rPr lang="en-US" sz="2000" baseline="30000" dirty="0">
                <a:solidFill>
                  <a:srgbClr val="339933"/>
                </a:solidFill>
                <a:cs typeface="+mn-cs"/>
              </a:rPr>
              <a:t>2</a:t>
            </a:r>
            <a:endParaRPr dirty="0"/>
          </a:p>
          <a:p>
            <a:pPr marL="1010699" lvl="2" indent="-186970" algn="l" defTabSz="1015989">
              <a:buClr>
                <a:srgbClr val="00FF00"/>
              </a:buClr>
              <a:buFontTx/>
              <a:buChar char="•"/>
              <a:defRPr/>
            </a:pPr>
            <a:r>
              <a:rPr lang="en-US" sz="2000" dirty="0">
                <a:solidFill>
                  <a:srgbClr val="339933"/>
                </a:solidFill>
                <a:cs typeface="+mn-cs"/>
              </a:rPr>
              <a:t>Used baseline </a:t>
            </a:r>
            <a:r>
              <a:rPr lang="en-US" sz="2000" dirty="0">
                <a:solidFill>
                  <a:srgbClr val="FF0000"/>
                </a:solidFill>
                <a:cs typeface="+mn-cs"/>
              </a:rPr>
              <a:t>50x50</a:t>
            </a:r>
            <a:r>
              <a:rPr lang="en-US" sz="2000" b="0" i="0" u="none" strike="noStrike" cap="none" spc="0" dirty="0">
                <a:ln>
                  <a:noFill/>
                </a:ln>
                <a:solidFill>
                  <a:srgbClr val="FF0000"/>
                </a:solidFill>
                <a:latin typeface="Symbola"/>
                <a:ea typeface="Symbola"/>
                <a:cs typeface="Symbola"/>
              </a:rPr>
              <a:t>μ</a:t>
            </a:r>
            <a:r>
              <a:rPr lang="en-US" sz="2000" dirty="0">
                <a:solidFill>
                  <a:srgbClr val="FF0000"/>
                </a:solidFill>
                <a:cs typeface="+mn-cs"/>
              </a:rPr>
              <a:t>m</a:t>
            </a:r>
            <a:r>
              <a:rPr lang="en-US" sz="2000" baseline="30000" dirty="0">
                <a:solidFill>
                  <a:srgbClr val="FF0000"/>
                </a:solidFill>
                <a:cs typeface="+mn-cs"/>
              </a:rPr>
              <a:t>2</a:t>
            </a:r>
            <a:endParaRPr lang="en-US" sz="2000" dirty="0">
              <a:solidFill>
                <a:srgbClr val="FF0000"/>
              </a:solidFill>
              <a:cs typeface="+mn-cs"/>
            </a:endParaRPr>
          </a:p>
          <a:p>
            <a:pPr marL="959904" lvl="2" indent="-186970" algn="l" defTabSz="1015989">
              <a:buClr>
                <a:srgbClr val="00FF00"/>
              </a:buClr>
              <a:buFontTx/>
              <a:buChar char="•"/>
              <a:defRPr/>
            </a:pPr>
            <a:r>
              <a:rPr lang="en-US" sz="2000" dirty="0">
                <a:solidFill>
                  <a:srgbClr val="339933"/>
                </a:solidFill>
                <a:cs typeface="+mn-cs"/>
              </a:rPr>
              <a:t>Gives ~10</a:t>
            </a:r>
            <a:r>
              <a:rPr lang="en-US" sz="2000" baseline="30000" dirty="0">
                <a:solidFill>
                  <a:srgbClr val="339933"/>
                </a:solidFill>
                <a:cs typeface="+mn-cs"/>
              </a:rPr>
              <a:t>12</a:t>
            </a:r>
            <a:r>
              <a:rPr lang="en-US" sz="2000" dirty="0">
                <a:solidFill>
                  <a:srgbClr val="339933"/>
                </a:solidFill>
                <a:cs typeface="+mn-cs"/>
              </a:rPr>
              <a:t> pixels for ECAL </a:t>
            </a:r>
          </a:p>
          <a:p>
            <a:pPr marL="220128" indent="-186970" algn="l" defTabSz="1015989">
              <a:buClr>
                <a:srgbClr val="00FF00"/>
              </a:buClr>
              <a:buFontTx/>
              <a:buChar char="•"/>
              <a:defRPr/>
            </a:pPr>
            <a:r>
              <a:rPr lang="en-GB" sz="2000" dirty="0">
                <a:solidFill>
                  <a:srgbClr val="FF0000"/>
                </a:solidFill>
                <a:cs typeface="+mn-cs"/>
              </a:rPr>
              <a:t>Simpler construction (no bump bonding)</a:t>
            </a:r>
          </a:p>
          <a:p>
            <a:pPr marL="220128" indent="-186970" algn="l" defTabSz="1015989">
              <a:buClr>
                <a:srgbClr val="00FF00"/>
              </a:buClr>
              <a:buFontTx/>
              <a:buChar char="•"/>
              <a:defRPr/>
            </a:pPr>
            <a:r>
              <a:rPr lang="en-GB" sz="2000" dirty="0">
                <a:solidFill>
                  <a:srgbClr val="FF0000"/>
                </a:solidFill>
                <a:cs typeface="+mn-cs"/>
              </a:rPr>
              <a:t>DECAL prototypes to date 180 nm process </a:t>
            </a:r>
            <a:r>
              <a:rPr lang="en-GB" sz="2000" dirty="0">
                <a:solidFill>
                  <a:srgbClr val="FF0000"/>
                </a:solidFill>
                <a:cs typeface="+mn-cs"/>
                <a:sym typeface="Wingdings" pitchFamily="2" charset="2"/>
              </a:rPr>
              <a:t> 65nm</a:t>
            </a:r>
            <a:endParaRPr lang="en-GB" sz="2000" dirty="0">
              <a:solidFill>
                <a:srgbClr val="FF0000"/>
              </a:solidFill>
              <a:cs typeface="+mn-cs"/>
            </a:endParaRPr>
          </a:p>
          <a:p>
            <a:pPr marL="220128" indent="-186970" algn="l" defTabSz="1015989">
              <a:buClr>
                <a:srgbClr val="00FF00"/>
              </a:buClr>
              <a:buFontTx/>
              <a:buChar char="•"/>
              <a:defRPr/>
            </a:pPr>
            <a:r>
              <a:rPr lang="en-US" sz="2000" dirty="0">
                <a:solidFill>
                  <a:srgbClr val="339933"/>
                </a:solidFill>
                <a:cs typeface="+mn-cs"/>
              </a:rPr>
              <a:t>Performance gains? Tracking highly boosted decays, e.g. </a:t>
            </a:r>
            <a:r>
              <a:rPr lang="en-US" dirty="0">
                <a:solidFill>
                  <a:srgbClr val="339933"/>
                </a:solidFill>
                <a:cs typeface="+mn-cs"/>
              </a:rPr>
              <a:t>𝜏</a:t>
            </a:r>
          </a:p>
        </p:txBody>
      </p:sp>
      <p:pic>
        <p:nvPicPr>
          <p:cNvPr id="6" name="Picture 3" descr="E:\Documents\Presentations\LCWS12\decal\figs\decal_particles.png"/>
          <p:cNvPicPr>
            <a:picLocks noGrp="1" noChangeAspect="1" noChangeArrowheads="1"/>
          </p:cNvPicPr>
          <p:nvPr>
            <p:ph sz="half" idx="1"/>
          </p:nvPr>
        </p:nvPicPr>
        <p:blipFill>
          <a:blip r:embed="rId3"/>
          <a:srcRect l="19356" r="19355"/>
          <a:stretch/>
        </p:blipFill>
        <p:spPr bwMode="auto">
          <a:xfrm>
            <a:off x="7196667" y="4572000"/>
            <a:ext cx="2375959" cy="2286000"/>
          </a:xfrm>
          <a:prstGeom prst="rect">
            <a:avLst/>
          </a:prstGeom>
        </p:spPr>
      </p:pic>
      <p:pic>
        <p:nvPicPr>
          <p:cNvPr id="7" name="Picture 2" descr="E:\Documents\Presentations\LCWS12\decal\figs\aecal_particles.png"/>
          <p:cNvPicPr>
            <a:picLocks noChangeAspect="1" noChangeArrowheads="1"/>
          </p:cNvPicPr>
          <p:nvPr/>
        </p:nvPicPr>
        <p:blipFill>
          <a:blip r:embed="rId4"/>
          <a:stretch/>
        </p:blipFill>
        <p:spPr bwMode="auto">
          <a:xfrm>
            <a:off x="425098" y="4826000"/>
            <a:ext cx="3215569" cy="1947333"/>
          </a:xfrm>
          <a:prstGeom prst="rect">
            <a:avLst/>
          </a:prstGeom>
          <a:noFill/>
          <a:ln>
            <a:noFill/>
          </a:ln>
        </p:spPr>
      </p:pic>
      <p:pic>
        <p:nvPicPr>
          <p:cNvPr id="8" name="Picture 4" descr="E:\Documents\Presentations\LCWS12\decal\figs\decal_particles_bigpixels.png"/>
          <p:cNvPicPr>
            <a:picLocks noChangeAspect="1" noChangeArrowheads="1"/>
          </p:cNvPicPr>
          <p:nvPr/>
        </p:nvPicPr>
        <p:blipFill>
          <a:blip r:embed="rId5"/>
          <a:stretch/>
        </p:blipFill>
        <p:spPr bwMode="auto">
          <a:xfrm>
            <a:off x="3753556" y="4741333"/>
            <a:ext cx="3189111" cy="1862667"/>
          </a:xfrm>
          <a:prstGeom prst="rect">
            <a:avLst/>
          </a:prstGeom>
          <a:noFill/>
          <a:ln>
            <a:noFill/>
          </a:ln>
        </p:spPr>
      </p:pic>
      <p:sp>
        <p:nvSpPr>
          <p:cNvPr id="9" name="TextBox 15"/>
          <p:cNvSpPr/>
          <p:nvPr/>
        </p:nvSpPr>
        <p:spPr bwMode="auto">
          <a:xfrm>
            <a:off x="1016000" y="6519333"/>
            <a:ext cx="1947333" cy="502766"/>
          </a:xfrm>
          <a:prstGeom prst="rect">
            <a:avLst/>
          </a:prstGeom>
          <a:noFill/>
          <a:ln>
            <a:noFill/>
          </a:ln>
        </p:spPr>
        <p:txBody>
          <a:bodyPr>
            <a:spAutoFit/>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defTabSz="1015989">
              <a:spcBef>
                <a:spcPts val="0"/>
              </a:spcBef>
              <a:spcAft>
                <a:spcPts val="0"/>
              </a:spcAft>
              <a:defRPr/>
            </a:pPr>
            <a:r>
              <a:rPr lang="en-GB" sz="2650">
                <a:solidFill>
                  <a:srgbClr val="000000"/>
                </a:solidFill>
                <a:cs typeface="+mn-cs"/>
              </a:rPr>
              <a:t>AECAL</a:t>
            </a:r>
            <a:endParaRPr/>
          </a:p>
        </p:txBody>
      </p:sp>
      <p:sp>
        <p:nvSpPr>
          <p:cNvPr id="10" name="TextBox 16"/>
          <p:cNvSpPr/>
          <p:nvPr/>
        </p:nvSpPr>
        <p:spPr bwMode="auto">
          <a:xfrm>
            <a:off x="7535333" y="6519333"/>
            <a:ext cx="3132667" cy="913199"/>
          </a:xfrm>
          <a:prstGeom prst="rect">
            <a:avLst/>
          </a:prstGeom>
          <a:noFill/>
          <a:ln>
            <a:noFill/>
          </a:ln>
        </p:spPr>
        <p:txBody>
          <a:bodyPr>
            <a:spAutoFit/>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l" defTabSz="1015989">
              <a:spcBef>
                <a:spcPts val="0"/>
              </a:spcBef>
              <a:spcAft>
                <a:spcPts val="0"/>
              </a:spcAft>
              <a:defRPr/>
            </a:pPr>
            <a:r>
              <a:rPr lang="en-GB" sz="2650">
                <a:solidFill>
                  <a:srgbClr val="000000"/>
                </a:solidFill>
                <a:cs typeface="+mn-cs"/>
              </a:rPr>
              <a:t>DECAL N</a:t>
            </a:r>
            <a:r>
              <a:rPr lang="en-GB" sz="2650" baseline="-25000">
                <a:solidFill>
                  <a:srgbClr val="000000"/>
                </a:solidFill>
                <a:cs typeface="+mn-cs"/>
              </a:rPr>
              <a:t>pixels</a:t>
            </a:r>
            <a:r>
              <a:rPr lang="en-GB" sz="2650">
                <a:solidFill>
                  <a:srgbClr val="000000"/>
                </a:solidFill>
                <a:cs typeface="+mn-cs"/>
              </a:rPr>
              <a:t>=N</a:t>
            </a:r>
            <a:r>
              <a:rPr lang="en-GB" sz="2650" baseline="-25000">
                <a:solidFill>
                  <a:srgbClr val="000000"/>
                </a:solidFill>
                <a:cs typeface="+mn-cs"/>
              </a:rPr>
              <a:t>particles</a:t>
            </a:r>
            <a:endParaRPr/>
          </a:p>
        </p:txBody>
      </p:sp>
      <p:sp>
        <p:nvSpPr>
          <p:cNvPr id="11" name="TextBox 17"/>
          <p:cNvSpPr/>
          <p:nvPr/>
        </p:nvSpPr>
        <p:spPr bwMode="auto">
          <a:xfrm>
            <a:off x="3979333" y="6519333"/>
            <a:ext cx="3132667" cy="913199"/>
          </a:xfrm>
          <a:prstGeom prst="rect">
            <a:avLst/>
          </a:prstGeom>
          <a:noFill/>
          <a:ln>
            <a:noFill/>
          </a:ln>
        </p:spPr>
        <p:txBody>
          <a:bodyPr>
            <a:spAutoFit/>
          </a:bodyPr>
          <a:lstStyle>
            <a:lvl1pPr>
              <a:defRPr sz="2400">
                <a:solidFill>
                  <a:schemeClr val="tx1"/>
                </a:solidFill>
                <a:latin typeface="Arial"/>
                <a:ea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lgn="l" defTabSz="1015989">
              <a:spcBef>
                <a:spcPts val="0"/>
              </a:spcBef>
              <a:spcAft>
                <a:spcPts val="0"/>
              </a:spcAft>
              <a:defRPr/>
            </a:pPr>
            <a:r>
              <a:rPr lang="en-GB" sz="2650">
                <a:solidFill>
                  <a:srgbClr val="000000"/>
                </a:solidFill>
                <a:cs typeface="+mn-cs"/>
              </a:rPr>
              <a:t>DECAL N</a:t>
            </a:r>
            <a:r>
              <a:rPr lang="en-GB" sz="2650" baseline="-25000">
                <a:solidFill>
                  <a:srgbClr val="000000"/>
                </a:solidFill>
                <a:cs typeface="+mn-cs"/>
              </a:rPr>
              <a:t>pixels</a:t>
            </a:r>
            <a:r>
              <a:rPr lang="en-GB" sz="2650">
                <a:solidFill>
                  <a:srgbClr val="000000"/>
                </a:solidFill>
                <a:cs typeface="+mn-cs"/>
              </a:rPr>
              <a:t>&lt;N</a:t>
            </a:r>
            <a:r>
              <a:rPr lang="en-GB" sz="2650" baseline="-25000">
                <a:solidFill>
                  <a:srgbClr val="000000"/>
                </a:solidFill>
                <a:cs typeface="+mn-cs"/>
              </a:rPr>
              <a:t>particles</a:t>
            </a:r>
            <a:endParaRPr/>
          </a:p>
        </p:txBody>
      </p:sp>
      <p:pic>
        <p:nvPicPr>
          <p:cNvPr id="12" name="Picture 3" descr="1_new_crest">
            <a:extLst>
              <a:ext uri="{FF2B5EF4-FFF2-40B4-BE49-F238E27FC236}">
                <a16:creationId xmlns:a16="http://schemas.microsoft.com/office/drawing/2014/main" id="{B33728B9-436B-0E46-85CF-071C75EFA17E}"/>
              </a:ext>
            </a:extLst>
          </p:cNvPr>
          <p:cNvPicPr>
            <a:picLocks noChangeAspect="1" noChangeArrowheads="1"/>
          </p:cNvPicPr>
          <p:nvPr/>
        </p:nvPicPr>
        <p:blipFill>
          <a:blip r:embed="rId6"/>
          <a:stretch/>
        </p:blipFill>
        <p:spPr bwMode="auto">
          <a:xfrm>
            <a:off x="9261906" y="92380"/>
            <a:ext cx="786646" cy="78664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bwMode="auto">
        <a:xfrm>
          <a:off x="0" y="0"/>
          <a:ext cx="0" cy="0"/>
          <a:chOff x="0" y="0"/>
          <a:chExt cx="0" cy="0"/>
        </a:xfrm>
      </p:grpSpPr>
      <p:sp>
        <p:nvSpPr>
          <p:cNvPr id="4" name="Rectangle 2"/>
          <p:cNvSpPr>
            <a:spLocks noGrp="1" noChangeArrowheads="1"/>
          </p:cNvSpPr>
          <p:nvPr>
            <p:ph type="ftr" sz="quarter" idx="10"/>
          </p:nvPr>
        </p:nvSpPr>
        <p:spPr bwMode="auto">
          <a:ln/>
        </p:spPr>
        <p:txBody>
          <a:bodyPr/>
          <a:lstStyle>
            <a:lvl1pPr>
              <a:defRPr/>
            </a:lvl1pPr>
          </a:lstStyle>
          <a:p>
            <a:pPr>
              <a:defRPr/>
            </a:pPr>
            <a:r>
              <a:rPr lang="en-US"/>
              <a:t>Nigel Watson / Birmingham Univ.</a:t>
            </a:r>
            <a:endParaRPr/>
          </a:p>
        </p:txBody>
      </p:sp>
      <p:sp>
        <p:nvSpPr>
          <p:cNvPr id="5" name="Rectangle 16"/>
          <p:cNvSpPr>
            <a:spLocks noGrp="1" noChangeArrowheads="1"/>
          </p:cNvSpPr>
          <p:nvPr>
            <p:ph type="dt" sz="half" idx="12"/>
          </p:nvPr>
        </p:nvSpPr>
        <p:spPr bwMode="auto">
          <a:ln/>
        </p:spPr>
        <p:txBody>
          <a:bodyPr/>
          <a:lstStyle>
            <a:lvl1pPr>
              <a:defRPr/>
            </a:lvl1pPr>
          </a:lstStyle>
          <a:p>
            <a:pPr>
              <a:defRPr/>
            </a:pPr>
            <a:r>
              <a:rPr lang="en-US"/>
              <a:t>LS3 ECAL, 07 Dec. 2015</a:t>
            </a:r>
            <a:endParaRPr/>
          </a:p>
        </p:txBody>
      </p:sp>
      <p:sp>
        <p:nvSpPr>
          <p:cNvPr id="6" name="Title 1"/>
          <p:cNvSpPr>
            <a:spLocks noGrp="1"/>
          </p:cNvSpPr>
          <p:nvPr>
            <p:ph type="title"/>
          </p:nvPr>
        </p:nvSpPr>
        <p:spPr bwMode="auto"/>
        <p:txBody>
          <a:bodyPr/>
          <a:lstStyle/>
          <a:p>
            <a:pPr>
              <a:defRPr/>
            </a:pPr>
            <a:endParaRPr/>
          </a:p>
        </p:txBody>
      </p:sp>
      <p:pic>
        <p:nvPicPr>
          <p:cNvPr id="7" name="Content Placeholder 6"/>
          <p:cNvPicPr>
            <a:picLocks noGrp="1" noChangeAspect="1"/>
          </p:cNvPicPr>
          <p:nvPr>
            <p:ph idx="1"/>
          </p:nvPr>
        </p:nvPicPr>
        <p:blipFill>
          <a:blip r:embed="rId3"/>
          <a:stretch/>
        </p:blipFill>
        <p:spPr bwMode="auto">
          <a:xfrm>
            <a:off x="0" y="-17860"/>
            <a:ext cx="10207625" cy="7655719"/>
          </a:xfrm>
          <a:prstGeom prst="rect">
            <a:avLst/>
          </a:prstGeom>
        </p:spPr>
      </p:pic>
      <p:sp>
        <p:nvSpPr>
          <p:cNvPr id="8" name="Rectangle 7"/>
          <p:cNvSpPr/>
          <p:nvPr/>
        </p:nvSpPr>
        <p:spPr bwMode="auto">
          <a:xfrm>
            <a:off x="-320249" y="6942666"/>
            <a:ext cx="2440780" cy="357187"/>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1600"/>
              <a:t>[c/o Phil Allport]</a:t>
            </a:r>
            <a:endParaRPr/>
          </a:p>
        </p:txBody>
      </p:sp>
      <p:sp>
        <p:nvSpPr>
          <p:cNvPr id="10" name="Rectangle 9"/>
          <p:cNvSpPr/>
          <p:nvPr/>
        </p:nvSpPr>
        <p:spPr bwMode="auto">
          <a:xfrm>
            <a:off x="1846687" y="6822281"/>
            <a:ext cx="914399" cy="5791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endParaRPr/>
          </a:p>
        </p:txBody>
      </p:sp>
      <p:sp>
        <p:nvSpPr>
          <p:cNvPr id="11" name="Rectangle 10"/>
          <p:cNvSpPr/>
          <p:nvPr/>
        </p:nvSpPr>
        <p:spPr bwMode="auto">
          <a:xfrm>
            <a:off x="0" y="501466"/>
            <a:ext cx="2150269" cy="1016097"/>
          </a:xfrm>
          <a:prstGeom prst="rect">
            <a:avLst/>
          </a:prstGeom>
          <a:solidFill>
            <a:schemeClr val="bg1"/>
          </a:solidFill>
          <a:ln w="38099">
            <a:solidFill>
              <a:srgbClr val="F068E5"/>
            </a:solidFill>
            <a:prstDash val="solid"/>
          </a:ln>
        </p:spPr>
        <p:txBody>
          <a:bodyPr vertOverflow="overflow" horzOverflow="clip" vert="horz" wrap="square" lIns="91440" tIns="45720" rIns="91440" bIns="45720" numCol="1" spcCol="0" rtlCol="0" fromWordArt="0" anchor="t" anchorCtr="0" forceAA="0" compatLnSpc="0">
            <a:noAutofit/>
          </a:bodyPr>
          <a:lstStyle/>
          <a:p>
            <a:pPr>
              <a:defRPr/>
            </a:pPr>
            <a:r>
              <a:rPr sz="2000" dirty="0"/>
              <a:t>DECAL concept</a:t>
            </a:r>
          </a:p>
          <a:p>
            <a:pPr>
              <a:defRPr/>
            </a:pPr>
            <a:r>
              <a:rPr sz="2000" dirty="0"/>
              <a:t> in FCC-</a:t>
            </a:r>
            <a:r>
              <a:rPr sz="2000" dirty="0" err="1"/>
              <a:t>hh</a:t>
            </a:r>
            <a:r>
              <a:rPr sz="2000" dirty="0"/>
              <a:t> CDR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endParaRPr/>
          </a:p>
        </p:txBody>
      </p:sp>
      <p:pic>
        <p:nvPicPr>
          <p:cNvPr id="5" name="Content Placeholder 4"/>
          <p:cNvPicPr>
            <a:picLocks noGrp="1" noChangeAspect="1"/>
          </p:cNvPicPr>
          <p:nvPr>
            <p:ph idx="1"/>
          </p:nvPr>
        </p:nvPicPr>
        <p:blipFill>
          <a:blip r:embed="rId3"/>
          <a:stretch/>
        </p:blipFill>
        <p:spPr bwMode="auto">
          <a:xfrm>
            <a:off x="9996" y="-20725"/>
            <a:ext cx="10140008" cy="7605006"/>
          </a:xfrm>
          <a:prstGeom prst="rect">
            <a:avLst/>
          </a:prstGeom>
        </p:spPr>
      </p:pic>
      <p:sp>
        <p:nvSpPr>
          <p:cNvPr id="6" name="Rectangle 5"/>
          <p:cNvSpPr/>
          <p:nvPr/>
        </p:nvSpPr>
        <p:spPr bwMode="auto">
          <a:xfrm>
            <a:off x="-320249" y="6942666"/>
            <a:ext cx="2440780" cy="35718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1600"/>
              <a:t>[c/o Phil Allport]</a:t>
            </a:r>
            <a:endParaRPr/>
          </a:p>
        </p:txBody>
      </p:sp>
      <p:sp>
        <p:nvSpPr>
          <p:cNvPr id="7" name="Rectangle 6"/>
          <p:cNvSpPr/>
          <p:nvPr/>
        </p:nvSpPr>
        <p:spPr bwMode="auto">
          <a:xfrm>
            <a:off x="2199680" y="35719"/>
            <a:ext cx="6336704" cy="821953"/>
          </a:xfrm>
          <a:prstGeom prst="rect">
            <a:avLst/>
          </a:prstGeom>
          <a:solidFill>
            <a:schemeClr val="bg1"/>
          </a:solidFill>
          <a:ln w="38099">
            <a:solidFill>
              <a:srgbClr val="F068E5"/>
            </a:solidFill>
            <a:prstDash val="solid"/>
          </a:ln>
        </p:spPr>
        <p:txBody>
          <a:bodyPr vertOverflow="overflow" horzOverflow="clip" vert="horz" wrap="square" lIns="91440" tIns="45720" rIns="91440" bIns="45720" numCol="1" spcCol="0" rtlCol="0" fromWordArt="0" anchor="t" anchorCtr="0" forceAA="0" compatLnSpc="0">
            <a:noAutofit/>
          </a:bodyPr>
          <a:lstStyle/>
          <a:p>
            <a:pPr>
              <a:defRPr/>
            </a:pPr>
            <a:r>
              <a:rPr sz="2000" dirty="0"/>
              <a:t>DECAL in full G4 CLIC </a:t>
            </a:r>
            <a:endParaRPr lang="en-GB" sz="2000" dirty="0"/>
          </a:p>
          <a:p>
            <a:pPr>
              <a:defRPr/>
            </a:pPr>
            <a:r>
              <a:rPr sz="2000" dirty="0"/>
              <a:t>Comparable performance to analogue </a:t>
            </a:r>
            <a:r>
              <a:rPr sz="2000" dirty="0" err="1"/>
              <a:t>SiW</a:t>
            </a:r>
            <a:endParaRPr sz="2000" dirty="0"/>
          </a:p>
        </p:txBody>
      </p:sp>
    </p:spTree>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6.jp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Light"/>
        <a:ea typeface="Helvetica Neue Light"/>
        <a:cs typeface="Helvetica Neue Light"/>
      </a:majorFont>
      <a:minorFont>
        <a:latin typeface="Helvetica Neue Light"/>
        <a:ea typeface="Helvetica Neue Light"/>
        <a:cs typeface="Helvetica Neue Light"/>
      </a:minorFont>
    </a:fontScheme>
    <a:fmtScheme name="Whit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CBCBCB"/>
        </a:solid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1_metro_modified">
  <a:themeElements>
    <a:clrScheme name="Metro_modifiedCol">
      <a:dk1>
        <a:sysClr val="windowText" lastClr="000000"/>
      </a:dk1>
      <a:lt1>
        <a:sysClr val="window" lastClr="FFFFFF"/>
      </a:lt1>
      <a:dk2>
        <a:srgbClr val="4E5B6F"/>
      </a:dk2>
      <a:lt2>
        <a:srgbClr val="D6ECFF"/>
      </a:lt2>
      <a:accent1>
        <a:srgbClr val="00FF00"/>
      </a:accent1>
      <a:accent2>
        <a:srgbClr val="EA157A"/>
      </a:accent2>
      <a:accent3>
        <a:srgbClr val="FEB80A"/>
      </a:accent3>
      <a:accent4>
        <a:srgbClr val="00ADDC"/>
      </a:accent4>
      <a:accent5>
        <a:srgbClr val="FF0000"/>
      </a:accent5>
      <a:accent6>
        <a:srgbClr val="FF33CC"/>
      </a:accent6>
      <a:hlink>
        <a:srgbClr val="FFC000"/>
      </a:hlink>
      <a:folHlink>
        <a:srgbClr val="5F7791"/>
      </a:folHlink>
    </a:clrScheme>
    <a:fontScheme name="Metro">
      <a:majorFont>
        <a:latin typeface="Consolas"/>
        <a:ea typeface="Arial"/>
        <a:cs typeface="Arial"/>
      </a:majorFont>
      <a:minorFont>
        <a:latin typeface="Corbel"/>
        <a:ea typeface="Arial"/>
        <a:cs typeface="Arial"/>
      </a:minorFont>
    </a:fontScheme>
    <a:fmtScheme name="Metro">
      <a:fillStyleLst>
        <a:solidFill>
          <a:schemeClr val="phClr"/>
        </a:solidFill>
        <a:gradFill>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4.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
      <a:majorFont>
        <a:latin typeface="Helvetica Neue Light"/>
        <a:ea typeface="Helvetica Neue Light"/>
        <a:cs typeface="Helvetica Neue Light"/>
      </a:majorFont>
      <a:minorFont>
        <a:latin typeface="Helvetica Neue Light"/>
        <a:ea typeface="Helvetica Neue Light"/>
        <a:cs typeface="Helvetica Neue Light"/>
      </a:minorFont>
    </a:fontScheme>
    <a:fmtScheme name="Whit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CBCBCB"/>
        </a:solid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547</TotalTime>
  <Words>1399</Words>
  <Application>Microsoft Macintosh PowerPoint</Application>
  <DocSecurity>0</DocSecurity>
  <PresentationFormat>Custom</PresentationFormat>
  <Paragraphs>142</Paragraphs>
  <Slides>21</Slides>
  <Notes>8</Notes>
  <HiddenSlides>0</HiddenSlides>
  <MMClips>0</MMClips>
  <ScaleCrop>false</ScaleCrop>
  <HeadingPairs>
    <vt:vector size="6" baseType="variant">
      <vt:variant>
        <vt:lpstr>Fonts Used</vt:lpstr>
      </vt:variant>
      <vt:variant>
        <vt:i4>19</vt:i4>
      </vt:variant>
      <vt:variant>
        <vt:lpstr>Theme</vt:lpstr>
      </vt:variant>
      <vt:variant>
        <vt:i4>4</vt:i4>
      </vt:variant>
      <vt:variant>
        <vt:lpstr>Slide Titles</vt:lpstr>
      </vt:variant>
      <vt:variant>
        <vt:i4>21</vt:i4>
      </vt:variant>
    </vt:vector>
  </HeadingPairs>
  <TitlesOfParts>
    <vt:vector size="44" baseType="lpstr">
      <vt:lpstr>ＭＳ Ｐゴシック</vt:lpstr>
      <vt:lpstr>ヒラギノ角ゴ ProN W3</vt:lpstr>
      <vt:lpstr>Arial</vt:lpstr>
      <vt:lpstr>Arial Black</vt:lpstr>
      <vt:lpstr>Avenir Book</vt:lpstr>
      <vt:lpstr>Century Gothic</vt:lpstr>
      <vt:lpstr>Consolas</vt:lpstr>
      <vt:lpstr>Corbel</vt:lpstr>
      <vt:lpstr>Gill Sans</vt:lpstr>
      <vt:lpstr>Helvetica</vt:lpstr>
      <vt:lpstr>Helvetica Light</vt:lpstr>
      <vt:lpstr>Helvetica Neue</vt:lpstr>
      <vt:lpstr>Helvetica Neue Light</vt:lpstr>
      <vt:lpstr>LucidaGrande</vt:lpstr>
      <vt:lpstr>Symbola</vt:lpstr>
      <vt:lpstr>Times New Roman</vt:lpstr>
      <vt:lpstr>Wingdings</vt:lpstr>
      <vt:lpstr>Wingdings 2</vt:lpstr>
      <vt:lpstr>Wingdings 3</vt:lpstr>
      <vt:lpstr>White</vt:lpstr>
      <vt:lpstr>6_Office Theme</vt:lpstr>
      <vt:lpstr>1_metro_modified</vt:lpstr>
      <vt:lpstr>Pixel</vt:lpstr>
      <vt:lpstr>Calorimetry</vt:lpstr>
      <vt:lpstr>ECAL Design Principles</vt:lpstr>
      <vt:lpstr>PowerPoint Presentation</vt:lpstr>
      <vt:lpstr>CALICE Collaboration</vt:lpstr>
      <vt:lpstr>PowerPoint Presentation</vt:lpstr>
      <vt:lpstr>PowerPoint Presentation</vt:lpstr>
      <vt:lpstr>DECAL Concept – cost reduction for ECAL</vt:lpstr>
      <vt:lpstr>PowerPoint Presentation</vt:lpstr>
      <vt:lpstr>PowerPoint Presentation</vt:lpstr>
      <vt:lpstr>PowerPoint Presentation</vt:lpstr>
      <vt:lpstr>PowerPoint Presentation</vt:lpstr>
      <vt:lpstr>Future Opportunities (DECAL)</vt:lpstr>
      <vt:lpstr>PowerPoint Presentation</vt:lpstr>
      <vt:lpstr>Future Opportunities for UK</vt:lpstr>
      <vt:lpstr>Backup</vt:lpstr>
      <vt:lpstr>PowerPoint Presentation</vt:lpstr>
      <vt:lpstr>Future Opportunities (IDEA – Dual Calorimeter) – some examples</vt:lpstr>
      <vt:lpstr>Dual readout calorimeters (PMT readouts)</vt:lpstr>
      <vt:lpstr>Dual readout calorimeter at work</vt:lpstr>
      <vt:lpstr>Significant UK participation in all ongoing activities</vt:lpstr>
      <vt:lpstr>SiPM dual readout</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requirements for calorimetry</dc:title>
  <dc:subject/>
  <dc:creator/>
  <cp:keywords/>
  <dc:description/>
  <cp:lastModifiedBy>Microsoft Office User</cp:lastModifiedBy>
  <cp:revision>55</cp:revision>
  <cp:lastPrinted>2020-09-11T14:15:56Z</cp:lastPrinted>
  <dcterms:modified xsi:type="dcterms:W3CDTF">2020-09-18T10:50:07Z</dcterms:modified>
  <cp:category/>
  <dc:identifier/>
  <cp:contentStatus/>
  <dc:language/>
  <cp:version/>
</cp:coreProperties>
</file>